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3300"/>
    <a:srgbClr val="FF9999"/>
    <a:srgbClr val="CC6600"/>
    <a:srgbClr val="FFFF99"/>
    <a:srgbClr val="663300"/>
    <a:srgbClr val="993300"/>
    <a:srgbClr val="FFCC00"/>
    <a:srgbClr val="FF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978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2556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734F84B-E220-4D10-9E30-B7FC4FE2AD43}"/>
              </a:ext>
            </a:extLst>
          </p:cNvPr>
          <p:cNvGrpSpPr/>
          <p:nvPr/>
        </p:nvGrpSpPr>
        <p:grpSpPr>
          <a:xfrm>
            <a:off x="351652" y="841265"/>
            <a:ext cx="1744302" cy="1577353"/>
            <a:chOff x="351652" y="841265"/>
            <a:chExt cx="1744302" cy="1577353"/>
          </a:xfrm>
        </p:grpSpPr>
        <p:grpSp>
          <p:nvGrpSpPr>
            <p:cNvPr id="744" name="グループ化 743">
              <a:extLst>
                <a:ext uri="{FF2B5EF4-FFF2-40B4-BE49-F238E27FC236}">
                  <a16:creationId xmlns:a16="http://schemas.microsoft.com/office/drawing/2014/main" id="{EBC61B93-5676-4708-B2C4-1BB191FFBE5F}"/>
                </a:ext>
              </a:extLst>
            </p:cNvPr>
            <p:cNvGrpSpPr/>
            <p:nvPr/>
          </p:nvGrpSpPr>
          <p:grpSpPr>
            <a:xfrm>
              <a:off x="351652" y="841265"/>
              <a:ext cx="1741309" cy="1533527"/>
              <a:chOff x="351652" y="841266"/>
              <a:chExt cx="1824034" cy="1606380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21D7C196-A1DD-4B6E-8CF0-62713C5CD05D}"/>
                  </a:ext>
                </a:extLst>
              </p:cNvPr>
              <p:cNvSpPr/>
              <p:nvPr/>
            </p:nvSpPr>
            <p:spPr bwMode="auto">
              <a:xfrm>
                <a:off x="143877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EDDBB85-5815-4801-B710-482A7090E579}"/>
                  </a:ext>
                </a:extLst>
              </p:cNvPr>
              <p:cNvSpPr/>
              <p:nvPr/>
            </p:nvSpPr>
            <p:spPr bwMode="auto">
              <a:xfrm rot="15300000">
                <a:off x="363202" y="1793875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37A94836-19C0-4AA9-941B-5E5D043CFE66}"/>
                  </a:ext>
                </a:extLst>
              </p:cNvPr>
              <p:cNvSpPr/>
              <p:nvPr/>
            </p:nvSpPr>
            <p:spPr bwMode="auto">
              <a:xfrm>
                <a:off x="437706" y="841266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500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5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2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2 h 1606380"/>
                  <a:gd name="connsiteX27" fmla="*/ 1558710 w 1737980"/>
                  <a:gd name="connsiteY27" fmla="*/ 724450 h 1606380"/>
                  <a:gd name="connsiteX28" fmla="*/ 1737980 w 1737980"/>
                  <a:gd name="connsiteY28" fmla="*/ 877954 h 1606380"/>
                  <a:gd name="connsiteX29" fmla="*/ 1674333 w 1737980"/>
                  <a:gd name="connsiteY29" fmla="*/ 941601 h 1606380"/>
                  <a:gd name="connsiteX30" fmla="*/ 1566855 w 1737980"/>
                  <a:gd name="connsiteY30" fmla="*/ 816082 h 1606380"/>
                  <a:gd name="connsiteX31" fmla="*/ 1562931 w 1737980"/>
                  <a:gd name="connsiteY31" fmla="*/ 878364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3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45433 w 1737980"/>
                  <a:gd name="connsiteY57" fmla="*/ 1334916 h 1606380"/>
                  <a:gd name="connsiteX58" fmla="*/ 0 w 1737980"/>
                  <a:gd name="connsiteY58" fmla="*/ 814153 h 1606380"/>
                  <a:gd name="connsiteX59" fmla="*/ 478519 w 1737980"/>
                  <a:gd name="connsiteY59" fmla="*/ 235486 h 1606380"/>
                  <a:gd name="connsiteX60" fmla="*/ 509126 w 1737980"/>
                  <a:gd name="connsiteY60" fmla="*/ 227870 h 1606380"/>
                  <a:gd name="connsiteX61" fmla="*/ 505019 w 1737980"/>
                  <a:gd name="connsiteY61" fmla="*/ 198567 h 1606380"/>
                  <a:gd name="connsiteX62" fmla="*/ 560727 w 1737980"/>
                  <a:gd name="connsiteY62" fmla="*/ 88715 h 1606380"/>
                  <a:gd name="connsiteX63" fmla="*/ 565932 w 1737980"/>
                  <a:gd name="connsiteY63" fmla="*/ 145033 h 1606380"/>
                  <a:gd name="connsiteX64" fmla="*/ 577759 w 1737980"/>
                  <a:gd name="connsiteY64" fmla="*/ 194095 h 1606380"/>
                  <a:gd name="connsiteX65" fmla="*/ 584493 w 1737980"/>
                  <a:gd name="connsiteY65" fmla="*/ 132864 h 1606380"/>
                  <a:gd name="connsiteX66" fmla="*/ 661160 w 1737980"/>
                  <a:gd name="connsiteY66" fmla="*/ 42295 h 1606380"/>
                  <a:gd name="connsiteX67" fmla="*/ 654352 w 1737980"/>
                  <a:gd name="connsiteY67" fmla="*/ 123428 h 1606380"/>
                  <a:gd name="connsiteX68" fmla="*/ 678010 w 1737980"/>
                  <a:gd name="connsiteY68" fmla="*/ 68529 h 1606380"/>
                  <a:gd name="connsiteX69" fmla="*/ 783756 w 1737980"/>
                  <a:gd name="connsiteY69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2"/>
                      <a:pt x="1538721" y="646422"/>
                    </a:cubicBezTo>
                    <a:lnTo>
                      <a:pt x="1558710" y="724450"/>
                    </a:lnTo>
                    <a:lnTo>
                      <a:pt x="1737980" y="877954"/>
                    </a:lnTo>
                    <a:lnTo>
                      <a:pt x="1674333" y="941601"/>
                    </a:lnTo>
                    <a:lnTo>
                      <a:pt x="1566855" y="816082"/>
                    </a:lnTo>
                    <a:lnTo>
                      <a:pt x="1562931" y="878364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3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45433" y="1334916"/>
                    </a:lnTo>
                    <a:cubicBezTo>
                      <a:pt x="137023" y="1222057"/>
                      <a:pt x="0" y="1030931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80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427F3940-4C87-415C-BF83-9AD9345E77BB}"/>
                  </a:ext>
                </a:extLst>
              </p:cNvPr>
              <p:cNvSpPr/>
              <p:nvPr/>
            </p:nvSpPr>
            <p:spPr bwMode="auto">
              <a:xfrm>
                <a:off x="534612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6AE3B61A-5084-46E9-806B-763E95B4C81C}"/>
                  </a:ext>
                </a:extLst>
              </p:cNvPr>
              <p:cNvSpPr/>
              <p:nvPr/>
            </p:nvSpPr>
            <p:spPr bwMode="auto">
              <a:xfrm>
                <a:off x="476791" y="1707887"/>
                <a:ext cx="460739" cy="341551"/>
              </a:xfrm>
              <a:prstGeom prst="ellipse">
                <a:avLst/>
              </a:prstGeom>
              <a:solidFill>
                <a:srgbClr val="FF5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A2889EA1-4C43-4E77-9461-16B068B1EB8A}"/>
                  </a:ext>
                </a:extLst>
              </p:cNvPr>
              <p:cNvSpPr/>
              <p:nvPr/>
            </p:nvSpPr>
            <p:spPr bwMode="auto">
              <a:xfrm>
                <a:off x="782262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355A20AF-5E12-477D-98AB-EDC496C777D5}"/>
                  </a:ext>
                </a:extLst>
              </p:cNvPr>
              <p:cNvSpPr/>
              <p:nvPr/>
            </p:nvSpPr>
            <p:spPr bwMode="auto">
              <a:xfrm>
                <a:off x="53154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8B7EF7E9-BC71-4A2C-A1A9-311407A65547}"/>
                  </a:ext>
                </a:extLst>
              </p:cNvPr>
              <p:cNvSpPr/>
              <p:nvPr/>
            </p:nvSpPr>
            <p:spPr bwMode="auto">
              <a:xfrm>
                <a:off x="71251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24362F00-1A7A-43CF-9935-8255F7C4EF2F}"/>
                  </a:ext>
                </a:extLst>
              </p:cNvPr>
              <p:cNvSpPr/>
              <p:nvPr/>
            </p:nvSpPr>
            <p:spPr bwMode="auto">
              <a:xfrm>
                <a:off x="56010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06D4F73D-7DCC-4CFD-9146-E8831DF0C874}"/>
                  </a:ext>
                </a:extLst>
              </p:cNvPr>
              <p:cNvSpPr/>
              <p:nvPr/>
            </p:nvSpPr>
            <p:spPr bwMode="auto">
              <a:xfrm>
                <a:off x="80851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5254B57C-67C6-440E-BAD7-F5C3B6981035}"/>
                  </a:ext>
                </a:extLst>
              </p:cNvPr>
              <p:cNvSpPr/>
              <p:nvPr/>
            </p:nvSpPr>
            <p:spPr bwMode="auto">
              <a:xfrm>
                <a:off x="1105183" y="1230926"/>
                <a:ext cx="701216" cy="717576"/>
              </a:xfrm>
              <a:custGeom>
                <a:avLst/>
                <a:gdLst>
                  <a:gd name="connsiteX0" fmla="*/ 601204 w 701216"/>
                  <a:gd name="connsiteY0" fmla="*/ 509588 h 717576"/>
                  <a:gd name="connsiteX1" fmla="*/ 543494 w 701216"/>
                  <a:gd name="connsiteY1" fmla="*/ 613582 h 717576"/>
                  <a:gd name="connsiteX2" fmla="*/ 601204 w 701216"/>
                  <a:gd name="connsiteY2" fmla="*/ 717576 h 717576"/>
                  <a:gd name="connsiteX3" fmla="*/ 485784 w 701216"/>
                  <a:gd name="connsiteY3" fmla="*/ 613582 h 717576"/>
                  <a:gd name="connsiteX4" fmla="*/ 601204 w 701216"/>
                  <a:gd name="connsiteY4" fmla="*/ 509588 h 717576"/>
                  <a:gd name="connsiteX5" fmla="*/ 372596 w 701216"/>
                  <a:gd name="connsiteY5" fmla="*/ 509588 h 717576"/>
                  <a:gd name="connsiteX6" fmla="*/ 314886 w 701216"/>
                  <a:gd name="connsiteY6" fmla="*/ 613582 h 717576"/>
                  <a:gd name="connsiteX7" fmla="*/ 372596 w 701216"/>
                  <a:gd name="connsiteY7" fmla="*/ 717576 h 717576"/>
                  <a:gd name="connsiteX8" fmla="*/ 257176 w 701216"/>
                  <a:gd name="connsiteY8" fmla="*/ 613582 h 717576"/>
                  <a:gd name="connsiteX9" fmla="*/ 372596 w 701216"/>
                  <a:gd name="connsiteY9" fmla="*/ 509588 h 717576"/>
                  <a:gd name="connsiteX10" fmla="*/ 134471 w 701216"/>
                  <a:gd name="connsiteY10" fmla="*/ 509588 h 717576"/>
                  <a:gd name="connsiteX11" fmla="*/ 76761 w 701216"/>
                  <a:gd name="connsiteY11" fmla="*/ 613582 h 717576"/>
                  <a:gd name="connsiteX12" fmla="*/ 134471 w 701216"/>
                  <a:gd name="connsiteY12" fmla="*/ 717576 h 717576"/>
                  <a:gd name="connsiteX13" fmla="*/ 19051 w 701216"/>
                  <a:gd name="connsiteY13" fmla="*/ 613582 h 717576"/>
                  <a:gd name="connsiteX14" fmla="*/ 134471 w 701216"/>
                  <a:gd name="connsiteY14" fmla="*/ 509588 h 717576"/>
                  <a:gd name="connsiteX15" fmla="*/ 701216 w 701216"/>
                  <a:gd name="connsiteY15" fmla="*/ 252413 h 717576"/>
                  <a:gd name="connsiteX16" fmla="*/ 643506 w 701216"/>
                  <a:gd name="connsiteY16" fmla="*/ 356407 h 717576"/>
                  <a:gd name="connsiteX17" fmla="*/ 701216 w 701216"/>
                  <a:gd name="connsiteY17" fmla="*/ 460401 h 717576"/>
                  <a:gd name="connsiteX18" fmla="*/ 585796 w 701216"/>
                  <a:gd name="connsiteY18" fmla="*/ 356407 h 717576"/>
                  <a:gd name="connsiteX19" fmla="*/ 701216 w 701216"/>
                  <a:gd name="connsiteY19" fmla="*/ 252413 h 717576"/>
                  <a:gd name="connsiteX20" fmla="*/ 472608 w 701216"/>
                  <a:gd name="connsiteY20" fmla="*/ 252413 h 717576"/>
                  <a:gd name="connsiteX21" fmla="*/ 414898 w 701216"/>
                  <a:gd name="connsiteY21" fmla="*/ 356407 h 717576"/>
                  <a:gd name="connsiteX22" fmla="*/ 472608 w 701216"/>
                  <a:gd name="connsiteY22" fmla="*/ 460401 h 717576"/>
                  <a:gd name="connsiteX23" fmla="*/ 357188 w 701216"/>
                  <a:gd name="connsiteY23" fmla="*/ 356407 h 717576"/>
                  <a:gd name="connsiteX24" fmla="*/ 472608 w 701216"/>
                  <a:gd name="connsiteY24" fmla="*/ 252413 h 717576"/>
                  <a:gd name="connsiteX25" fmla="*/ 234483 w 701216"/>
                  <a:gd name="connsiteY25" fmla="*/ 252413 h 717576"/>
                  <a:gd name="connsiteX26" fmla="*/ 176773 w 701216"/>
                  <a:gd name="connsiteY26" fmla="*/ 356407 h 717576"/>
                  <a:gd name="connsiteX27" fmla="*/ 234483 w 701216"/>
                  <a:gd name="connsiteY27" fmla="*/ 460401 h 717576"/>
                  <a:gd name="connsiteX28" fmla="*/ 119063 w 701216"/>
                  <a:gd name="connsiteY28" fmla="*/ 356407 h 717576"/>
                  <a:gd name="connsiteX29" fmla="*/ 234483 w 701216"/>
                  <a:gd name="connsiteY29" fmla="*/ 252413 h 717576"/>
                  <a:gd name="connsiteX30" fmla="*/ 582153 w 701216"/>
                  <a:gd name="connsiteY30" fmla="*/ 0 h 717576"/>
                  <a:gd name="connsiteX31" fmla="*/ 524443 w 701216"/>
                  <a:gd name="connsiteY31" fmla="*/ 103994 h 717576"/>
                  <a:gd name="connsiteX32" fmla="*/ 582153 w 701216"/>
                  <a:gd name="connsiteY32" fmla="*/ 207988 h 717576"/>
                  <a:gd name="connsiteX33" fmla="*/ 466733 w 701216"/>
                  <a:gd name="connsiteY33" fmla="*/ 103994 h 717576"/>
                  <a:gd name="connsiteX34" fmla="*/ 582153 w 701216"/>
                  <a:gd name="connsiteY34" fmla="*/ 0 h 717576"/>
                  <a:gd name="connsiteX35" fmla="*/ 353545 w 701216"/>
                  <a:gd name="connsiteY35" fmla="*/ 0 h 717576"/>
                  <a:gd name="connsiteX36" fmla="*/ 295835 w 701216"/>
                  <a:gd name="connsiteY36" fmla="*/ 103994 h 717576"/>
                  <a:gd name="connsiteX37" fmla="*/ 353545 w 701216"/>
                  <a:gd name="connsiteY37" fmla="*/ 207988 h 717576"/>
                  <a:gd name="connsiteX38" fmla="*/ 238125 w 701216"/>
                  <a:gd name="connsiteY38" fmla="*/ 103994 h 717576"/>
                  <a:gd name="connsiteX39" fmla="*/ 353545 w 701216"/>
                  <a:gd name="connsiteY39" fmla="*/ 0 h 717576"/>
                  <a:gd name="connsiteX40" fmla="*/ 115420 w 701216"/>
                  <a:gd name="connsiteY40" fmla="*/ 0 h 717576"/>
                  <a:gd name="connsiteX41" fmla="*/ 57710 w 701216"/>
                  <a:gd name="connsiteY41" fmla="*/ 103994 h 717576"/>
                  <a:gd name="connsiteX42" fmla="*/ 115420 w 701216"/>
                  <a:gd name="connsiteY42" fmla="*/ 207988 h 717576"/>
                  <a:gd name="connsiteX43" fmla="*/ 0 w 701216"/>
                  <a:gd name="connsiteY43" fmla="*/ 103994 h 717576"/>
                  <a:gd name="connsiteX44" fmla="*/ 115420 w 701216"/>
                  <a:gd name="connsiteY44" fmla="*/ 0 h 717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1216" h="717576">
                    <a:moveTo>
                      <a:pt x="601204" y="509588"/>
                    </a:moveTo>
                    <a:cubicBezTo>
                      <a:pt x="564875" y="534138"/>
                      <a:pt x="543494" y="572666"/>
                      <a:pt x="543494" y="613582"/>
                    </a:cubicBezTo>
                    <a:cubicBezTo>
                      <a:pt x="543494" y="654498"/>
                      <a:pt x="564875" y="693027"/>
                      <a:pt x="601204" y="717576"/>
                    </a:cubicBezTo>
                    <a:cubicBezTo>
                      <a:pt x="537459" y="717576"/>
                      <a:pt x="485784" y="671016"/>
                      <a:pt x="485784" y="613582"/>
                    </a:cubicBezTo>
                    <a:cubicBezTo>
                      <a:pt x="485784" y="556148"/>
                      <a:pt x="537459" y="509588"/>
                      <a:pt x="601204" y="509588"/>
                    </a:cubicBezTo>
                    <a:close/>
                    <a:moveTo>
                      <a:pt x="372596" y="509588"/>
                    </a:moveTo>
                    <a:cubicBezTo>
                      <a:pt x="336267" y="534138"/>
                      <a:pt x="314886" y="572666"/>
                      <a:pt x="314886" y="613582"/>
                    </a:cubicBezTo>
                    <a:cubicBezTo>
                      <a:pt x="314886" y="654498"/>
                      <a:pt x="336267" y="693027"/>
                      <a:pt x="372596" y="717576"/>
                    </a:cubicBezTo>
                    <a:cubicBezTo>
                      <a:pt x="308851" y="717576"/>
                      <a:pt x="257176" y="671016"/>
                      <a:pt x="257176" y="613582"/>
                    </a:cubicBezTo>
                    <a:cubicBezTo>
                      <a:pt x="257176" y="556148"/>
                      <a:pt x="308851" y="509588"/>
                      <a:pt x="372596" y="509588"/>
                    </a:cubicBezTo>
                    <a:close/>
                    <a:moveTo>
                      <a:pt x="134471" y="509588"/>
                    </a:moveTo>
                    <a:cubicBezTo>
                      <a:pt x="98142" y="534138"/>
                      <a:pt x="76761" y="572666"/>
                      <a:pt x="76761" y="613582"/>
                    </a:cubicBezTo>
                    <a:cubicBezTo>
                      <a:pt x="76761" y="654498"/>
                      <a:pt x="98142" y="693027"/>
                      <a:pt x="134471" y="717576"/>
                    </a:cubicBezTo>
                    <a:cubicBezTo>
                      <a:pt x="70726" y="717576"/>
                      <a:pt x="19051" y="671016"/>
                      <a:pt x="19051" y="613582"/>
                    </a:cubicBezTo>
                    <a:cubicBezTo>
                      <a:pt x="19051" y="556148"/>
                      <a:pt x="70726" y="509588"/>
                      <a:pt x="134471" y="509588"/>
                    </a:cubicBezTo>
                    <a:close/>
                    <a:moveTo>
                      <a:pt x="701216" y="252413"/>
                    </a:moveTo>
                    <a:cubicBezTo>
                      <a:pt x="664887" y="276963"/>
                      <a:pt x="643506" y="315491"/>
                      <a:pt x="643506" y="356407"/>
                    </a:cubicBezTo>
                    <a:cubicBezTo>
                      <a:pt x="643506" y="397323"/>
                      <a:pt x="664887" y="435852"/>
                      <a:pt x="701216" y="460401"/>
                    </a:cubicBezTo>
                    <a:cubicBezTo>
                      <a:pt x="637471" y="460401"/>
                      <a:pt x="585796" y="413841"/>
                      <a:pt x="585796" y="356407"/>
                    </a:cubicBezTo>
                    <a:cubicBezTo>
                      <a:pt x="585796" y="298973"/>
                      <a:pt x="637471" y="252413"/>
                      <a:pt x="701216" y="252413"/>
                    </a:cubicBezTo>
                    <a:close/>
                    <a:moveTo>
                      <a:pt x="472608" y="252413"/>
                    </a:moveTo>
                    <a:cubicBezTo>
                      <a:pt x="436279" y="276963"/>
                      <a:pt x="414898" y="315491"/>
                      <a:pt x="414898" y="356407"/>
                    </a:cubicBezTo>
                    <a:cubicBezTo>
                      <a:pt x="414898" y="397323"/>
                      <a:pt x="436279" y="435852"/>
                      <a:pt x="472608" y="460401"/>
                    </a:cubicBezTo>
                    <a:cubicBezTo>
                      <a:pt x="408863" y="460401"/>
                      <a:pt x="357188" y="413841"/>
                      <a:pt x="357188" y="356407"/>
                    </a:cubicBezTo>
                    <a:cubicBezTo>
                      <a:pt x="357188" y="298973"/>
                      <a:pt x="408863" y="252413"/>
                      <a:pt x="472608" y="252413"/>
                    </a:cubicBezTo>
                    <a:close/>
                    <a:moveTo>
                      <a:pt x="234483" y="252413"/>
                    </a:moveTo>
                    <a:cubicBezTo>
                      <a:pt x="198154" y="276963"/>
                      <a:pt x="176773" y="315491"/>
                      <a:pt x="176773" y="356407"/>
                    </a:cubicBezTo>
                    <a:cubicBezTo>
                      <a:pt x="176773" y="397323"/>
                      <a:pt x="198154" y="435852"/>
                      <a:pt x="234483" y="460401"/>
                    </a:cubicBezTo>
                    <a:cubicBezTo>
                      <a:pt x="170738" y="460401"/>
                      <a:pt x="119063" y="413841"/>
                      <a:pt x="119063" y="356407"/>
                    </a:cubicBezTo>
                    <a:cubicBezTo>
                      <a:pt x="119063" y="298973"/>
                      <a:pt x="170738" y="252413"/>
                      <a:pt x="234483" y="252413"/>
                    </a:cubicBezTo>
                    <a:close/>
                    <a:moveTo>
                      <a:pt x="582153" y="0"/>
                    </a:moveTo>
                    <a:cubicBezTo>
                      <a:pt x="545824" y="24550"/>
                      <a:pt x="524443" y="63078"/>
                      <a:pt x="524443" y="103994"/>
                    </a:cubicBezTo>
                    <a:cubicBezTo>
                      <a:pt x="524443" y="144910"/>
                      <a:pt x="545824" y="183439"/>
                      <a:pt x="582153" y="207988"/>
                    </a:cubicBezTo>
                    <a:cubicBezTo>
                      <a:pt x="518408" y="207988"/>
                      <a:pt x="466733" y="161428"/>
                      <a:pt x="466733" y="103994"/>
                    </a:cubicBezTo>
                    <a:cubicBezTo>
                      <a:pt x="466733" y="46560"/>
                      <a:pt x="518408" y="0"/>
                      <a:pt x="582153" y="0"/>
                    </a:cubicBezTo>
                    <a:close/>
                    <a:moveTo>
                      <a:pt x="353545" y="0"/>
                    </a:moveTo>
                    <a:cubicBezTo>
                      <a:pt x="317216" y="24550"/>
                      <a:pt x="295835" y="63078"/>
                      <a:pt x="295835" y="103994"/>
                    </a:cubicBezTo>
                    <a:cubicBezTo>
                      <a:pt x="295835" y="144910"/>
                      <a:pt x="317216" y="183439"/>
                      <a:pt x="353545" y="207988"/>
                    </a:cubicBezTo>
                    <a:cubicBezTo>
                      <a:pt x="289800" y="207988"/>
                      <a:pt x="238125" y="161428"/>
                      <a:pt x="238125" y="103994"/>
                    </a:cubicBezTo>
                    <a:cubicBezTo>
                      <a:pt x="238125" y="46560"/>
                      <a:pt x="289800" y="0"/>
                      <a:pt x="353545" y="0"/>
                    </a:cubicBezTo>
                    <a:close/>
                    <a:moveTo>
                      <a:pt x="115420" y="0"/>
                    </a:moveTo>
                    <a:cubicBezTo>
                      <a:pt x="79091" y="24550"/>
                      <a:pt x="57710" y="63078"/>
                      <a:pt x="57710" y="103994"/>
                    </a:cubicBezTo>
                    <a:cubicBezTo>
                      <a:pt x="57710" y="144910"/>
                      <a:pt x="79091" y="183439"/>
                      <a:pt x="115420" y="207988"/>
                    </a:cubicBezTo>
                    <a:cubicBezTo>
                      <a:pt x="51675" y="207988"/>
                      <a:pt x="0" y="161428"/>
                      <a:pt x="0" y="103994"/>
                    </a:cubicBezTo>
                    <a:cubicBezTo>
                      <a:pt x="0" y="46560"/>
                      <a:pt x="51675" y="0"/>
                      <a:pt x="1154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95470217-FAC1-4BC7-9C98-58856504CC22}"/>
                  </a:ext>
                </a:extLst>
              </p:cNvPr>
              <p:cNvSpPr/>
              <p:nvPr/>
            </p:nvSpPr>
            <p:spPr bwMode="auto">
              <a:xfrm rot="15300000">
                <a:off x="770395" y="1793876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2B025F64-B9C1-479B-9844-D786D8AF199A}"/>
                </a:ext>
              </a:extLst>
            </p:cNvPr>
            <p:cNvGrpSpPr/>
            <p:nvPr/>
          </p:nvGrpSpPr>
          <p:grpSpPr>
            <a:xfrm>
              <a:off x="992560" y="1741051"/>
              <a:ext cx="733076" cy="677567"/>
              <a:chOff x="437706" y="841266"/>
              <a:chExt cx="1737980" cy="1606380"/>
            </a:xfrm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AD619A61-0273-4633-AEB4-10C57F7FE295}"/>
                  </a:ext>
                </a:extLst>
              </p:cNvPr>
              <p:cNvSpPr/>
              <p:nvPr/>
            </p:nvSpPr>
            <p:spPr bwMode="auto">
              <a:xfrm>
                <a:off x="143877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9798CD40-4843-4A4D-AB7C-7338C369D122}"/>
                  </a:ext>
                </a:extLst>
              </p:cNvPr>
              <p:cNvSpPr/>
              <p:nvPr/>
            </p:nvSpPr>
            <p:spPr bwMode="auto">
              <a:xfrm>
                <a:off x="437706" y="841266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500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5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2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2 h 1606380"/>
                  <a:gd name="connsiteX27" fmla="*/ 1558710 w 1737980"/>
                  <a:gd name="connsiteY27" fmla="*/ 724450 h 1606380"/>
                  <a:gd name="connsiteX28" fmla="*/ 1737980 w 1737980"/>
                  <a:gd name="connsiteY28" fmla="*/ 877954 h 1606380"/>
                  <a:gd name="connsiteX29" fmla="*/ 1674333 w 1737980"/>
                  <a:gd name="connsiteY29" fmla="*/ 941601 h 1606380"/>
                  <a:gd name="connsiteX30" fmla="*/ 1566855 w 1737980"/>
                  <a:gd name="connsiteY30" fmla="*/ 816082 h 1606380"/>
                  <a:gd name="connsiteX31" fmla="*/ 1562931 w 1737980"/>
                  <a:gd name="connsiteY31" fmla="*/ 878364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3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45433 w 1737980"/>
                  <a:gd name="connsiteY57" fmla="*/ 1334916 h 1606380"/>
                  <a:gd name="connsiteX58" fmla="*/ 0 w 1737980"/>
                  <a:gd name="connsiteY58" fmla="*/ 814153 h 1606380"/>
                  <a:gd name="connsiteX59" fmla="*/ 478519 w 1737980"/>
                  <a:gd name="connsiteY59" fmla="*/ 235486 h 1606380"/>
                  <a:gd name="connsiteX60" fmla="*/ 509126 w 1737980"/>
                  <a:gd name="connsiteY60" fmla="*/ 227870 h 1606380"/>
                  <a:gd name="connsiteX61" fmla="*/ 505019 w 1737980"/>
                  <a:gd name="connsiteY61" fmla="*/ 198567 h 1606380"/>
                  <a:gd name="connsiteX62" fmla="*/ 560727 w 1737980"/>
                  <a:gd name="connsiteY62" fmla="*/ 88715 h 1606380"/>
                  <a:gd name="connsiteX63" fmla="*/ 565932 w 1737980"/>
                  <a:gd name="connsiteY63" fmla="*/ 145033 h 1606380"/>
                  <a:gd name="connsiteX64" fmla="*/ 577759 w 1737980"/>
                  <a:gd name="connsiteY64" fmla="*/ 194095 h 1606380"/>
                  <a:gd name="connsiteX65" fmla="*/ 584493 w 1737980"/>
                  <a:gd name="connsiteY65" fmla="*/ 132864 h 1606380"/>
                  <a:gd name="connsiteX66" fmla="*/ 661160 w 1737980"/>
                  <a:gd name="connsiteY66" fmla="*/ 42295 h 1606380"/>
                  <a:gd name="connsiteX67" fmla="*/ 654352 w 1737980"/>
                  <a:gd name="connsiteY67" fmla="*/ 123428 h 1606380"/>
                  <a:gd name="connsiteX68" fmla="*/ 678010 w 1737980"/>
                  <a:gd name="connsiteY68" fmla="*/ 68529 h 1606380"/>
                  <a:gd name="connsiteX69" fmla="*/ 783756 w 1737980"/>
                  <a:gd name="connsiteY69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2"/>
                      <a:pt x="1538721" y="646422"/>
                    </a:cubicBezTo>
                    <a:lnTo>
                      <a:pt x="1558710" y="724450"/>
                    </a:lnTo>
                    <a:lnTo>
                      <a:pt x="1737980" y="877954"/>
                    </a:lnTo>
                    <a:lnTo>
                      <a:pt x="1674333" y="941601"/>
                    </a:lnTo>
                    <a:lnTo>
                      <a:pt x="1566855" y="816082"/>
                    </a:lnTo>
                    <a:lnTo>
                      <a:pt x="1562931" y="878364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3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45433" y="1334916"/>
                    </a:lnTo>
                    <a:cubicBezTo>
                      <a:pt x="137023" y="1222057"/>
                      <a:pt x="0" y="1030931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E4069F78-56E5-49E1-A821-54EC38F4FBF9}"/>
                  </a:ext>
                </a:extLst>
              </p:cNvPr>
              <p:cNvSpPr/>
              <p:nvPr/>
            </p:nvSpPr>
            <p:spPr bwMode="auto">
              <a:xfrm>
                <a:off x="476791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B8EA7AD0-49E0-4D85-A9AC-AB34FB6F150F}"/>
                  </a:ext>
                </a:extLst>
              </p:cNvPr>
              <p:cNvSpPr/>
              <p:nvPr/>
            </p:nvSpPr>
            <p:spPr bwMode="auto">
              <a:xfrm>
                <a:off x="53154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BD3D40DA-2EDF-4A66-98A0-B4EBD70579CD}"/>
                  </a:ext>
                </a:extLst>
              </p:cNvPr>
              <p:cNvSpPr/>
              <p:nvPr/>
            </p:nvSpPr>
            <p:spPr bwMode="auto">
              <a:xfrm>
                <a:off x="71251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78551647-AB0B-47E9-9006-00C1194FAE20}"/>
                  </a:ext>
                </a:extLst>
              </p:cNvPr>
              <p:cNvSpPr/>
              <p:nvPr/>
            </p:nvSpPr>
            <p:spPr bwMode="auto">
              <a:xfrm>
                <a:off x="56010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D951A3D8-3261-43B0-B37B-2B723E861803}"/>
                  </a:ext>
                </a:extLst>
              </p:cNvPr>
              <p:cNvSpPr/>
              <p:nvPr/>
            </p:nvSpPr>
            <p:spPr bwMode="auto">
              <a:xfrm>
                <a:off x="80851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AE0C4A85-51B4-45BF-B9CE-7A99EE0B10F6}"/>
                </a:ext>
              </a:extLst>
            </p:cNvPr>
            <p:cNvGrpSpPr/>
            <p:nvPr/>
          </p:nvGrpSpPr>
          <p:grpSpPr>
            <a:xfrm>
              <a:off x="1362878" y="1741051"/>
              <a:ext cx="733076" cy="677567"/>
              <a:chOff x="437706" y="841266"/>
              <a:chExt cx="1737980" cy="1606380"/>
            </a:xfrm>
          </p:grpSpPr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308BFD80-5885-47CA-80C6-58B30DB5F820}"/>
                  </a:ext>
                </a:extLst>
              </p:cNvPr>
              <p:cNvSpPr/>
              <p:nvPr/>
            </p:nvSpPr>
            <p:spPr bwMode="auto">
              <a:xfrm>
                <a:off x="143877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A2DF2125-ECED-4839-A027-F2345B3D63A7}"/>
                  </a:ext>
                </a:extLst>
              </p:cNvPr>
              <p:cNvSpPr/>
              <p:nvPr/>
            </p:nvSpPr>
            <p:spPr bwMode="auto">
              <a:xfrm>
                <a:off x="437706" y="841266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500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5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2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2 h 1606380"/>
                  <a:gd name="connsiteX27" fmla="*/ 1558710 w 1737980"/>
                  <a:gd name="connsiteY27" fmla="*/ 724450 h 1606380"/>
                  <a:gd name="connsiteX28" fmla="*/ 1737980 w 1737980"/>
                  <a:gd name="connsiteY28" fmla="*/ 877954 h 1606380"/>
                  <a:gd name="connsiteX29" fmla="*/ 1674333 w 1737980"/>
                  <a:gd name="connsiteY29" fmla="*/ 941601 h 1606380"/>
                  <a:gd name="connsiteX30" fmla="*/ 1566855 w 1737980"/>
                  <a:gd name="connsiteY30" fmla="*/ 816082 h 1606380"/>
                  <a:gd name="connsiteX31" fmla="*/ 1562931 w 1737980"/>
                  <a:gd name="connsiteY31" fmla="*/ 878364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3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45433 w 1737980"/>
                  <a:gd name="connsiteY57" fmla="*/ 1334916 h 1606380"/>
                  <a:gd name="connsiteX58" fmla="*/ 0 w 1737980"/>
                  <a:gd name="connsiteY58" fmla="*/ 814153 h 1606380"/>
                  <a:gd name="connsiteX59" fmla="*/ 478519 w 1737980"/>
                  <a:gd name="connsiteY59" fmla="*/ 235486 h 1606380"/>
                  <a:gd name="connsiteX60" fmla="*/ 509126 w 1737980"/>
                  <a:gd name="connsiteY60" fmla="*/ 227870 h 1606380"/>
                  <a:gd name="connsiteX61" fmla="*/ 505019 w 1737980"/>
                  <a:gd name="connsiteY61" fmla="*/ 198567 h 1606380"/>
                  <a:gd name="connsiteX62" fmla="*/ 560727 w 1737980"/>
                  <a:gd name="connsiteY62" fmla="*/ 88715 h 1606380"/>
                  <a:gd name="connsiteX63" fmla="*/ 565932 w 1737980"/>
                  <a:gd name="connsiteY63" fmla="*/ 145033 h 1606380"/>
                  <a:gd name="connsiteX64" fmla="*/ 577759 w 1737980"/>
                  <a:gd name="connsiteY64" fmla="*/ 194095 h 1606380"/>
                  <a:gd name="connsiteX65" fmla="*/ 584493 w 1737980"/>
                  <a:gd name="connsiteY65" fmla="*/ 132864 h 1606380"/>
                  <a:gd name="connsiteX66" fmla="*/ 661160 w 1737980"/>
                  <a:gd name="connsiteY66" fmla="*/ 42295 h 1606380"/>
                  <a:gd name="connsiteX67" fmla="*/ 654352 w 1737980"/>
                  <a:gd name="connsiteY67" fmla="*/ 123428 h 1606380"/>
                  <a:gd name="connsiteX68" fmla="*/ 678010 w 1737980"/>
                  <a:gd name="connsiteY68" fmla="*/ 68529 h 1606380"/>
                  <a:gd name="connsiteX69" fmla="*/ 783756 w 1737980"/>
                  <a:gd name="connsiteY69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2"/>
                      <a:pt x="1538721" y="646422"/>
                    </a:cubicBezTo>
                    <a:lnTo>
                      <a:pt x="1558710" y="724450"/>
                    </a:lnTo>
                    <a:lnTo>
                      <a:pt x="1737980" y="877954"/>
                    </a:lnTo>
                    <a:lnTo>
                      <a:pt x="1674333" y="941601"/>
                    </a:lnTo>
                    <a:lnTo>
                      <a:pt x="1566855" y="816082"/>
                    </a:lnTo>
                    <a:lnTo>
                      <a:pt x="1562931" y="878364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3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45433" y="1334916"/>
                    </a:lnTo>
                    <a:cubicBezTo>
                      <a:pt x="137023" y="1222057"/>
                      <a:pt x="0" y="1030931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EE3E73C2-9EA6-492F-B00A-70BA9F625DBC}"/>
                  </a:ext>
                </a:extLst>
              </p:cNvPr>
              <p:cNvSpPr/>
              <p:nvPr/>
            </p:nvSpPr>
            <p:spPr bwMode="auto">
              <a:xfrm>
                <a:off x="476791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87810C15-7578-42C7-9F0E-8FFDADB27A1F}"/>
                  </a:ext>
                </a:extLst>
              </p:cNvPr>
              <p:cNvSpPr/>
              <p:nvPr/>
            </p:nvSpPr>
            <p:spPr bwMode="auto">
              <a:xfrm>
                <a:off x="53154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43CDAC72-7874-48C9-A404-4EF423398EF9}"/>
                  </a:ext>
                </a:extLst>
              </p:cNvPr>
              <p:cNvSpPr/>
              <p:nvPr/>
            </p:nvSpPr>
            <p:spPr bwMode="auto">
              <a:xfrm>
                <a:off x="71251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DFDFCBCC-0F79-44D0-BA28-DA7D04A79FE8}"/>
                  </a:ext>
                </a:extLst>
              </p:cNvPr>
              <p:cNvSpPr/>
              <p:nvPr/>
            </p:nvSpPr>
            <p:spPr bwMode="auto">
              <a:xfrm>
                <a:off x="56010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F1EBFEF6-582F-424E-9007-6637BD022DFA}"/>
                  </a:ext>
                </a:extLst>
              </p:cNvPr>
              <p:cNvSpPr/>
              <p:nvPr/>
            </p:nvSpPr>
            <p:spPr bwMode="auto">
              <a:xfrm>
                <a:off x="80851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DBF6E5D-6F0E-44D9-B8E5-FD350556CAB6}"/>
              </a:ext>
            </a:extLst>
          </p:cNvPr>
          <p:cNvGrpSpPr/>
          <p:nvPr/>
        </p:nvGrpSpPr>
        <p:grpSpPr>
          <a:xfrm>
            <a:off x="2195692" y="841265"/>
            <a:ext cx="1744302" cy="1577354"/>
            <a:chOff x="2195692" y="841265"/>
            <a:chExt cx="1744302" cy="1577354"/>
          </a:xfrm>
        </p:grpSpPr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B7F7D503-2687-47B1-AF66-A4B296A7C3BD}"/>
                </a:ext>
              </a:extLst>
            </p:cNvPr>
            <p:cNvGrpSpPr/>
            <p:nvPr/>
          </p:nvGrpSpPr>
          <p:grpSpPr>
            <a:xfrm>
              <a:off x="2195692" y="841265"/>
              <a:ext cx="1741310" cy="1533528"/>
              <a:chOff x="2195692" y="841265"/>
              <a:chExt cx="1824034" cy="1606381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2C6D84F8-7318-48BA-A3FE-D21E87C00355}"/>
                  </a:ext>
                </a:extLst>
              </p:cNvPr>
              <p:cNvSpPr/>
              <p:nvPr/>
            </p:nvSpPr>
            <p:spPr bwMode="auto">
              <a:xfrm>
                <a:off x="328281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30AAF5C2-ECBF-46AA-9F65-399ADFACF4FA}"/>
                  </a:ext>
                </a:extLst>
              </p:cNvPr>
              <p:cNvSpPr/>
              <p:nvPr/>
            </p:nvSpPr>
            <p:spPr bwMode="auto">
              <a:xfrm rot="15300000">
                <a:off x="2207242" y="1793875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70939032-B7C6-4605-910B-3AC420EC298C}"/>
                  </a:ext>
                </a:extLst>
              </p:cNvPr>
              <p:cNvSpPr/>
              <p:nvPr/>
            </p:nvSpPr>
            <p:spPr bwMode="auto">
              <a:xfrm>
                <a:off x="2281746" y="841265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499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4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1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1 h 1606380"/>
                  <a:gd name="connsiteX27" fmla="*/ 1558711 w 1737980"/>
                  <a:gd name="connsiteY27" fmla="*/ 724452 h 1606380"/>
                  <a:gd name="connsiteX28" fmla="*/ 1737980 w 1737980"/>
                  <a:gd name="connsiteY28" fmla="*/ 877955 h 1606380"/>
                  <a:gd name="connsiteX29" fmla="*/ 1674333 w 1737980"/>
                  <a:gd name="connsiteY29" fmla="*/ 941602 h 1606380"/>
                  <a:gd name="connsiteX30" fmla="*/ 1566854 w 1737980"/>
                  <a:gd name="connsiteY30" fmla="*/ 816083 h 1606380"/>
                  <a:gd name="connsiteX31" fmla="*/ 1562931 w 1737980"/>
                  <a:gd name="connsiteY31" fmla="*/ 878363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4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96466 w 1737980"/>
                  <a:gd name="connsiteY57" fmla="*/ 1357120 h 1606380"/>
                  <a:gd name="connsiteX58" fmla="*/ 385091 w 1737980"/>
                  <a:gd name="connsiteY58" fmla="*/ 1368554 h 1606380"/>
                  <a:gd name="connsiteX59" fmla="*/ 276610 w 1737980"/>
                  <a:gd name="connsiteY59" fmla="*/ 1408926 h 1606380"/>
                  <a:gd name="connsiteX60" fmla="*/ 82586 w 1737980"/>
                  <a:gd name="connsiteY60" fmla="*/ 1172535 h 1606380"/>
                  <a:gd name="connsiteX61" fmla="*/ 93622 w 1737980"/>
                  <a:gd name="connsiteY61" fmla="*/ 1105939 h 1606380"/>
                  <a:gd name="connsiteX62" fmla="*/ 61570 w 1737980"/>
                  <a:gd name="connsiteY62" fmla="*/ 1058606 h 1606380"/>
                  <a:gd name="connsiteX63" fmla="*/ 0 w 1737980"/>
                  <a:gd name="connsiteY63" fmla="*/ 814152 h 1606380"/>
                  <a:gd name="connsiteX64" fmla="*/ 478519 w 1737980"/>
                  <a:gd name="connsiteY64" fmla="*/ 235486 h 1606380"/>
                  <a:gd name="connsiteX65" fmla="*/ 509126 w 1737980"/>
                  <a:gd name="connsiteY65" fmla="*/ 227870 h 1606380"/>
                  <a:gd name="connsiteX66" fmla="*/ 505019 w 1737980"/>
                  <a:gd name="connsiteY66" fmla="*/ 198567 h 1606380"/>
                  <a:gd name="connsiteX67" fmla="*/ 560727 w 1737980"/>
                  <a:gd name="connsiteY67" fmla="*/ 88715 h 1606380"/>
                  <a:gd name="connsiteX68" fmla="*/ 565932 w 1737980"/>
                  <a:gd name="connsiteY68" fmla="*/ 145033 h 1606380"/>
                  <a:gd name="connsiteX69" fmla="*/ 577759 w 1737980"/>
                  <a:gd name="connsiteY69" fmla="*/ 194095 h 1606380"/>
                  <a:gd name="connsiteX70" fmla="*/ 584493 w 1737980"/>
                  <a:gd name="connsiteY70" fmla="*/ 132863 h 1606380"/>
                  <a:gd name="connsiteX71" fmla="*/ 661160 w 1737980"/>
                  <a:gd name="connsiteY71" fmla="*/ 42295 h 1606380"/>
                  <a:gd name="connsiteX72" fmla="*/ 654352 w 1737980"/>
                  <a:gd name="connsiteY72" fmla="*/ 123428 h 1606380"/>
                  <a:gd name="connsiteX73" fmla="*/ 678010 w 1737980"/>
                  <a:gd name="connsiteY73" fmla="*/ 68529 h 1606380"/>
                  <a:gd name="connsiteX74" fmla="*/ 783756 w 1737980"/>
                  <a:gd name="connsiteY74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499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4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1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1"/>
                      <a:pt x="1483475" y="486241"/>
                      <a:pt x="1538721" y="646421"/>
                    </a:cubicBezTo>
                    <a:lnTo>
                      <a:pt x="1558711" y="724452"/>
                    </a:lnTo>
                    <a:lnTo>
                      <a:pt x="1737980" y="877955"/>
                    </a:lnTo>
                    <a:lnTo>
                      <a:pt x="1674333" y="941602"/>
                    </a:lnTo>
                    <a:lnTo>
                      <a:pt x="1566854" y="816083"/>
                    </a:lnTo>
                    <a:lnTo>
                      <a:pt x="1562931" y="878363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4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96466" y="1357120"/>
                    </a:lnTo>
                    <a:lnTo>
                      <a:pt x="385091" y="1368554"/>
                    </a:lnTo>
                    <a:cubicBezTo>
                      <a:pt x="354124" y="1394043"/>
                      <a:pt x="316794" y="1408926"/>
                      <a:pt x="276610" y="1408926"/>
                    </a:cubicBezTo>
                    <a:cubicBezTo>
                      <a:pt x="169454" y="1408926"/>
                      <a:pt x="82586" y="1303090"/>
                      <a:pt x="82586" y="1172535"/>
                    </a:cubicBezTo>
                    <a:lnTo>
                      <a:pt x="93622" y="1105939"/>
                    </a:lnTo>
                    <a:lnTo>
                      <a:pt x="61570" y="1058606"/>
                    </a:lnTo>
                    <a:cubicBezTo>
                      <a:pt x="21924" y="983471"/>
                      <a:pt x="0" y="900864"/>
                      <a:pt x="0" y="814152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3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80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113C39C3-28B3-4299-9FA6-DE4A9953EEEE}"/>
                  </a:ext>
                </a:extLst>
              </p:cNvPr>
              <p:cNvSpPr/>
              <p:nvPr/>
            </p:nvSpPr>
            <p:spPr bwMode="auto">
              <a:xfrm>
                <a:off x="2398912" y="1794496"/>
                <a:ext cx="274869" cy="41445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03D9BE68-0CB4-4773-BB46-845A14B6CDA9}"/>
                  </a:ext>
                </a:extLst>
              </p:cNvPr>
              <p:cNvSpPr/>
              <p:nvPr/>
            </p:nvSpPr>
            <p:spPr bwMode="auto">
              <a:xfrm>
                <a:off x="2450625" y="1972618"/>
                <a:ext cx="224273" cy="236330"/>
              </a:xfrm>
              <a:custGeom>
                <a:avLst/>
                <a:gdLst>
                  <a:gd name="connsiteX0" fmla="*/ 220376 w 224273"/>
                  <a:gd name="connsiteY0" fmla="*/ 0 h 236330"/>
                  <a:gd name="connsiteX1" fmla="*/ 224273 w 224273"/>
                  <a:gd name="connsiteY1" fmla="*/ 29104 h 236330"/>
                  <a:gd name="connsiteX2" fmla="*/ 86838 w 224273"/>
                  <a:gd name="connsiteY2" fmla="*/ 236330 h 236330"/>
                  <a:gd name="connsiteX3" fmla="*/ 33342 w 224273"/>
                  <a:gd name="connsiteY3" fmla="*/ 220045 h 236330"/>
                  <a:gd name="connsiteX4" fmla="*/ 0 w 224273"/>
                  <a:gd name="connsiteY4" fmla="*/ 186150 h 236330"/>
                  <a:gd name="connsiteX5" fmla="*/ 17631 w 224273"/>
                  <a:gd name="connsiteY5" fmla="*/ 139998 h 236330"/>
                  <a:gd name="connsiteX6" fmla="*/ 67031 w 224273"/>
                  <a:gd name="connsiteY6" fmla="*/ 75324 h 236330"/>
                  <a:gd name="connsiteX7" fmla="*/ 199108 w 224273"/>
                  <a:gd name="connsiteY7" fmla="*/ 175 h 236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273" h="236330">
                    <a:moveTo>
                      <a:pt x="220376" y="0"/>
                    </a:moveTo>
                    <a:lnTo>
                      <a:pt x="224273" y="29104"/>
                    </a:lnTo>
                    <a:cubicBezTo>
                      <a:pt x="224273" y="143552"/>
                      <a:pt x="162741" y="236330"/>
                      <a:pt x="86838" y="236330"/>
                    </a:cubicBezTo>
                    <a:cubicBezTo>
                      <a:pt x="67862" y="236330"/>
                      <a:pt x="49785" y="230531"/>
                      <a:pt x="33342" y="220045"/>
                    </a:cubicBezTo>
                    <a:lnTo>
                      <a:pt x="0" y="186150"/>
                    </a:lnTo>
                    <a:lnTo>
                      <a:pt x="17631" y="139998"/>
                    </a:lnTo>
                    <a:cubicBezTo>
                      <a:pt x="30244" y="117549"/>
                      <a:pt x="46799" y="95556"/>
                      <a:pt x="67031" y="75324"/>
                    </a:cubicBezTo>
                    <a:cubicBezTo>
                      <a:pt x="107494" y="34861"/>
                      <a:pt x="155004" y="9105"/>
                      <a:pt x="199108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0EBAB388-0F89-4ADA-8C3E-EADE760A1B96}"/>
                  </a:ext>
                </a:extLst>
              </p:cNvPr>
              <p:cNvSpPr/>
              <p:nvPr/>
            </p:nvSpPr>
            <p:spPr bwMode="auto">
              <a:xfrm>
                <a:off x="2320831" y="1707887"/>
                <a:ext cx="460739" cy="341551"/>
              </a:xfrm>
              <a:prstGeom prst="ellipse">
                <a:avLst/>
              </a:prstGeom>
              <a:solidFill>
                <a:srgbClr val="FF5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E16D01C8-2B46-42E9-9CE7-21D65BD58F05}"/>
                  </a:ext>
                </a:extLst>
              </p:cNvPr>
              <p:cNvSpPr/>
              <p:nvPr/>
            </p:nvSpPr>
            <p:spPr bwMode="auto">
              <a:xfrm>
                <a:off x="237558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53B10E37-EA56-46A4-A706-872620E339D9}"/>
                  </a:ext>
                </a:extLst>
              </p:cNvPr>
              <p:cNvSpPr/>
              <p:nvPr/>
            </p:nvSpPr>
            <p:spPr bwMode="auto">
              <a:xfrm>
                <a:off x="255655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1BB8F63A-659B-4220-B8DA-2D68E7DCFEA7}"/>
                  </a:ext>
                </a:extLst>
              </p:cNvPr>
              <p:cNvSpPr/>
              <p:nvPr/>
            </p:nvSpPr>
            <p:spPr bwMode="auto">
              <a:xfrm rot="15300000">
                <a:off x="2614435" y="1793876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36B6F196-4F3A-49F5-8EE6-AC88E68FB648}"/>
                  </a:ext>
                </a:extLst>
              </p:cNvPr>
              <p:cNvSpPr/>
              <p:nvPr/>
            </p:nvSpPr>
            <p:spPr bwMode="auto">
              <a:xfrm>
                <a:off x="2949223" y="1230926"/>
                <a:ext cx="701216" cy="717576"/>
              </a:xfrm>
              <a:custGeom>
                <a:avLst/>
                <a:gdLst>
                  <a:gd name="connsiteX0" fmla="*/ 601204 w 701216"/>
                  <a:gd name="connsiteY0" fmla="*/ 509588 h 717576"/>
                  <a:gd name="connsiteX1" fmla="*/ 543494 w 701216"/>
                  <a:gd name="connsiteY1" fmla="*/ 613582 h 717576"/>
                  <a:gd name="connsiteX2" fmla="*/ 601204 w 701216"/>
                  <a:gd name="connsiteY2" fmla="*/ 717576 h 717576"/>
                  <a:gd name="connsiteX3" fmla="*/ 485784 w 701216"/>
                  <a:gd name="connsiteY3" fmla="*/ 613582 h 717576"/>
                  <a:gd name="connsiteX4" fmla="*/ 601204 w 701216"/>
                  <a:gd name="connsiteY4" fmla="*/ 509588 h 717576"/>
                  <a:gd name="connsiteX5" fmla="*/ 372596 w 701216"/>
                  <a:gd name="connsiteY5" fmla="*/ 509588 h 717576"/>
                  <a:gd name="connsiteX6" fmla="*/ 314886 w 701216"/>
                  <a:gd name="connsiteY6" fmla="*/ 613582 h 717576"/>
                  <a:gd name="connsiteX7" fmla="*/ 372596 w 701216"/>
                  <a:gd name="connsiteY7" fmla="*/ 717576 h 717576"/>
                  <a:gd name="connsiteX8" fmla="*/ 257176 w 701216"/>
                  <a:gd name="connsiteY8" fmla="*/ 613582 h 717576"/>
                  <a:gd name="connsiteX9" fmla="*/ 372596 w 701216"/>
                  <a:gd name="connsiteY9" fmla="*/ 509588 h 717576"/>
                  <a:gd name="connsiteX10" fmla="*/ 134471 w 701216"/>
                  <a:gd name="connsiteY10" fmla="*/ 509588 h 717576"/>
                  <a:gd name="connsiteX11" fmla="*/ 76761 w 701216"/>
                  <a:gd name="connsiteY11" fmla="*/ 613582 h 717576"/>
                  <a:gd name="connsiteX12" fmla="*/ 134471 w 701216"/>
                  <a:gd name="connsiteY12" fmla="*/ 717576 h 717576"/>
                  <a:gd name="connsiteX13" fmla="*/ 19051 w 701216"/>
                  <a:gd name="connsiteY13" fmla="*/ 613582 h 717576"/>
                  <a:gd name="connsiteX14" fmla="*/ 134471 w 701216"/>
                  <a:gd name="connsiteY14" fmla="*/ 509588 h 717576"/>
                  <a:gd name="connsiteX15" fmla="*/ 701216 w 701216"/>
                  <a:gd name="connsiteY15" fmla="*/ 252413 h 717576"/>
                  <a:gd name="connsiteX16" fmla="*/ 643506 w 701216"/>
                  <a:gd name="connsiteY16" fmla="*/ 356407 h 717576"/>
                  <a:gd name="connsiteX17" fmla="*/ 701216 w 701216"/>
                  <a:gd name="connsiteY17" fmla="*/ 460401 h 717576"/>
                  <a:gd name="connsiteX18" fmla="*/ 585796 w 701216"/>
                  <a:gd name="connsiteY18" fmla="*/ 356407 h 717576"/>
                  <a:gd name="connsiteX19" fmla="*/ 701216 w 701216"/>
                  <a:gd name="connsiteY19" fmla="*/ 252413 h 717576"/>
                  <a:gd name="connsiteX20" fmla="*/ 472608 w 701216"/>
                  <a:gd name="connsiteY20" fmla="*/ 252413 h 717576"/>
                  <a:gd name="connsiteX21" fmla="*/ 414898 w 701216"/>
                  <a:gd name="connsiteY21" fmla="*/ 356407 h 717576"/>
                  <a:gd name="connsiteX22" fmla="*/ 472608 w 701216"/>
                  <a:gd name="connsiteY22" fmla="*/ 460401 h 717576"/>
                  <a:gd name="connsiteX23" fmla="*/ 357188 w 701216"/>
                  <a:gd name="connsiteY23" fmla="*/ 356407 h 717576"/>
                  <a:gd name="connsiteX24" fmla="*/ 472608 w 701216"/>
                  <a:gd name="connsiteY24" fmla="*/ 252413 h 717576"/>
                  <a:gd name="connsiteX25" fmla="*/ 234483 w 701216"/>
                  <a:gd name="connsiteY25" fmla="*/ 252413 h 717576"/>
                  <a:gd name="connsiteX26" fmla="*/ 176773 w 701216"/>
                  <a:gd name="connsiteY26" fmla="*/ 356407 h 717576"/>
                  <a:gd name="connsiteX27" fmla="*/ 234483 w 701216"/>
                  <a:gd name="connsiteY27" fmla="*/ 460401 h 717576"/>
                  <a:gd name="connsiteX28" fmla="*/ 119063 w 701216"/>
                  <a:gd name="connsiteY28" fmla="*/ 356407 h 717576"/>
                  <a:gd name="connsiteX29" fmla="*/ 234483 w 701216"/>
                  <a:gd name="connsiteY29" fmla="*/ 252413 h 717576"/>
                  <a:gd name="connsiteX30" fmla="*/ 582153 w 701216"/>
                  <a:gd name="connsiteY30" fmla="*/ 0 h 717576"/>
                  <a:gd name="connsiteX31" fmla="*/ 524443 w 701216"/>
                  <a:gd name="connsiteY31" fmla="*/ 103994 h 717576"/>
                  <a:gd name="connsiteX32" fmla="*/ 582153 w 701216"/>
                  <a:gd name="connsiteY32" fmla="*/ 207988 h 717576"/>
                  <a:gd name="connsiteX33" fmla="*/ 466733 w 701216"/>
                  <a:gd name="connsiteY33" fmla="*/ 103994 h 717576"/>
                  <a:gd name="connsiteX34" fmla="*/ 582153 w 701216"/>
                  <a:gd name="connsiteY34" fmla="*/ 0 h 717576"/>
                  <a:gd name="connsiteX35" fmla="*/ 353545 w 701216"/>
                  <a:gd name="connsiteY35" fmla="*/ 0 h 717576"/>
                  <a:gd name="connsiteX36" fmla="*/ 295835 w 701216"/>
                  <a:gd name="connsiteY36" fmla="*/ 103994 h 717576"/>
                  <a:gd name="connsiteX37" fmla="*/ 353545 w 701216"/>
                  <a:gd name="connsiteY37" fmla="*/ 207988 h 717576"/>
                  <a:gd name="connsiteX38" fmla="*/ 238125 w 701216"/>
                  <a:gd name="connsiteY38" fmla="*/ 103994 h 717576"/>
                  <a:gd name="connsiteX39" fmla="*/ 353545 w 701216"/>
                  <a:gd name="connsiteY39" fmla="*/ 0 h 717576"/>
                  <a:gd name="connsiteX40" fmla="*/ 115420 w 701216"/>
                  <a:gd name="connsiteY40" fmla="*/ 0 h 717576"/>
                  <a:gd name="connsiteX41" fmla="*/ 57710 w 701216"/>
                  <a:gd name="connsiteY41" fmla="*/ 103994 h 717576"/>
                  <a:gd name="connsiteX42" fmla="*/ 115420 w 701216"/>
                  <a:gd name="connsiteY42" fmla="*/ 207988 h 717576"/>
                  <a:gd name="connsiteX43" fmla="*/ 0 w 701216"/>
                  <a:gd name="connsiteY43" fmla="*/ 103994 h 717576"/>
                  <a:gd name="connsiteX44" fmla="*/ 115420 w 701216"/>
                  <a:gd name="connsiteY44" fmla="*/ 0 h 717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1216" h="717576">
                    <a:moveTo>
                      <a:pt x="601204" y="509588"/>
                    </a:moveTo>
                    <a:cubicBezTo>
                      <a:pt x="564875" y="534138"/>
                      <a:pt x="543494" y="572666"/>
                      <a:pt x="543494" y="613582"/>
                    </a:cubicBezTo>
                    <a:cubicBezTo>
                      <a:pt x="543494" y="654498"/>
                      <a:pt x="564875" y="693027"/>
                      <a:pt x="601204" y="717576"/>
                    </a:cubicBezTo>
                    <a:cubicBezTo>
                      <a:pt x="537459" y="717576"/>
                      <a:pt x="485784" y="671016"/>
                      <a:pt x="485784" y="613582"/>
                    </a:cubicBezTo>
                    <a:cubicBezTo>
                      <a:pt x="485784" y="556148"/>
                      <a:pt x="537459" y="509588"/>
                      <a:pt x="601204" y="509588"/>
                    </a:cubicBezTo>
                    <a:close/>
                    <a:moveTo>
                      <a:pt x="372596" y="509588"/>
                    </a:moveTo>
                    <a:cubicBezTo>
                      <a:pt x="336267" y="534138"/>
                      <a:pt x="314886" y="572666"/>
                      <a:pt x="314886" y="613582"/>
                    </a:cubicBezTo>
                    <a:cubicBezTo>
                      <a:pt x="314886" y="654498"/>
                      <a:pt x="336267" y="693027"/>
                      <a:pt x="372596" y="717576"/>
                    </a:cubicBezTo>
                    <a:cubicBezTo>
                      <a:pt x="308851" y="717576"/>
                      <a:pt x="257176" y="671016"/>
                      <a:pt x="257176" y="613582"/>
                    </a:cubicBezTo>
                    <a:cubicBezTo>
                      <a:pt x="257176" y="556148"/>
                      <a:pt x="308851" y="509588"/>
                      <a:pt x="372596" y="509588"/>
                    </a:cubicBezTo>
                    <a:close/>
                    <a:moveTo>
                      <a:pt x="134471" y="509588"/>
                    </a:moveTo>
                    <a:cubicBezTo>
                      <a:pt x="98142" y="534138"/>
                      <a:pt x="76761" y="572666"/>
                      <a:pt x="76761" y="613582"/>
                    </a:cubicBezTo>
                    <a:cubicBezTo>
                      <a:pt x="76761" y="654498"/>
                      <a:pt x="98142" y="693027"/>
                      <a:pt x="134471" y="717576"/>
                    </a:cubicBezTo>
                    <a:cubicBezTo>
                      <a:pt x="70726" y="717576"/>
                      <a:pt x="19051" y="671016"/>
                      <a:pt x="19051" y="613582"/>
                    </a:cubicBezTo>
                    <a:cubicBezTo>
                      <a:pt x="19051" y="556148"/>
                      <a:pt x="70726" y="509588"/>
                      <a:pt x="134471" y="509588"/>
                    </a:cubicBezTo>
                    <a:close/>
                    <a:moveTo>
                      <a:pt x="701216" y="252413"/>
                    </a:moveTo>
                    <a:cubicBezTo>
                      <a:pt x="664887" y="276963"/>
                      <a:pt x="643506" y="315491"/>
                      <a:pt x="643506" y="356407"/>
                    </a:cubicBezTo>
                    <a:cubicBezTo>
                      <a:pt x="643506" y="397323"/>
                      <a:pt x="664887" y="435852"/>
                      <a:pt x="701216" y="460401"/>
                    </a:cubicBezTo>
                    <a:cubicBezTo>
                      <a:pt x="637471" y="460401"/>
                      <a:pt x="585796" y="413841"/>
                      <a:pt x="585796" y="356407"/>
                    </a:cubicBezTo>
                    <a:cubicBezTo>
                      <a:pt x="585796" y="298973"/>
                      <a:pt x="637471" y="252413"/>
                      <a:pt x="701216" y="252413"/>
                    </a:cubicBezTo>
                    <a:close/>
                    <a:moveTo>
                      <a:pt x="472608" y="252413"/>
                    </a:moveTo>
                    <a:cubicBezTo>
                      <a:pt x="436279" y="276963"/>
                      <a:pt x="414898" y="315491"/>
                      <a:pt x="414898" y="356407"/>
                    </a:cubicBezTo>
                    <a:cubicBezTo>
                      <a:pt x="414898" y="397323"/>
                      <a:pt x="436279" y="435852"/>
                      <a:pt x="472608" y="460401"/>
                    </a:cubicBezTo>
                    <a:cubicBezTo>
                      <a:pt x="408863" y="460401"/>
                      <a:pt x="357188" y="413841"/>
                      <a:pt x="357188" y="356407"/>
                    </a:cubicBezTo>
                    <a:cubicBezTo>
                      <a:pt x="357188" y="298973"/>
                      <a:pt x="408863" y="252413"/>
                      <a:pt x="472608" y="252413"/>
                    </a:cubicBezTo>
                    <a:close/>
                    <a:moveTo>
                      <a:pt x="234483" y="252413"/>
                    </a:moveTo>
                    <a:cubicBezTo>
                      <a:pt x="198154" y="276963"/>
                      <a:pt x="176773" y="315491"/>
                      <a:pt x="176773" y="356407"/>
                    </a:cubicBezTo>
                    <a:cubicBezTo>
                      <a:pt x="176773" y="397323"/>
                      <a:pt x="198154" y="435852"/>
                      <a:pt x="234483" y="460401"/>
                    </a:cubicBezTo>
                    <a:cubicBezTo>
                      <a:pt x="170738" y="460401"/>
                      <a:pt x="119063" y="413841"/>
                      <a:pt x="119063" y="356407"/>
                    </a:cubicBezTo>
                    <a:cubicBezTo>
                      <a:pt x="119063" y="298973"/>
                      <a:pt x="170738" y="252413"/>
                      <a:pt x="234483" y="252413"/>
                    </a:cubicBezTo>
                    <a:close/>
                    <a:moveTo>
                      <a:pt x="582153" y="0"/>
                    </a:moveTo>
                    <a:cubicBezTo>
                      <a:pt x="545824" y="24550"/>
                      <a:pt x="524443" y="63078"/>
                      <a:pt x="524443" y="103994"/>
                    </a:cubicBezTo>
                    <a:cubicBezTo>
                      <a:pt x="524443" y="144910"/>
                      <a:pt x="545824" y="183439"/>
                      <a:pt x="582153" y="207988"/>
                    </a:cubicBezTo>
                    <a:cubicBezTo>
                      <a:pt x="518408" y="207988"/>
                      <a:pt x="466733" y="161428"/>
                      <a:pt x="466733" y="103994"/>
                    </a:cubicBezTo>
                    <a:cubicBezTo>
                      <a:pt x="466733" y="46560"/>
                      <a:pt x="518408" y="0"/>
                      <a:pt x="582153" y="0"/>
                    </a:cubicBezTo>
                    <a:close/>
                    <a:moveTo>
                      <a:pt x="353545" y="0"/>
                    </a:moveTo>
                    <a:cubicBezTo>
                      <a:pt x="317216" y="24550"/>
                      <a:pt x="295835" y="63078"/>
                      <a:pt x="295835" y="103994"/>
                    </a:cubicBezTo>
                    <a:cubicBezTo>
                      <a:pt x="295835" y="144910"/>
                      <a:pt x="317216" y="183439"/>
                      <a:pt x="353545" y="207988"/>
                    </a:cubicBezTo>
                    <a:cubicBezTo>
                      <a:pt x="289800" y="207988"/>
                      <a:pt x="238125" y="161428"/>
                      <a:pt x="238125" y="103994"/>
                    </a:cubicBezTo>
                    <a:cubicBezTo>
                      <a:pt x="238125" y="46560"/>
                      <a:pt x="289800" y="0"/>
                      <a:pt x="353545" y="0"/>
                    </a:cubicBezTo>
                    <a:close/>
                    <a:moveTo>
                      <a:pt x="115420" y="0"/>
                    </a:moveTo>
                    <a:cubicBezTo>
                      <a:pt x="79091" y="24550"/>
                      <a:pt x="57710" y="63078"/>
                      <a:pt x="57710" y="103994"/>
                    </a:cubicBezTo>
                    <a:cubicBezTo>
                      <a:pt x="57710" y="144910"/>
                      <a:pt x="79091" y="183439"/>
                      <a:pt x="115420" y="207988"/>
                    </a:cubicBezTo>
                    <a:cubicBezTo>
                      <a:pt x="51675" y="207988"/>
                      <a:pt x="0" y="161428"/>
                      <a:pt x="0" y="103994"/>
                    </a:cubicBezTo>
                    <a:cubicBezTo>
                      <a:pt x="0" y="46560"/>
                      <a:pt x="51675" y="0"/>
                      <a:pt x="1154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6A63B0A9-3765-4F8C-B320-943A91DFAD8D}"/>
                  </a:ext>
                </a:extLst>
              </p:cNvPr>
              <p:cNvSpPr/>
              <p:nvPr/>
            </p:nvSpPr>
            <p:spPr bwMode="auto">
              <a:xfrm>
                <a:off x="2378652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BCB68D68-B93E-4B38-A3F0-7B375119C67D}"/>
                  </a:ext>
                </a:extLst>
              </p:cNvPr>
              <p:cNvSpPr/>
              <p:nvPr/>
            </p:nvSpPr>
            <p:spPr bwMode="auto">
              <a:xfrm>
                <a:off x="2626302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3BF08F74-D426-416E-BA79-585F04F37CE1}"/>
                  </a:ext>
                </a:extLst>
              </p:cNvPr>
              <p:cNvSpPr/>
              <p:nvPr/>
            </p:nvSpPr>
            <p:spPr bwMode="auto">
              <a:xfrm>
                <a:off x="239012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107EE7C1-7906-452D-AE2F-1D2C8E088CA5}"/>
                  </a:ext>
                </a:extLst>
              </p:cNvPr>
              <p:cNvSpPr/>
              <p:nvPr/>
            </p:nvSpPr>
            <p:spPr bwMode="auto">
              <a:xfrm>
                <a:off x="263853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7CE61939-654B-4D31-A638-DB90147CC022}"/>
                </a:ext>
              </a:extLst>
            </p:cNvPr>
            <p:cNvGrpSpPr/>
            <p:nvPr/>
          </p:nvGrpSpPr>
          <p:grpSpPr>
            <a:xfrm>
              <a:off x="2836600" y="1741051"/>
              <a:ext cx="733076" cy="677568"/>
              <a:chOff x="2281746" y="841265"/>
              <a:chExt cx="1737980" cy="1606381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974CA4EF-7A8A-457E-97CA-7C0FAEFE3DE0}"/>
                  </a:ext>
                </a:extLst>
              </p:cNvPr>
              <p:cNvSpPr/>
              <p:nvPr/>
            </p:nvSpPr>
            <p:spPr bwMode="auto">
              <a:xfrm>
                <a:off x="328281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932E1E2-7ACE-4244-9925-AA9562C3095C}"/>
                  </a:ext>
                </a:extLst>
              </p:cNvPr>
              <p:cNvSpPr/>
              <p:nvPr/>
            </p:nvSpPr>
            <p:spPr bwMode="auto">
              <a:xfrm>
                <a:off x="2281746" y="841265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499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4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1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1 h 1606380"/>
                  <a:gd name="connsiteX27" fmla="*/ 1558711 w 1737980"/>
                  <a:gd name="connsiteY27" fmla="*/ 724452 h 1606380"/>
                  <a:gd name="connsiteX28" fmla="*/ 1737980 w 1737980"/>
                  <a:gd name="connsiteY28" fmla="*/ 877955 h 1606380"/>
                  <a:gd name="connsiteX29" fmla="*/ 1674333 w 1737980"/>
                  <a:gd name="connsiteY29" fmla="*/ 941602 h 1606380"/>
                  <a:gd name="connsiteX30" fmla="*/ 1566854 w 1737980"/>
                  <a:gd name="connsiteY30" fmla="*/ 816083 h 1606380"/>
                  <a:gd name="connsiteX31" fmla="*/ 1562931 w 1737980"/>
                  <a:gd name="connsiteY31" fmla="*/ 878363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4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96466 w 1737980"/>
                  <a:gd name="connsiteY57" fmla="*/ 1357120 h 1606380"/>
                  <a:gd name="connsiteX58" fmla="*/ 385091 w 1737980"/>
                  <a:gd name="connsiteY58" fmla="*/ 1368554 h 1606380"/>
                  <a:gd name="connsiteX59" fmla="*/ 276610 w 1737980"/>
                  <a:gd name="connsiteY59" fmla="*/ 1408926 h 1606380"/>
                  <a:gd name="connsiteX60" fmla="*/ 82586 w 1737980"/>
                  <a:gd name="connsiteY60" fmla="*/ 1172535 h 1606380"/>
                  <a:gd name="connsiteX61" fmla="*/ 93622 w 1737980"/>
                  <a:gd name="connsiteY61" fmla="*/ 1105939 h 1606380"/>
                  <a:gd name="connsiteX62" fmla="*/ 61570 w 1737980"/>
                  <a:gd name="connsiteY62" fmla="*/ 1058606 h 1606380"/>
                  <a:gd name="connsiteX63" fmla="*/ 0 w 1737980"/>
                  <a:gd name="connsiteY63" fmla="*/ 814152 h 1606380"/>
                  <a:gd name="connsiteX64" fmla="*/ 478519 w 1737980"/>
                  <a:gd name="connsiteY64" fmla="*/ 235486 h 1606380"/>
                  <a:gd name="connsiteX65" fmla="*/ 509126 w 1737980"/>
                  <a:gd name="connsiteY65" fmla="*/ 227870 h 1606380"/>
                  <a:gd name="connsiteX66" fmla="*/ 505019 w 1737980"/>
                  <a:gd name="connsiteY66" fmla="*/ 198567 h 1606380"/>
                  <a:gd name="connsiteX67" fmla="*/ 560727 w 1737980"/>
                  <a:gd name="connsiteY67" fmla="*/ 88715 h 1606380"/>
                  <a:gd name="connsiteX68" fmla="*/ 565932 w 1737980"/>
                  <a:gd name="connsiteY68" fmla="*/ 145033 h 1606380"/>
                  <a:gd name="connsiteX69" fmla="*/ 577759 w 1737980"/>
                  <a:gd name="connsiteY69" fmla="*/ 194095 h 1606380"/>
                  <a:gd name="connsiteX70" fmla="*/ 584493 w 1737980"/>
                  <a:gd name="connsiteY70" fmla="*/ 132863 h 1606380"/>
                  <a:gd name="connsiteX71" fmla="*/ 661160 w 1737980"/>
                  <a:gd name="connsiteY71" fmla="*/ 42295 h 1606380"/>
                  <a:gd name="connsiteX72" fmla="*/ 654352 w 1737980"/>
                  <a:gd name="connsiteY72" fmla="*/ 123428 h 1606380"/>
                  <a:gd name="connsiteX73" fmla="*/ 678010 w 1737980"/>
                  <a:gd name="connsiteY73" fmla="*/ 68529 h 1606380"/>
                  <a:gd name="connsiteX74" fmla="*/ 783756 w 1737980"/>
                  <a:gd name="connsiteY74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499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4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1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1"/>
                      <a:pt x="1483475" y="486241"/>
                      <a:pt x="1538721" y="646421"/>
                    </a:cubicBezTo>
                    <a:lnTo>
                      <a:pt x="1558711" y="724452"/>
                    </a:lnTo>
                    <a:lnTo>
                      <a:pt x="1737980" y="877955"/>
                    </a:lnTo>
                    <a:lnTo>
                      <a:pt x="1674333" y="941602"/>
                    </a:lnTo>
                    <a:lnTo>
                      <a:pt x="1566854" y="816083"/>
                    </a:lnTo>
                    <a:lnTo>
                      <a:pt x="1562931" y="878363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4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96466" y="1357120"/>
                    </a:lnTo>
                    <a:lnTo>
                      <a:pt x="385091" y="1368554"/>
                    </a:lnTo>
                    <a:cubicBezTo>
                      <a:pt x="354124" y="1394043"/>
                      <a:pt x="316794" y="1408926"/>
                      <a:pt x="276610" y="1408926"/>
                    </a:cubicBezTo>
                    <a:cubicBezTo>
                      <a:pt x="169454" y="1408926"/>
                      <a:pt x="82586" y="1303090"/>
                      <a:pt x="82586" y="1172535"/>
                    </a:cubicBezTo>
                    <a:lnTo>
                      <a:pt x="93622" y="1105939"/>
                    </a:lnTo>
                    <a:lnTo>
                      <a:pt x="61570" y="1058606"/>
                    </a:lnTo>
                    <a:cubicBezTo>
                      <a:pt x="21924" y="983471"/>
                      <a:pt x="0" y="900864"/>
                      <a:pt x="0" y="814152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3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8519BA5F-D1D0-45F5-AB8E-AF43FD99FDF4}"/>
                  </a:ext>
                </a:extLst>
              </p:cNvPr>
              <p:cNvSpPr/>
              <p:nvPr/>
            </p:nvSpPr>
            <p:spPr bwMode="auto">
              <a:xfrm>
                <a:off x="2398912" y="1794496"/>
                <a:ext cx="274869" cy="41445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9C6D8A28-B08E-4E47-B447-D151E95B79D7}"/>
                  </a:ext>
                </a:extLst>
              </p:cNvPr>
              <p:cNvSpPr/>
              <p:nvPr/>
            </p:nvSpPr>
            <p:spPr bwMode="auto">
              <a:xfrm>
                <a:off x="2450625" y="1972618"/>
                <a:ext cx="224273" cy="236330"/>
              </a:xfrm>
              <a:custGeom>
                <a:avLst/>
                <a:gdLst>
                  <a:gd name="connsiteX0" fmla="*/ 220376 w 224273"/>
                  <a:gd name="connsiteY0" fmla="*/ 0 h 236330"/>
                  <a:gd name="connsiteX1" fmla="*/ 224273 w 224273"/>
                  <a:gd name="connsiteY1" fmla="*/ 29104 h 236330"/>
                  <a:gd name="connsiteX2" fmla="*/ 86838 w 224273"/>
                  <a:gd name="connsiteY2" fmla="*/ 236330 h 236330"/>
                  <a:gd name="connsiteX3" fmla="*/ 33342 w 224273"/>
                  <a:gd name="connsiteY3" fmla="*/ 220045 h 236330"/>
                  <a:gd name="connsiteX4" fmla="*/ 0 w 224273"/>
                  <a:gd name="connsiteY4" fmla="*/ 186150 h 236330"/>
                  <a:gd name="connsiteX5" fmla="*/ 17631 w 224273"/>
                  <a:gd name="connsiteY5" fmla="*/ 139998 h 236330"/>
                  <a:gd name="connsiteX6" fmla="*/ 67031 w 224273"/>
                  <a:gd name="connsiteY6" fmla="*/ 75324 h 236330"/>
                  <a:gd name="connsiteX7" fmla="*/ 199108 w 224273"/>
                  <a:gd name="connsiteY7" fmla="*/ 175 h 236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273" h="236330">
                    <a:moveTo>
                      <a:pt x="220376" y="0"/>
                    </a:moveTo>
                    <a:lnTo>
                      <a:pt x="224273" y="29104"/>
                    </a:lnTo>
                    <a:cubicBezTo>
                      <a:pt x="224273" y="143552"/>
                      <a:pt x="162741" y="236330"/>
                      <a:pt x="86838" y="236330"/>
                    </a:cubicBezTo>
                    <a:cubicBezTo>
                      <a:pt x="67862" y="236330"/>
                      <a:pt x="49785" y="230531"/>
                      <a:pt x="33342" y="220045"/>
                    </a:cubicBezTo>
                    <a:lnTo>
                      <a:pt x="0" y="186150"/>
                    </a:lnTo>
                    <a:lnTo>
                      <a:pt x="17631" y="139998"/>
                    </a:lnTo>
                    <a:cubicBezTo>
                      <a:pt x="30244" y="117549"/>
                      <a:pt x="46799" y="95556"/>
                      <a:pt x="67031" y="75324"/>
                    </a:cubicBezTo>
                    <a:cubicBezTo>
                      <a:pt x="107494" y="34861"/>
                      <a:pt x="155004" y="9105"/>
                      <a:pt x="199108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3B289BC3-ECB4-4922-8B41-EF7DFD6889E0}"/>
                  </a:ext>
                </a:extLst>
              </p:cNvPr>
              <p:cNvSpPr/>
              <p:nvPr/>
            </p:nvSpPr>
            <p:spPr bwMode="auto">
              <a:xfrm>
                <a:off x="2320831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BEF60845-3BD5-48D9-ACF9-DC86C4F6BACB}"/>
                  </a:ext>
                </a:extLst>
              </p:cNvPr>
              <p:cNvSpPr/>
              <p:nvPr/>
            </p:nvSpPr>
            <p:spPr bwMode="auto">
              <a:xfrm>
                <a:off x="237558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A0D67569-9540-49C9-BC9D-68B1466E67C2}"/>
                  </a:ext>
                </a:extLst>
              </p:cNvPr>
              <p:cNvSpPr/>
              <p:nvPr/>
            </p:nvSpPr>
            <p:spPr bwMode="auto">
              <a:xfrm>
                <a:off x="255655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E60224BB-1B9E-4D4E-8695-7DAB6760BE54}"/>
                  </a:ext>
                </a:extLst>
              </p:cNvPr>
              <p:cNvSpPr/>
              <p:nvPr/>
            </p:nvSpPr>
            <p:spPr bwMode="auto">
              <a:xfrm>
                <a:off x="239012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E11C02A9-F6D1-4454-9897-4DCB6E28C34C}"/>
                  </a:ext>
                </a:extLst>
              </p:cNvPr>
              <p:cNvSpPr/>
              <p:nvPr/>
            </p:nvSpPr>
            <p:spPr bwMode="auto">
              <a:xfrm>
                <a:off x="263853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64D331E0-0408-44EB-A8BD-8FFC37D3812A}"/>
                </a:ext>
              </a:extLst>
            </p:cNvPr>
            <p:cNvGrpSpPr/>
            <p:nvPr/>
          </p:nvGrpSpPr>
          <p:grpSpPr>
            <a:xfrm>
              <a:off x="3206918" y="1741051"/>
              <a:ext cx="733076" cy="677568"/>
              <a:chOff x="2281746" y="841265"/>
              <a:chExt cx="1737980" cy="1606381"/>
            </a:xfrm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EF6C010B-130D-4C6A-BA59-BBF1845835CD}"/>
                  </a:ext>
                </a:extLst>
              </p:cNvPr>
              <p:cNvSpPr/>
              <p:nvPr/>
            </p:nvSpPr>
            <p:spPr bwMode="auto">
              <a:xfrm>
                <a:off x="328281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9C37878D-2809-40FF-BAAF-ED73937EE978}"/>
                  </a:ext>
                </a:extLst>
              </p:cNvPr>
              <p:cNvSpPr/>
              <p:nvPr/>
            </p:nvSpPr>
            <p:spPr bwMode="auto">
              <a:xfrm>
                <a:off x="2281746" y="841265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499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4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1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1 h 1606380"/>
                  <a:gd name="connsiteX27" fmla="*/ 1558711 w 1737980"/>
                  <a:gd name="connsiteY27" fmla="*/ 724452 h 1606380"/>
                  <a:gd name="connsiteX28" fmla="*/ 1737980 w 1737980"/>
                  <a:gd name="connsiteY28" fmla="*/ 877955 h 1606380"/>
                  <a:gd name="connsiteX29" fmla="*/ 1674333 w 1737980"/>
                  <a:gd name="connsiteY29" fmla="*/ 941602 h 1606380"/>
                  <a:gd name="connsiteX30" fmla="*/ 1566854 w 1737980"/>
                  <a:gd name="connsiteY30" fmla="*/ 816083 h 1606380"/>
                  <a:gd name="connsiteX31" fmla="*/ 1562931 w 1737980"/>
                  <a:gd name="connsiteY31" fmla="*/ 878363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4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96466 w 1737980"/>
                  <a:gd name="connsiteY57" fmla="*/ 1357120 h 1606380"/>
                  <a:gd name="connsiteX58" fmla="*/ 385091 w 1737980"/>
                  <a:gd name="connsiteY58" fmla="*/ 1368554 h 1606380"/>
                  <a:gd name="connsiteX59" fmla="*/ 276610 w 1737980"/>
                  <a:gd name="connsiteY59" fmla="*/ 1408926 h 1606380"/>
                  <a:gd name="connsiteX60" fmla="*/ 82586 w 1737980"/>
                  <a:gd name="connsiteY60" fmla="*/ 1172535 h 1606380"/>
                  <a:gd name="connsiteX61" fmla="*/ 93622 w 1737980"/>
                  <a:gd name="connsiteY61" fmla="*/ 1105939 h 1606380"/>
                  <a:gd name="connsiteX62" fmla="*/ 61570 w 1737980"/>
                  <a:gd name="connsiteY62" fmla="*/ 1058606 h 1606380"/>
                  <a:gd name="connsiteX63" fmla="*/ 0 w 1737980"/>
                  <a:gd name="connsiteY63" fmla="*/ 814152 h 1606380"/>
                  <a:gd name="connsiteX64" fmla="*/ 478519 w 1737980"/>
                  <a:gd name="connsiteY64" fmla="*/ 235486 h 1606380"/>
                  <a:gd name="connsiteX65" fmla="*/ 509126 w 1737980"/>
                  <a:gd name="connsiteY65" fmla="*/ 227870 h 1606380"/>
                  <a:gd name="connsiteX66" fmla="*/ 505019 w 1737980"/>
                  <a:gd name="connsiteY66" fmla="*/ 198567 h 1606380"/>
                  <a:gd name="connsiteX67" fmla="*/ 560727 w 1737980"/>
                  <a:gd name="connsiteY67" fmla="*/ 88715 h 1606380"/>
                  <a:gd name="connsiteX68" fmla="*/ 565932 w 1737980"/>
                  <a:gd name="connsiteY68" fmla="*/ 145033 h 1606380"/>
                  <a:gd name="connsiteX69" fmla="*/ 577759 w 1737980"/>
                  <a:gd name="connsiteY69" fmla="*/ 194095 h 1606380"/>
                  <a:gd name="connsiteX70" fmla="*/ 584493 w 1737980"/>
                  <a:gd name="connsiteY70" fmla="*/ 132863 h 1606380"/>
                  <a:gd name="connsiteX71" fmla="*/ 661160 w 1737980"/>
                  <a:gd name="connsiteY71" fmla="*/ 42295 h 1606380"/>
                  <a:gd name="connsiteX72" fmla="*/ 654352 w 1737980"/>
                  <a:gd name="connsiteY72" fmla="*/ 123428 h 1606380"/>
                  <a:gd name="connsiteX73" fmla="*/ 678010 w 1737980"/>
                  <a:gd name="connsiteY73" fmla="*/ 68529 h 1606380"/>
                  <a:gd name="connsiteX74" fmla="*/ 783756 w 1737980"/>
                  <a:gd name="connsiteY74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499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4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1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1"/>
                      <a:pt x="1483475" y="486241"/>
                      <a:pt x="1538721" y="646421"/>
                    </a:cubicBezTo>
                    <a:lnTo>
                      <a:pt x="1558711" y="724452"/>
                    </a:lnTo>
                    <a:lnTo>
                      <a:pt x="1737980" y="877955"/>
                    </a:lnTo>
                    <a:lnTo>
                      <a:pt x="1674333" y="941602"/>
                    </a:lnTo>
                    <a:lnTo>
                      <a:pt x="1566854" y="816083"/>
                    </a:lnTo>
                    <a:lnTo>
                      <a:pt x="1562931" y="878363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4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96466" y="1357120"/>
                    </a:lnTo>
                    <a:lnTo>
                      <a:pt x="385091" y="1368554"/>
                    </a:lnTo>
                    <a:cubicBezTo>
                      <a:pt x="354124" y="1394043"/>
                      <a:pt x="316794" y="1408926"/>
                      <a:pt x="276610" y="1408926"/>
                    </a:cubicBezTo>
                    <a:cubicBezTo>
                      <a:pt x="169454" y="1408926"/>
                      <a:pt x="82586" y="1303090"/>
                      <a:pt x="82586" y="1172535"/>
                    </a:cubicBezTo>
                    <a:lnTo>
                      <a:pt x="93622" y="1105939"/>
                    </a:lnTo>
                    <a:lnTo>
                      <a:pt x="61570" y="1058606"/>
                    </a:lnTo>
                    <a:cubicBezTo>
                      <a:pt x="21924" y="983471"/>
                      <a:pt x="0" y="900864"/>
                      <a:pt x="0" y="814152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3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67BA181D-0AED-4DF0-9BA2-C330F0171A5F}"/>
                  </a:ext>
                </a:extLst>
              </p:cNvPr>
              <p:cNvSpPr/>
              <p:nvPr/>
            </p:nvSpPr>
            <p:spPr bwMode="auto">
              <a:xfrm>
                <a:off x="2398912" y="1794496"/>
                <a:ext cx="274869" cy="41445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8FD7B602-0B16-4360-B239-0BC2753ABAFA}"/>
                  </a:ext>
                </a:extLst>
              </p:cNvPr>
              <p:cNvSpPr/>
              <p:nvPr/>
            </p:nvSpPr>
            <p:spPr bwMode="auto">
              <a:xfrm>
                <a:off x="2450625" y="1972618"/>
                <a:ext cx="224273" cy="236330"/>
              </a:xfrm>
              <a:custGeom>
                <a:avLst/>
                <a:gdLst>
                  <a:gd name="connsiteX0" fmla="*/ 220376 w 224273"/>
                  <a:gd name="connsiteY0" fmla="*/ 0 h 236330"/>
                  <a:gd name="connsiteX1" fmla="*/ 224273 w 224273"/>
                  <a:gd name="connsiteY1" fmla="*/ 29104 h 236330"/>
                  <a:gd name="connsiteX2" fmla="*/ 86838 w 224273"/>
                  <a:gd name="connsiteY2" fmla="*/ 236330 h 236330"/>
                  <a:gd name="connsiteX3" fmla="*/ 33342 w 224273"/>
                  <a:gd name="connsiteY3" fmla="*/ 220045 h 236330"/>
                  <a:gd name="connsiteX4" fmla="*/ 0 w 224273"/>
                  <a:gd name="connsiteY4" fmla="*/ 186150 h 236330"/>
                  <a:gd name="connsiteX5" fmla="*/ 17631 w 224273"/>
                  <a:gd name="connsiteY5" fmla="*/ 139998 h 236330"/>
                  <a:gd name="connsiteX6" fmla="*/ 67031 w 224273"/>
                  <a:gd name="connsiteY6" fmla="*/ 75324 h 236330"/>
                  <a:gd name="connsiteX7" fmla="*/ 199108 w 224273"/>
                  <a:gd name="connsiteY7" fmla="*/ 175 h 236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273" h="236330">
                    <a:moveTo>
                      <a:pt x="220376" y="0"/>
                    </a:moveTo>
                    <a:lnTo>
                      <a:pt x="224273" y="29104"/>
                    </a:lnTo>
                    <a:cubicBezTo>
                      <a:pt x="224273" y="143552"/>
                      <a:pt x="162741" y="236330"/>
                      <a:pt x="86838" y="236330"/>
                    </a:cubicBezTo>
                    <a:cubicBezTo>
                      <a:pt x="67862" y="236330"/>
                      <a:pt x="49785" y="230531"/>
                      <a:pt x="33342" y="220045"/>
                    </a:cubicBezTo>
                    <a:lnTo>
                      <a:pt x="0" y="186150"/>
                    </a:lnTo>
                    <a:lnTo>
                      <a:pt x="17631" y="139998"/>
                    </a:lnTo>
                    <a:cubicBezTo>
                      <a:pt x="30244" y="117549"/>
                      <a:pt x="46799" y="95556"/>
                      <a:pt x="67031" y="75324"/>
                    </a:cubicBezTo>
                    <a:cubicBezTo>
                      <a:pt x="107494" y="34861"/>
                      <a:pt x="155004" y="9105"/>
                      <a:pt x="199108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FD37E2FA-751C-49EF-9862-3F8205E37789}"/>
                  </a:ext>
                </a:extLst>
              </p:cNvPr>
              <p:cNvSpPr/>
              <p:nvPr/>
            </p:nvSpPr>
            <p:spPr bwMode="auto">
              <a:xfrm>
                <a:off x="2320831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7EA8A752-0F45-400C-B323-2770890FFDE8}"/>
                  </a:ext>
                </a:extLst>
              </p:cNvPr>
              <p:cNvSpPr/>
              <p:nvPr/>
            </p:nvSpPr>
            <p:spPr bwMode="auto">
              <a:xfrm>
                <a:off x="237558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DB901BC0-3E74-48BE-A8D2-E9100AA12A6A}"/>
                  </a:ext>
                </a:extLst>
              </p:cNvPr>
              <p:cNvSpPr/>
              <p:nvPr/>
            </p:nvSpPr>
            <p:spPr bwMode="auto">
              <a:xfrm>
                <a:off x="255655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8BD69801-0645-4648-9548-16C9FE2105C4}"/>
                  </a:ext>
                </a:extLst>
              </p:cNvPr>
              <p:cNvSpPr/>
              <p:nvPr/>
            </p:nvSpPr>
            <p:spPr bwMode="auto">
              <a:xfrm>
                <a:off x="239012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8C70C952-0087-40C9-AFE3-01C66421EBEF}"/>
                  </a:ext>
                </a:extLst>
              </p:cNvPr>
              <p:cNvSpPr/>
              <p:nvPr/>
            </p:nvSpPr>
            <p:spPr bwMode="auto">
              <a:xfrm>
                <a:off x="263853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902FB0A-EBBE-4CC1-AD0B-EFC9EEBC0DFE}"/>
              </a:ext>
            </a:extLst>
          </p:cNvPr>
          <p:cNvGrpSpPr/>
          <p:nvPr/>
        </p:nvGrpSpPr>
        <p:grpSpPr>
          <a:xfrm>
            <a:off x="4083459" y="841265"/>
            <a:ext cx="1751890" cy="1577353"/>
            <a:chOff x="4083459" y="841265"/>
            <a:chExt cx="1751890" cy="1577353"/>
          </a:xfrm>
        </p:grpSpPr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2745BEE8-55DD-49EC-ADF5-59D3EAF82744}"/>
                </a:ext>
              </a:extLst>
            </p:cNvPr>
            <p:cNvGrpSpPr/>
            <p:nvPr/>
          </p:nvGrpSpPr>
          <p:grpSpPr>
            <a:xfrm>
              <a:off x="4083459" y="841265"/>
              <a:ext cx="1748554" cy="1533527"/>
              <a:chOff x="4083458" y="841266"/>
              <a:chExt cx="1831623" cy="1606380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E95EE051-E80E-42ED-8890-6A156040EA58}"/>
                  </a:ext>
                </a:extLst>
              </p:cNvPr>
              <p:cNvSpPr/>
              <p:nvPr/>
            </p:nvSpPr>
            <p:spPr bwMode="auto">
              <a:xfrm rot="18900000">
                <a:off x="5170582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BE2528E5-FB14-441D-8226-CE4E00D281FC}"/>
                  </a:ext>
                </a:extLst>
              </p:cNvPr>
              <p:cNvSpPr/>
              <p:nvPr/>
            </p:nvSpPr>
            <p:spPr bwMode="auto">
              <a:xfrm rot="15300000">
                <a:off x="4095008" y="1793875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9954FF85-C057-4654-8D5C-34A5D8FFFD27}"/>
                  </a:ext>
                </a:extLst>
              </p:cNvPr>
              <p:cNvSpPr/>
              <p:nvPr/>
            </p:nvSpPr>
            <p:spPr bwMode="auto">
              <a:xfrm>
                <a:off x="4169512" y="841266"/>
                <a:ext cx="1724679" cy="1599003"/>
              </a:xfrm>
              <a:custGeom>
                <a:avLst/>
                <a:gdLst>
                  <a:gd name="connsiteX0" fmla="*/ 783756 w 1724679"/>
                  <a:gd name="connsiteY0" fmla="*/ 0 h 1599003"/>
                  <a:gd name="connsiteX1" fmla="*/ 748769 w 1724679"/>
                  <a:gd name="connsiteY1" fmla="*/ 79183 h 1599003"/>
                  <a:gd name="connsiteX2" fmla="*/ 738237 w 1724679"/>
                  <a:gd name="connsiteY2" fmla="*/ 127927 h 1599003"/>
                  <a:gd name="connsiteX3" fmla="*/ 751244 w 1724679"/>
                  <a:gd name="connsiteY3" fmla="*/ 95557 h 1599003"/>
                  <a:gd name="connsiteX4" fmla="*/ 849838 w 1724679"/>
                  <a:gd name="connsiteY4" fmla="*/ 27028 h 1599003"/>
                  <a:gd name="connsiteX5" fmla="*/ 809475 w 1724679"/>
                  <a:gd name="connsiteY5" fmla="*/ 135406 h 1599003"/>
                  <a:gd name="connsiteX6" fmla="*/ 809300 w 1724679"/>
                  <a:gd name="connsiteY6" fmla="*/ 136968 h 1599003"/>
                  <a:gd name="connsiteX7" fmla="*/ 834892 w 1724679"/>
                  <a:gd name="connsiteY7" fmla="*/ 103318 h 1599003"/>
                  <a:gd name="connsiteX8" fmla="*/ 948695 w 1724679"/>
                  <a:gd name="connsiteY8" fmla="*/ 61500 h 1599003"/>
                  <a:gd name="connsiteX9" fmla="*/ 912316 w 1724679"/>
                  <a:gd name="connsiteY9" fmla="*/ 105256 h 1599003"/>
                  <a:gd name="connsiteX10" fmla="*/ 888432 w 1724679"/>
                  <a:gd name="connsiteY10" fmla="*/ 143315 h 1599003"/>
                  <a:gd name="connsiteX11" fmla="*/ 888867 w 1724679"/>
                  <a:gd name="connsiteY11" fmla="*/ 142743 h 1599003"/>
                  <a:gd name="connsiteX12" fmla="*/ 1002670 w 1724679"/>
                  <a:gd name="connsiteY12" fmla="*/ 100925 h 1599003"/>
                  <a:gd name="connsiteX13" fmla="*/ 966291 w 1724679"/>
                  <a:gd name="connsiteY13" fmla="*/ 144681 h 1599003"/>
                  <a:gd name="connsiteX14" fmla="*/ 945413 w 1724679"/>
                  <a:gd name="connsiteY14" fmla="*/ 177952 h 1599003"/>
                  <a:gd name="connsiteX15" fmla="*/ 964166 w 1724679"/>
                  <a:gd name="connsiteY15" fmla="*/ 162708 h 1599003"/>
                  <a:gd name="connsiteX16" fmla="*/ 1050295 w 1724679"/>
                  <a:gd name="connsiteY16" fmla="*/ 143384 h 1599003"/>
                  <a:gd name="connsiteX17" fmla="*/ 1013916 w 1724679"/>
                  <a:gd name="connsiteY17" fmla="*/ 187141 h 1599003"/>
                  <a:gd name="connsiteX18" fmla="*/ 1006882 w 1724679"/>
                  <a:gd name="connsiteY18" fmla="*/ 198350 h 1599003"/>
                  <a:gd name="connsiteX19" fmla="*/ 1034163 w 1724679"/>
                  <a:gd name="connsiteY19" fmla="*/ 184120 h 1599003"/>
                  <a:gd name="connsiteX20" fmla="*/ 1091570 w 1724679"/>
                  <a:gd name="connsiteY20" fmla="*/ 179778 h 1599003"/>
                  <a:gd name="connsiteX21" fmla="*/ 1057889 w 1724679"/>
                  <a:gd name="connsiteY21" fmla="*/ 220290 h 1599003"/>
                  <a:gd name="connsiteX22" fmla="*/ 1069088 w 1724679"/>
                  <a:gd name="connsiteY22" fmla="*/ 214448 h 1599003"/>
                  <a:gd name="connsiteX23" fmla="*/ 1126495 w 1724679"/>
                  <a:gd name="connsiteY23" fmla="*/ 210106 h 1599003"/>
                  <a:gd name="connsiteX24" fmla="*/ 1100600 w 1724679"/>
                  <a:gd name="connsiteY24" fmla="*/ 241253 h 1599003"/>
                  <a:gd name="connsiteX25" fmla="*/ 1175523 w 1724679"/>
                  <a:gd name="connsiteY25" fmla="*/ 270286 h 1599003"/>
                  <a:gd name="connsiteX26" fmla="*/ 1538721 w 1724679"/>
                  <a:gd name="connsiteY26" fmla="*/ 646422 h 1599003"/>
                  <a:gd name="connsiteX27" fmla="*/ 1544182 w 1724679"/>
                  <a:gd name="connsiteY27" fmla="*/ 667736 h 1599003"/>
                  <a:gd name="connsiteX28" fmla="*/ 1661032 w 1724679"/>
                  <a:gd name="connsiteY28" fmla="*/ 531273 h 1599003"/>
                  <a:gd name="connsiteX29" fmla="*/ 1724679 w 1724679"/>
                  <a:gd name="connsiteY29" fmla="*/ 594920 h 1599003"/>
                  <a:gd name="connsiteX30" fmla="*/ 1560354 w 1724679"/>
                  <a:gd name="connsiteY30" fmla="*/ 735627 h 1599003"/>
                  <a:gd name="connsiteX31" fmla="*/ 1566976 w 1724679"/>
                  <a:gd name="connsiteY31" fmla="*/ 814153 h 1599003"/>
                  <a:gd name="connsiteX32" fmla="*/ 1337498 w 1724679"/>
                  <a:gd name="connsiteY32" fmla="*/ 1258229 h 1599003"/>
                  <a:gd name="connsiteX33" fmla="*/ 1246388 w 1724679"/>
                  <a:gd name="connsiteY33" fmla="*/ 1318485 h 1599003"/>
                  <a:gd name="connsiteX34" fmla="*/ 1471126 w 1724679"/>
                  <a:gd name="connsiteY34" fmla="*/ 1506366 h 1599003"/>
                  <a:gd name="connsiteX35" fmla="*/ 1435726 w 1724679"/>
                  <a:gd name="connsiteY35" fmla="*/ 1541766 h 1599003"/>
                  <a:gd name="connsiteX36" fmla="*/ 1370192 w 1724679"/>
                  <a:gd name="connsiteY36" fmla="*/ 1499430 h 1599003"/>
                  <a:gd name="connsiteX37" fmla="*/ 1412529 w 1724679"/>
                  <a:gd name="connsiteY37" fmla="*/ 1564963 h 1599003"/>
                  <a:gd name="connsiteX38" fmla="*/ 1378489 w 1724679"/>
                  <a:gd name="connsiteY38" fmla="*/ 1599002 h 1599003"/>
                  <a:gd name="connsiteX39" fmla="*/ 1174738 w 1724679"/>
                  <a:gd name="connsiteY39" fmla="*/ 1355280 h 1599003"/>
                  <a:gd name="connsiteX40" fmla="*/ 1088457 w 1724679"/>
                  <a:gd name="connsiteY40" fmla="*/ 1392819 h 1599003"/>
                  <a:gd name="connsiteX41" fmla="*/ 783488 w 1724679"/>
                  <a:gd name="connsiteY41" fmla="*/ 1442172 h 1599003"/>
                  <a:gd name="connsiteX42" fmla="*/ 625588 w 1724679"/>
                  <a:gd name="connsiteY42" fmla="*/ 1429413 h 1599003"/>
                  <a:gd name="connsiteX43" fmla="*/ 582231 w 1724679"/>
                  <a:gd name="connsiteY43" fmla="*/ 1418625 h 1599003"/>
                  <a:gd name="connsiteX44" fmla="*/ 431434 w 1724679"/>
                  <a:gd name="connsiteY44" fmla="*/ 1599003 h 1599003"/>
                  <a:gd name="connsiteX45" fmla="*/ 396034 w 1724679"/>
                  <a:gd name="connsiteY45" fmla="*/ 1563603 h 1599003"/>
                  <a:gd name="connsiteX46" fmla="*/ 438370 w 1724679"/>
                  <a:gd name="connsiteY46" fmla="*/ 1498069 h 1599003"/>
                  <a:gd name="connsiteX47" fmla="*/ 372837 w 1724679"/>
                  <a:gd name="connsiteY47" fmla="*/ 1540406 h 1599003"/>
                  <a:gd name="connsiteX48" fmla="*/ 338797 w 1724679"/>
                  <a:gd name="connsiteY48" fmla="*/ 1506367 h 1599003"/>
                  <a:gd name="connsiteX49" fmla="*/ 475955 w 1724679"/>
                  <a:gd name="connsiteY49" fmla="*/ 1391703 h 1599003"/>
                  <a:gd name="connsiteX50" fmla="*/ 402760 w 1724679"/>
                  <a:gd name="connsiteY50" fmla="*/ 1359858 h 1599003"/>
                  <a:gd name="connsiteX51" fmla="*/ 202834 w 1724679"/>
                  <a:gd name="connsiteY51" fmla="*/ 1599003 h 1599003"/>
                  <a:gd name="connsiteX52" fmla="*/ 167434 w 1724679"/>
                  <a:gd name="connsiteY52" fmla="*/ 1563603 h 1599003"/>
                  <a:gd name="connsiteX53" fmla="*/ 209770 w 1724679"/>
                  <a:gd name="connsiteY53" fmla="*/ 1498069 h 1599003"/>
                  <a:gd name="connsiteX54" fmla="*/ 144237 w 1724679"/>
                  <a:gd name="connsiteY54" fmla="*/ 1540406 h 1599003"/>
                  <a:gd name="connsiteX55" fmla="*/ 110197 w 1724679"/>
                  <a:gd name="connsiteY55" fmla="*/ 1506367 h 1599003"/>
                  <a:gd name="connsiteX56" fmla="*/ 328599 w 1724679"/>
                  <a:gd name="connsiteY56" fmla="*/ 1323783 h 1599003"/>
                  <a:gd name="connsiteX57" fmla="*/ 229479 w 1724679"/>
                  <a:gd name="connsiteY57" fmla="*/ 1258229 h 1599003"/>
                  <a:gd name="connsiteX58" fmla="*/ 0 w 1724679"/>
                  <a:gd name="connsiteY58" fmla="*/ 814153 h 1599003"/>
                  <a:gd name="connsiteX59" fmla="*/ 478519 w 1724679"/>
                  <a:gd name="connsiteY59" fmla="*/ 235486 h 1599003"/>
                  <a:gd name="connsiteX60" fmla="*/ 509126 w 1724679"/>
                  <a:gd name="connsiteY60" fmla="*/ 227870 h 1599003"/>
                  <a:gd name="connsiteX61" fmla="*/ 505019 w 1724679"/>
                  <a:gd name="connsiteY61" fmla="*/ 198567 h 1599003"/>
                  <a:gd name="connsiteX62" fmla="*/ 560727 w 1724679"/>
                  <a:gd name="connsiteY62" fmla="*/ 88715 h 1599003"/>
                  <a:gd name="connsiteX63" fmla="*/ 565932 w 1724679"/>
                  <a:gd name="connsiteY63" fmla="*/ 145033 h 1599003"/>
                  <a:gd name="connsiteX64" fmla="*/ 577759 w 1724679"/>
                  <a:gd name="connsiteY64" fmla="*/ 194095 h 1599003"/>
                  <a:gd name="connsiteX65" fmla="*/ 584493 w 1724679"/>
                  <a:gd name="connsiteY65" fmla="*/ 132864 h 1599003"/>
                  <a:gd name="connsiteX66" fmla="*/ 661160 w 1724679"/>
                  <a:gd name="connsiteY66" fmla="*/ 42295 h 1599003"/>
                  <a:gd name="connsiteX67" fmla="*/ 654352 w 1724679"/>
                  <a:gd name="connsiteY67" fmla="*/ 123428 h 1599003"/>
                  <a:gd name="connsiteX68" fmla="*/ 678010 w 1724679"/>
                  <a:gd name="connsiteY68" fmla="*/ 68529 h 1599003"/>
                  <a:gd name="connsiteX69" fmla="*/ 783756 w 1724679"/>
                  <a:gd name="connsiteY69" fmla="*/ 0 h 159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24679" h="1599003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4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8" y="1258229"/>
                    </a:cubicBezTo>
                    <a:lnTo>
                      <a:pt x="1246388" y="1318485"/>
                    </a:lnTo>
                    <a:lnTo>
                      <a:pt x="1471126" y="1506366"/>
                    </a:lnTo>
                    <a:lnTo>
                      <a:pt x="1435726" y="1541766"/>
                    </a:lnTo>
                    <a:lnTo>
                      <a:pt x="1370192" y="1499430"/>
                    </a:lnTo>
                    <a:lnTo>
                      <a:pt x="1412529" y="1564963"/>
                    </a:lnTo>
                    <a:lnTo>
                      <a:pt x="1378489" y="1599002"/>
                    </a:lnTo>
                    <a:lnTo>
                      <a:pt x="1174738" y="1355280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cubicBezTo>
                      <a:pt x="729400" y="1442172"/>
                      <a:pt x="676591" y="1437779"/>
                      <a:pt x="625588" y="1429413"/>
                    </a:cubicBezTo>
                    <a:lnTo>
                      <a:pt x="582231" y="1418625"/>
                    </a:lnTo>
                    <a:lnTo>
                      <a:pt x="431434" y="1599003"/>
                    </a:lnTo>
                    <a:lnTo>
                      <a:pt x="396034" y="1563603"/>
                    </a:lnTo>
                    <a:lnTo>
                      <a:pt x="438370" y="1498069"/>
                    </a:lnTo>
                    <a:lnTo>
                      <a:pt x="372837" y="1540406"/>
                    </a:lnTo>
                    <a:lnTo>
                      <a:pt x="338797" y="1506367"/>
                    </a:lnTo>
                    <a:lnTo>
                      <a:pt x="475955" y="1391703"/>
                    </a:lnTo>
                    <a:lnTo>
                      <a:pt x="402760" y="1359858"/>
                    </a:lnTo>
                    <a:lnTo>
                      <a:pt x="202834" y="1599003"/>
                    </a:lnTo>
                    <a:lnTo>
                      <a:pt x="167434" y="1563603"/>
                    </a:lnTo>
                    <a:lnTo>
                      <a:pt x="209770" y="1498069"/>
                    </a:lnTo>
                    <a:lnTo>
                      <a:pt x="144237" y="1540406"/>
                    </a:lnTo>
                    <a:lnTo>
                      <a:pt x="110197" y="1506367"/>
                    </a:lnTo>
                    <a:lnTo>
                      <a:pt x="328599" y="1323783"/>
                    </a:lnTo>
                    <a:lnTo>
                      <a:pt x="229479" y="1258229"/>
                    </a:lnTo>
                    <a:cubicBezTo>
                      <a:pt x="87695" y="1144580"/>
                      <a:pt x="0" y="987575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80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0FFF7E36-D912-4B9C-81ED-6C7C9ECA364D}"/>
                  </a:ext>
                </a:extLst>
              </p:cNvPr>
              <p:cNvSpPr/>
              <p:nvPr/>
            </p:nvSpPr>
            <p:spPr bwMode="auto">
              <a:xfrm>
                <a:off x="4266418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7558D8DF-CBD2-4443-91D1-678358ABD00F}"/>
                  </a:ext>
                </a:extLst>
              </p:cNvPr>
              <p:cNvSpPr/>
              <p:nvPr/>
            </p:nvSpPr>
            <p:spPr bwMode="auto">
              <a:xfrm>
                <a:off x="4208597" y="1707887"/>
                <a:ext cx="460739" cy="341551"/>
              </a:xfrm>
              <a:prstGeom prst="ellipse">
                <a:avLst/>
              </a:prstGeom>
              <a:solidFill>
                <a:srgbClr val="FF5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67E5742D-BBF4-4B9E-BBEF-8D5F4B3B2616}"/>
                  </a:ext>
                </a:extLst>
              </p:cNvPr>
              <p:cNvSpPr/>
              <p:nvPr/>
            </p:nvSpPr>
            <p:spPr bwMode="auto">
              <a:xfrm>
                <a:off x="4514068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9F8E09FB-2777-4CF8-B142-12BA5EB4518A}"/>
                  </a:ext>
                </a:extLst>
              </p:cNvPr>
              <p:cNvSpPr/>
              <p:nvPr/>
            </p:nvSpPr>
            <p:spPr bwMode="auto">
              <a:xfrm>
                <a:off x="4263348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93B64471-F626-41FE-8A7A-AA6062FE520B}"/>
                  </a:ext>
                </a:extLst>
              </p:cNvPr>
              <p:cNvSpPr/>
              <p:nvPr/>
            </p:nvSpPr>
            <p:spPr bwMode="auto">
              <a:xfrm>
                <a:off x="4444323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7565D5ED-F632-4523-8D1A-30B8C5ACAEE4}"/>
                  </a:ext>
                </a:extLst>
              </p:cNvPr>
              <p:cNvSpPr/>
              <p:nvPr/>
            </p:nvSpPr>
            <p:spPr bwMode="auto">
              <a:xfrm>
                <a:off x="4836989" y="1230926"/>
                <a:ext cx="701216" cy="717576"/>
              </a:xfrm>
              <a:custGeom>
                <a:avLst/>
                <a:gdLst>
                  <a:gd name="connsiteX0" fmla="*/ 601204 w 701216"/>
                  <a:gd name="connsiteY0" fmla="*/ 509588 h 717576"/>
                  <a:gd name="connsiteX1" fmla="*/ 543494 w 701216"/>
                  <a:gd name="connsiteY1" fmla="*/ 613582 h 717576"/>
                  <a:gd name="connsiteX2" fmla="*/ 601204 w 701216"/>
                  <a:gd name="connsiteY2" fmla="*/ 717576 h 717576"/>
                  <a:gd name="connsiteX3" fmla="*/ 485784 w 701216"/>
                  <a:gd name="connsiteY3" fmla="*/ 613582 h 717576"/>
                  <a:gd name="connsiteX4" fmla="*/ 601204 w 701216"/>
                  <a:gd name="connsiteY4" fmla="*/ 509588 h 717576"/>
                  <a:gd name="connsiteX5" fmla="*/ 372596 w 701216"/>
                  <a:gd name="connsiteY5" fmla="*/ 509588 h 717576"/>
                  <a:gd name="connsiteX6" fmla="*/ 314886 w 701216"/>
                  <a:gd name="connsiteY6" fmla="*/ 613582 h 717576"/>
                  <a:gd name="connsiteX7" fmla="*/ 372596 w 701216"/>
                  <a:gd name="connsiteY7" fmla="*/ 717576 h 717576"/>
                  <a:gd name="connsiteX8" fmla="*/ 257176 w 701216"/>
                  <a:gd name="connsiteY8" fmla="*/ 613582 h 717576"/>
                  <a:gd name="connsiteX9" fmla="*/ 372596 w 701216"/>
                  <a:gd name="connsiteY9" fmla="*/ 509588 h 717576"/>
                  <a:gd name="connsiteX10" fmla="*/ 134471 w 701216"/>
                  <a:gd name="connsiteY10" fmla="*/ 509588 h 717576"/>
                  <a:gd name="connsiteX11" fmla="*/ 76761 w 701216"/>
                  <a:gd name="connsiteY11" fmla="*/ 613582 h 717576"/>
                  <a:gd name="connsiteX12" fmla="*/ 134471 w 701216"/>
                  <a:gd name="connsiteY12" fmla="*/ 717576 h 717576"/>
                  <a:gd name="connsiteX13" fmla="*/ 19051 w 701216"/>
                  <a:gd name="connsiteY13" fmla="*/ 613582 h 717576"/>
                  <a:gd name="connsiteX14" fmla="*/ 134471 w 701216"/>
                  <a:gd name="connsiteY14" fmla="*/ 509588 h 717576"/>
                  <a:gd name="connsiteX15" fmla="*/ 701216 w 701216"/>
                  <a:gd name="connsiteY15" fmla="*/ 252413 h 717576"/>
                  <a:gd name="connsiteX16" fmla="*/ 643506 w 701216"/>
                  <a:gd name="connsiteY16" fmla="*/ 356407 h 717576"/>
                  <a:gd name="connsiteX17" fmla="*/ 701216 w 701216"/>
                  <a:gd name="connsiteY17" fmla="*/ 460401 h 717576"/>
                  <a:gd name="connsiteX18" fmla="*/ 585796 w 701216"/>
                  <a:gd name="connsiteY18" fmla="*/ 356407 h 717576"/>
                  <a:gd name="connsiteX19" fmla="*/ 701216 w 701216"/>
                  <a:gd name="connsiteY19" fmla="*/ 252413 h 717576"/>
                  <a:gd name="connsiteX20" fmla="*/ 472608 w 701216"/>
                  <a:gd name="connsiteY20" fmla="*/ 252413 h 717576"/>
                  <a:gd name="connsiteX21" fmla="*/ 414898 w 701216"/>
                  <a:gd name="connsiteY21" fmla="*/ 356407 h 717576"/>
                  <a:gd name="connsiteX22" fmla="*/ 472608 w 701216"/>
                  <a:gd name="connsiteY22" fmla="*/ 460401 h 717576"/>
                  <a:gd name="connsiteX23" fmla="*/ 357188 w 701216"/>
                  <a:gd name="connsiteY23" fmla="*/ 356407 h 717576"/>
                  <a:gd name="connsiteX24" fmla="*/ 472608 w 701216"/>
                  <a:gd name="connsiteY24" fmla="*/ 252413 h 717576"/>
                  <a:gd name="connsiteX25" fmla="*/ 234483 w 701216"/>
                  <a:gd name="connsiteY25" fmla="*/ 252413 h 717576"/>
                  <a:gd name="connsiteX26" fmla="*/ 176773 w 701216"/>
                  <a:gd name="connsiteY26" fmla="*/ 356407 h 717576"/>
                  <a:gd name="connsiteX27" fmla="*/ 234483 w 701216"/>
                  <a:gd name="connsiteY27" fmla="*/ 460401 h 717576"/>
                  <a:gd name="connsiteX28" fmla="*/ 119063 w 701216"/>
                  <a:gd name="connsiteY28" fmla="*/ 356407 h 717576"/>
                  <a:gd name="connsiteX29" fmla="*/ 234483 w 701216"/>
                  <a:gd name="connsiteY29" fmla="*/ 252413 h 717576"/>
                  <a:gd name="connsiteX30" fmla="*/ 582153 w 701216"/>
                  <a:gd name="connsiteY30" fmla="*/ 0 h 717576"/>
                  <a:gd name="connsiteX31" fmla="*/ 524443 w 701216"/>
                  <a:gd name="connsiteY31" fmla="*/ 103994 h 717576"/>
                  <a:gd name="connsiteX32" fmla="*/ 582153 w 701216"/>
                  <a:gd name="connsiteY32" fmla="*/ 207988 h 717576"/>
                  <a:gd name="connsiteX33" fmla="*/ 466733 w 701216"/>
                  <a:gd name="connsiteY33" fmla="*/ 103994 h 717576"/>
                  <a:gd name="connsiteX34" fmla="*/ 582153 w 701216"/>
                  <a:gd name="connsiteY34" fmla="*/ 0 h 717576"/>
                  <a:gd name="connsiteX35" fmla="*/ 353545 w 701216"/>
                  <a:gd name="connsiteY35" fmla="*/ 0 h 717576"/>
                  <a:gd name="connsiteX36" fmla="*/ 295835 w 701216"/>
                  <a:gd name="connsiteY36" fmla="*/ 103994 h 717576"/>
                  <a:gd name="connsiteX37" fmla="*/ 353545 w 701216"/>
                  <a:gd name="connsiteY37" fmla="*/ 207988 h 717576"/>
                  <a:gd name="connsiteX38" fmla="*/ 238125 w 701216"/>
                  <a:gd name="connsiteY38" fmla="*/ 103994 h 717576"/>
                  <a:gd name="connsiteX39" fmla="*/ 353545 w 701216"/>
                  <a:gd name="connsiteY39" fmla="*/ 0 h 717576"/>
                  <a:gd name="connsiteX40" fmla="*/ 115420 w 701216"/>
                  <a:gd name="connsiteY40" fmla="*/ 0 h 717576"/>
                  <a:gd name="connsiteX41" fmla="*/ 57710 w 701216"/>
                  <a:gd name="connsiteY41" fmla="*/ 103994 h 717576"/>
                  <a:gd name="connsiteX42" fmla="*/ 115420 w 701216"/>
                  <a:gd name="connsiteY42" fmla="*/ 207988 h 717576"/>
                  <a:gd name="connsiteX43" fmla="*/ 0 w 701216"/>
                  <a:gd name="connsiteY43" fmla="*/ 103994 h 717576"/>
                  <a:gd name="connsiteX44" fmla="*/ 115420 w 701216"/>
                  <a:gd name="connsiteY44" fmla="*/ 0 h 717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1216" h="717576">
                    <a:moveTo>
                      <a:pt x="601204" y="509588"/>
                    </a:moveTo>
                    <a:cubicBezTo>
                      <a:pt x="564875" y="534138"/>
                      <a:pt x="543494" y="572666"/>
                      <a:pt x="543494" y="613582"/>
                    </a:cubicBezTo>
                    <a:cubicBezTo>
                      <a:pt x="543494" y="654498"/>
                      <a:pt x="564875" y="693027"/>
                      <a:pt x="601204" y="717576"/>
                    </a:cubicBezTo>
                    <a:cubicBezTo>
                      <a:pt x="537459" y="717576"/>
                      <a:pt x="485784" y="671016"/>
                      <a:pt x="485784" y="613582"/>
                    </a:cubicBezTo>
                    <a:cubicBezTo>
                      <a:pt x="485784" y="556148"/>
                      <a:pt x="537459" y="509588"/>
                      <a:pt x="601204" y="509588"/>
                    </a:cubicBezTo>
                    <a:close/>
                    <a:moveTo>
                      <a:pt x="372596" y="509588"/>
                    </a:moveTo>
                    <a:cubicBezTo>
                      <a:pt x="336267" y="534138"/>
                      <a:pt x="314886" y="572666"/>
                      <a:pt x="314886" y="613582"/>
                    </a:cubicBezTo>
                    <a:cubicBezTo>
                      <a:pt x="314886" y="654498"/>
                      <a:pt x="336267" y="693027"/>
                      <a:pt x="372596" y="717576"/>
                    </a:cubicBezTo>
                    <a:cubicBezTo>
                      <a:pt x="308851" y="717576"/>
                      <a:pt x="257176" y="671016"/>
                      <a:pt x="257176" y="613582"/>
                    </a:cubicBezTo>
                    <a:cubicBezTo>
                      <a:pt x="257176" y="556148"/>
                      <a:pt x="308851" y="509588"/>
                      <a:pt x="372596" y="509588"/>
                    </a:cubicBezTo>
                    <a:close/>
                    <a:moveTo>
                      <a:pt x="134471" y="509588"/>
                    </a:moveTo>
                    <a:cubicBezTo>
                      <a:pt x="98142" y="534138"/>
                      <a:pt x="76761" y="572666"/>
                      <a:pt x="76761" y="613582"/>
                    </a:cubicBezTo>
                    <a:cubicBezTo>
                      <a:pt x="76761" y="654498"/>
                      <a:pt x="98142" y="693027"/>
                      <a:pt x="134471" y="717576"/>
                    </a:cubicBezTo>
                    <a:cubicBezTo>
                      <a:pt x="70726" y="717576"/>
                      <a:pt x="19051" y="671016"/>
                      <a:pt x="19051" y="613582"/>
                    </a:cubicBezTo>
                    <a:cubicBezTo>
                      <a:pt x="19051" y="556148"/>
                      <a:pt x="70726" y="509588"/>
                      <a:pt x="134471" y="509588"/>
                    </a:cubicBezTo>
                    <a:close/>
                    <a:moveTo>
                      <a:pt x="701216" y="252413"/>
                    </a:moveTo>
                    <a:cubicBezTo>
                      <a:pt x="664887" y="276963"/>
                      <a:pt x="643506" y="315491"/>
                      <a:pt x="643506" y="356407"/>
                    </a:cubicBezTo>
                    <a:cubicBezTo>
                      <a:pt x="643506" y="397323"/>
                      <a:pt x="664887" y="435852"/>
                      <a:pt x="701216" y="460401"/>
                    </a:cubicBezTo>
                    <a:cubicBezTo>
                      <a:pt x="637471" y="460401"/>
                      <a:pt x="585796" y="413841"/>
                      <a:pt x="585796" y="356407"/>
                    </a:cubicBezTo>
                    <a:cubicBezTo>
                      <a:pt x="585796" y="298973"/>
                      <a:pt x="637471" y="252413"/>
                      <a:pt x="701216" y="252413"/>
                    </a:cubicBezTo>
                    <a:close/>
                    <a:moveTo>
                      <a:pt x="472608" y="252413"/>
                    </a:moveTo>
                    <a:cubicBezTo>
                      <a:pt x="436279" y="276963"/>
                      <a:pt x="414898" y="315491"/>
                      <a:pt x="414898" y="356407"/>
                    </a:cubicBezTo>
                    <a:cubicBezTo>
                      <a:pt x="414898" y="397323"/>
                      <a:pt x="436279" y="435852"/>
                      <a:pt x="472608" y="460401"/>
                    </a:cubicBezTo>
                    <a:cubicBezTo>
                      <a:pt x="408863" y="460401"/>
                      <a:pt x="357188" y="413841"/>
                      <a:pt x="357188" y="356407"/>
                    </a:cubicBezTo>
                    <a:cubicBezTo>
                      <a:pt x="357188" y="298973"/>
                      <a:pt x="408863" y="252413"/>
                      <a:pt x="472608" y="252413"/>
                    </a:cubicBezTo>
                    <a:close/>
                    <a:moveTo>
                      <a:pt x="234483" y="252413"/>
                    </a:moveTo>
                    <a:cubicBezTo>
                      <a:pt x="198154" y="276963"/>
                      <a:pt x="176773" y="315491"/>
                      <a:pt x="176773" y="356407"/>
                    </a:cubicBezTo>
                    <a:cubicBezTo>
                      <a:pt x="176773" y="397323"/>
                      <a:pt x="198154" y="435852"/>
                      <a:pt x="234483" y="460401"/>
                    </a:cubicBezTo>
                    <a:cubicBezTo>
                      <a:pt x="170738" y="460401"/>
                      <a:pt x="119063" y="413841"/>
                      <a:pt x="119063" y="356407"/>
                    </a:cubicBezTo>
                    <a:cubicBezTo>
                      <a:pt x="119063" y="298973"/>
                      <a:pt x="170738" y="252413"/>
                      <a:pt x="234483" y="252413"/>
                    </a:cubicBezTo>
                    <a:close/>
                    <a:moveTo>
                      <a:pt x="582153" y="0"/>
                    </a:moveTo>
                    <a:cubicBezTo>
                      <a:pt x="545824" y="24550"/>
                      <a:pt x="524443" y="63078"/>
                      <a:pt x="524443" y="103994"/>
                    </a:cubicBezTo>
                    <a:cubicBezTo>
                      <a:pt x="524443" y="144910"/>
                      <a:pt x="545824" y="183439"/>
                      <a:pt x="582153" y="207988"/>
                    </a:cubicBezTo>
                    <a:cubicBezTo>
                      <a:pt x="518408" y="207988"/>
                      <a:pt x="466733" y="161428"/>
                      <a:pt x="466733" y="103994"/>
                    </a:cubicBezTo>
                    <a:cubicBezTo>
                      <a:pt x="466733" y="46560"/>
                      <a:pt x="518408" y="0"/>
                      <a:pt x="582153" y="0"/>
                    </a:cubicBezTo>
                    <a:close/>
                    <a:moveTo>
                      <a:pt x="353545" y="0"/>
                    </a:moveTo>
                    <a:cubicBezTo>
                      <a:pt x="317216" y="24550"/>
                      <a:pt x="295835" y="63078"/>
                      <a:pt x="295835" y="103994"/>
                    </a:cubicBezTo>
                    <a:cubicBezTo>
                      <a:pt x="295835" y="144910"/>
                      <a:pt x="317216" y="183439"/>
                      <a:pt x="353545" y="207988"/>
                    </a:cubicBezTo>
                    <a:cubicBezTo>
                      <a:pt x="289800" y="207988"/>
                      <a:pt x="238125" y="161428"/>
                      <a:pt x="238125" y="103994"/>
                    </a:cubicBezTo>
                    <a:cubicBezTo>
                      <a:pt x="238125" y="46560"/>
                      <a:pt x="289800" y="0"/>
                      <a:pt x="353545" y="0"/>
                    </a:cubicBezTo>
                    <a:close/>
                    <a:moveTo>
                      <a:pt x="115420" y="0"/>
                    </a:moveTo>
                    <a:cubicBezTo>
                      <a:pt x="79091" y="24550"/>
                      <a:pt x="57710" y="63078"/>
                      <a:pt x="57710" y="103994"/>
                    </a:cubicBezTo>
                    <a:cubicBezTo>
                      <a:pt x="57710" y="144910"/>
                      <a:pt x="79091" y="183439"/>
                      <a:pt x="115420" y="207988"/>
                    </a:cubicBezTo>
                    <a:cubicBezTo>
                      <a:pt x="51675" y="207988"/>
                      <a:pt x="0" y="161428"/>
                      <a:pt x="0" y="103994"/>
                    </a:cubicBezTo>
                    <a:cubicBezTo>
                      <a:pt x="0" y="46560"/>
                      <a:pt x="51675" y="0"/>
                      <a:pt x="1154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47DCF00C-5AB4-4C70-80E9-9B3D978393BC}"/>
                  </a:ext>
                </a:extLst>
              </p:cNvPr>
              <p:cNvSpPr/>
              <p:nvPr/>
            </p:nvSpPr>
            <p:spPr bwMode="auto">
              <a:xfrm rot="15300000">
                <a:off x="4502201" y="1793876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弦 5">
                <a:extLst>
                  <a:ext uri="{FF2B5EF4-FFF2-40B4-BE49-F238E27FC236}">
                    <a16:creationId xmlns:a16="http://schemas.microsoft.com/office/drawing/2014/main" id="{D1E90B70-0DAF-4201-96FD-45ED9B166A4A}"/>
                  </a:ext>
                </a:extLst>
              </p:cNvPr>
              <p:cNvSpPr/>
              <p:nvPr/>
            </p:nvSpPr>
            <p:spPr bwMode="auto">
              <a:xfrm>
                <a:off x="4285328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弦 217">
                <a:extLst>
                  <a:ext uri="{FF2B5EF4-FFF2-40B4-BE49-F238E27FC236}">
                    <a16:creationId xmlns:a16="http://schemas.microsoft.com/office/drawing/2014/main" id="{ED9221BD-89B2-485A-BD98-90864B64F021}"/>
                  </a:ext>
                </a:extLst>
              </p:cNvPr>
              <p:cNvSpPr/>
              <p:nvPr/>
            </p:nvSpPr>
            <p:spPr bwMode="auto">
              <a:xfrm flipH="1">
                <a:off x="4534672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F2430E94-0D26-41B6-BB69-8EA4BA0DB18B}"/>
                  </a:ext>
                </a:extLst>
              </p:cNvPr>
              <p:cNvSpPr/>
              <p:nvPr/>
            </p:nvSpPr>
            <p:spPr bwMode="auto">
              <a:xfrm rot="16200000">
                <a:off x="5519273" y="8016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688463B9-5498-4F0C-8BA1-8704E65D3596}"/>
                </a:ext>
              </a:extLst>
            </p:cNvPr>
            <p:cNvGrpSpPr/>
            <p:nvPr/>
          </p:nvGrpSpPr>
          <p:grpSpPr>
            <a:xfrm>
              <a:off x="4728754" y="1741051"/>
              <a:ext cx="736277" cy="677567"/>
              <a:chOff x="4169512" y="841266"/>
              <a:chExt cx="1745569" cy="1606380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62C59EAF-C09A-4AB2-87E4-B3A7F8A09975}"/>
                  </a:ext>
                </a:extLst>
              </p:cNvPr>
              <p:cNvSpPr/>
              <p:nvPr/>
            </p:nvSpPr>
            <p:spPr bwMode="auto">
              <a:xfrm rot="18900000">
                <a:off x="5170582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E0DFB554-8B30-48AF-B5E0-FF345E00E2D4}"/>
                  </a:ext>
                </a:extLst>
              </p:cNvPr>
              <p:cNvSpPr/>
              <p:nvPr/>
            </p:nvSpPr>
            <p:spPr bwMode="auto">
              <a:xfrm>
                <a:off x="4169512" y="841266"/>
                <a:ext cx="1724679" cy="1599003"/>
              </a:xfrm>
              <a:custGeom>
                <a:avLst/>
                <a:gdLst>
                  <a:gd name="connsiteX0" fmla="*/ 783756 w 1724679"/>
                  <a:gd name="connsiteY0" fmla="*/ 0 h 1599003"/>
                  <a:gd name="connsiteX1" fmla="*/ 748769 w 1724679"/>
                  <a:gd name="connsiteY1" fmla="*/ 79183 h 1599003"/>
                  <a:gd name="connsiteX2" fmla="*/ 738237 w 1724679"/>
                  <a:gd name="connsiteY2" fmla="*/ 127927 h 1599003"/>
                  <a:gd name="connsiteX3" fmla="*/ 751244 w 1724679"/>
                  <a:gd name="connsiteY3" fmla="*/ 95557 h 1599003"/>
                  <a:gd name="connsiteX4" fmla="*/ 849838 w 1724679"/>
                  <a:gd name="connsiteY4" fmla="*/ 27028 h 1599003"/>
                  <a:gd name="connsiteX5" fmla="*/ 809475 w 1724679"/>
                  <a:gd name="connsiteY5" fmla="*/ 135406 h 1599003"/>
                  <a:gd name="connsiteX6" fmla="*/ 809300 w 1724679"/>
                  <a:gd name="connsiteY6" fmla="*/ 136968 h 1599003"/>
                  <a:gd name="connsiteX7" fmla="*/ 834892 w 1724679"/>
                  <a:gd name="connsiteY7" fmla="*/ 103318 h 1599003"/>
                  <a:gd name="connsiteX8" fmla="*/ 948695 w 1724679"/>
                  <a:gd name="connsiteY8" fmla="*/ 61500 h 1599003"/>
                  <a:gd name="connsiteX9" fmla="*/ 912316 w 1724679"/>
                  <a:gd name="connsiteY9" fmla="*/ 105256 h 1599003"/>
                  <a:gd name="connsiteX10" fmla="*/ 888432 w 1724679"/>
                  <a:gd name="connsiteY10" fmla="*/ 143315 h 1599003"/>
                  <a:gd name="connsiteX11" fmla="*/ 888867 w 1724679"/>
                  <a:gd name="connsiteY11" fmla="*/ 142743 h 1599003"/>
                  <a:gd name="connsiteX12" fmla="*/ 1002670 w 1724679"/>
                  <a:gd name="connsiteY12" fmla="*/ 100925 h 1599003"/>
                  <a:gd name="connsiteX13" fmla="*/ 966291 w 1724679"/>
                  <a:gd name="connsiteY13" fmla="*/ 144681 h 1599003"/>
                  <a:gd name="connsiteX14" fmla="*/ 945413 w 1724679"/>
                  <a:gd name="connsiteY14" fmla="*/ 177952 h 1599003"/>
                  <a:gd name="connsiteX15" fmla="*/ 964166 w 1724679"/>
                  <a:gd name="connsiteY15" fmla="*/ 162708 h 1599003"/>
                  <a:gd name="connsiteX16" fmla="*/ 1050295 w 1724679"/>
                  <a:gd name="connsiteY16" fmla="*/ 143384 h 1599003"/>
                  <a:gd name="connsiteX17" fmla="*/ 1013916 w 1724679"/>
                  <a:gd name="connsiteY17" fmla="*/ 187141 h 1599003"/>
                  <a:gd name="connsiteX18" fmla="*/ 1006882 w 1724679"/>
                  <a:gd name="connsiteY18" fmla="*/ 198350 h 1599003"/>
                  <a:gd name="connsiteX19" fmla="*/ 1034163 w 1724679"/>
                  <a:gd name="connsiteY19" fmla="*/ 184120 h 1599003"/>
                  <a:gd name="connsiteX20" fmla="*/ 1091570 w 1724679"/>
                  <a:gd name="connsiteY20" fmla="*/ 179778 h 1599003"/>
                  <a:gd name="connsiteX21" fmla="*/ 1057889 w 1724679"/>
                  <a:gd name="connsiteY21" fmla="*/ 220290 h 1599003"/>
                  <a:gd name="connsiteX22" fmla="*/ 1069088 w 1724679"/>
                  <a:gd name="connsiteY22" fmla="*/ 214448 h 1599003"/>
                  <a:gd name="connsiteX23" fmla="*/ 1126495 w 1724679"/>
                  <a:gd name="connsiteY23" fmla="*/ 210106 h 1599003"/>
                  <a:gd name="connsiteX24" fmla="*/ 1100600 w 1724679"/>
                  <a:gd name="connsiteY24" fmla="*/ 241253 h 1599003"/>
                  <a:gd name="connsiteX25" fmla="*/ 1175523 w 1724679"/>
                  <a:gd name="connsiteY25" fmla="*/ 270286 h 1599003"/>
                  <a:gd name="connsiteX26" fmla="*/ 1538721 w 1724679"/>
                  <a:gd name="connsiteY26" fmla="*/ 646422 h 1599003"/>
                  <a:gd name="connsiteX27" fmla="*/ 1544182 w 1724679"/>
                  <a:gd name="connsiteY27" fmla="*/ 667736 h 1599003"/>
                  <a:gd name="connsiteX28" fmla="*/ 1661032 w 1724679"/>
                  <a:gd name="connsiteY28" fmla="*/ 531273 h 1599003"/>
                  <a:gd name="connsiteX29" fmla="*/ 1724679 w 1724679"/>
                  <a:gd name="connsiteY29" fmla="*/ 594920 h 1599003"/>
                  <a:gd name="connsiteX30" fmla="*/ 1560354 w 1724679"/>
                  <a:gd name="connsiteY30" fmla="*/ 735627 h 1599003"/>
                  <a:gd name="connsiteX31" fmla="*/ 1566976 w 1724679"/>
                  <a:gd name="connsiteY31" fmla="*/ 814153 h 1599003"/>
                  <a:gd name="connsiteX32" fmla="*/ 1337498 w 1724679"/>
                  <a:gd name="connsiteY32" fmla="*/ 1258229 h 1599003"/>
                  <a:gd name="connsiteX33" fmla="*/ 1246388 w 1724679"/>
                  <a:gd name="connsiteY33" fmla="*/ 1318485 h 1599003"/>
                  <a:gd name="connsiteX34" fmla="*/ 1471126 w 1724679"/>
                  <a:gd name="connsiteY34" fmla="*/ 1506366 h 1599003"/>
                  <a:gd name="connsiteX35" fmla="*/ 1435726 w 1724679"/>
                  <a:gd name="connsiteY35" fmla="*/ 1541766 h 1599003"/>
                  <a:gd name="connsiteX36" fmla="*/ 1370192 w 1724679"/>
                  <a:gd name="connsiteY36" fmla="*/ 1499430 h 1599003"/>
                  <a:gd name="connsiteX37" fmla="*/ 1412529 w 1724679"/>
                  <a:gd name="connsiteY37" fmla="*/ 1564963 h 1599003"/>
                  <a:gd name="connsiteX38" fmla="*/ 1378489 w 1724679"/>
                  <a:gd name="connsiteY38" fmla="*/ 1599002 h 1599003"/>
                  <a:gd name="connsiteX39" fmla="*/ 1174738 w 1724679"/>
                  <a:gd name="connsiteY39" fmla="*/ 1355280 h 1599003"/>
                  <a:gd name="connsiteX40" fmla="*/ 1088457 w 1724679"/>
                  <a:gd name="connsiteY40" fmla="*/ 1392819 h 1599003"/>
                  <a:gd name="connsiteX41" fmla="*/ 783488 w 1724679"/>
                  <a:gd name="connsiteY41" fmla="*/ 1442172 h 1599003"/>
                  <a:gd name="connsiteX42" fmla="*/ 625588 w 1724679"/>
                  <a:gd name="connsiteY42" fmla="*/ 1429413 h 1599003"/>
                  <a:gd name="connsiteX43" fmla="*/ 582231 w 1724679"/>
                  <a:gd name="connsiteY43" fmla="*/ 1418625 h 1599003"/>
                  <a:gd name="connsiteX44" fmla="*/ 431434 w 1724679"/>
                  <a:gd name="connsiteY44" fmla="*/ 1599003 h 1599003"/>
                  <a:gd name="connsiteX45" fmla="*/ 396034 w 1724679"/>
                  <a:gd name="connsiteY45" fmla="*/ 1563603 h 1599003"/>
                  <a:gd name="connsiteX46" fmla="*/ 438370 w 1724679"/>
                  <a:gd name="connsiteY46" fmla="*/ 1498069 h 1599003"/>
                  <a:gd name="connsiteX47" fmla="*/ 372837 w 1724679"/>
                  <a:gd name="connsiteY47" fmla="*/ 1540406 h 1599003"/>
                  <a:gd name="connsiteX48" fmla="*/ 338797 w 1724679"/>
                  <a:gd name="connsiteY48" fmla="*/ 1506367 h 1599003"/>
                  <a:gd name="connsiteX49" fmla="*/ 475955 w 1724679"/>
                  <a:gd name="connsiteY49" fmla="*/ 1391703 h 1599003"/>
                  <a:gd name="connsiteX50" fmla="*/ 402760 w 1724679"/>
                  <a:gd name="connsiteY50" fmla="*/ 1359858 h 1599003"/>
                  <a:gd name="connsiteX51" fmla="*/ 202834 w 1724679"/>
                  <a:gd name="connsiteY51" fmla="*/ 1599003 h 1599003"/>
                  <a:gd name="connsiteX52" fmla="*/ 167434 w 1724679"/>
                  <a:gd name="connsiteY52" fmla="*/ 1563603 h 1599003"/>
                  <a:gd name="connsiteX53" fmla="*/ 209770 w 1724679"/>
                  <a:gd name="connsiteY53" fmla="*/ 1498069 h 1599003"/>
                  <a:gd name="connsiteX54" fmla="*/ 144237 w 1724679"/>
                  <a:gd name="connsiteY54" fmla="*/ 1540406 h 1599003"/>
                  <a:gd name="connsiteX55" fmla="*/ 110197 w 1724679"/>
                  <a:gd name="connsiteY55" fmla="*/ 1506367 h 1599003"/>
                  <a:gd name="connsiteX56" fmla="*/ 328599 w 1724679"/>
                  <a:gd name="connsiteY56" fmla="*/ 1323783 h 1599003"/>
                  <a:gd name="connsiteX57" fmla="*/ 229479 w 1724679"/>
                  <a:gd name="connsiteY57" fmla="*/ 1258229 h 1599003"/>
                  <a:gd name="connsiteX58" fmla="*/ 0 w 1724679"/>
                  <a:gd name="connsiteY58" fmla="*/ 814153 h 1599003"/>
                  <a:gd name="connsiteX59" fmla="*/ 478519 w 1724679"/>
                  <a:gd name="connsiteY59" fmla="*/ 235486 h 1599003"/>
                  <a:gd name="connsiteX60" fmla="*/ 509126 w 1724679"/>
                  <a:gd name="connsiteY60" fmla="*/ 227870 h 1599003"/>
                  <a:gd name="connsiteX61" fmla="*/ 505019 w 1724679"/>
                  <a:gd name="connsiteY61" fmla="*/ 198567 h 1599003"/>
                  <a:gd name="connsiteX62" fmla="*/ 560727 w 1724679"/>
                  <a:gd name="connsiteY62" fmla="*/ 88715 h 1599003"/>
                  <a:gd name="connsiteX63" fmla="*/ 565932 w 1724679"/>
                  <a:gd name="connsiteY63" fmla="*/ 145033 h 1599003"/>
                  <a:gd name="connsiteX64" fmla="*/ 577759 w 1724679"/>
                  <a:gd name="connsiteY64" fmla="*/ 194095 h 1599003"/>
                  <a:gd name="connsiteX65" fmla="*/ 584493 w 1724679"/>
                  <a:gd name="connsiteY65" fmla="*/ 132864 h 1599003"/>
                  <a:gd name="connsiteX66" fmla="*/ 661160 w 1724679"/>
                  <a:gd name="connsiteY66" fmla="*/ 42295 h 1599003"/>
                  <a:gd name="connsiteX67" fmla="*/ 654352 w 1724679"/>
                  <a:gd name="connsiteY67" fmla="*/ 123428 h 1599003"/>
                  <a:gd name="connsiteX68" fmla="*/ 678010 w 1724679"/>
                  <a:gd name="connsiteY68" fmla="*/ 68529 h 1599003"/>
                  <a:gd name="connsiteX69" fmla="*/ 783756 w 1724679"/>
                  <a:gd name="connsiteY69" fmla="*/ 0 h 159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24679" h="1599003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4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8" y="1258229"/>
                    </a:cubicBezTo>
                    <a:lnTo>
                      <a:pt x="1246388" y="1318485"/>
                    </a:lnTo>
                    <a:lnTo>
                      <a:pt x="1471126" y="1506366"/>
                    </a:lnTo>
                    <a:lnTo>
                      <a:pt x="1435726" y="1541766"/>
                    </a:lnTo>
                    <a:lnTo>
                      <a:pt x="1370192" y="1499430"/>
                    </a:lnTo>
                    <a:lnTo>
                      <a:pt x="1412529" y="1564963"/>
                    </a:lnTo>
                    <a:lnTo>
                      <a:pt x="1378489" y="1599002"/>
                    </a:lnTo>
                    <a:lnTo>
                      <a:pt x="1174738" y="1355280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cubicBezTo>
                      <a:pt x="729400" y="1442172"/>
                      <a:pt x="676591" y="1437779"/>
                      <a:pt x="625588" y="1429413"/>
                    </a:cubicBezTo>
                    <a:lnTo>
                      <a:pt x="582231" y="1418625"/>
                    </a:lnTo>
                    <a:lnTo>
                      <a:pt x="431434" y="1599003"/>
                    </a:lnTo>
                    <a:lnTo>
                      <a:pt x="396034" y="1563603"/>
                    </a:lnTo>
                    <a:lnTo>
                      <a:pt x="438370" y="1498069"/>
                    </a:lnTo>
                    <a:lnTo>
                      <a:pt x="372837" y="1540406"/>
                    </a:lnTo>
                    <a:lnTo>
                      <a:pt x="338797" y="1506367"/>
                    </a:lnTo>
                    <a:lnTo>
                      <a:pt x="475955" y="1391703"/>
                    </a:lnTo>
                    <a:lnTo>
                      <a:pt x="402760" y="1359858"/>
                    </a:lnTo>
                    <a:lnTo>
                      <a:pt x="202834" y="1599003"/>
                    </a:lnTo>
                    <a:lnTo>
                      <a:pt x="167434" y="1563603"/>
                    </a:lnTo>
                    <a:lnTo>
                      <a:pt x="209770" y="1498069"/>
                    </a:lnTo>
                    <a:lnTo>
                      <a:pt x="144237" y="1540406"/>
                    </a:lnTo>
                    <a:lnTo>
                      <a:pt x="110197" y="1506367"/>
                    </a:lnTo>
                    <a:lnTo>
                      <a:pt x="328599" y="1323783"/>
                    </a:lnTo>
                    <a:lnTo>
                      <a:pt x="229479" y="1258229"/>
                    </a:lnTo>
                    <a:cubicBezTo>
                      <a:pt x="87695" y="1144580"/>
                      <a:pt x="0" y="987575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9E9E140A-6C61-426C-8EF7-1BB78D2EDE66}"/>
                  </a:ext>
                </a:extLst>
              </p:cNvPr>
              <p:cNvSpPr/>
              <p:nvPr/>
            </p:nvSpPr>
            <p:spPr bwMode="auto">
              <a:xfrm>
                <a:off x="4208597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EDA7EF7D-9384-48B3-BCDF-D3B48A55536D}"/>
                  </a:ext>
                </a:extLst>
              </p:cNvPr>
              <p:cNvSpPr/>
              <p:nvPr/>
            </p:nvSpPr>
            <p:spPr bwMode="auto">
              <a:xfrm>
                <a:off x="4263348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2D844087-4586-4064-8638-ADE4C2C567E6}"/>
                  </a:ext>
                </a:extLst>
              </p:cNvPr>
              <p:cNvSpPr/>
              <p:nvPr/>
            </p:nvSpPr>
            <p:spPr bwMode="auto">
              <a:xfrm>
                <a:off x="4444323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弦 246">
                <a:extLst>
                  <a:ext uri="{FF2B5EF4-FFF2-40B4-BE49-F238E27FC236}">
                    <a16:creationId xmlns:a16="http://schemas.microsoft.com/office/drawing/2014/main" id="{4C2E30D4-0EED-4531-95CF-17480251960B}"/>
                  </a:ext>
                </a:extLst>
              </p:cNvPr>
              <p:cNvSpPr/>
              <p:nvPr/>
            </p:nvSpPr>
            <p:spPr bwMode="auto">
              <a:xfrm>
                <a:off x="4285328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弦 247">
                <a:extLst>
                  <a:ext uri="{FF2B5EF4-FFF2-40B4-BE49-F238E27FC236}">
                    <a16:creationId xmlns:a16="http://schemas.microsoft.com/office/drawing/2014/main" id="{022933C9-A634-49E3-A975-8DF5192BEB0B}"/>
                  </a:ext>
                </a:extLst>
              </p:cNvPr>
              <p:cNvSpPr/>
              <p:nvPr/>
            </p:nvSpPr>
            <p:spPr bwMode="auto">
              <a:xfrm flipH="1">
                <a:off x="4534672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33952520-E739-4BD9-A77B-7E82BD6D2EAC}"/>
                  </a:ext>
                </a:extLst>
              </p:cNvPr>
              <p:cNvSpPr/>
              <p:nvPr/>
            </p:nvSpPr>
            <p:spPr bwMode="auto">
              <a:xfrm rot="16200000">
                <a:off x="5519273" y="8016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CA34D957-E40E-4370-A3DD-3F0290432D28}"/>
                </a:ext>
              </a:extLst>
            </p:cNvPr>
            <p:cNvGrpSpPr/>
            <p:nvPr/>
          </p:nvGrpSpPr>
          <p:grpSpPr>
            <a:xfrm>
              <a:off x="5099072" y="1741051"/>
              <a:ext cx="736277" cy="677567"/>
              <a:chOff x="4169512" y="841266"/>
              <a:chExt cx="1745569" cy="1606380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ED40CF9D-8CD2-45A7-8B97-62A9296CE0D9}"/>
                  </a:ext>
                </a:extLst>
              </p:cNvPr>
              <p:cNvSpPr/>
              <p:nvPr/>
            </p:nvSpPr>
            <p:spPr bwMode="auto">
              <a:xfrm rot="18900000">
                <a:off x="5170582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3CAF73DD-ADCE-4C22-BCCD-6153386CD38E}"/>
                  </a:ext>
                </a:extLst>
              </p:cNvPr>
              <p:cNvSpPr/>
              <p:nvPr/>
            </p:nvSpPr>
            <p:spPr bwMode="auto">
              <a:xfrm>
                <a:off x="4169512" y="841266"/>
                <a:ext cx="1724679" cy="1599003"/>
              </a:xfrm>
              <a:custGeom>
                <a:avLst/>
                <a:gdLst>
                  <a:gd name="connsiteX0" fmla="*/ 783756 w 1724679"/>
                  <a:gd name="connsiteY0" fmla="*/ 0 h 1599003"/>
                  <a:gd name="connsiteX1" fmla="*/ 748769 w 1724679"/>
                  <a:gd name="connsiteY1" fmla="*/ 79183 h 1599003"/>
                  <a:gd name="connsiteX2" fmla="*/ 738237 w 1724679"/>
                  <a:gd name="connsiteY2" fmla="*/ 127927 h 1599003"/>
                  <a:gd name="connsiteX3" fmla="*/ 751244 w 1724679"/>
                  <a:gd name="connsiteY3" fmla="*/ 95557 h 1599003"/>
                  <a:gd name="connsiteX4" fmla="*/ 849838 w 1724679"/>
                  <a:gd name="connsiteY4" fmla="*/ 27028 h 1599003"/>
                  <a:gd name="connsiteX5" fmla="*/ 809475 w 1724679"/>
                  <a:gd name="connsiteY5" fmla="*/ 135406 h 1599003"/>
                  <a:gd name="connsiteX6" fmla="*/ 809300 w 1724679"/>
                  <a:gd name="connsiteY6" fmla="*/ 136968 h 1599003"/>
                  <a:gd name="connsiteX7" fmla="*/ 834892 w 1724679"/>
                  <a:gd name="connsiteY7" fmla="*/ 103318 h 1599003"/>
                  <a:gd name="connsiteX8" fmla="*/ 948695 w 1724679"/>
                  <a:gd name="connsiteY8" fmla="*/ 61500 h 1599003"/>
                  <a:gd name="connsiteX9" fmla="*/ 912316 w 1724679"/>
                  <a:gd name="connsiteY9" fmla="*/ 105256 h 1599003"/>
                  <a:gd name="connsiteX10" fmla="*/ 888432 w 1724679"/>
                  <a:gd name="connsiteY10" fmla="*/ 143315 h 1599003"/>
                  <a:gd name="connsiteX11" fmla="*/ 888867 w 1724679"/>
                  <a:gd name="connsiteY11" fmla="*/ 142743 h 1599003"/>
                  <a:gd name="connsiteX12" fmla="*/ 1002670 w 1724679"/>
                  <a:gd name="connsiteY12" fmla="*/ 100925 h 1599003"/>
                  <a:gd name="connsiteX13" fmla="*/ 966291 w 1724679"/>
                  <a:gd name="connsiteY13" fmla="*/ 144681 h 1599003"/>
                  <a:gd name="connsiteX14" fmla="*/ 945413 w 1724679"/>
                  <a:gd name="connsiteY14" fmla="*/ 177952 h 1599003"/>
                  <a:gd name="connsiteX15" fmla="*/ 964166 w 1724679"/>
                  <a:gd name="connsiteY15" fmla="*/ 162708 h 1599003"/>
                  <a:gd name="connsiteX16" fmla="*/ 1050295 w 1724679"/>
                  <a:gd name="connsiteY16" fmla="*/ 143384 h 1599003"/>
                  <a:gd name="connsiteX17" fmla="*/ 1013916 w 1724679"/>
                  <a:gd name="connsiteY17" fmla="*/ 187141 h 1599003"/>
                  <a:gd name="connsiteX18" fmla="*/ 1006882 w 1724679"/>
                  <a:gd name="connsiteY18" fmla="*/ 198350 h 1599003"/>
                  <a:gd name="connsiteX19" fmla="*/ 1034163 w 1724679"/>
                  <a:gd name="connsiteY19" fmla="*/ 184120 h 1599003"/>
                  <a:gd name="connsiteX20" fmla="*/ 1091570 w 1724679"/>
                  <a:gd name="connsiteY20" fmla="*/ 179778 h 1599003"/>
                  <a:gd name="connsiteX21" fmla="*/ 1057889 w 1724679"/>
                  <a:gd name="connsiteY21" fmla="*/ 220290 h 1599003"/>
                  <a:gd name="connsiteX22" fmla="*/ 1069088 w 1724679"/>
                  <a:gd name="connsiteY22" fmla="*/ 214448 h 1599003"/>
                  <a:gd name="connsiteX23" fmla="*/ 1126495 w 1724679"/>
                  <a:gd name="connsiteY23" fmla="*/ 210106 h 1599003"/>
                  <a:gd name="connsiteX24" fmla="*/ 1100600 w 1724679"/>
                  <a:gd name="connsiteY24" fmla="*/ 241253 h 1599003"/>
                  <a:gd name="connsiteX25" fmla="*/ 1175523 w 1724679"/>
                  <a:gd name="connsiteY25" fmla="*/ 270286 h 1599003"/>
                  <a:gd name="connsiteX26" fmla="*/ 1538721 w 1724679"/>
                  <a:gd name="connsiteY26" fmla="*/ 646422 h 1599003"/>
                  <a:gd name="connsiteX27" fmla="*/ 1544182 w 1724679"/>
                  <a:gd name="connsiteY27" fmla="*/ 667736 h 1599003"/>
                  <a:gd name="connsiteX28" fmla="*/ 1661032 w 1724679"/>
                  <a:gd name="connsiteY28" fmla="*/ 531273 h 1599003"/>
                  <a:gd name="connsiteX29" fmla="*/ 1724679 w 1724679"/>
                  <a:gd name="connsiteY29" fmla="*/ 594920 h 1599003"/>
                  <a:gd name="connsiteX30" fmla="*/ 1560354 w 1724679"/>
                  <a:gd name="connsiteY30" fmla="*/ 735627 h 1599003"/>
                  <a:gd name="connsiteX31" fmla="*/ 1566976 w 1724679"/>
                  <a:gd name="connsiteY31" fmla="*/ 814153 h 1599003"/>
                  <a:gd name="connsiteX32" fmla="*/ 1337498 w 1724679"/>
                  <a:gd name="connsiteY32" fmla="*/ 1258229 h 1599003"/>
                  <a:gd name="connsiteX33" fmla="*/ 1246388 w 1724679"/>
                  <a:gd name="connsiteY33" fmla="*/ 1318485 h 1599003"/>
                  <a:gd name="connsiteX34" fmla="*/ 1471126 w 1724679"/>
                  <a:gd name="connsiteY34" fmla="*/ 1506366 h 1599003"/>
                  <a:gd name="connsiteX35" fmla="*/ 1435726 w 1724679"/>
                  <a:gd name="connsiteY35" fmla="*/ 1541766 h 1599003"/>
                  <a:gd name="connsiteX36" fmla="*/ 1370192 w 1724679"/>
                  <a:gd name="connsiteY36" fmla="*/ 1499430 h 1599003"/>
                  <a:gd name="connsiteX37" fmla="*/ 1412529 w 1724679"/>
                  <a:gd name="connsiteY37" fmla="*/ 1564963 h 1599003"/>
                  <a:gd name="connsiteX38" fmla="*/ 1378489 w 1724679"/>
                  <a:gd name="connsiteY38" fmla="*/ 1599002 h 1599003"/>
                  <a:gd name="connsiteX39" fmla="*/ 1174738 w 1724679"/>
                  <a:gd name="connsiteY39" fmla="*/ 1355280 h 1599003"/>
                  <a:gd name="connsiteX40" fmla="*/ 1088457 w 1724679"/>
                  <a:gd name="connsiteY40" fmla="*/ 1392819 h 1599003"/>
                  <a:gd name="connsiteX41" fmla="*/ 783488 w 1724679"/>
                  <a:gd name="connsiteY41" fmla="*/ 1442172 h 1599003"/>
                  <a:gd name="connsiteX42" fmla="*/ 625588 w 1724679"/>
                  <a:gd name="connsiteY42" fmla="*/ 1429413 h 1599003"/>
                  <a:gd name="connsiteX43" fmla="*/ 582231 w 1724679"/>
                  <a:gd name="connsiteY43" fmla="*/ 1418625 h 1599003"/>
                  <a:gd name="connsiteX44" fmla="*/ 431434 w 1724679"/>
                  <a:gd name="connsiteY44" fmla="*/ 1599003 h 1599003"/>
                  <a:gd name="connsiteX45" fmla="*/ 396034 w 1724679"/>
                  <a:gd name="connsiteY45" fmla="*/ 1563603 h 1599003"/>
                  <a:gd name="connsiteX46" fmla="*/ 438370 w 1724679"/>
                  <a:gd name="connsiteY46" fmla="*/ 1498069 h 1599003"/>
                  <a:gd name="connsiteX47" fmla="*/ 372837 w 1724679"/>
                  <a:gd name="connsiteY47" fmla="*/ 1540406 h 1599003"/>
                  <a:gd name="connsiteX48" fmla="*/ 338797 w 1724679"/>
                  <a:gd name="connsiteY48" fmla="*/ 1506367 h 1599003"/>
                  <a:gd name="connsiteX49" fmla="*/ 475955 w 1724679"/>
                  <a:gd name="connsiteY49" fmla="*/ 1391703 h 1599003"/>
                  <a:gd name="connsiteX50" fmla="*/ 402760 w 1724679"/>
                  <a:gd name="connsiteY50" fmla="*/ 1359858 h 1599003"/>
                  <a:gd name="connsiteX51" fmla="*/ 202834 w 1724679"/>
                  <a:gd name="connsiteY51" fmla="*/ 1599003 h 1599003"/>
                  <a:gd name="connsiteX52" fmla="*/ 167434 w 1724679"/>
                  <a:gd name="connsiteY52" fmla="*/ 1563603 h 1599003"/>
                  <a:gd name="connsiteX53" fmla="*/ 209770 w 1724679"/>
                  <a:gd name="connsiteY53" fmla="*/ 1498069 h 1599003"/>
                  <a:gd name="connsiteX54" fmla="*/ 144237 w 1724679"/>
                  <a:gd name="connsiteY54" fmla="*/ 1540406 h 1599003"/>
                  <a:gd name="connsiteX55" fmla="*/ 110197 w 1724679"/>
                  <a:gd name="connsiteY55" fmla="*/ 1506367 h 1599003"/>
                  <a:gd name="connsiteX56" fmla="*/ 328599 w 1724679"/>
                  <a:gd name="connsiteY56" fmla="*/ 1323783 h 1599003"/>
                  <a:gd name="connsiteX57" fmla="*/ 229479 w 1724679"/>
                  <a:gd name="connsiteY57" fmla="*/ 1258229 h 1599003"/>
                  <a:gd name="connsiteX58" fmla="*/ 0 w 1724679"/>
                  <a:gd name="connsiteY58" fmla="*/ 814153 h 1599003"/>
                  <a:gd name="connsiteX59" fmla="*/ 478519 w 1724679"/>
                  <a:gd name="connsiteY59" fmla="*/ 235486 h 1599003"/>
                  <a:gd name="connsiteX60" fmla="*/ 509126 w 1724679"/>
                  <a:gd name="connsiteY60" fmla="*/ 227870 h 1599003"/>
                  <a:gd name="connsiteX61" fmla="*/ 505019 w 1724679"/>
                  <a:gd name="connsiteY61" fmla="*/ 198567 h 1599003"/>
                  <a:gd name="connsiteX62" fmla="*/ 560727 w 1724679"/>
                  <a:gd name="connsiteY62" fmla="*/ 88715 h 1599003"/>
                  <a:gd name="connsiteX63" fmla="*/ 565932 w 1724679"/>
                  <a:gd name="connsiteY63" fmla="*/ 145033 h 1599003"/>
                  <a:gd name="connsiteX64" fmla="*/ 577759 w 1724679"/>
                  <a:gd name="connsiteY64" fmla="*/ 194095 h 1599003"/>
                  <a:gd name="connsiteX65" fmla="*/ 584493 w 1724679"/>
                  <a:gd name="connsiteY65" fmla="*/ 132864 h 1599003"/>
                  <a:gd name="connsiteX66" fmla="*/ 661160 w 1724679"/>
                  <a:gd name="connsiteY66" fmla="*/ 42295 h 1599003"/>
                  <a:gd name="connsiteX67" fmla="*/ 654352 w 1724679"/>
                  <a:gd name="connsiteY67" fmla="*/ 123428 h 1599003"/>
                  <a:gd name="connsiteX68" fmla="*/ 678010 w 1724679"/>
                  <a:gd name="connsiteY68" fmla="*/ 68529 h 1599003"/>
                  <a:gd name="connsiteX69" fmla="*/ 783756 w 1724679"/>
                  <a:gd name="connsiteY69" fmla="*/ 0 h 159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24679" h="1599003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4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8" y="1258229"/>
                    </a:cubicBezTo>
                    <a:lnTo>
                      <a:pt x="1246388" y="1318485"/>
                    </a:lnTo>
                    <a:lnTo>
                      <a:pt x="1471126" y="1506366"/>
                    </a:lnTo>
                    <a:lnTo>
                      <a:pt x="1435726" y="1541766"/>
                    </a:lnTo>
                    <a:lnTo>
                      <a:pt x="1370192" y="1499430"/>
                    </a:lnTo>
                    <a:lnTo>
                      <a:pt x="1412529" y="1564963"/>
                    </a:lnTo>
                    <a:lnTo>
                      <a:pt x="1378489" y="1599002"/>
                    </a:lnTo>
                    <a:lnTo>
                      <a:pt x="1174738" y="1355280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cubicBezTo>
                      <a:pt x="729400" y="1442172"/>
                      <a:pt x="676591" y="1437779"/>
                      <a:pt x="625588" y="1429413"/>
                    </a:cubicBezTo>
                    <a:lnTo>
                      <a:pt x="582231" y="1418625"/>
                    </a:lnTo>
                    <a:lnTo>
                      <a:pt x="431434" y="1599003"/>
                    </a:lnTo>
                    <a:lnTo>
                      <a:pt x="396034" y="1563603"/>
                    </a:lnTo>
                    <a:lnTo>
                      <a:pt x="438370" y="1498069"/>
                    </a:lnTo>
                    <a:lnTo>
                      <a:pt x="372837" y="1540406"/>
                    </a:lnTo>
                    <a:lnTo>
                      <a:pt x="338797" y="1506367"/>
                    </a:lnTo>
                    <a:lnTo>
                      <a:pt x="475955" y="1391703"/>
                    </a:lnTo>
                    <a:lnTo>
                      <a:pt x="402760" y="1359858"/>
                    </a:lnTo>
                    <a:lnTo>
                      <a:pt x="202834" y="1599003"/>
                    </a:lnTo>
                    <a:lnTo>
                      <a:pt x="167434" y="1563603"/>
                    </a:lnTo>
                    <a:lnTo>
                      <a:pt x="209770" y="1498069"/>
                    </a:lnTo>
                    <a:lnTo>
                      <a:pt x="144237" y="1540406"/>
                    </a:lnTo>
                    <a:lnTo>
                      <a:pt x="110197" y="1506367"/>
                    </a:lnTo>
                    <a:lnTo>
                      <a:pt x="328599" y="1323783"/>
                    </a:lnTo>
                    <a:lnTo>
                      <a:pt x="229479" y="1258229"/>
                    </a:lnTo>
                    <a:cubicBezTo>
                      <a:pt x="87695" y="1144580"/>
                      <a:pt x="0" y="987575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BD7F2E23-DF9B-4A76-A0B2-13EECCD5589A}"/>
                  </a:ext>
                </a:extLst>
              </p:cNvPr>
              <p:cNvSpPr/>
              <p:nvPr/>
            </p:nvSpPr>
            <p:spPr bwMode="auto">
              <a:xfrm>
                <a:off x="4208597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B46BC7B5-40D3-40BB-AF0B-7B21756FBCED}"/>
                  </a:ext>
                </a:extLst>
              </p:cNvPr>
              <p:cNvSpPr/>
              <p:nvPr/>
            </p:nvSpPr>
            <p:spPr bwMode="auto">
              <a:xfrm>
                <a:off x="4263348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E1B1E375-A8DF-4F6B-975A-FDB289DAA21F}"/>
                  </a:ext>
                </a:extLst>
              </p:cNvPr>
              <p:cNvSpPr/>
              <p:nvPr/>
            </p:nvSpPr>
            <p:spPr bwMode="auto">
              <a:xfrm>
                <a:off x="4444323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弦 451">
                <a:extLst>
                  <a:ext uri="{FF2B5EF4-FFF2-40B4-BE49-F238E27FC236}">
                    <a16:creationId xmlns:a16="http://schemas.microsoft.com/office/drawing/2014/main" id="{768826C1-45C7-49AD-893B-45ED5348B6CB}"/>
                  </a:ext>
                </a:extLst>
              </p:cNvPr>
              <p:cNvSpPr/>
              <p:nvPr/>
            </p:nvSpPr>
            <p:spPr bwMode="auto">
              <a:xfrm>
                <a:off x="4285328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弦 452">
                <a:extLst>
                  <a:ext uri="{FF2B5EF4-FFF2-40B4-BE49-F238E27FC236}">
                    <a16:creationId xmlns:a16="http://schemas.microsoft.com/office/drawing/2014/main" id="{F83DD16F-7EAC-4DFA-AB71-6611D77398CC}"/>
                  </a:ext>
                </a:extLst>
              </p:cNvPr>
              <p:cNvSpPr/>
              <p:nvPr/>
            </p:nvSpPr>
            <p:spPr bwMode="auto">
              <a:xfrm flipH="1">
                <a:off x="4534672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A2CB3A01-2ED7-4AF1-A663-A7B28F8B2AD1}"/>
                  </a:ext>
                </a:extLst>
              </p:cNvPr>
              <p:cNvSpPr/>
              <p:nvPr/>
            </p:nvSpPr>
            <p:spPr bwMode="auto">
              <a:xfrm rot="16200000">
                <a:off x="5519273" y="8016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515E55C-D3ED-49AD-8B27-8A24B7489A13}"/>
              </a:ext>
            </a:extLst>
          </p:cNvPr>
          <p:cNvGrpSpPr/>
          <p:nvPr/>
        </p:nvGrpSpPr>
        <p:grpSpPr>
          <a:xfrm>
            <a:off x="5704076" y="841265"/>
            <a:ext cx="1984959" cy="1577353"/>
            <a:chOff x="5704076" y="841265"/>
            <a:chExt cx="1984959" cy="1577353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73E2CED-A6B4-4610-9817-BF2EE18E2C66}"/>
                </a:ext>
              </a:extLst>
            </p:cNvPr>
            <p:cNvGrpSpPr/>
            <p:nvPr/>
          </p:nvGrpSpPr>
          <p:grpSpPr>
            <a:xfrm>
              <a:off x="5704076" y="841265"/>
              <a:ext cx="1971053" cy="1577353"/>
              <a:chOff x="5704076" y="841265"/>
              <a:chExt cx="1971053" cy="1577353"/>
            </a:xfrm>
          </p:grpSpPr>
          <p:grpSp>
            <p:nvGrpSpPr>
              <p:cNvPr id="747" name="グループ化 746">
                <a:extLst>
                  <a:ext uri="{FF2B5EF4-FFF2-40B4-BE49-F238E27FC236}">
                    <a16:creationId xmlns:a16="http://schemas.microsoft.com/office/drawing/2014/main" id="{8C5E1A13-D51F-4DCD-8D7D-2C7DEB45E58F}"/>
                  </a:ext>
                </a:extLst>
              </p:cNvPr>
              <p:cNvGrpSpPr/>
              <p:nvPr/>
            </p:nvGrpSpPr>
            <p:grpSpPr>
              <a:xfrm>
                <a:off x="5704076" y="841265"/>
                <a:ext cx="1971053" cy="1533527"/>
                <a:chOff x="5704076" y="841266"/>
                <a:chExt cx="2064691" cy="1606380"/>
              </a:xfrm>
            </p:grpSpPr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8FB1396E-80A5-479A-9736-3FC86C3F55BC}"/>
                    </a:ext>
                  </a:extLst>
                </p:cNvPr>
                <p:cNvSpPr/>
                <p:nvPr/>
              </p:nvSpPr>
              <p:spPr bwMode="auto">
                <a:xfrm>
                  <a:off x="7031857" y="2080987"/>
                  <a:ext cx="131008" cy="366659"/>
                </a:xfrm>
                <a:custGeom>
                  <a:avLst/>
                  <a:gdLst>
                    <a:gd name="connsiteX0" fmla="*/ 56256 w 225025"/>
                    <a:gd name="connsiteY0" fmla="*/ 0 h 583237"/>
                    <a:gd name="connsiteX1" fmla="*/ 168769 w 225025"/>
                    <a:gd name="connsiteY1" fmla="*/ 0 h 583237"/>
                    <a:gd name="connsiteX2" fmla="*/ 225025 w 225025"/>
                    <a:gd name="connsiteY2" fmla="*/ 583237 h 583237"/>
                    <a:gd name="connsiteX3" fmla="*/ 139034 w 225025"/>
                    <a:gd name="connsiteY3" fmla="*/ 583237 h 583237"/>
                    <a:gd name="connsiteX4" fmla="*/ 110859 w 225025"/>
                    <a:gd name="connsiteY4" fmla="*/ 461907 h 583237"/>
                    <a:gd name="connsiteX5" fmla="*/ 82685 w 225025"/>
                    <a:gd name="connsiteY5" fmla="*/ 583237 h 583237"/>
                    <a:gd name="connsiteX6" fmla="*/ 0 w 225025"/>
                    <a:gd name="connsiteY6" fmla="*/ 583237 h 583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5025" h="583237">
                      <a:moveTo>
                        <a:pt x="56256" y="0"/>
                      </a:moveTo>
                      <a:lnTo>
                        <a:pt x="168769" y="0"/>
                      </a:lnTo>
                      <a:lnTo>
                        <a:pt x="225025" y="583237"/>
                      </a:lnTo>
                      <a:lnTo>
                        <a:pt x="139034" y="583237"/>
                      </a:lnTo>
                      <a:lnTo>
                        <a:pt x="110859" y="461907"/>
                      </a:lnTo>
                      <a:lnTo>
                        <a:pt x="82685" y="583237"/>
                      </a:lnTo>
                      <a:lnTo>
                        <a:pt x="0" y="583237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C50F9BBC-0C60-4486-8FAB-49F428A1FBD7}"/>
                    </a:ext>
                  </a:extLst>
                </p:cNvPr>
                <p:cNvSpPr/>
                <p:nvPr/>
              </p:nvSpPr>
              <p:spPr bwMode="auto">
                <a:xfrm rot="15300000">
                  <a:off x="5956283" y="1793875"/>
                  <a:ext cx="222705" cy="245805"/>
                </a:xfrm>
                <a:custGeom>
                  <a:avLst/>
                  <a:gdLst>
                    <a:gd name="connsiteX0" fmla="*/ 222705 w 222705"/>
                    <a:gd name="connsiteY0" fmla="*/ 0 h 245805"/>
                    <a:gd name="connsiteX1" fmla="*/ 111198 w 222705"/>
                    <a:gd name="connsiteY1" fmla="*/ 223014 h 245805"/>
                    <a:gd name="connsiteX2" fmla="*/ 111503 w 222705"/>
                    <a:gd name="connsiteY2" fmla="*/ 225615 h 245805"/>
                    <a:gd name="connsiteX3" fmla="*/ 62611 w 222705"/>
                    <a:gd name="connsiteY3" fmla="*/ 245805 h 245805"/>
                    <a:gd name="connsiteX4" fmla="*/ 0 w 222705"/>
                    <a:gd name="connsiteY4" fmla="*/ 219950 h 245805"/>
                    <a:gd name="connsiteX5" fmla="*/ 4222 w 222705"/>
                    <a:gd name="connsiteY5" fmla="*/ 178069 h 245805"/>
                    <a:gd name="connsiteX6" fmla="*/ 222705 w 222705"/>
                    <a:gd name="connsiteY6" fmla="*/ 0 h 245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705" h="245805">
                      <a:moveTo>
                        <a:pt x="222705" y="0"/>
                      </a:moveTo>
                      <a:cubicBezTo>
                        <a:pt x="152510" y="52647"/>
                        <a:pt x="111198" y="135270"/>
                        <a:pt x="111198" y="223014"/>
                      </a:cubicBezTo>
                      <a:lnTo>
                        <a:pt x="111503" y="225615"/>
                      </a:lnTo>
                      <a:lnTo>
                        <a:pt x="62611" y="245805"/>
                      </a:lnTo>
                      <a:lnTo>
                        <a:pt x="0" y="219950"/>
                      </a:lnTo>
                      <a:lnTo>
                        <a:pt x="4222" y="178069"/>
                      </a:lnTo>
                      <a:cubicBezTo>
                        <a:pt x="25017" y="76445"/>
                        <a:pt x="114934" y="0"/>
                        <a:pt x="22270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4242AB3F-473A-48A5-89C9-EE81CBC1A781}"/>
                    </a:ext>
                  </a:extLst>
                </p:cNvPr>
                <p:cNvSpPr/>
                <p:nvPr/>
              </p:nvSpPr>
              <p:spPr bwMode="auto">
                <a:xfrm>
                  <a:off x="6030787" y="841266"/>
                  <a:ext cx="1737980" cy="1606380"/>
                </a:xfrm>
                <a:custGeom>
                  <a:avLst/>
                  <a:gdLst>
                    <a:gd name="connsiteX0" fmla="*/ 783756 w 1737980"/>
                    <a:gd name="connsiteY0" fmla="*/ 0 h 1606380"/>
                    <a:gd name="connsiteX1" fmla="*/ 748769 w 1737980"/>
                    <a:gd name="connsiteY1" fmla="*/ 79183 h 1606380"/>
                    <a:gd name="connsiteX2" fmla="*/ 738237 w 1737980"/>
                    <a:gd name="connsiteY2" fmla="*/ 127927 h 1606380"/>
                    <a:gd name="connsiteX3" fmla="*/ 751244 w 1737980"/>
                    <a:gd name="connsiteY3" fmla="*/ 95557 h 1606380"/>
                    <a:gd name="connsiteX4" fmla="*/ 849838 w 1737980"/>
                    <a:gd name="connsiteY4" fmla="*/ 27028 h 1606380"/>
                    <a:gd name="connsiteX5" fmla="*/ 809475 w 1737980"/>
                    <a:gd name="connsiteY5" fmla="*/ 135406 h 1606380"/>
                    <a:gd name="connsiteX6" fmla="*/ 809300 w 1737980"/>
                    <a:gd name="connsiteY6" fmla="*/ 136968 h 1606380"/>
                    <a:gd name="connsiteX7" fmla="*/ 834892 w 1737980"/>
                    <a:gd name="connsiteY7" fmla="*/ 103318 h 1606380"/>
                    <a:gd name="connsiteX8" fmla="*/ 948695 w 1737980"/>
                    <a:gd name="connsiteY8" fmla="*/ 61499 h 1606380"/>
                    <a:gd name="connsiteX9" fmla="*/ 912316 w 1737980"/>
                    <a:gd name="connsiteY9" fmla="*/ 105256 h 1606380"/>
                    <a:gd name="connsiteX10" fmla="*/ 888432 w 1737980"/>
                    <a:gd name="connsiteY10" fmla="*/ 143314 h 1606380"/>
                    <a:gd name="connsiteX11" fmla="*/ 888867 w 1737980"/>
                    <a:gd name="connsiteY11" fmla="*/ 142743 h 1606380"/>
                    <a:gd name="connsiteX12" fmla="*/ 1002670 w 1737980"/>
                    <a:gd name="connsiteY12" fmla="*/ 100925 h 1606380"/>
                    <a:gd name="connsiteX13" fmla="*/ 966291 w 1737980"/>
                    <a:gd name="connsiteY13" fmla="*/ 144681 h 1606380"/>
                    <a:gd name="connsiteX14" fmla="*/ 945413 w 1737980"/>
                    <a:gd name="connsiteY14" fmla="*/ 177951 h 1606380"/>
                    <a:gd name="connsiteX15" fmla="*/ 964166 w 1737980"/>
                    <a:gd name="connsiteY15" fmla="*/ 162708 h 1606380"/>
                    <a:gd name="connsiteX16" fmla="*/ 1050295 w 1737980"/>
                    <a:gd name="connsiteY16" fmla="*/ 143384 h 1606380"/>
                    <a:gd name="connsiteX17" fmla="*/ 1013916 w 1737980"/>
                    <a:gd name="connsiteY17" fmla="*/ 187141 h 1606380"/>
                    <a:gd name="connsiteX18" fmla="*/ 1006882 w 1737980"/>
                    <a:gd name="connsiteY18" fmla="*/ 198350 h 1606380"/>
                    <a:gd name="connsiteX19" fmla="*/ 1034163 w 1737980"/>
                    <a:gd name="connsiteY19" fmla="*/ 184120 h 1606380"/>
                    <a:gd name="connsiteX20" fmla="*/ 1091570 w 1737980"/>
                    <a:gd name="connsiteY20" fmla="*/ 179778 h 1606380"/>
                    <a:gd name="connsiteX21" fmla="*/ 1057889 w 1737980"/>
                    <a:gd name="connsiteY21" fmla="*/ 220290 h 1606380"/>
                    <a:gd name="connsiteX22" fmla="*/ 1069088 w 1737980"/>
                    <a:gd name="connsiteY22" fmla="*/ 214448 h 1606380"/>
                    <a:gd name="connsiteX23" fmla="*/ 1126495 w 1737980"/>
                    <a:gd name="connsiteY23" fmla="*/ 210106 h 1606380"/>
                    <a:gd name="connsiteX24" fmla="*/ 1100600 w 1737980"/>
                    <a:gd name="connsiteY24" fmla="*/ 241253 h 1606380"/>
                    <a:gd name="connsiteX25" fmla="*/ 1175523 w 1737980"/>
                    <a:gd name="connsiteY25" fmla="*/ 270286 h 1606380"/>
                    <a:gd name="connsiteX26" fmla="*/ 1538721 w 1737980"/>
                    <a:gd name="connsiteY26" fmla="*/ 646421 h 1606380"/>
                    <a:gd name="connsiteX27" fmla="*/ 1558711 w 1737980"/>
                    <a:gd name="connsiteY27" fmla="*/ 724451 h 1606380"/>
                    <a:gd name="connsiteX28" fmla="*/ 1737980 w 1737980"/>
                    <a:gd name="connsiteY28" fmla="*/ 877954 h 1606380"/>
                    <a:gd name="connsiteX29" fmla="*/ 1674333 w 1737980"/>
                    <a:gd name="connsiteY29" fmla="*/ 941601 h 1606380"/>
                    <a:gd name="connsiteX30" fmla="*/ 1566749 w 1737980"/>
                    <a:gd name="connsiteY30" fmla="*/ 815958 h 1606380"/>
                    <a:gd name="connsiteX31" fmla="*/ 1551059 w 1737980"/>
                    <a:gd name="connsiteY31" fmla="*/ 940720 h 1606380"/>
                    <a:gd name="connsiteX32" fmla="*/ 1375921 w 1737980"/>
                    <a:gd name="connsiteY32" fmla="*/ 1225144 h 1606380"/>
                    <a:gd name="connsiteX33" fmla="*/ 1329845 w 1737980"/>
                    <a:gd name="connsiteY33" fmla="*/ 1261206 h 1606380"/>
                    <a:gd name="connsiteX34" fmla="*/ 1360678 w 1737980"/>
                    <a:gd name="connsiteY34" fmla="*/ 1606380 h 1606380"/>
                    <a:gd name="connsiteX35" fmla="*/ 1310615 w 1737980"/>
                    <a:gd name="connsiteY35" fmla="*/ 1606380 h 1606380"/>
                    <a:gd name="connsiteX36" fmla="*/ 1294212 w 1737980"/>
                    <a:gd name="connsiteY36" fmla="*/ 1530105 h 1606380"/>
                    <a:gd name="connsiteX37" fmla="*/ 1277809 w 1737980"/>
                    <a:gd name="connsiteY37" fmla="*/ 1606380 h 1606380"/>
                    <a:gd name="connsiteX38" fmla="*/ 1229670 w 1737980"/>
                    <a:gd name="connsiteY38" fmla="*/ 1606380 h 1606380"/>
                    <a:gd name="connsiteX39" fmla="*/ 1255858 w 1737980"/>
                    <a:gd name="connsiteY39" fmla="*/ 1313206 h 1606380"/>
                    <a:gd name="connsiteX40" fmla="*/ 1173475 w 1737980"/>
                    <a:gd name="connsiteY40" fmla="*/ 1358967 h 1606380"/>
                    <a:gd name="connsiteX41" fmla="*/ 783488 w 1737980"/>
                    <a:gd name="connsiteY41" fmla="*/ 1442172 h 1606380"/>
                    <a:gd name="connsiteX42" fmla="*/ 726474 w 1737980"/>
                    <a:gd name="connsiteY42" fmla="*/ 1437565 h 1606380"/>
                    <a:gd name="connsiteX43" fmla="*/ 741553 w 1737980"/>
                    <a:gd name="connsiteY43" fmla="*/ 1606380 h 1606380"/>
                    <a:gd name="connsiteX44" fmla="*/ 691490 w 1737980"/>
                    <a:gd name="connsiteY44" fmla="*/ 1606380 h 1606380"/>
                    <a:gd name="connsiteX45" fmla="*/ 675087 w 1737980"/>
                    <a:gd name="connsiteY45" fmla="*/ 1530105 h 1606380"/>
                    <a:gd name="connsiteX46" fmla="*/ 658684 w 1737980"/>
                    <a:gd name="connsiteY46" fmla="*/ 1606380 h 1606380"/>
                    <a:gd name="connsiteX47" fmla="*/ 610545 w 1737980"/>
                    <a:gd name="connsiteY47" fmla="*/ 1606380 h 1606380"/>
                    <a:gd name="connsiteX48" fmla="*/ 626347 w 1737980"/>
                    <a:gd name="connsiteY48" fmla="*/ 1429474 h 1606380"/>
                    <a:gd name="connsiteX49" fmla="*/ 625588 w 1737980"/>
                    <a:gd name="connsiteY49" fmla="*/ 1429413 h 1606380"/>
                    <a:gd name="connsiteX50" fmla="*/ 494226 w 1737980"/>
                    <a:gd name="connsiteY50" fmla="*/ 1396727 h 1606380"/>
                    <a:gd name="connsiteX51" fmla="*/ 512953 w 1737980"/>
                    <a:gd name="connsiteY51" fmla="*/ 1606380 h 1606380"/>
                    <a:gd name="connsiteX52" fmla="*/ 462890 w 1737980"/>
                    <a:gd name="connsiteY52" fmla="*/ 1606380 h 1606380"/>
                    <a:gd name="connsiteX53" fmla="*/ 446487 w 1737980"/>
                    <a:gd name="connsiteY53" fmla="*/ 1530105 h 1606380"/>
                    <a:gd name="connsiteX54" fmla="*/ 430084 w 1737980"/>
                    <a:gd name="connsiteY54" fmla="*/ 1606380 h 1606380"/>
                    <a:gd name="connsiteX55" fmla="*/ 381945 w 1737980"/>
                    <a:gd name="connsiteY55" fmla="*/ 1606380 h 1606380"/>
                    <a:gd name="connsiteX56" fmla="*/ 403921 w 1737980"/>
                    <a:gd name="connsiteY56" fmla="*/ 1360363 h 1606380"/>
                    <a:gd name="connsiteX57" fmla="*/ 396466 w 1737980"/>
                    <a:gd name="connsiteY57" fmla="*/ 1357120 h 1606380"/>
                    <a:gd name="connsiteX58" fmla="*/ 385091 w 1737980"/>
                    <a:gd name="connsiteY58" fmla="*/ 1368554 h 1606380"/>
                    <a:gd name="connsiteX59" fmla="*/ 276610 w 1737980"/>
                    <a:gd name="connsiteY59" fmla="*/ 1408926 h 1606380"/>
                    <a:gd name="connsiteX60" fmla="*/ 82586 w 1737980"/>
                    <a:gd name="connsiteY60" fmla="*/ 1172535 h 1606380"/>
                    <a:gd name="connsiteX61" fmla="*/ 93622 w 1737980"/>
                    <a:gd name="connsiteY61" fmla="*/ 1105939 h 1606380"/>
                    <a:gd name="connsiteX62" fmla="*/ 61570 w 1737980"/>
                    <a:gd name="connsiteY62" fmla="*/ 1058606 h 1606380"/>
                    <a:gd name="connsiteX63" fmla="*/ 0 w 1737980"/>
                    <a:gd name="connsiteY63" fmla="*/ 814152 h 1606380"/>
                    <a:gd name="connsiteX64" fmla="*/ 478519 w 1737980"/>
                    <a:gd name="connsiteY64" fmla="*/ 235486 h 1606380"/>
                    <a:gd name="connsiteX65" fmla="*/ 509126 w 1737980"/>
                    <a:gd name="connsiteY65" fmla="*/ 227870 h 1606380"/>
                    <a:gd name="connsiteX66" fmla="*/ 505019 w 1737980"/>
                    <a:gd name="connsiteY66" fmla="*/ 198567 h 1606380"/>
                    <a:gd name="connsiteX67" fmla="*/ 560727 w 1737980"/>
                    <a:gd name="connsiteY67" fmla="*/ 88715 h 1606380"/>
                    <a:gd name="connsiteX68" fmla="*/ 565932 w 1737980"/>
                    <a:gd name="connsiteY68" fmla="*/ 145033 h 1606380"/>
                    <a:gd name="connsiteX69" fmla="*/ 577759 w 1737980"/>
                    <a:gd name="connsiteY69" fmla="*/ 194095 h 1606380"/>
                    <a:gd name="connsiteX70" fmla="*/ 584493 w 1737980"/>
                    <a:gd name="connsiteY70" fmla="*/ 132863 h 1606380"/>
                    <a:gd name="connsiteX71" fmla="*/ 661160 w 1737980"/>
                    <a:gd name="connsiteY71" fmla="*/ 42295 h 1606380"/>
                    <a:gd name="connsiteX72" fmla="*/ 654352 w 1737980"/>
                    <a:gd name="connsiteY72" fmla="*/ 123428 h 1606380"/>
                    <a:gd name="connsiteX73" fmla="*/ 678010 w 1737980"/>
                    <a:gd name="connsiteY73" fmla="*/ 68529 h 1606380"/>
                    <a:gd name="connsiteX74" fmla="*/ 783756 w 1737980"/>
                    <a:gd name="connsiteY74" fmla="*/ 0 h 160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737980" h="1606380">
                      <a:moveTo>
                        <a:pt x="783756" y="0"/>
                      </a:moveTo>
                      <a:cubicBezTo>
                        <a:pt x="769672" y="23905"/>
                        <a:pt x="757936" y="50592"/>
                        <a:pt x="748769" y="79183"/>
                      </a:cubicBezTo>
                      <a:lnTo>
                        <a:pt x="738237" y="127927"/>
                      </a:lnTo>
                      <a:lnTo>
                        <a:pt x="751244" y="95557"/>
                      </a:lnTo>
                      <a:cubicBezTo>
                        <a:pt x="776476" y="53216"/>
                        <a:pt x="811335" y="27028"/>
                        <a:pt x="849838" y="27028"/>
                      </a:cubicBezTo>
                      <a:cubicBezTo>
                        <a:pt x="832329" y="58901"/>
                        <a:pt x="818713" y="95719"/>
                        <a:pt x="809475" y="135406"/>
                      </a:cubicBezTo>
                      <a:lnTo>
                        <a:pt x="809300" y="136968"/>
                      </a:lnTo>
                      <a:lnTo>
                        <a:pt x="834892" y="103318"/>
                      </a:lnTo>
                      <a:cubicBezTo>
                        <a:pt x="870737" y="68659"/>
                        <a:pt x="911503" y="51981"/>
                        <a:pt x="948695" y="61499"/>
                      </a:cubicBezTo>
                      <a:cubicBezTo>
                        <a:pt x="935920" y="74729"/>
                        <a:pt x="923751" y="89393"/>
                        <a:pt x="912316" y="105256"/>
                      </a:cubicBezTo>
                      <a:lnTo>
                        <a:pt x="888432" y="143314"/>
                      </a:lnTo>
                      <a:lnTo>
                        <a:pt x="888867" y="142743"/>
                      </a:lnTo>
                      <a:cubicBezTo>
                        <a:pt x="924712" y="108084"/>
                        <a:pt x="965478" y="91406"/>
                        <a:pt x="1002670" y="100925"/>
                      </a:cubicBezTo>
                      <a:cubicBezTo>
                        <a:pt x="989895" y="114155"/>
                        <a:pt x="977726" y="128818"/>
                        <a:pt x="966291" y="144681"/>
                      </a:cubicBezTo>
                      <a:lnTo>
                        <a:pt x="945413" y="177951"/>
                      </a:lnTo>
                      <a:lnTo>
                        <a:pt x="964166" y="162708"/>
                      </a:lnTo>
                      <a:cubicBezTo>
                        <a:pt x="992497" y="143842"/>
                        <a:pt x="1022401" y="136245"/>
                        <a:pt x="1050295" y="143384"/>
                      </a:cubicBezTo>
                      <a:cubicBezTo>
                        <a:pt x="1037520" y="156614"/>
                        <a:pt x="1025351" y="171277"/>
                        <a:pt x="1013916" y="187141"/>
                      </a:cubicBezTo>
                      <a:lnTo>
                        <a:pt x="1006882" y="198350"/>
                      </a:lnTo>
                      <a:lnTo>
                        <a:pt x="1034163" y="184120"/>
                      </a:lnTo>
                      <a:cubicBezTo>
                        <a:pt x="1053485" y="176808"/>
                        <a:pt x="1072974" y="175019"/>
                        <a:pt x="1091570" y="179778"/>
                      </a:cubicBezTo>
                      <a:lnTo>
                        <a:pt x="1057889" y="220290"/>
                      </a:lnTo>
                      <a:lnTo>
                        <a:pt x="1069088" y="214448"/>
                      </a:lnTo>
                      <a:cubicBezTo>
                        <a:pt x="1088410" y="207136"/>
                        <a:pt x="1107899" y="205347"/>
                        <a:pt x="1126495" y="210106"/>
                      </a:cubicBezTo>
                      <a:lnTo>
                        <a:pt x="1100600" y="241253"/>
                      </a:lnTo>
                      <a:lnTo>
                        <a:pt x="1175523" y="270286"/>
                      </a:lnTo>
                      <a:cubicBezTo>
                        <a:pt x="1351042" y="351751"/>
                        <a:pt x="1483475" y="486241"/>
                        <a:pt x="1538721" y="646421"/>
                      </a:cubicBezTo>
                      <a:lnTo>
                        <a:pt x="1558711" y="724451"/>
                      </a:lnTo>
                      <a:lnTo>
                        <a:pt x="1737980" y="877954"/>
                      </a:lnTo>
                      <a:lnTo>
                        <a:pt x="1674333" y="941601"/>
                      </a:lnTo>
                      <a:lnTo>
                        <a:pt x="1566749" y="815958"/>
                      </a:lnTo>
                      <a:lnTo>
                        <a:pt x="1551059" y="940720"/>
                      </a:lnTo>
                      <a:cubicBezTo>
                        <a:pt x="1523662" y="1048037"/>
                        <a:pt x="1462117" y="1145383"/>
                        <a:pt x="1375921" y="1225144"/>
                      </a:cubicBezTo>
                      <a:lnTo>
                        <a:pt x="1329845" y="1261206"/>
                      </a:lnTo>
                      <a:lnTo>
                        <a:pt x="1360678" y="1606380"/>
                      </a:lnTo>
                      <a:lnTo>
                        <a:pt x="1310615" y="1606380"/>
                      </a:lnTo>
                      <a:lnTo>
                        <a:pt x="1294212" y="1530105"/>
                      </a:lnTo>
                      <a:lnTo>
                        <a:pt x="1277809" y="1606380"/>
                      </a:lnTo>
                      <a:lnTo>
                        <a:pt x="1229670" y="1606380"/>
                      </a:lnTo>
                      <a:lnTo>
                        <a:pt x="1255858" y="1313206"/>
                      </a:lnTo>
                      <a:lnTo>
                        <a:pt x="1173475" y="1358967"/>
                      </a:lnTo>
                      <a:cubicBezTo>
                        <a:pt x="1058632" y="1411899"/>
                        <a:pt x="925471" y="1442172"/>
                        <a:pt x="783488" y="1442172"/>
                      </a:cubicBezTo>
                      <a:lnTo>
                        <a:pt x="726474" y="1437565"/>
                      </a:lnTo>
                      <a:lnTo>
                        <a:pt x="741553" y="1606380"/>
                      </a:lnTo>
                      <a:lnTo>
                        <a:pt x="691490" y="1606380"/>
                      </a:lnTo>
                      <a:lnTo>
                        <a:pt x="675087" y="1530105"/>
                      </a:lnTo>
                      <a:lnTo>
                        <a:pt x="658684" y="1606380"/>
                      </a:lnTo>
                      <a:lnTo>
                        <a:pt x="610545" y="1606380"/>
                      </a:lnTo>
                      <a:lnTo>
                        <a:pt x="626347" y="1429474"/>
                      </a:lnTo>
                      <a:lnTo>
                        <a:pt x="625588" y="1429413"/>
                      </a:lnTo>
                      <a:lnTo>
                        <a:pt x="494226" y="1396727"/>
                      </a:lnTo>
                      <a:lnTo>
                        <a:pt x="512953" y="1606380"/>
                      </a:lnTo>
                      <a:lnTo>
                        <a:pt x="462890" y="1606380"/>
                      </a:lnTo>
                      <a:lnTo>
                        <a:pt x="446487" y="1530105"/>
                      </a:lnTo>
                      <a:lnTo>
                        <a:pt x="430084" y="1606380"/>
                      </a:lnTo>
                      <a:lnTo>
                        <a:pt x="381945" y="1606380"/>
                      </a:lnTo>
                      <a:lnTo>
                        <a:pt x="403921" y="1360363"/>
                      </a:lnTo>
                      <a:lnTo>
                        <a:pt x="396466" y="1357120"/>
                      </a:lnTo>
                      <a:lnTo>
                        <a:pt x="385091" y="1368554"/>
                      </a:lnTo>
                      <a:cubicBezTo>
                        <a:pt x="354124" y="1394043"/>
                        <a:pt x="316794" y="1408926"/>
                        <a:pt x="276610" y="1408926"/>
                      </a:cubicBezTo>
                      <a:cubicBezTo>
                        <a:pt x="169454" y="1408926"/>
                        <a:pt x="82586" y="1303090"/>
                        <a:pt x="82586" y="1172535"/>
                      </a:cubicBezTo>
                      <a:lnTo>
                        <a:pt x="93622" y="1105939"/>
                      </a:lnTo>
                      <a:lnTo>
                        <a:pt x="61570" y="1058606"/>
                      </a:lnTo>
                      <a:cubicBezTo>
                        <a:pt x="21924" y="983471"/>
                        <a:pt x="0" y="900864"/>
                        <a:pt x="0" y="814152"/>
                      </a:cubicBezTo>
                      <a:cubicBezTo>
                        <a:pt x="0" y="554018"/>
                        <a:pt x="197314" y="330825"/>
                        <a:pt x="478519" y="235486"/>
                      </a:cubicBezTo>
                      <a:lnTo>
                        <a:pt x="509126" y="227870"/>
                      </a:lnTo>
                      <a:lnTo>
                        <a:pt x="505019" y="198567"/>
                      </a:lnTo>
                      <a:cubicBezTo>
                        <a:pt x="506293" y="148974"/>
                        <a:pt x="524963" y="108438"/>
                        <a:pt x="560727" y="88715"/>
                      </a:cubicBezTo>
                      <a:cubicBezTo>
                        <a:pt x="560937" y="107001"/>
                        <a:pt x="562699" y="125859"/>
                        <a:pt x="565932" y="145033"/>
                      </a:cubicBezTo>
                      <a:lnTo>
                        <a:pt x="577759" y="194095"/>
                      </a:lnTo>
                      <a:lnTo>
                        <a:pt x="584493" y="132863"/>
                      </a:lnTo>
                      <a:cubicBezTo>
                        <a:pt x="597394" y="85728"/>
                        <a:pt x="623969" y="51814"/>
                        <a:pt x="661160" y="42295"/>
                      </a:cubicBezTo>
                      <a:lnTo>
                        <a:pt x="654352" y="123428"/>
                      </a:lnTo>
                      <a:lnTo>
                        <a:pt x="678010" y="68529"/>
                      </a:lnTo>
                      <a:cubicBezTo>
                        <a:pt x="705073" y="26188"/>
                        <a:pt x="742460" y="0"/>
                        <a:pt x="7837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CC6600"/>
                    </a:gs>
                    <a:gs pos="80000">
                      <a:srgbClr val="66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27DE8515-8051-492F-99B1-17AA282DF792}"/>
                    </a:ext>
                  </a:extLst>
                </p:cNvPr>
                <p:cNvSpPr/>
                <p:nvPr/>
              </p:nvSpPr>
              <p:spPr bwMode="auto">
                <a:xfrm>
                  <a:off x="6147953" y="1794496"/>
                  <a:ext cx="274869" cy="41445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3A2781E5-326D-4D20-87F4-2331E8FD8737}"/>
                    </a:ext>
                  </a:extLst>
                </p:cNvPr>
                <p:cNvSpPr/>
                <p:nvPr/>
              </p:nvSpPr>
              <p:spPr bwMode="auto">
                <a:xfrm>
                  <a:off x="6199666" y="1972618"/>
                  <a:ext cx="224273" cy="236330"/>
                </a:xfrm>
                <a:custGeom>
                  <a:avLst/>
                  <a:gdLst>
                    <a:gd name="connsiteX0" fmla="*/ 220376 w 224273"/>
                    <a:gd name="connsiteY0" fmla="*/ 0 h 236330"/>
                    <a:gd name="connsiteX1" fmla="*/ 224273 w 224273"/>
                    <a:gd name="connsiteY1" fmla="*/ 29104 h 236330"/>
                    <a:gd name="connsiteX2" fmla="*/ 86838 w 224273"/>
                    <a:gd name="connsiteY2" fmla="*/ 236330 h 236330"/>
                    <a:gd name="connsiteX3" fmla="*/ 33342 w 224273"/>
                    <a:gd name="connsiteY3" fmla="*/ 220045 h 236330"/>
                    <a:gd name="connsiteX4" fmla="*/ 0 w 224273"/>
                    <a:gd name="connsiteY4" fmla="*/ 186150 h 236330"/>
                    <a:gd name="connsiteX5" fmla="*/ 17631 w 224273"/>
                    <a:gd name="connsiteY5" fmla="*/ 139998 h 236330"/>
                    <a:gd name="connsiteX6" fmla="*/ 67031 w 224273"/>
                    <a:gd name="connsiteY6" fmla="*/ 75324 h 236330"/>
                    <a:gd name="connsiteX7" fmla="*/ 199108 w 224273"/>
                    <a:gd name="connsiteY7" fmla="*/ 175 h 23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4273" h="236330">
                      <a:moveTo>
                        <a:pt x="220376" y="0"/>
                      </a:moveTo>
                      <a:lnTo>
                        <a:pt x="224273" y="29104"/>
                      </a:lnTo>
                      <a:cubicBezTo>
                        <a:pt x="224273" y="143552"/>
                        <a:pt x="162741" y="236330"/>
                        <a:pt x="86838" y="236330"/>
                      </a:cubicBezTo>
                      <a:cubicBezTo>
                        <a:pt x="67862" y="236330"/>
                        <a:pt x="49785" y="230531"/>
                        <a:pt x="33342" y="220045"/>
                      </a:cubicBezTo>
                      <a:lnTo>
                        <a:pt x="0" y="186150"/>
                      </a:lnTo>
                      <a:lnTo>
                        <a:pt x="17631" y="139998"/>
                      </a:lnTo>
                      <a:cubicBezTo>
                        <a:pt x="30244" y="117549"/>
                        <a:pt x="46799" y="95556"/>
                        <a:pt x="67031" y="75324"/>
                      </a:cubicBezTo>
                      <a:cubicBezTo>
                        <a:pt x="107494" y="34861"/>
                        <a:pt x="155004" y="9105"/>
                        <a:pt x="199108" y="175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950C6C58-73B7-4D58-AE30-9629366F34BA}"/>
                    </a:ext>
                  </a:extLst>
                </p:cNvPr>
                <p:cNvSpPr/>
                <p:nvPr/>
              </p:nvSpPr>
              <p:spPr bwMode="auto">
                <a:xfrm>
                  <a:off x="6069872" y="1707887"/>
                  <a:ext cx="460739" cy="341551"/>
                </a:xfrm>
                <a:prstGeom prst="ellipse">
                  <a:avLst/>
                </a:prstGeom>
                <a:solidFill>
                  <a:srgbClr val="FF5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3C855CE3-5F98-4A2B-99F9-3ED966BF3544}"/>
                    </a:ext>
                  </a:extLst>
                </p:cNvPr>
                <p:cNvSpPr/>
                <p:nvPr/>
              </p:nvSpPr>
              <p:spPr bwMode="auto">
                <a:xfrm>
                  <a:off x="6124623" y="1815333"/>
                  <a:ext cx="117224" cy="158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FDCE21A6-A193-441D-A696-390919E670EC}"/>
                    </a:ext>
                  </a:extLst>
                </p:cNvPr>
                <p:cNvSpPr/>
                <p:nvPr/>
              </p:nvSpPr>
              <p:spPr bwMode="auto">
                <a:xfrm>
                  <a:off x="6305598" y="1815333"/>
                  <a:ext cx="117224" cy="158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F5FFF634-644B-467D-BA39-B8D102FCC3E0}"/>
                    </a:ext>
                  </a:extLst>
                </p:cNvPr>
                <p:cNvSpPr/>
                <p:nvPr/>
              </p:nvSpPr>
              <p:spPr bwMode="auto">
                <a:xfrm rot="15300000">
                  <a:off x="6363476" y="1793876"/>
                  <a:ext cx="222705" cy="245805"/>
                </a:xfrm>
                <a:custGeom>
                  <a:avLst/>
                  <a:gdLst>
                    <a:gd name="connsiteX0" fmla="*/ 222705 w 222705"/>
                    <a:gd name="connsiteY0" fmla="*/ 0 h 245805"/>
                    <a:gd name="connsiteX1" fmla="*/ 111198 w 222705"/>
                    <a:gd name="connsiteY1" fmla="*/ 223014 h 245805"/>
                    <a:gd name="connsiteX2" fmla="*/ 111503 w 222705"/>
                    <a:gd name="connsiteY2" fmla="*/ 225615 h 245805"/>
                    <a:gd name="connsiteX3" fmla="*/ 62611 w 222705"/>
                    <a:gd name="connsiteY3" fmla="*/ 245805 h 245805"/>
                    <a:gd name="connsiteX4" fmla="*/ 0 w 222705"/>
                    <a:gd name="connsiteY4" fmla="*/ 219950 h 245805"/>
                    <a:gd name="connsiteX5" fmla="*/ 4222 w 222705"/>
                    <a:gd name="connsiteY5" fmla="*/ 178069 h 245805"/>
                    <a:gd name="connsiteX6" fmla="*/ 222705 w 222705"/>
                    <a:gd name="connsiteY6" fmla="*/ 0 h 245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705" h="245805">
                      <a:moveTo>
                        <a:pt x="222705" y="0"/>
                      </a:moveTo>
                      <a:cubicBezTo>
                        <a:pt x="152510" y="52647"/>
                        <a:pt x="111198" y="135270"/>
                        <a:pt x="111198" y="223014"/>
                      </a:cubicBezTo>
                      <a:lnTo>
                        <a:pt x="111503" y="225615"/>
                      </a:lnTo>
                      <a:lnTo>
                        <a:pt x="62611" y="245805"/>
                      </a:lnTo>
                      <a:lnTo>
                        <a:pt x="0" y="219950"/>
                      </a:lnTo>
                      <a:lnTo>
                        <a:pt x="4222" y="178069"/>
                      </a:lnTo>
                      <a:cubicBezTo>
                        <a:pt x="25017" y="76445"/>
                        <a:pt x="114934" y="0"/>
                        <a:pt x="22270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72FC76C7-20EF-40DD-BB17-D563D45D075D}"/>
                    </a:ext>
                  </a:extLst>
                </p:cNvPr>
                <p:cNvSpPr/>
                <p:nvPr/>
              </p:nvSpPr>
              <p:spPr bwMode="auto">
                <a:xfrm>
                  <a:off x="6698264" y="1230926"/>
                  <a:ext cx="701216" cy="717576"/>
                </a:xfrm>
                <a:custGeom>
                  <a:avLst/>
                  <a:gdLst>
                    <a:gd name="connsiteX0" fmla="*/ 601204 w 701216"/>
                    <a:gd name="connsiteY0" fmla="*/ 509588 h 717576"/>
                    <a:gd name="connsiteX1" fmla="*/ 543494 w 701216"/>
                    <a:gd name="connsiteY1" fmla="*/ 613582 h 717576"/>
                    <a:gd name="connsiteX2" fmla="*/ 601204 w 701216"/>
                    <a:gd name="connsiteY2" fmla="*/ 717576 h 717576"/>
                    <a:gd name="connsiteX3" fmla="*/ 485784 w 701216"/>
                    <a:gd name="connsiteY3" fmla="*/ 613582 h 717576"/>
                    <a:gd name="connsiteX4" fmla="*/ 601204 w 701216"/>
                    <a:gd name="connsiteY4" fmla="*/ 509588 h 717576"/>
                    <a:gd name="connsiteX5" fmla="*/ 372596 w 701216"/>
                    <a:gd name="connsiteY5" fmla="*/ 509588 h 717576"/>
                    <a:gd name="connsiteX6" fmla="*/ 314886 w 701216"/>
                    <a:gd name="connsiteY6" fmla="*/ 613582 h 717576"/>
                    <a:gd name="connsiteX7" fmla="*/ 372596 w 701216"/>
                    <a:gd name="connsiteY7" fmla="*/ 717576 h 717576"/>
                    <a:gd name="connsiteX8" fmla="*/ 257176 w 701216"/>
                    <a:gd name="connsiteY8" fmla="*/ 613582 h 717576"/>
                    <a:gd name="connsiteX9" fmla="*/ 372596 w 701216"/>
                    <a:gd name="connsiteY9" fmla="*/ 509588 h 717576"/>
                    <a:gd name="connsiteX10" fmla="*/ 134471 w 701216"/>
                    <a:gd name="connsiteY10" fmla="*/ 509588 h 717576"/>
                    <a:gd name="connsiteX11" fmla="*/ 76761 w 701216"/>
                    <a:gd name="connsiteY11" fmla="*/ 613582 h 717576"/>
                    <a:gd name="connsiteX12" fmla="*/ 134471 w 701216"/>
                    <a:gd name="connsiteY12" fmla="*/ 717576 h 717576"/>
                    <a:gd name="connsiteX13" fmla="*/ 19051 w 701216"/>
                    <a:gd name="connsiteY13" fmla="*/ 613582 h 717576"/>
                    <a:gd name="connsiteX14" fmla="*/ 134471 w 701216"/>
                    <a:gd name="connsiteY14" fmla="*/ 509588 h 717576"/>
                    <a:gd name="connsiteX15" fmla="*/ 701216 w 701216"/>
                    <a:gd name="connsiteY15" fmla="*/ 252413 h 717576"/>
                    <a:gd name="connsiteX16" fmla="*/ 643506 w 701216"/>
                    <a:gd name="connsiteY16" fmla="*/ 356407 h 717576"/>
                    <a:gd name="connsiteX17" fmla="*/ 701216 w 701216"/>
                    <a:gd name="connsiteY17" fmla="*/ 460401 h 717576"/>
                    <a:gd name="connsiteX18" fmla="*/ 585796 w 701216"/>
                    <a:gd name="connsiteY18" fmla="*/ 356407 h 717576"/>
                    <a:gd name="connsiteX19" fmla="*/ 701216 w 701216"/>
                    <a:gd name="connsiteY19" fmla="*/ 252413 h 717576"/>
                    <a:gd name="connsiteX20" fmla="*/ 472608 w 701216"/>
                    <a:gd name="connsiteY20" fmla="*/ 252413 h 717576"/>
                    <a:gd name="connsiteX21" fmla="*/ 414898 w 701216"/>
                    <a:gd name="connsiteY21" fmla="*/ 356407 h 717576"/>
                    <a:gd name="connsiteX22" fmla="*/ 472608 w 701216"/>
                    <a:gd name="connsiteY22" fmla="*/ 460401 h 717576"/>
                    <a:gd name="connsiteX23" fmla="*/ 357188 w 701216"/>
                    <a:gd name="connsiteY23" fmla="*/ 356407 h 717576"/>
                    <a:gd name="connsiteX24" fmla="*/ 472608 w 701216"/>
                    <a:gd name="connsiteY24" fmla="*/ 252413 h 717576"/>
                    <a:gd name="connsiteX25" fmla="*/ 234483 w 701216"/>
                    <a:gd name="connsiteY25" fmla="*/ 252413 h 717576"/>
                    <a:gd name="connsiteX26" fmla="*/ 176773 w 701216"/>
                    <a:gd name="connsiteY26" fmla="*/ 356407 h 717576"/>
                    <a:gd name="connsiteX27" fmla="*/ 234483 w 701216"/>
                    <a:gd name="connsiteY27" fmla="*/ 460401 h 717576"/>
                    <a:gd name="connsiteX28" fmla="*/ 119063 w 701216"/>
                    <a:gd name="connsiteY28" fmla="*/ 356407 h 717576"/>
                    <a:gd name="connsiteX29" fmla="*/ 234483 w 701216"/>
                    <a:gd name="connsiteY29" fmla="*/ 252413 h 717576"/>
                    <a:gd name="connsiteX30" fmla="*/ 582153 w 701216"/>
                    <a:gd name="connsiteY30" fmla="*/ 0 h 717576"/>
                    <a:gd name="connsiteX31" fmla="*/ 524443 w 701216"/>
                    <a:gd name="connsiteY31" fmla="*/ 103994 h 717576"/>
                    <a:gd name="connsiteX32" fmla="*/ 582153 w 701216"/>
                    <a:gd name="connsiteY32" fmla="*/ 207988 h 717576"/>
                    <a:gd name="connsiteX33" fmla="*/ 466733 w 701216"/>
                    <a:gd name="connsiteY33" fmla="*/ 103994 h 717576"/>
                    <a:gd name="connsiteX34" fmla="*/ 582153 w 701216"/>
                    <a:gd name="connsiteY34" fmla="*/ 0 h 717576"/>
                    <a:gd name="connsiteX35" fmla="*/ 353545 w 701216"/>
                    <a:gd name="connsiteY35" fmla="*/ 0 h 717576"/>
                    <a:gd name="connsiteX36" fmla="*/ 295835 w 701216"/>
                    <a:gd name="connsiteY36" fmla="*/ 103994 h 717576"/>
                    <a:gd name="connsiteX37" fmla="*/ 353545 w 701216"/>
                    <a:gd name="connsiteY37" fmla="*/ 207988 h 717576"/>
                    <a:gd name="connsiteX38" fmla="*/ 238125 w 701216"/>
                    <a:gd name="connsiteY38" fmla="*/ 103994 h 717576"/>
                    <a:gd name="connsiteX39" fmla="*/ 353545 w 701216"/>
                    <a:gd name="connsiteY39" fmla="*/ 0 h 717576"/>
                    <a:gd name="connsiteX40" fmla="*/ 115420 w 701216"/>
                    <a:gd name="connsiteY40" fmla="*/ 0 h 717576"/>
                    <a:gd name="connsiteX41" fmla="*/ 57710 w 701216"/>
                    <a:gd name="connsiteY41" fmla="*/ 103994 h 717576"/>
                    <a:gd name="connsiteX42" fmla="*/ 115420 w 701216"/>
                    <a:gd name="connsiteY42" fmla="*/ 207988 h 717576"/>
                    <a:gd name="connsiteX43" fmla="*/ 0 w 701216"/>
                    <a:gd name="connsiteY43" fmla="*/ 103994 h 717576"/>
                    <a:gd name="connsiteX44" fmla="*/ 115420 w 701216"/>
                    <a:gd name="connsiteY44" fmla="*/ 0 h 717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701216" h="717576">
                      <a:moveTo>
                        <a:pt x="601204" y="509588"/>
                      </a:moveTo>
                      <a:cubicBezTo>
                        <a:pt x="564875" y="534138"/>
                        <a:pt x="543494" y="572666"/>
                        <a:pt x="543494" y="613582"/>
                      </a:cubicBezTo>
                      <a:cubicBezTo>
                        <a:pt x="543494" y="654498"/>
                        <a:pt x="564875" y="693027"/>
                        <a:pt x="601204" y="717576"/>
                      </a:cubicBezTo>
                      <a:cubicBezTo>
                        <a:pt x="537459" y="717576"/>
                        <a:pt x="485784" y="671016"/>
                        <a:pt x="485784" y="613582"/>
                      </a:cubicBezTo>
                      <a:cubicBezTo>
                        <a:pt x="485784" y="556148"/>
                        <a:pt x="537459" y="509588"/>
                        <a:pt x="601204" y="509588"/>
                      </a:cubicBezTo>
                      <a:close/>
                      <a:moveTo>
                        <a:pt x="372596" y="509588"/>
                      </a:moveTo>
                      <a:cubicBezTo>
                        <a:pt x="336267" y="534138"/>
                        <a:pt x="314886" y="572666"/>
                        <a:pt x="314886" y="613582"/>
                      </a:cubicBezTo>
                      <a:cubicBezTo>
                        <a:pt x="314886" y="654498"/>
                        <a:pt x="336267" y="693027"/>
                        <a:pt x="372596" y="717576"/>
                      </a:cubicBezTo>
                      <a:cubicBezTo>
                        <a:pt x="308851" y="717576"/>
                        <a:pt x="257176" y="671016"/>
                        <a:pt x="257176" y="613582"/>
                      </a:cubicBezTo>
                      <a:cubicBezTo>
                        <a:pt x="257176" y="556148"/>
                        <a:pt x="308851" y="509588"/>
                        <a:pt x="372596" y="509588"/>
                      </a:cubicBezTo>
                      <a:close/>
                      <a:moveTo>
                        <a:pt x="134471" y="509588"/>
                      </a:moveTo>
                      <a:cubicBezTo>
                        <a:pt x="98142" y="534138"/>
                        <a:pt x="76761" y="572666"/>
                        <a:pt x="76761" y="613582"/>
                      </a:cubicBezTo>
                      <a:cubicBezTo>
                        <a:pt x="76761" y="654498"/>
                        <a:pt x="98142" y="693027"/>
                        <a:pt x="134471" y="717576"/>
                      </a:cubicBezTo>
                      <a:cubicBezTo>
                        <a:pt x="70726" y="717576"/>
                        <a:pt x="19051" y="671016"/>
                        <a:pt x="19051" y="613582"/>
                      </a:cubicBezTo>
                      <a:cubicBezTo>
                        <a:pt x="19051" y="556148"/>
                        <a:pt x="70726" y="509588"/>
                        <a:pt x="134471" y="509588"/>
                      </a:cubicBezTo>
                      <a:close/>
                      <a:moveTo>
                        <a:pt x="701216" y="252413"/>
                      </a:moveTo>
                      <a:cubicBezTo>
                        <a:pt x="664887" y="276963"/>
                        <a:pt x="643506" y="315491"/>
                        <a:pt x="643506" y="356407"/>
                      </a:cubicBezTo>
                      <a:cubicBezTo>
                        <a:pt x="643506" y="397323"/>
                        <a:pt x="664887" y="435852"/>
                        <a:pt x="701216" y="460401"/>
                      </a:cubicBezTo>
                      <a:cubicBezTo>
                        <a:pt x="637471" y="460401"/>
                        <a:pt x="585796" y="413841"/>
                        <a:pt x="585796" y="356407"/>
                      </a:cubicBezTo>
                      <a:cubicBezTo>
                        <a:pt x="585796" y="298973"/>
                        <a:pt x="637471" y="252413"/>
                        <a:pt x="701216" y="252413"/>
                      </a:cubicBezTo>
                      <a:close/>
                      <a:moveTo>
                        <a:pt x="472608" y="252413"/>
                      </a:moveTo>
                      <a:cubicBezTo>
                        <a:pt x="436279" y="276963"/>
                        <a:pt x="414898" y="315491"/>
                        <a:pt x="414898" y="356407"/>
                      </a:cubicBezTo>
                      <a:cubicBezTo>
                        <a:pt x="414898" y="397323"/>
                        <a:pt x="436279" y="435852"/>
                        <a:pt x="472608" y="460401"/>
                      </a:cubicBezTo>
                      <a:cubicBezTo>
                        <a:pt x="408863" y="460401"/>
                        <a:pt x="357188" y="413841"/>
                        <a:pt x="357188" y="356407"/>
                      </a:cubicBezTo>
                      <a:cubicBezTo>
                        <a:pt x="357188" y="298973"/>
                        <a:pt x="408863" y="252413"/>
                        <a:pt x="472608" y="252413"/>
                      </a:cubicBezTo>
                      <a:close/>
                      <a:moveTo>
                        <a:pt x="234483" y="252413"/>
                      </a:moveTo>
                      <a:cubicBezTo>
                        <a:pt x="198154" y="276963"/>
                        <a:pt x="176773" y="315491"/>
                        <a:pt x="176773" y="356407"/>
                      </a:cubicBezTo>
                      <a:cubicBezTo>
                        <a:pt x="176773" y="397323"/>
                        <a:pt x="198154" y="435852"/>
                        <a:pt x="234483" y="460401"/>
                      </a:cubicBezTo>
                      <a:cubicBezTo>
                        <a:pt x="170738" y="460401"/>
                        <a:pt x="119063" y="413841"/>
                        <a:pt x="119063" y="356407"/>
                      </a:cubicBezTo>
                      <a:cubicBezTo>
                        <a:pt x="119063" y="298973"/>
                        <a:pt x="170738" y="252413"/>
                        <a:pt x="234483" y="252413"/>
                      </a:cubicBezTo>
                      <a:close/>
                      <a:moveTo>
                        <a:pt x="582153" y="0"/>
                      </a:moveTo>
                      <a:cubicBezTo>
                        <a:pt x="545824" y="24550"/>
                        <a:pt x="524443" y="63078"/>
                        <a:pt x="524443" y="103994"/>
                      </a:cubicBezTo>
                      <a:cubicBezTo>
                        <a:pt x="524443" y="144910"/>
                        <a:pt x="545824" y="183439"/>
                        <a:pt x="582153" y="207988"/>
                      </a:cubicBezTo>
                      <a:cubicBezTo>
                        <a:pt x="518408" y="207988"/>
                        <a:pt x="466733" y="161428"/>
                        <a:pt x="466733" y="103994"/>
                      </a:cubicBezTo>
                      <a:cubicBezTo>
                        <a:pt x="466733" y="46560"/>
                        <a:pt x="518408" y="0"/>
                        <a:pt x="582153" y="0"/>
                      </a:cubicBezTo>
                      <a:close/>
                      <a:moveTo>
                        <a:pt x="353545" y="0"/>
                      </a:moveTo>
                      <a:cubicBezTo>
                        <a:pt x="317216" y="24550"/>
                        <a:pt x="295835" y="63078"/>
                        <a:pt x="295835" y="103994"/>
                      </a:cubicBezTo>
                      <a:cubicBezTo>
                        <a:pt x="295835" y="144910"/>
                        <a:pt x="317216" y="183439"/>
                        <a:pt x="353545" y="207988"/>
                      </a:cubicBezTo>
                      <a:cubicBezTo>
                        <a:pt x="289800" y="207988"/>
                        <a:pt x="238125" y="161428"/>
                        <a:pt x="238125" y="103994"/>
                      </a:cubicBezTo>
                      <a:cubicBezTo>
                        <a:pt x="238125" y="46560"/>
                        <a:pt x="289800" y="0"/>
                        <a:pt x="353545" y="0"/>
                      </a:cubicBezTo>
                      <a:close/>
                      <a:moveTo>
                        <a:pt x="115420" y="0"/>
                      </a:moveTo>
                      <a:cubicBezTo>
                        <a:pt x="79091" y="24550"/>
                        <a:pt x="57710" y="63078"/>
                        <a:pt x="57710" y="103994"/>
                      </a:cubicBezTo>
                      <a:cubicBezTo>
                        <a:pt x="57710" y="144910"/>
                        <a:pt x="79091" y="183439"/>
                        <a:pt x="115420" y="207988"/>
                      </a:cubicBezTo>
                      <a:cubicBezTo>
                        <a:pt x="51675" y="207988"/>
                        <a:pt x="0" y="161428"/>
                        <a:pt x="0" y="103994"/>
                      </a:cubicBezTo>
                      <a:cubicBezTo>
                        <a:pt x="0" y="46560"/>
                        <a:pt x="51675" y="0"/>
                        <a:pt x="115420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C235A943-7FB8-4D67-95F0-6BE6C783660F}"/>
                    </a:ext>
                  </a:extLst>
                </p:cNvPr>
                <p:cNvSpPr/>
                <p:nvPr/>
              </p:nvSpPr>
              <p:spPr bwMode="auto">
                <a:xfrm flipV="1">
                  <a:off x="6139165" y="1464457"/>
                  <a:ext cx="117366" cy="47883"/>
                </a:xfrm>
                <a:custGeom>
                  <a:avLst/>
                  <a:gdLst>
                    <a:gd name="connsiteX0" fmla="*/ 58683 w 117366"/>
                    <a:gd name="connsiteY0" fmla="*/ 0 h 89421"/>
                    <a:gd name="connsiteX1" fmla="*/ 117366 w 117366"/>
                    <a:gd name="connsiteY1" fmla="*/ 70371 h 89421"/>
                    <a:gd name="connsiteX2" fmla="*/ 114159 w 117366"/>
                    <a:gd name="connsiteY2" fmla="*/ 89421 h 89421"/>
                    <a:gd name="connsiteX3" fmla="*/ 112755 w 117366"/>
                    <a:gd name="connsiteY3" fmla="*/ 81079 h 89421"/>
                    <a:gd name="connsiteX4" fmla="*/ 58683 w 117366"/>
                    <a:gd name="connsiteY4" fmla="*/ 38100 h 89421"/>
                    <a:gd name="connsiteX5" fmla="*/ 4612 w 117366"/>
                    <a:gd name="connsiteY5" fmla="*/ 81079 h 89421"/>
                    <a:gd name="connsiteX6" fmla="*/ 3207 w 117366"/>
                    <a:gd name="connsiteY6" fmla="*/ 89421 h 89421"/>
                    <a:gd name="connsiteX7" fmla="*/ 0 w 117366"/>
                    <a:gd name="connsiteY7" fmla="*/ 70371 h 89421"/>
                    <a:gd name="connsiteX8" fmla="*/ 58683 w 117366"/>
                    <a:gd name="connsiteY8" fmla="*/ 0 h 89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366" h="89421">
                      <a:moveTo>
                        <a:pt x="58683" y="0"/>
                      </a:moveTo>
                      <a:cubicBezTo>
                        <a:pt x="91093" y="0"/>
                        <a:pt x="117366" y="31506"/>
                        <a:pt x="117366" y="70371"/>
                      </a:cubicBezTo>
                      <a:lnTo>
                        <a:pt x="114159" y="89421"/>
                      </a:lnTo>
                      <a:lnTo>
                        <a:pt x="112755" y="81079"/>
                      </a:lnTo>
                      <a:cubicBezTo>
                        <a:pt x="103846" y="55822"/>
                        <a:pt x="82991" y="38100"/>
                        <a:pt x="58683" y="38100"/>
                      </a:cubicBezTo>
                      <a:cubicBezTo>
                        <a:pt x="34376" y="38100"/>
                        <a:pt x="13520" y="55822"/>
                        <a:pt x="4612" y="81079"/>
                      </a:cubicBezTo>
                      <a:lnTo>
                        <a:pt x="3207" y="89421"/>
                      </a:lnTo>
                      <a:lnTo>
                        <a:pt x="0" y="70371"/>
                      </a:lnTo>
                      <a:cubicBezTo>
                        <a:pt x="0" y="31506"/>
                        <a:pt x="26273" y="0"/>
                        <a:pt x="5868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98E63652-4B05-4A6E-A9B9-C4B8C5D48156}"/>
                    </a:ext>
                  </a:extLst>
                </p:cNvPr>
                <p:cNvSpPr/>
                <p:nvPr/>
              </p:nvSpPr>
              <p:spPr bwMode="auto">
                <a:xfrm flipV="1">
                  <a:off x="6387575" y="1464457"/>
                  <a:ext cx="117366" cy="47883"/>
                </a:xfrm>
                <a:custGeom>
                  <a:avLst/>
                  <a:gdLst>
                    <a:gd name="connsiteX0" fmla="*/ 58683 w 117366"/>
                    <a:gd name="connsiteY0" fmla="*/ 0 h 89421"/>
                    <a:gd name="connsiteX1" fmla="*/ 117366 w 117366"/>
                    <a:gd name="connsiteY1" fmla="*/ 70371 h 89421"/>
                    <a:gd name="connsiteX2" fmla="*/ 114159 w 117366"/>
                    <a:gd name="connsiteY2" fmla="*/ 89421 h 89421"/>
                    <a:gd name="connsiteX3" fmla="*/ 112755 w 117366"/>
                    <a:gd name="connsiteY3" fmla="*/ 81079 h 89421"/>
                    <a:gd name="connsiteX4" fmla="*/ 58683 w 117366"/>
                    <a:gd name="connsiteY4" fmla="*/ 38100 h 89421"/>
                    <a:gd name="connsiteX5" fmla="*/ 4612 w 117366"/>
                    <a:gd name="connsiteY5" fmla="*/ 81079 h 89421"/>
                    <a:gd name="connsiteX6" fmla="*/ 3207 w 117366"/>
                    <a:gd name="connsiteY6" fmla="*/ 89421 h 89421"/>
                    <a:gd name="connsiteX7" fmla="*/ 0 w 117366"/>
                    <a:gd name="connsiteY7" fmla="*/ 70371 h 89421"/>
                    <a:gd name="connsiteX8" fmla="*/ 58683 w 117366"/>
                    <a:gd name="connsiteY8" fmla="*/ 0 h 89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366" h="89421">
                      <a:moveTo>
                        <a:pt x="58683" y="0"/>
                      </a:moveTo>
                      <a:cubicBezTo>
                        <a:pt x="91093" y="0"/>
                        <a:pt x="117366" y="31506"/>
                        <a:pt x="117366" y="70371"/>
                      </a:cubicBezTo>
                      <a:lnTo>
                        <a:pt x="114159" y="89421"/>
                      </a:lnTo>
                      <a:lnTo>
                        <a:pt x="112755" y="81079"/>
                      </a:lnTo>
                      <a:cubicBezTo>
                        <a:pt x="103846" y="55822"/>
                        <a:pt x="82991" y="38100"/>
                        <a:pt x="58683" y="38100"/>
                      </a:cubicBezTo>
                      <a:cubicBezTo>
                        <a:pt x="34376" y="38100"/>
                        <a:pt x="13520" y="55822"/>
                        <a:pt x="4612" y="81079"/>
                      </a:cubicBezTo>
                      <a:lnTo>
                        <a:pt x="3207" y="89421"/>
                      </a:lnTo>
                      <a:lnTo>
                        <a:pt x="0" y="70371"/>
                      </a:lnTo>
                      <a:cubicBezTo>
                        <a:pt x="0" y="31506"/>
                        <a:pt x="26273" y="0"/>
                        <a:pt x="5868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3D85E75E-0762-43F7-968D-975F80698D9D}"/>
                    </a:ext>
                  </a:extLst>
                </p:cNvPr>
                <p:cNvGrpSpPr/>
                <p:nvPr/>
              </p:nvGrpSpPr>
              <p:grpSpPr>
                <a:xfrm>
                  <a:off x="5704076" y="1526467"/>
                  <a:ext cx="473462" cy="371339"/>
                  <a:chOff x="5704076" y="3393367"/>
                  <a:chExt cx="473462" cy="371339"/>
                </a:xfrm>
              </p:grpSpPr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1C2B6DA3-6A23-496B-B0EE-300A460F3B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04076" y="3393367"/>
                    <a:ext cx="473462" cy="371339"/>
                  </a:xfrm>
                  <a:custGeom>
                    <a:avLst/>
                    <a:gdLst>
                      <a:gd name="connsiteX0" fmla="*/ 174738 w 473462"/>
                      <a:gd name="connsiteY0" fmla="*/ 331 h 371339"/>
                      <a:gd name="connsiteX1" fmla="*/ 364969 w 473462"/>
                      <a:gd name="connsiteY1" fmla="*/ 137627 h 371339"/>
                      <a:gd name="connsiteX2" fmla="*/ 473462 w 473462"/>
                      <a:gd name="connsiteY2" fmla="*/ 351827 h 371339"/>
                      <a:gd name="connsiteX3" fmla="*/ 233713 w 473462"/>
                      <a:gd name="connsiteY3" fmla="*/ 364969 h 371339"/>
                      <a:gd name="connsiteX4" fmla="*/ 6371 w 473462"/>
                      <a:gd name="connsiteY4" fmla="*/ 233713 h 371339"/>
                      <a:gd name="connsiteX5" fmla="*/ 137627 w 473462"/>
                      <a:gd name="connsiteY5" fmla="*/ 6371 h 371339"/>
                      <a:gd name="connsiteX6" fmla="*/ 174738 w 473462"/>
                      <a:gd name="connsiteY6" fmla="*/ 331 h 371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73462" h="371339">
                        <a:moveTo>
                          <a:pt x="174738" y="331"/>
                        </a:moveTo>
                        <a:cubicBezTo>
                          <a:pt x="260922" y="-4842"/>
                          <a:pt x="341752" y="50981"/>
                          <a:pt x="364969" y="137627"/>
                        </a:cubicBezTo>
                        <a:cubicBezTo>
                          <a:pt x="385242" y="213285"/>
                          <a:pt x="421406" y="284685"/>
                          <a:pt x="473462" y="351827"/>
                        </a:cubicBezTo>
                        <a:cubicBezTo>
                          <a:pt x="389288" y="340316"/>
                          <a:pt x="309371" y="344697"/>
                          <a:pt x="233713" y="364969"/>
                        </a:cubicBezTo>
                        <a:cubicBezTo>
                          <a:pt x="134689" y="391502"/>
                          <a:pt x="32904" y="332737"/>
                          <a:pt x="6371" y="233713"/>
                        </a:cubicBezTo>
                        <a:cubicBezTo>
                          <a:pt x="-20163" y="134689"/>
                          <a:pt x="38603" y="32904"/>
                          <a:pt x="137627" y="6371"/>
                        </a:cubicBezTo>
                        <a:cubicBezTo>
                          <a:pt x="150005" y="3054"/>
                          <a:pt x="162426" y="1070"/>
                          <a:pt x="174738" y="331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2" name="フリーフォーム: 図形 531">
                    <a:extLst>
                      <a:ext uri="{FF2B5EF4-FFF2-40B4-BE49-F238E27FC236}">
                        <a16:creationId xmlns:a16="http://schemas.microsoft.com/office/drawing/2014/main" id="{5E161168-9EAE-4937-82FD-98DAAB17D2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2168" y="3428999"/>
                    <a:ext cx="115949" cy="130364"/>
                  </a:xfrm>
                  <a:custGeom>
                    <a:avLst/>
                    <a:gdLst>
                      <a:gd name="connsiteX0" fmla="*/ 55031 w 124601"/>
                      <a:gd name="connsiteY0" fmla="*/ 47708 h 140092"/>
                      <a:gd name="connsiteX1" fmla="*/ 106069 w 124601"/>
                      <a:gd name="connsiteY1" fmla="*/ 79519 h 140092"/>
                      <a:gd name="connsiteX2" fmla="*/ 119517 w 124601"/>
                      <a:gd name="connsiteY2" fmla="*/ 138136 h 140092"/>
                      <a:gd name="connsiteX3" fmla="*/ 68478 w 124601"/>
                      <a:gd name="connsiteY3" fmla="*/ 106325 h 140092"/>
                      <a:gd name="connsiteX4" fmla="*/ 55031 w 124601"/>
                      <a:gd name="connsiteY4" fmla="*/ 47708 h 140092"/>
                      <a:gd name="connsiteX5" fmla="*/ 24066 w 124601"/>
                      <a:gd name="connsiteY5" fmla="*/ 0 h 140092"/>
                      <a:gd name="connsiteX6" fmla="*/ 48132 w 124601"/>
                      <a:gd name="connsiteY6" fmla="*/ 24066 h 140092"/>
                      <a:gd name="connsiteX7" fmla="*/ 24066 w 124601"/>
                      <a:gd name="connsiteY7" fmla="*/ 48132 h 140092"/>
                      <a:gd name="connsiteX8" fmla="*/ 0 w 124601"/>
                      <a:gd name="connsiteY8" fmla="*/ 24066 h 140092"/>
                      <a:gd name="connsiteX9" fmla="*/ 24066 w 124601"/>
                      <a:gd name="connsiteY9" fmla="*/ 0 h 1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601" h="140092">
                        <a:moveTo>
                          <a:pt x="55031" y="47708"/>
                        </a:moveTo>
                        <a:cubicBezTo>
                          <a:pt x="65411" y="40306"/>
                          <a:pt x="88262" y="54548"/>
                          <a:pt x="106069" y="79519"/>
                        </a:cubicBezTo>
                        <a:cubicBezTo>
                          <a:pt x="123876" y="104490"/>
                          <a:pt x="129897" y="130734"/>
                          <a:pt x="119517" y="138136"/>
                        </a:cubicBezTo>
                        <a:cubicBezTo>
                          <a:pt x="109137" y="145538"/>
                          <a:pt x="86286" y="131296"/>
                          <a:pt x="68478" y="106325"/>
                        </a:cubicBezTo>
                        <a:cubicBezTo>
                          <a:pt x="50671" y="81354"/>
                          <a:pt x="44651" y="55110"/>
                          <a:pt x="55031" y="47708"/>
                        </a:cubicBezTo>
                        <a:close/>
                        <a:moveTo>
                          <a:pt x="24066" y="0"/>
                        </a:moveTo>
                        <a:cubicBezTo>
                          <a:pt x="37357" y="0"/>
                          <a:pt x="48132" y="10775"/>
                          <a:pt x="48132" y="24066"/>
                        </a:cubicBezTo>
                        <a:cubicBezTo>
                          <a:pt x="48132" y="37357"/>
                          <a:pt x="37357" y="48132"/>
                          <a:pt x="24066" y="48132"/>
                        </a:cubicBezTo>
                        <a:cubicBezTo>
                          <a:pt x="10775" y="48132"/>
                          <a:pt x="0" y="37357"/>
                          <a:pt x="0" y="24066"/>
                        </a:cubicBezTo>
                        <a:cubicBezTo>
                          <a:pt x="0" y="10775"/>
                          <a:pt x="10775" y="0"/>
                          <a:pt x="2406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F9FCDC5B-5753-4FE8-9F8B-12043367D9A9}"/>
                  </a:ext>
                </a:extLst>
              </p:cNvPr>
              <p:cNvGrpSpPr/>
              <p:nvPr/>
            </p:nvGrpSpPr>
            <p:grpSpPr>
              <a:xfrm>
                <a:off x="6447835" y="1741051"/>
                <a:ext cx="870882" cy="677567"/>
                <a:chOff x="5704076" y="841266"/>
                <a:chExt cx="2064691" cy="1606380"/>
              </a:xfrm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36B09C4E-D32C-4B9B-97F3-6911EBF39DD4}"/>
                    </a:ext>
                  </a:extLst>
                </p:cNvPr>
                <p:cNvSpPr/>
                <p:nvPr/>
              </p:nvSpPr>
              <p:spPr bwMode="auto">
                <a:xfrm>
                  <a:off x="7031857" y="2080987"/>
                  <a:ext cx="131008" cy="366659"/>
                </a:xfrm>
                <a:custGeom>
                  <a:avLst/>
                  <a:gdLst>
                    <a:gd name="connsiteX0" fmla="*/ 56256 w 225025"/>
                    <a:gd name="connsiteY0" fmla="*/ 0 h 583237"/>
                    <a:gd name="connsiteX1" fmla="*/ 168769 w 225025"/>
                    <a:gd name="connsiteY1" fmla="*/ 0 h 583237"/>
                    <a:gd name="connsiteX2" fmla="*/ 225025 w 225025"/>
                    <a:gd name="connsiteY2" fmla="*/ 583237 h 583237"/>
                    <a:gd name="connsiteX3" fmla="*/ 139034 w 225025"/>
                    <a:gd name="connsiteY3" fmla="*/ 583237 h 583237"/>
                    <a:gd name="connsiteX4" fmla="*/ 110859 w 225025"/>
                    <a:gd name="connsiteY4" fmla="*/ 461907 h 583237"/>
                    <a:gd name="connsiteX5" fmla="*/ 82685 w 225025"/>
                    <a:gd name="connsiteY5" fmla="*/ 583237 h 583237"/>
                    <a:gd name="connsiteX6" fmla="*/ 0 w 225025"/>
                    <a:gd name="connsiteY6" fmla="*/ 583237 h 583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5025" h="583237">
                      <a:moveTo>
                        <a:pt x="56256" y="0"/>
                      </a:moveTo>
                      <a:lnTo>
                        <a:pt x="168769" y="0"/>
                      </a:lnTo>
                      <a:lnTo>
                        <a:pt x="225025" y="583237"/>
                      </a:lnTo>
                      <a:lnTo>
                        <a:pt x="139034" y="583237"/>
                      </a:lnTo>
                      <a:lnTo>
                        <a:pt x="110859" y="461907"/>
                      </a:lnTo>
                      <a:lnTo>
                        <a:pt x="82685" y="583237"/>
                      </a:lnTo>
                      <a:lnTo>
                        <a:pt x="0" y="58323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1608C5A1-DD77-4496-A16B-F614B87E971A}"/>
                    </a:ext>
                  </a:extLst>
                </p:cNvPr>
                <p:cNvSpPr/>
                <p:nvPr/>
              </p:nvSpPr>
              <p:spPr bwMode="auto">
                <a:xfrm>
                  <a:off x="6030787" y="841266"/>
                  <a:ext cx="1737980" cy="1606380"/>
                </a:xfrm>
                <a:custGeom>
                  <a:avLst/>
                  <a:gdLst>
                    <a:gd name="connsiteX0" fmla="*/ 783756 w 1737980"/>
                    <a:gd name="connsiteY0" fmla="*/ 0 h 1606380"/>
                    <a:gd name="connsiteX1" fmla="*/ 748769 w 1737980"/>
                    <a:gd name="connsiteY1" fmla="*/ 79183 h 1606380"/>
                    <a:gd name="connsiteX2" fmla="*/ 738237 w 1737980"/>
                    <a:gd name="connsiteY2" fmla="*/ 127927 h 1606380"/>
                    <a:gd name="connsiteX3" fmla="*/ 751244 w 1737980"/>
                    <a:gd name="connsiteY3" fmla="*/ 95557 h 1606380"/>
                    <a:gd name="connsiteX4" fmla="*/ 849838 w 1737980"/>
                    <a:gd name="connsiteY4" fmla="*/ 27028 h 1606380"/>
                    <a:gd name="connsiteX5" fmla="*/ 809475 w 1737980"/>
                    <a:gd name="connsiteY5" fmla="*/ 135406 h 1606380"/>
                    <a:gd name="connsiteX6" fmla="*/ 809300 w 1737980"/>
                    <a:gd name="connsiteY6" fmla="*/ 136968 h 1606380"/>
                    <a:gd name="connsiteX7" fmla="*/ 834892 w 1737980"/>
                    <a:gd name="connsiteY7" fmla="*/ 103318 h 1606380"/>
                    <a:gd name="connsiteX8" fmla="*/ 948695 w 1737980"/>
                    <a:gd name="connsiteY8" fmla="*/ 61499 h 1606380"/>
                    <a:gd name="connsiteX9" fmla="*/ 912316 w 1737980"/>
                    <a:gd name="connsiteY9" fmla="*/ 105256 h 1606380"/>
                    <a:gd name="connsiteX10" fmla="*/ 888432 w 1737980"/>
                    <a:gd name="connsiteY10" fmla="*/ 143314 h 1606380"/>
                    <a:gd name="connsiteX11" fmla="*/ 888867 w 1737980"/>
                    <a:gd name="connsiteY11" fmla="*/ 142743 h 1606380"/>
                    <a:gd name="connsiteX12" fmla="*/ 1002670 w 1737980"/>
                    <a:gd name="connsiteY12" fmla="*/ 100925 h 1606380"/>
                    <a:gd name="connsiteX13" fmla="*/ 966291 w 1737980"/>
                    <a:gd name="connsiteY13" fmla="*/ 144681 h 1606380"/>
                    <a:gd name="connsiteX14" fmla="*/ 945413 w 1737980"/>
                    <a:gd name="connsiteY14" fmla="*/ 177951 h 1606380"/>
                    <a:gd name="connsiteX15" fmla="*/ 964166 w 1737980"/>
                    <a:gd name="connsiteY15" fmla="*/ 162708 h 1606380"/>
                    <a:gd name="connsiteX16" fmla="*/ 1050295 w 1737980"/>
                    <a:gd name="connsiteY16" fmla="*/ 143384 h 1606380"/>
                    <a:gd name="connsiteX17" fmla="*/ 1013916 w 1737980"/>
                    <a:gd name="connsiteY17" fmla="*/ 187141 h 1606380"/>
                    <a:gd name="connsiteX18" fmla="*/ 1006882 w 1737980"/>
                    <a:gd name="connsiteY18" fmla="*/ 198350 h 1606380"/>
                    <a:gd name="connsiteX19" fmla="*/ 1034163 w 1737980"/>
                    <a:gd name="connsiteY19" fmla="*/ 184120 h 1606380"/>
                    <a:gd name="connsiteX20" fmla="*/ 1091570 w 1737980"/>
                    <a:gd name="connsiteY20" fmla="*/ 179778 h 1606380"/>
                    <a:gd name="connsiteX21" fmla="*/ 1057889 w 1737980"/>
                    <a:gd name="connsiteY21" fmla="*/ 220290 h 1606380"/>
                    <a:gd name="connsiteX22" fmla="*/ 1069088 w 1737980"/>
                    <a:gd name="connsiteY22" fmla="*/ 214448 h 1606380"/>
                    <a:gd name="connsiteX23" fmla="*/ 1126495 w 1737980"/>
                    <a:gd name="connsiteY23" fmla="*/ 210106 h 1606380"/>
                    <a:gd name="connsiteX24" fmla="*/ 1100600 w 1737980"/>
                    <a:gd name="connsiteY24" fmla="*/ 241253 h 1606380"/>
                    <a:gd name="connsiteX25" fmla="*/ 1175523 w 1737980"/>
                    <a:gd name="connsiteY25" fmla="*/ 270286 h 1606380"/>
                    <a:gd name="connsiteX26" fmla="*/ 1538721 w 1737980"/>
                    <a:gd name="connsiteY26" fmla="*/ 646421 h 1606380"/>
                    <a:gd name="connsiteX27" fmla="*/ 1558711 w 1737980"/>
                    <a:gd name="connsiteY27" fmla="*/ 724451 h 1606380"/>
                    <a:gd name="connsiteX28" fmla="*/ 1737980 w 1737980"/>
                    <a:gd name="connsiteY28" fmla="*/ 877954 h 1606380"/>
                    <a:gd name="connsiteX29" fmla="*/ 1674333 w 1737980"/>
                    <a:gd name="connsiteY29" fmla="*/ 941601 h 1606380"/>
                    <a:gd name="connsiteX30" fmla="*/ 1566749 w 1737980"/>
                    <a:gd name="connsiteY30" fmla="*/ 815958 h 1606380"/>
                    <a:gd name="connsiteX31" fmla="*/ 1551059 w 1737980"/>
                    <a:gd name="connsiteY31" fmla="*/ 940720 h 1606380"/>
                    <a:gd name="connsiteX32" fmla="*/ 1375921 w 1737980"/>
                    <a:gd name="connsiteY32" fmla="*/ 1225144 h 1606380"/>
                    <a:gd name="connsiteX33" fmla="*/ 1329845 w 1737980"/>
                    <a:gd name="connsiteY33" fmla="*/ 1261206 h 1606380"/>
                    <a:gd name="connsiteX34" fmla="*/ 1360678 w 1737980"/>
                    <a:gd name="connsiteY34" fmla="*/ 1606380 h 1606380"/>
                    <a:gd name="connsiteX35" fmla="*/ 1310615 w 1737980"/>
                    <a:gd name="connsiteY35" fmla="*/ 1606380 h 1606380"/>
                    <a:gd name="connsiteX36" fmla="*/ 1294212 w 1737980"/>
                    <a:gd name="connsiteY36" fmla="*/ 1530105 h 1606380"/>
                    <a:gd name="connsiteX37" fmla="*/ 1277809 w 1737980"/>
                    <a:gd name="connsiteY37" fmla="*/ 1606380 h 1606380"/>
                    <a:gd name="connsiteX38" fmla="*/ 1229670 w 1737980"/>
                    <a:gd name="connsiteY38" fmla="*/ 1606380 h 1606380"/>
                    <a:gd name="connsiteX39" fmla="*/ 1255858 w 1737980"/>
                    <a:gd name="connsiteY39" fmla="*/ 1313206 h 1606380"/>
                    <a:gd name="connsiteX40" fmla="*/ 1173475 w 1737980"/>
                    <a:gd name="connsiteY40" fmla="*/ 1358967 h 1606380"/>
                    <a:gd name="connsiteX41" fmla="*/ 783488 w 1737980"/>
                    <a:gd name="connsiteY41" fmla="*/ 1442172 h 1606380"/>
                    <a:gd name="connsiteX42" fmla="*/ 726474 w 1737980"/>
                    <a:gd name="connsiteY42" fmla="*/ 1437565 h 1606380"/>
                    <a:gd name="connsiteX43" fmla="*/ 741553 w 1737980"/>
                    <a:gd name="connsiteY43" fmla="*/ 1606380 h 1606380"/>
                    <a:gd name="connsiteX44" fmla="*/ 691490 w 1737980"/>
                    <a:gd name="connsiteY44" fmla="*/ 1606380 h 1606380"/>
                    <a:gd name="connsiteX45" fmla="*/ 675087 w 1737980"/>
                    <a:gd name="connsiteY45" fmla="*/ 1530105 h 1606380"/>
                    <a:gd name="connsiteX46" fmla="*/ 658684 w 1737980"/>
                    <a:gd name="connsiteY46" fmla="*/ 1606380 h 1606380"/>
                    <a:gd name="connsiteX47" fmla="*/ 610545 w 1737980"/>
                    <a:gd name="connsiteY47" fmla="*/ 1606380 h 1606380"/>
                    <a:gd name="connsiteX48" fmla="*/ 626347 w 1737980"/>
                    <a:gd name="connsiteY48" fmla="*/ 1429474 h 1606380"/>
                    <a:gd name="connsiteX49" fmla="*/ 625588 w 1737980"/>
                    <a:gd name="connsiteY49" fmla="*/ 1429413 h 1606380"/>
                    <a:gd name="connsiteX50" fmla="*/ 494226 w 1737980"/>
                    <a:gd name="connsiteY50" fmla="*/ 1396727 h 1606380"/>
                    <a:gd name="connsiteX51" fmla="*/ 512953 w 1737980"/>
                    <a:gd name="connsiteY51" fmla="*/ 1606380 h 1606380"/>
                    <a:gd name="connsiteX52" fmla="*/ 462890 w 1737980"/>
                    <a:gd name="connsiteY52" fmla="*/ 1606380 h 1606380"/>
                    <a:gd name="connsiteX53" fmla="*/ 446487 w 1737980"/>
                    <a:gd name="connsiteY53" fmla="*/ 1530105 h 1606380"/>
                    <a:gd name="connsiteX54" fmla="*/ 430084 w 1737980"/>
                    <a:gd name="connsiteY54" fmla="*/ 1606380 h 1606380"/>
                    <a:gd name="connsiteX55" fmla="*/ 381945 w 1737980"/>
                    <a:gd name="connsiteY55" fmla="*/ 1606380 h 1606380"/>
                    <a:gd name="connsiteX56" fmla="*/ 403921 w 1737980"/>
                    <a:gd name="connsiteY56" fmla="*/ 1360363 h 1606380"/>
                    <a:gd name="connsiteX57" fmla="*/ 396466 w 1737980"/>
                    <a:gd name="connsiteY57" fmla="*/ 1357120 h 1606380"/>
                    <a:gd name="connsiteX58" fmla="*/ 385091 w 1737980"/>
                    <a:gd name="connsiteY58" fmla="*/ 1368554 h 1606380"/>
                    <a:gd name="connsiteX59" fmla="*/ 276610 w 1737980"/>
                    <a:gd name="connsiteY59" fmla="*/ 1408926 h 1606380"/>
                    <a:gd name="connsiteX60" fmla="*/ 82586 w 1737980"/>
                    <a:gd name="connsiteY60" fmla="*/ 1172535 h 1606380"/>
                    <a:gd name="connsiteX61" fmla="*/ 93622 w 1737980"/>
                    <a:gd name="connsiteY61" fmla="*/ 1105939 h 1606380"/>
                    <a:gd name="connsiteX62" fmla="*/ 61570 w 1737980"/>
                    <a:gd name="connsiteY62" fmla="*/ 1058606 h 1606380"/>
                    <a:gd name="connsiteX63" fmla="*/ 0 w 1737980"/>
                    <a:gd name="connsiteY63" fmla="*/ 814152 h 1606380"/>
                    <a:gd name="connsiteX64" fmla="*/ 478519 w 1737980"/>
                    <a:gd name="connsiteY64" fmla="*/ 235486 h 1606380"/>
                    <a:gd name="connsiteX65" fmla="*/ 509126 w 1737980"/>
                    <a:gd name="connsiteY65" fmla="*/ 227870 h 1606380"/>
                    <a:gd name="connsiteX66" fmla="*/ 505019 w 1737980"/>
                    <a:gd name="connsiteY66" fmla="*/ 198567 h 1606380"/>
                    <a:gd name="connsiteX67" fmla="*/ 560727 w 1737980"/>
                    <a:gd name="connsiteY67" fmla="*/ 88715 h 1606380"/>
                    <a:gd name="connsiteX68" fmla="*/ 565932 w 1737980"/>
                    <a:gd name="connsiteY68" fmla="*/ 145033 h 1606380"/>
                    <a:gd name="connsiteX69" fmla="*/ 577759 w 1737980"/>
                    <a:gd name="connsiteY69" fmla="*/ 194095 h 1606380"/>
                    <a:gd name="connsiteX70" fmla="*/ 584493 w 1737980"/>
                    <a:gd name="connsiteY70" fmla="*/ 132863 h 1606380"/>
                    <a:gd name="connsiteX71" fmla="*/ 661160 w 1737980"/>
                    <a:gd name="connsiteY71" fmla="*/ 42295 h 1606380"/>
                    <a:gd name="connsiteX72" fmla="*/ 654352 w 1737980"/>
                    <a:gd name="connsiteY72" fmla="*/ 123428 h 1606380"/>
                    <a:gd name="connsiteX73" fmla="*/ 678010 w 1737980"/>
                    <a:gd name="connsiteY73" fmla="*/ 68529 h 1606380"/>
                    <a:gd name="connsiteX74" fmla="*/ 783756 w 1737980"/>
                    <a:gd name="connsiteY74" fmla="*/ 0 h 160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737980" h="1606380">
                      <a:moveTo>
                        <a:pt x="783756" y="0"/>
                      </a:moveTo>
                      <a:cubicBezTo>
                        <a:pt x="769672" y="23905"/>
                        <a:pt x="757936" y="50592"/>
                        <a:pt x="748769" y="79183"/>
                      </a:cubicBezTo>
                      <a:lnTo>
                        <a:pt x="738237" y="127927"/>
                      </a:lnTo>
                      <a:lnTo>
                        <a:pt x="751244" y="95557"/>
                      </a:lnTo>
                      <a:cubicBezTo>
                        <a:pt x="776476" y="53216"/>
                        <a:pt x="811335" y="27028"/>
                        <a:pt x="849838" y="27028"/>
                      </a:cubicBezTo>
                      <a:cubicBezTo>
                        <a:pt x="832329" y="58901"/>
                        <a:pt x="818713" y="95719"/>
                        <a:pt x="809475" y="135406"/>
                      </a:cubicBezTo>
                      <a:lnTo>
                        <a:pt x="809300" y="136968"/>
                      </a:lnTo>
                      <a:lnTo>
                        <a:pt x="834892" y="103318"/>
                      </a:lnTo>
                      <a:cubicBezTo>
                        <a:pt x="870737" y="68659"/>
                        <a:pt x="911503" y="51981"/>
                        <a:pt x="948695" y="61499"/>
                      </a:cubicBezTo>
                      <a:cubicBezTo>
                        <a:pt x="935920" y="74729"/>
                        <a:pt x="923751" y="89393"/>
                        <a:pt x="912316" y="105256"/>
                      </a:cubicBezTo>
                      <a:lnTo>
                        <a:pt x="888432" y="143314"/>
                      </a:lnTo>
                      <a:lnTo>
                        <a:pt x="888867" y="142743"/>
                      </a:lnTo>
                      <a:cubicBezTo>
                        <a:pt x="924712" y="108084"/>
                        <a:pt x="965478" y="91406"/>
                        <a:pt x="1002670" y="100925"/>
                      </a:cubicBezTo>
                      <a:cubicBezTo>
                        <a:pt x="989895" y="114155"/>
                        <a:pt x="977726" y="128818"/>
                        <a:pt x="966291" y="144681"/>
                      </a:cubicBezTo>
                      <a:lnTo>
                        <a:pt x="945413" y="177951"/>
                      </a:lnTo>
                      <a:lnTo>
                        <a:pt x="964166" y="162708"/>
                      </a:lnTo>
                      <a:cubicBezTo>
                        <a:pt x="992497" y="143842"/>
                        <a:pt x="1022401" y="136245"/>
                        <a:pt x="1050295" y="143384"/>
                      </a:cubicBezTo>
                      <a:cubicBezTo>
                        <a:pt x="1037520" y="156614"/>
                        <a:pt x="1025351" y="171277"/>
                        <a:pt x="1013916" y="187141"/>
                      </a:cubicBezTo>
                      <a:lnTo>
                        <a:pt x="1006882" y="198350"/>
                      </a:lnTo>
                      <a:lnTo>
                        <a:pt x="1034163" y="184120"/>
                      </a:lnTo>
                      <a:cubicBezTo>
                        <a:pt x="1053485" y="176808"/>
                        <a:pt x="1072974" y="175019"/>
                        <a:pt x="1091570" y="179778"/>
                      </a:cubicBezTo>
                      <a:lnTo>
                        <a:pt x="1057889" y="220290"/>
                      </a:lnTo>
                      <a:lnTo>
                        <a:pt x="1069088" y="214448"/>
                      </a:lnTo>
                      <a:cubicBezTo>
                        <a:pt x="1088410" y="207136"/>
                        <a:pt x="1107899" y="205347"/>
                        <a:pt x="1126495" y="210106"/>
                      </a:cubicBezTo>
                      <a:lnTo>
                        <a:pt x="1100600" y="241253"/>
                      </a:lnTo>
                      <a:lnTo>
                        <a:pt x="1175523" y="270286"/>
                      </a:lnTo>
                      <a:cubicBezTo>
                        <a:pt x="1351042" y="351751"/>
                        <a:pt x="1483475" y="486241"/>
                        <a:pt x="1538721" y="646421"/>
                      </a:cubicBezTo>
                      <a:lnTo>
                        <a:pt x="1558711" y="724451"/>
                      </a:lnTo>
                      <a:lnTo>
                        <a:pt x="1737980" y="877954"/>
                      </a:lnTo>
                      <a:lnTo>
                        <a:pt x="1674333" y="941601"/>
                      </a:lnTo>
                      <a:lnTo>
                        <a:pt x="1566749" y="815958"/>
                      </a:lnTo>
                      <a:lnTo>
                        <a:pt x="1551059" y="940720"/>
                      </a:lnTo>
                      <a:cubicBezTo>
                        <a:pt x="1523662" y="1048037"/>
                        <a:pt x="1462117" y="1145383"/>
                        <a:pt x="1375921" y="1225144"/>
                      </a:cubicBezTo>
                      <a:lnTo>
                        <a:pt x="1329845" y="1261206"/>
                      </a:lnTo>
                      <a:lnTo>
                        <a:pt x="1360678" y="1606380"/>
                      </a:lnTo>
                      <a:lnTo>
                        <a:pt x="1310615" y="1606380"/>
                      </a:lnTo>
                      <a:lnTo>
                        <a:pt x="1294212" y="1530105"/>
                      </a:lnTo>
                      <a:lnTo>
                        <a:pt x="1277809" y="1606380"/>
                      </a:lnTo>
                      <a:lnTo>
                        <a:pt x="1229670" y="1606380"/>
                      </a:lnTo>
                      <a:lnTo>
                        <a:pt x="1255858" y="1313206"/>
                      </a:lnTo>
                      <a:lnTo>
                        <a:pt x="1173475" y="1358967"/>
                      </a:lnTo>
                      <a:cubicBezTo>
                        <a:pt x="1058632" y="1411899"/>
                        <a:pt x="925471" y="1442172"/>
                        <a:pt x="783488" y="1442172"/>
                      </a:cubicBezTo>
                      <a:lnTo>
                        <a:pt x="726474" y="1437565"/>
                      </a:lnTo>
                      <a:lnTo>
                        <a:pt x="741553" y="1606380"/>
                      </a:lnTo>
                      <a:lnTo>
                        <a:pt x="691490" y="1606380"/>
                      </a:lnTo>
                      <a:lnTo>
                        <a:pt x="675087" y="1530105"/>
                      </a:lnTo>
                      <a:lnTo>
                        <a:pt x="658684" y="1606380"/>
                      </a:lnTo>
                      <a:lnTo>
                        <a:pt x="610545" y="1606380"/>
                      </a:lnTo>
                      <a:lnTo>
                        <a:pt x="626347" y="1429474"/>
                      </a:lnTo>
                      <a:lnTo>
                        <a:pt x="625588" y="1429413"/>
                      </a:lnTo>
                      <a:lnTo>
                        <a:pt x="494226" y="1396727"/>
                      </a:lnTo>
                      <a:lnTo>
                        <a:pt x="512953" y="1606380"/>
                      </a:lnTo>
                      <a:lnTo>
                        <a:pt x="462890" y="1606380"/>
                      </a:lnTo>
                      <a:lnTo>
                        <a:pt x="446487" y="1530105"/>
                      </a:lnTo>
                      <a:lnTo>
                        <a:pt x="430084" y="1606380"/>
                      </a:lnTo>
                      <a:lnTo>
                        <a:pt x="381945" y="1606380"/>
                      </a:lnTo>
                      <a:lnTo>
                        <a:pt x="403921" y="1360363"/>
                      </a:lnTo>
                      <a:lnTo>
                        <a:pt x="396466" y="1357120"/>
                      </a:lnTo>
                      <a:lnTo>
                        <a:pt x="385091" y="1368554"/>
                      </a:lnTo>
                      <a:cubicBezTo>
                        <a:pt x="354124" y="1394043"/>
                        <a:pt x="316794" y="1408926"/>
                        <a:pt x="276610" y="1408926"/>
                      </a:cubicBezTo>
                      <a:cubicBezTo>
                        <a:pt x="169454" y="1408926"/>
                        <a:pt x="82586" y="1303090"/>
                        <a:pt x="82586" y="1172535"/>
                      </a:cubicBezTo>
                      <a:lnTo>
                        <a:pt x="93622" y="1105939"/>
                      </a:lnTo>
                      <a:lnTo>
                        <a:pt x="61570" y="1058606"/>
                      </a:lnTo>
                      <a:cubicBezTo>
                        <a:pt x="21924" y="983471"/>
                        <a:pt x="0" y="900864"/>
                        <a:pt x="0" y="814152"/>
                      </a:cubicBezTo>
                      <a:cubicBezTo>
                        <a:pt x="0" y="554018"/>
                        <a:pt x="197314" y="330825"/>
                        <a:pt x="478519" y="235486"/>
                      </a:cubicBezTo>
                      <a:lnTo>
                        <a:pt x="509126" y="227870"/>
                      </a:lnTo>
                      <a:lnTo>
                        <a:pt x="505019" y="198567"/>
                      </a:lnTo>
                      <a:cubicBezTo>
                        <a:pt x="506293" y="148974"/>
                        <a:pt x="524963" y="108438"/>
                        <a:pt x="560727" y="88715"/>
                      </a:cubicBezTo>
                      <a:cubicBezTo>
                        <a:pt x="560937" y="107001"/>
                        <a:pt x="562699" y="125859"/>
                        <a:pt x="565932" y="145033"/>
                      </a:cubicBezTo>
                      <a:lnTo>
                        <a:pt x="577759" y="194095"/>
                      </a:lnTo>
                      <a:lnTo>
                        <a:pt x="584493" y="132863"/>
                      </a:lnTo>
                      <a:cubicBezTo>
                        <a:pt x="597394" y="85728"/>
                        <a:pt x="623969" y="51814"/>
                        <a:pt x="661160" y="42295"/>
                      </a:cubicBezTo>
                      <a:lnTo>
                        <a:pt x="654352" y="123428"/>
                      </a:lnTo>
                      <a:lnTo>
                        <a:pt x="678010" y="68529"/>
                      </a:lnTo>
                      <a:cubicBezTo>
                        <a:pt x="705073" y="26188"/>
                        <a:pt x="742460" y="0"/>
                        <a:pt x="7837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/>
                    </a:gs>
                    <a:gs pos="80000">
                      <a:srgbClr val="CC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715B486D-11FF-4F1C-8AB7-FF6A172E799D}"/>
                    </a:ext>
                  </a:extLst>
                </p:cNvPr>
                <p:cNvSpPr/>
                <p:nvPr/>
              </p:nvSpPr>
              <p:spPr bwMode="auto">
                <a:xfrm>
                  <a:off x="6147953" y="1794496"/>
                  <a:ext cx="274869" cy="41445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F23907E3-5F3C-4C87-A4D3-FA81077EBAFB}"/>
                    </a:ext>
                  </a:extLst>
                </p:cNvPr>
                <p:cNvSpPr/>
                <p:nvPr/>
              </p:nvSpPr>
              <p:spPr bwMode="auto">
                <a:xfrm>
                  <a:off x="6199666" y="1972618"/>
                  <a:ext cx="224273" cy="236330"/>
                </a:xfrm>
                <a:custGeom>
                  <a:avLst/>
                  <a:gdLst>
                    <a:gd name="connsiteX0" fmla="*/ 220376 w 224273"/>
                    <a:gd name="connsiteY0" fmla="*/ 0 h 236330"/>
                    <a:gd name="connsiteX1" fmla="*/ 224273 w 224273"/>
                    <a:gd name="connsiteY1" fmla="*/ 29104 h 236330"/>
                    <a:gd name="connsiteX2" fmla="*/ 86838 w 224273"/>
                    <a:gd name="connsiteY2" fmla="*/ 236330 h 236330"/>
                    <a:gd name="connsiteX3" fmla="*/ 33342 w 224273"/>
                    <a:gd name="connsiteY3" fmla="*/ 220045 h 236330"/>
                    <a:gd name="connsiteX4" fmla="*/ 0 w 224273"/>
                    <a:gd name="connsiteY4" fmla="*/ 186150 h 236330"/>
                    <a:gd name="connsiteX5" fmla="*/ 17631 w 224273"/>
                    <a:gd name="connsiteY5" fmla="*/ 139998 h 236330"/>
                    <a:gd name="connsiteX6" fmla="*/ 67031 w 224273"/>
                    <a:gd name="connsiteY6" fmla="*/ 75324 h 236330"/>
                    <a:gd name="connsiteX7" fmla="*/ 199108 w 224273"/>
                    <a:gd name="connsiteY7" fmla="*/ 175 h 23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4273" h="236330">
                      <a:moveTo>
                        <a:pt x="220376" y="0"/>
                      </a:moveTo>
                      <a:lnTo>
                        <a:pt x="224273" y="29104"/>
                      </a:lnTo>
                      <a:cubicBezTo>
                        <a:pt x="224273" y="143552"/>
                        <a:pt x="162741" y="236330"/>
                        <a:pt x="86838" y="236330"/>
                      </a:cubicBezTo>
                      <a:cubicBezTo>
                        <a:pt x="67862" y="236330"/>
                        <a:pt x="49785" y="230531"/>
                        <a:pt x="33342" y="220045"/>
                      </a:cubicBezTo>
                      <a:lnTo>
                        <a:pt x="0" y="186150"/>
                      </a:lnTo>
                      <a:lnTo>
                        <a:pt x="17631" y="139998"/>
                      </a:lnTo>
                      <a:cubicBezTo>
                        <a:pt x="30244" y="117549"/>
                        <a:pt x="46799" y="95556"/>
                        <a:pt x="67031" y="75324"/>
                      </a:cubicBezTo>
                      <a:cubicBezTo>
                        <a:pt x="107494" y="34861"/>
                        <a:pt x="155004" y="9105"/>
                        <a:pt x="199108" y="175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A1221C7D-0FDE-41DC-A261-7EEE63325326}"/>
                    </a:ext>
                  </a:extLst>
                </p:cNvPr>
                <p:cNvSpPr/>
                <p:nvPr/>
              </p:nvSpPr>
              <p:spPr bwMode="auto">
                <a:xfrm>
                  <a:off x="6069872" y="1707887"/>
                  <a:ext cx="460739" cy="341551"/>
                </a:xfrm>
                <a:prstGeom prst="ellipse">
                  <a:avLst/>
                </a:prstGeom>
                <a:solidFill>
                  <a:srgbClr val="FF99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6ADE92FA-8A07-4CE4-A7B1-E9799847B3EC}"/>
                    </a:ext>
                  </a:extLst>
                </p:cNvPr>
                <p:cNvSpPr/>
                <p:nvPr/>
              </p:nvSpPr>
              <p:spPr bwMode="auto">
                <a:xfrm>
                  <a:off x="6124623" y="1815333"/>
                  <a:ext cx="117224" cy="158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04367FC1-A113-40AC-BBA8-10016303C313}"/>
                    </a:ext>
                  </a:extLst>
                </p:cNvPr>
                <p:cNvSpPr/>
                <p:nvPr/>
              </p:nvSpPr>
              <p:spPr bwMode="auto">
                <a:xfrm>
                  <a:off x="6305598" y="1815333"/>
                  <a:ext cx="117224" cy="158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8D31B62A-E46F-4EE4-AC6C-9CEEA33CF4E2}"/>
                    </a:ext>
                  </a:extLst>
                </p:cNvPr>
                <p:cNvSpPr/>
                <p:nvPr/>
              </p:nvSpPr>
              <p:spPr bwMode="auto">
                <a:xfrm flipV="1">
                  <a:off x="6139165" y="1464457"/>
                  <a:ext cx="117366" cy="47883"/>
                </a:xfrm>
                <a:custGeom>
                  <a:avLst/>
                  <a:gdLst>
                    <a:gd name="connsiteX0" fmla="*/ 58683 w 117366"/>
                    <a:gd name="connsiteY0" fmla="*/ 0 h 89421"/>
                    <a:gd name="connsiteX1" fmla="*/ 117366 w 117366"/>
                    <a:gd name="connsiteY1" fmla="*/ 70371 h 89421"/>
                    <a:gd name="connsiteX2" fmla="*/ 114159 w 117366"/>
                    <a:gd name="connsiteY2" fmla="*/ 89421 h 89421"/>
                    <a:gd name="connsiteX3" fmla="*/ 112755 w 117366"/>
                    <a:gd name="connsiteY3" fmla="*/ 81079 h 89421"/>
                    <a:gd name="connsiteX4" fmla="*/ 58683 w 117366"/>
                    <a:gd name="connsiteY4" fmla="*/ 38100 h 89421"/>
                    <a:gd name="connsiteX5" fmla="*/ 4612 w 117366"/>
                    <a:gd name="connsiteY5" fmla="*/ 81079 h 89421"/>
                    <a:gd name="connsiteX6" fmla="*/ 3207 w 117366"/>
                    <a:gd name="connsiteY6" fmla="*/ 89421 h 89421"/>
                    <a:gd name="connsiteX7" fmla="*/ 0 w 117366"/>
                    <a:gd name="connsiteY7" fmla="*/ 70371 h 89421"/>
                    <a:gd name="connsiteX8" fmla="*/ 58683 w 117366"/>
                    <a:gd name="connsiteY8" fmla="*/ 0 h 89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366" h="89421">
                      <a:moveTo>
                        <a:pt x="58683" y="0"/>
                      </a:moveTo>
                      <a:cubicBezTo>
                        <a:pt x="91093" y="0"/>
                        <a:pt x="117366" y="31506"/>
                        <a:pt x="117366" y="70371"/>
                      </a:cubicBezTo>
                      <a:lnTo>
                        <a:pt x="114159" y="89421"/>
                      </a:lnTo>
                      <a:lnTo>
                        <a:pt x="112755" y="81079"/>
                      </a:lnTo>
                      <a:cubicBezTo>
                        <a:pt x="103846" y="55822"/>
                        <a:pt x="82991" y="38100"/>
                        <a:pt x="58683" y="38100"/>
                      </a:cubicBezTo>
                      <a:cubicBezTo>
                        <a:pt x="34376" y="38100"/>
                        <a:pt x="13520" y="55822"/>
                        <a:pt x="4612" y="81079"/>
                      </a:cubicBezTo>
                      <a:lnTo>
                        <a:pt x="3207" y="89421"/>
                      </a:lnTo>
                      <a:lnTo>
                        <a:pt x="0" y="70371"/>
                      </a:lnTo>
                      <a:cubicBezTo>
                        <a:pt x="0" y="31506"/>
                        <a:pt x="26273" y="0"/>
                        <a:pt x="5868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CE1145A1-269B-4DD5-A9A9-12E57D16B86E}"/>
                    </a:ext>
                  </a:extLst>
                </p:cNvPr>
                <p:cNvSpPr/>
                <p:nvPr/>
              </p:nvSpPr>
              <p:spPr bwMode="auto">
                <a:xfrm flipV="1">
                  <a:off x="6387575" y="1464457"/>
                  <a:ext cx="117366" cy="47883"/>
                </a:xfrm>
                <a:custGeom>
                  <a:avLst/>
                  <a:gdLst>
                    <a:gd name="connsiteX0" fmla="*/ 58683 w 117366"/>
                    <a:gd name="connsiteY0" fmla="*/ 0 h 89421"/>
                    <a:gd name="connsiteX1" fmla="*/ 117366 w 117366"/>
                    <a:gd name="connsiteY1" fmla="*/ 70371 h 89421"/>
                    <a:gd name="connsiteX2" fmla="*/ 114159 w 117366"/>
                    <a:gd name="connsiteY2" fmla="*/ 89421 h 89421"/>
                    <a:gd name="connsiteX3" fmla="*/ 112755 w 117366"/>
                    <a:gd name="connsiteY3" fmla="*/ 81079 h 89421"/>
                    <a:gd name="connsiteX4" fmla="*/ 58683 w 117366"/>
                    <a:gd name="connsiteY4" fmla="*/ 38100 h 89421"/>
                    <a:gd name="connsiteX5" fmla="*/ 4612 w 117366"/>
                    <a:gd name="connsiteY5" fmla="*/ 81079 h 89421"/>
                    <a:gd name="connsiteX6" fmla="*/ 3207 w 117366"/>
                    <a:gd name="connsiteY6" fmla="*/ 89421 h 89421"/>
                    <a:gd name="connsiteX7" fmla="*/ 0 w 117366"/>
                    <a:gd name="connsiteY7" fmla="*/ 70371 h 89421"/>
                    <a:gd name="connsiteX8" fmla="*/ 58683 w 117366"/>
                    <a:gd name="connsiteY8" fmla="*/ 0 h 89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366" h="89421">
                      <a:moveTo>
                        <a:pt x="58683" y="0"/>
                      </a:moveTo>
                      <a:cubicBezTo>
                        <a:pt x="91093" y="0"/>
                        <a:pt x="117366" y="31506"/>
                        <a:pt x="117366" y="70371"/>
                      </a:cubicBezTo>
                      <a:lnTo>
                        <a:pt x="114159" y="89421"/>
                      </a:lnTo>
                      <a:lnTo>
                        <a:pt x="112755" y="81079"/>
                      </a:lnTo>
                      <a:cubicBezTo>
                        <a:pt x="103846" y="55822"/>
                        <a:pt x="82991" y="38100"/>
                        <a:pt x="58683" y="38100"/>
                      </a:cubicBezTo>
                      <a:cubicBezTo>
                        <a:pt x="34376" y="38100"/>
                        <a:pt x="13520" y="55822"/>
                        <a:pt x="4612" y="81079"/>
                      </a:cubicBezTo>
                      <a:lnTo>
                        <a:pt x="3207" y="89421"/>
                      </a:lnTo>
                      <a:lnTo>
                        <a:pt x="0" y="70371"/>
                      </a:lnTo>
                      <a:cubicBezTo>
                        <a:pt x="0" y="31506"/>
                        <a:pt x="26273" y="0"/>
                        <a:pt x="5868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384905B0-52AB-44CB-8952-1609D98C97C8}"/>
                    </a:ext>
                  </a:extLst>
                </p:cNvPr>
                <p:cNvGrpSpPr/>
                <p:nvPr/>
              </p:nvGrpSpPr>
              <p:grpSpPr>
                <a:xfrm>
                  <a:off x="5704076" y="1526467"/>
                  <a:ext cx="473462" cy="371339"/>
                  <a:chOff x="5704076" y="3393367"/>
                  <a:chExt cx="473462" cy="371339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A5F74473-6C5E-44F4-B7E5-934481F3C2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04076" y="3393367"/>
                    <a:ext cx="473462" cy="371339"/>
                  </a:xfrm>
                  <a:custGeom>
                    <a:avLst/>
                    <a:gdLst>
                      <a:gd name="connsiteX0" fmla="*/ 174738 w 473462"/>
                      <a:gd name="connsiteY0" fmla="*/ 331 h 371339"/>
                      <a:gd name="connsiteX1" fmla="*/ 364969 w 473462"/>
                      <a:gd name="connsiteY1" fmla="*/ 137627 h 371339"/>
                      <a:gd name="connsiteX2" fmla="*/ 473462 w 473462"/>
                      <a:gd name="connsiteY2" fmla="*/ 351827 h 371339"/>
                      <a:gd name="connsiteX3" fmla="*/ 233713 w 473462"/>
                      <a:gd name="connsiteY3" fmla="*/ 364969 h 371339"/>
                      <a:gd name="connsiteX4" fmla="*/ 6371 w 473462"/>
                      <a:gd name="connsiteY4" fmla="*/ 233713 h 371339"/>
                      <a:gd name="connsiteX5" fmla="*/ 137627 w 473462"/>
                      <a:gd name="connsiteY5" fmla="*/ 6371 h 371339"/>
                      <a:gd name="connsiteX6" fmla="*/ 174738 w 473462"/>
                      <a:gd name="connsiteY6" fmla="*/ 331 h 371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73462" h="371339">
                        <a:moveTo>
                          <a:pt x="174738" y="331"/>
                        </a:moveTo>
                        <a:cubicBezTo>
                          <a:pt x="260922" y="-4842"/>
                          <a:pt x="341752" y="50981"/>
                          <a:pt x="364969" y="137627"/>
                        </a:cubicBezTo>
                        <a:cubicBezTo>
                          <a:pt x="385242" y="213285"/>
                          <a:pt x="421406" y="284685"/>
                          <a:pt x="473462" y="351827"/>
                        </a:cubicBezTo>
                        <a:cubicBezTo>
                          <a:pt x="389288" y="340316"/>
                          <a:pt x="309371" y="344697"/>
                          <a:pt x="233713" y="364969"/>
                        </a:cubicBezTo>
                        <a:cubicBezTo>
                          <a:pt x="134689" y="391502"/>
                          <a:pt x="32904" y="332737"/>
                          <a:pt x="6371" y="233713"/>
                        </a:cubicBezTo>
                        <a:cubicBezTo>
                          <a:pt x="-20163" y="134689"/>
                          <a:pt x="38603" y="32904"/>
                          <a:pt x="137627" y="6371"/>
                        </a:cubicBezTo>
                        <a:cubicBezTo>
                          <a:pt x="150005" y="3054"/>
                          <a:pt x="162426" y="1070"/>
                          <a:pt x="174738" y="331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B8764EE7-6BEA-49E1-9DAD-DEF0A7B518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2168" y="3428999"/>
                    <a:ext cx="115949" cy="130364"/>
                  </a:xfrm>
                  <a:custGeom>
                    <a:avLst/>
                    <a:gdLst>
                      <a:gd name="connsiteX0" fmla="*/ 55031 w 124601"/>
                      <a:gd name="connsiteY0" fmla="*/ 47708 h 140092"/>
                      <a:gd name="connsiteX1" fmla="*/ 106069 w 124601"/>
                      <a:gd name="connsiteY1" fmla="*/ 79519 h 140092"/>
                      <a:gd name="connsiteX2" fmla="*/ 119517 w 124601"/>
                      <a:gd name="connsiteY2" fmla="*/ 138136 h 140092"/>
                      <a:gd name="connsiteX3" fmla="*/ 68478 w 124601"/>
                      <a:gd name="connsiteY3" fmla="*/ 106325 h 140092"/>
                      <a:gd name="connsiteX4" fmla="*/ 55031 w 124601"/>
                      <a:gd name="connsiteY4" fmla="*/ 47708 h 140092"/>
                      <a:gd name="connsiteX5" fmla="*/ 24066 w 124601"/>
                      <a:gd name="connsiteY5" fmla="*/ 0 h 140092"/>
                      <a:gd name="connsiteX6" fmla="*/ 48132 w 124601"/>
                      <a:gd name="connsiteY6" fmla="*/ 24066 h 140092"/>
                      <a:gd name="connsiteX7" fmla="*/ 24066 w 124601"/>
                      <a:gd name="connsiteY7" fmla="*/ 48132 h 140092"/>
                      <a:gd name="connsiteX8" fmla="*/ 0 w 124601"/>
                      <a:gd name="connsiteY8" fmla="*/ 24066 h 140092"/>
                      <a:gd name="connsiteX9" fmla="*/ 24066 w 124601"/>
                      <a:gd name="connsiteY9" fmla="*/ 0 h 1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601" h="140092">
                        <a:moveTo>
                          <a:pt x="55031" y="47708"/>
                        </a:moveTo>
                        <a:cubicBezTo>
                          <a:pt x="65411" y="40306"/>
                          <a:pt x="88262" y="54548"/>
                          <a:pt x="106069" y="79519"/>
                        </a:cubicBezTo>
                        <a:cubicBezTo>
                          <a:pt x="123876" y="104490"/>
                          <a:pt x="129897" y="130734"/>
                          <a:pt x="119517" y="138136"/>
                        </a:cubicBezTo>
                        <a:cubicBezTo>
                          <a:pt x="109137" y="145538"/>
                          <a:pt x="86286" y="131296"/>
                          <a:pt x="68478" y="106325"/>
                        </a:cubicBezTo>
                        <a:cubicBezTo>
                          <a:pt x="50671" y="81354"/>
                          <a:pt x="44651" y="55110"/>
                          <a:pt x="55031" y="47708"/>
                        </a:cubicBezTo>
                        <a:close/>
                        <a:moveTo>
                          <a:pt x="24066" y="0"/>
                        </a:moveTo>
                        <a:cubicBezTo>
                          <a:pt x="37357" y="0"/>
                          <a:pt x="48132" y="10775"/>
                          <a:pt x="48132" y="24066"/>
                        </a:cubicBezTo>
                        <a:cubicBezTo>
                          <a:pt x="48132" y="37357"/>
                          <a:pt x="37357" y="48132"/>
                          <a:pt x="24066" y="48132"/>
                        </a:cubicBezTo>
                        <a:cubicBezTo>
                          <a:pt x="10775" y="48132"/>
                          <a:pt x="0" y="37357"/>
                          <a:pt x="0" y="24066"/>
                        </a:cubicBezTo>
                        <a:cubicBezTo>
                          <a:pt x="0" y="10775"/>
                          <a:pt x="10775" y="0"/>
                          <a:pt x="2406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3FF22A24-2815-41D6-A31F-A519E2FEF30E}"/>
                </a:ext>
              </a:extLst>
            </p:cNvPr>
            <p:cNvGrpSpPr/>
            <p:nvPr/>
          </p:nvGrpSpPr>
          <p:grpSpPr>
            <a:xfrm>
              <a:off x="6818153" y="1741051"/>
              <a:ext cx="870882" cy="677567"/>
              <a:chOff x="5704076" y="841266"/>
              <a:chExt cx="2064691" cy="1606380"/>
            </a:xfrm>
          </p:grpSpPr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485937C3-623E-4C0D-99AA-2519060C3C5B}"/>
                  </a:ext>
                </a:extLst>
              </p:cNvPr>
              <p:cNvSpPr/>
              <p:nvPr/>
            </p:nvSpPr>
            <p:spPr bwMode="auto">
              <a:xfrm>
                <a:off x="7031857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CE91F4F8-67BF-417F-B837-5700141159A1}"/>
                  </a:ext>
                </a:extLst>
              </p:cNvPr>
              <p:cNvSpPr/>
              <p:nvPr/>
            </p:nvSpPr>
            <p:spPr bwMode="auto">
              <a:xfrm>
                <a:off x="6030787" y="841266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499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4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1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1 h 1606380"/>
                  <a:gd name="connsiteX27" fmla="*/ 1558711 w 1737980"/>
                  <a:gd name="connsiteY27" fmla="*/ 724451 h 1606380"/>
                  <a:gd name="connsiteX28" fmla="*/ 1737980 w 1737980"/>
                  <a:gd name="connsiteY28" fmla="*/ 877954 h 1606380"/>
                  <a:gd name="connsiteX29" fmla="*/ 1674333 w 1737980"/>
                  <a:gd name="connsiteY29" fmla="*/ 941601 h 1606380"/>
                  <a:gd name="connsiteX30" fmla="*/ 1566749 w 1737980"/>
                  <a:gd name="connsiteY30" fmla="*/ 815958 h 1606380"/>
                  <a:gd name="connsiteX31" fmla="*/ 1551059 w 1737980"/>
                  <a:gd name="connsiteY31" fmla="*/ 940720 h 1606380"/>
                  <a:gd name="connsiteX32" fmla="*/ 1375921 w 1737980"/>
                  <a:gd name="connsiteY32" fmla="*/ 1225144 h 1606380"/>
                  <a:gd name="connsiteX33" fmla="*/ 1329845 w 1737980"/>
                  <a:gd name="connsiteY33" fmla="*/ 1261206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2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858 w 1737980"/>
                  <a:gd name="connsiteY39" fmla="*/ 1313206 h 1606380"/>
                  <a:gd name="connsiteX40" fmla="*/ 1173475 w 1737980"/>
                  <a:gd name="connsiteY40" fmla="*/ 1358967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7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7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96466 w 1737980"/>
                  <a:gd name="connsiteY57" fmla="*/ 1357120 h 1606380"/>
                  <a:gd name="connsiteX58" fmla="*/ 385091 w 1737980"/>
                  <a:gd name="connsiteY58" fmla="*/ 1368554 h 1606380"/>
                  <a:gd name="connsiteX59" fmla="*/ 276610 w 1737980"/>
                  <a:gd name="connsiteY59" fmla="*/ 1408926 h 1606380"/>
                  <a:gd name="connsiteX60" fmla="*/ 82586 w 1737980"/>
                  <a:gd name="connsiteY60" fmla="*/ 1172535 h 1606380"/>
                  <a:gd name="connsiteX61" fmla="*/ 93622 w 1737980"/>
                  <a:gd name="connsiteY61" fmla="*/ 1105939 h 1606380"/>
                  <a:gd name="connsiteX62" fmla="*/ 61570 w 1737980"/>
                  <a:gd name="connsiteY62" fmla="*/ 1058606 h 1606380"/>
                  <a:gd name="connsiteX63" fmla="*/ 0 w 1737980"/>
                  <a:gd name="connsiteY63" fmla="*/ 814152 h 1606380"/>
                  <a:gd name="connsiteX64" fmla="*/ 478519 w 1737980"/>
                  <a:gd name="connsiteY64" fmla="*/ 235486 h 1606380"/>
                  <a:gd name="connsiteX65" fmla="*/ 509126 w 1737980"/>
                  <a:gd name="connsiteY65" fmla="*/ 227870 h 1606380"/>
                  <a:gd name="connsiteX66" fmla="*/ 505019 w 1737980"/>
                  <a:gd name="connsiteY66" fmla="*/ 198567 h 1606380"/>
                  <a:gd name="connsiteX67" fmla="*/ 560727 w 1737980"/>
                  <a:gd name="connsiteY67" fmla="*/ 88715 h 1606380"/>
                  <a:gd name="connsiteX68" fmla="*/ 565932 w 1737980"/>
                  <a:gd name="connsiteY68" fmla="*/ 145033 h 1606380"/>
                  <a:gd name="connsiteX69" fmla="*/ 577759 w 1737980"/>
                  <a:gd name="connsiteY69" fmla="*/ 194095 h 1606380"/>
                  <a:gd name="connsiteX70" fmla="*/ 584493 w 1737980"/>
                  <a:gd name="connsiteY70" fmla="*/ 132863 h 1606380"/>
                  <a:gd name="connsiteX71" fmla="*/ 661160 w 1737980"/>
                  <a:gd name="connsiteY71" fmla="*/ 42295 h 1606380"/>
                  <a:gd name="connsiteX72" fmla="*/ 654352 w 1737980"/>
                  <a:gd name="connsiteY72" fmla="*/ 123428 h 1606380"/>
                  <a:gd name="connsiteX73" fmla="*/ 678010 w 1737980"/>
                  <a:gd name="connsiteY73" fmla="*/ 68529 h 1606380"/>
                  <a:gd name="connsiteX74" fmla="*/ 783756 w 1737980"/>
                  <a:gd name="connsiteY74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499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4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1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1"/>
                      <a:pt x="1483475" y="486241"/>
                      <a:pt x="1538721" y="646421"/>
                    </a:cubicBezTo>
                    <a:lnTo>
                      <a:pt x="1558711" y="724451"/>
                    </a:lnTo>
                    <a:lnTo>
                      <a:pt x="1737980" y="877954"/>
                    </a:lnTo>
                    <a:lnTo>
                      <a:pt x="1674333" y="941601"/>
                    </a:lnTo>
                    <a:lnTo>
                      <a:pt x="1566749" y="815958"/>
                    </a:lnTo>
                    <a:lnTo>
                      <a:pt x="1551059" y="940720"/>
                    </a:lnTo>
                    <a:cubicBezTo>
                      <a:pt x="1523662" y="1048037"/>
                      <a:pt x="1462117" y="1145383"/>
                      <a:pt x="1375921" y="1225144"/>
                    </a:cubicBezTo>
                    <a:lnTo>
                      <a:pt x="1329845" y="1261206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2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858" y="1313206"/>
                    </a:lnTo>
                    <a:lnTo>
                      <a:pt x="1173475" y="1358967"/>
                    </a:lnTo>
                    <a:cubicBezTo>
                      <a:pt x="1058632" y="1411899"/>
                      <a:pt x="925471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7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7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96466" y="1357120"/>
                    </a:lnTo>
                    <a:lnTo>
                      <a:pt x="385091" y="1368554"/>
                    </a:lnTo>
                    <a:cubicBezTo>
                      <a:pt x="354124" y="1394043"/>
                      <a:pt x="316794" y="1408926"/>
                      <a:pt x="276610" y="1408926"/>
                    </a:cubicBezTo>
                    <a:cubicBezTo>
                      <a:pt x="169454" y="1408926"/>
                      <a:pt x="82586" y="1303090"/>
                      <a:pt x="82586" y="1172535"/>
                    </a:cubicBezTo>
                    <a:lnTo>
                      <a:pt x="93622" y="1105939"/>
                    </a:lnTo>
                    <a:lnTo>
                      <a:pt x="61570" y="1058606"/>
                    </a:lnTo>
                    <a:cubicBezTo>
                      <a:pt x="21924" y="983471"/>
                      <a:pt x="0" y="900864"/>
                      <a:pt x="0" y="814152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3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BE3D130B-8A53-47BD-88DC-33310CD47D98}"/>
                  </a:ext>
                </a:extLst>
              </p:cNvPr>
              <p:cNvSpPr/>
              <p:nvPr/>
            </p:nvSpPr>
            <p:spPr bwMode="auto">
              <a:xfrm>
                <a:off x="6147953" y="1794496"/>
                <a:ext cx="274869" cy="41445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02031810-2F96-4454-9BE7-5026B401108B}"/>
                  </a:ext>
                </a:extLst>
              </p:cNvPr>
              <p:cNvSpPr/>
              <p:nvPr/>
            </p:nvSpPr>
            <p:spPr bwMode="auto">
              <a:xfrm>
                <a:off x="6199666" y="1972618"/>
                <a:ext cx="224273" cy="236330"/>
              </a:xfrm>
              <a:custGeom>
                <a:avLst/>
                <a:gdLst>
                  <a:gd name="connsiteX0" fmla="*/ 220376 w 224273"/>
                  <a:gd name="connsiteY0" fmla="*/ 0 h 236330"/>
                  <a:gd name="connsiteX1" fmla="*/ 224273 w 224273"/>
                  <a:gd name="connsiteY1" fmla="*/ 29104 h 236330"/>
                  <a:gd name="connsiteX2" fmla="*/ 86838 w 224273"/>
                  <a:gd name="connsiteY2" fmla="*/ 236330 h 236330"/>
                  <a:gd name="connsiteX3" fmla="*/ 33342 w 224273"/>
                  <a:gd name="connsiteY3" fmla="*/ 220045 h 236330"/>
                  <a:gd name="connsiteX4" fmla="*/ 0 w 224273"/>
                  <a:gd name="connsiteY4" fmla="*/ 186150 h 236330"/>
                  <a:gd name="connsiteX5" fmla="*/ 17631 w 224273"/>
                  <a:gd name="connsiteY5" fmla="*/ 139998 h 236330"/>
                  <a:gd name="connsiteX6" fmla="*/ 67031 w 224273"/>
                  <a:gd name="connsiteY6" fmla="*/ 75324 h 236330"/>
                  <a:gd name="connsiteX7" fmla="*/ 199108 w 224273"/>
                  <a:gd name="connsiteY7" fmla="*/ 175 h 236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273" h="236330">
                    <a:moveTo>
                      <a:pt x="220376" y="0"/>
                    </a:moveTo>
                    <a:lnTo>
                      <a:pt x="224273" y="29104"/>
                    </a:lnTo>
                    <a:cubicBezTo>
                      <a:pt x="224273" y="143552"/>
                      <a:pt x="162741" y="236330"/>
                      <a:pt x="86838" y="236330"/>
                    </a:cubicBezTo>
                    <a:cubicBezTo>
                      <a:pt x="67862" y="236330"/>
                      <a:pt x="49785" y="230531"/>
                      <a:pt x="33342" y="220045"/>
                    </a:cubicBezTo>
                    <a:lnTo>
                      <a:pt x="0" y="186150"/>
                    </a:lnTo>
                    <a:lnTo>
                      <a:pt x="17631" y="139998"/>
                    </a:lnTo>
                    <a:cubicBezTo>
                      <a:pt x="30244" y="117549"/>
                      <a:pt x="46799" y="95556"/>
                      <a:pt x="67031" y="75324"/>
                    </a:cubicBezTo>
                    <a:cubicBezTo>
                      <a:pt x="107494" y="34861"/>
                      <a:pt x="155004" y="9105"/>
                      <a:pt x="199108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4672EFC8-EAF3-4609-87E2-CE7F0D6C9AB2}"/>
                  </a:ext>
                </a:extLst>
              </p:cNvPr>
              <p:cNvSpPr/>
              <p:nvPr/>
            </p:nvSpPr>
            <p:spPr bwMode="auto">
              <a:xfrm>
                <a:off x="6069872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26623077-DA5A-4BDB-B18E-96A72048E3A2}"/>
                  </a:ext>
                </a:extLst>
              </p:cNvPr>
              <p:cNvSpPr/>
              <p:nvPr/>
            </p:nvSpPr>
            <p:spPr bwMode="auto">
              <a:xfrm>
                <a:off x="6124623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7EF55739-D26C-4B63-9518-7A47F50C1443}"/>
                  </a:ext>
                </a:extLst>
              </p:cNvPr>
              <p:cNvSpPr/>
              <p:nvPr/>
            </p:nvSpPr>
            <p:spPr bwMode="auto">
              <a:xfrm>
                <a:off x="6305598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EFC17D1D-C6EE-4E00-8739-47B9AD4DC94A}"/>
                  </a:ext>
                </a:extLst>
              </p:cNvPr>
              <p:cNvSpPr/>
              <p:nvPr/>
            </p:nvSpPr>
            <p:spPr bwMode="auto">
              <a:xfrm flipV="1">
                <a:off x="6139165" y="1464457"/>
                <a:ext cx="117366" cy="47883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25176377-0A6B-4537-B0C4-97C4AFDAA27B}"/>
                  </a:ext>
                </a:extLst>
              </p:cNvPr>
              <p:cNvSpPr/>
              <p:nvPr/>
            </p:nvSpPr>
            <p:spPr bwMode="auto">
              <a:xfrm flipV="1">
                <a:off x="6387575" y="1464457"/>
                <a:ext cx="117366" cy="47883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9D3DF609-D9C4-49F8-A3B9-97FD5CBDC6BC}"/>
                  </a:ext>
                </a:extLst>
              </p:cNvPr>
              <p:cNvGrpSpPr/>
              <p:nvPr/>
            </p:nvGrpSpPr>
            <p:grpSpPr>
              <a:xfrm>
                <a:off x="5704076" y="1526467"/>
                <a:ext cx="473462" cy="371339"/>
                <a:chOff x="5704076" y="3393367"/>
                <a:chExt cx="473462" cy="371339"/>
              </a:xfrm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CF0C83BF-4E43-454C-A915-80DED0D0DA13}"/>
                    </a:ext>
                  </a:extLst>
                </p:cNvPr>
                <p:cNvSpPr/>
                <p:nvPr/>
              </p:nvSpPr>
              <p:spPr bwMode="auto">
                <a:xfrm>
                  <a:off x="5704076" y="3393367"/>
                  <a:ext cx="473462" cy="371339"/>
                </a:xfrm>
                <a:custGeom>
                  <a:avLst/>
                  <a:gdLst>
                    <a:gd name="connsiteX0" fmla="*/ 174738 w 473462"/>
                    <a:gd name="connsiteY0" fmla="*/ 331 h 371339"/>
                    <a:gd name="connsiteX1" fmla="*/ 364969 w 473462"/>
                    <a:gd name="connsiteY1" fmla="*/ 137627 h 371339"/>
                    <a:gd name="connsiteX2" fmla="*/ 473462 w 473462"/>
                    <a:gd name="connsiteY2" fmla="*/ 351827 h 371339"/>
                    <a:gd name="connsiteX3" fmla="*/ 233713 w 473462"/>
                    <a:gd name="connsiteY3" fmla="*/ 364969 h 371339"/>
                    <a:gd name="connsiteX4" fmla="*/ 6371 w 473462"/>
                    <a:gd name="connsiteY4" fmla="*/ 233713 h 371339"/>
                    <a:gd name="connsiteX5" fmla="*/ 137627 w 473462"/>
                    <a:gd name="connsiteY5" fmla="*/ 6371 h 371339"/>
                    <a:gd name="connsiteX6" fmla="*/ 174738 w 473462"/>
                    <a:gd name="connsiteY6" fmla="*/ 331 h 37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3462" h="371339">
                      <a:moveTo>
                        <a:pt x="174738" y="331"/>
                      </a:moveTo>
                      <a:cubicBezTo>
                        <a:pt x="260922" y="-4842"/>
                        <a:pt x="341752" y="50981"/>
                        <a:pt x="364969" y="137627"/>
                      </a:cubicBezTo>
                      <a:cubicBezTo>
                        <a:pt x="385242" y="213285"/>
                        <a:pt x="421406" y="284685"/>
                        <a:pt x="473462" y="351827"/>
                      </a:cubicBezTo>
                      <a:cubicBezTo>
                        <a:pt x="389288" y="340316"/>
                        <a:pt x="309371" y="344697"/>
                        <a:pt x="233713" y="364969"/>
                      </a:cubicBezTo>
                      <a:cubicBezTo>
                        <a:pt x="134689" y="391502"/>
                        <a:pt x="32904" y="332737"/>
                        <a:pt x="6371" y="233713"/>
                      </a:cubicBezTo>
                      <a:cubicBezTo>
                        <a:pt x="-20163" y="134689"/>
                        <a:pt x="38603" y="32904"/>
                        <a:pt x="137627" y="6371"/>
                      </a:cubicBezTo>
                      <a:cubicBezTo>
                        <a:pt x="150005" y="3054"/>
                        <a:pt x="162426" y="1070"/>
                        <a:pt x="174738" y="3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13156C7E-3B56-4752-A620-985399018AE3}"/>
                    </a:ext>
                  </a:extLst>
                </p:cNvPr>
                <p:cNvSpPr/>
                <p:nvPr/>
              </p:nvSpPr>
              <p:spPr bwMode="auto">
                <a:xfrm>
                  <a:off x="5922168" y="3428999"/>
                  <a:ext cx="115949" cy="130364"/>
                </a:xfrm>
                <a:custGeom>
                  <a:avLst/>
                  <a:gdLst>
                    <a:gd name="connsiteX0" fmla="*/ 55031 w 124601"/>
                    <a:gd name="connsiteY0" fmla="*/ 47708 h 140092"/>
                    <a:gd name="connsiteX1" fmla="*/ 106069 w 124601"/>
                    <a:gd name="connsiteY1" fmla="*/ 79519 h 140092"/>
                    <a:gd name="connsiteX2" fmla="*/ 119517 w 124601"/>
                    <a:gd name="connsiteY2" fmla="*/ 138136 h 140092"/>
                    <a:gd name="connsiteX3" fmla="*/ 68478 w 124601"/>
                    <a:gd name="connsiteY3" fmla="*/ 106325 h 140092"/>
                    <a:gd name="connsiteX4" fmla="*/ 55031 w 124601"/>
                    <a:gd name="connsiteY4" fmla="*/ 47708 h 140092"/>
                    <a:gd name="connsiteX5" fmla="*/ 24066 w 124601"/>
                    <a:gd name="connsiteY5" fmla="*/ 0 h 140092"/>
                    <a:gd name="connsiteX6" fmla="*/ 48132 w 124601"/>
                    <a:gd name="connsiteY6" fmla="*/ 24066 h 140092"/>
                    <a:gd name="connsiteX7" fmla="*/ 24066 w 124601"/>
                    <a:gd name="connsiteY7" fmla="*/ 48132 h 140092"/>
                    <a:gd name="connsiteX8" fmla="*/ 0 w 124601"/>
                    <a:gd name="connsiteY8" fmla="*/ 24066 h 140092"/>
                    <a:gd name="connsiteX9" fmla="*/ 24066 w 124601"/>
                    <a:gd name="connsiteY9" fmla="*/ 0 h 1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601" h="140092">
                      <a:moveTo>
                        <a:pt x="55031" y="47708"/>
                      </a:moveTo>
                      <a:cubicBezTo>
                        <a:pt x="65411" y="40306"/>
                        <a:pt x="88262" y="54548"/>
                        <a:pt x="106069" y="79519"/>
                      </a:cubicBezTo>
                      <a:cubicBezTo>
                        <a:pt x="123876" y="104490"/>
                        <a:pt x="129897" y="130734"/>
                        <a:pt x="119517" y="138136"/>
                      </a:cubicBezTo>
                      <a:cubicBezTo>
                        <a:pt x="109137" y="145538"/>
                        <a:pt x="86286" y="131296"/>
                        <a:pt x="68478" y="106325"/>
                      </a:cubicBezTo>
                      <a:cubicBezTo>
                        <a:pt x="50671" y="81354"/>
                        <a:pt x="44651" y="55110"/>
                        <a:pt x="55031" y="47708"/>
                      </a:cubicBezTo>
                      <a:close/>
                      <a:moveTo>
                        <a:pt x="24066" y="0"/>
                      </a:moveTo>
                      <a:cubicBezTo>
                        <a:pt x="37357" y="0"/>
                        <a:pt x="48132" y="10775"/>
                        <a:pt x="48132" y="24066"/>
                      </a:cubicBezTo>
                      <a:cubicBezTo>
                        <a:pt x="48132" y="37357"/>
                        <a:pt x="37357" y="48132"/>
                        <a:pt x="24066" y="48132"/>
                      </a:cubicBezTo>
                      <a:cubicBezTo>
                        <a:pt x="10775" y="48132"/>
                        <a:pt x="0" y="37357"/>
                        <a:pt x="0" y="24066"/>
                      </a:cubicBezTo>
                      <a:cubicBezTo>
                        <a:pt x="0" y="10775"/>
                        <a:pt x="10775" y="0"/>
                        <a:pt x="2406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E55348E-3BF1-426C-9775-9E925CE2F4D9}"/>
              </a:ext>
            </a:extLst>
          </p:cNvPr>
          <p:cNvGrpSpPr/>
          <p:nvPr/>
        </p:nvGrpSpPr>
        <p:grpSpPr>
          <a:xfrm>
            <a:off x="7764001" y="841265"/>
            <a:ext cx="1733937" cy="1643440"/>
            <a:chOff x="7764001" y="841265"/>
            <a:chExt cx="1733937" cy="1643440"/>
          </a:xfrm>
        </p:grpSpPr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896293BE-82CE-4849-8DA7-5C62D891A36B}"/>
                </a:ext>
              </a:extLst>
            </p:cNvPr>
            <p:cNvGrpSpPr/>
            <p:nvPr/>
          </p:nvGrpSpPr>
          <p:grpSpPr>
            <a:xfrm>
              <a:off x="7764001" y="841265"/>
              <a:ext cx="1731414" cy="1596615"/>
              <a:chOff x="7764001" y="841266"/>
              <a:chExt cx="1813669" cy="1672466"/>
            </a:xfrm>
          </p:grpSpPr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30A77943-B47B-4ED9-B3A6-88515131A21C}"/>
                  </a:ext>
                </a:extLst>
              </p:cNvPr>
              <p:cNvSpPr/>
              <p:nvPr/>
            </p:nvSpPr>
            <p:spPr bwMode="auto">
              <a:xfrm rot="900000">
                <a:off x="8776863" y="2116188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B97A9090-2F8F-4987-BCB6-EE91DDE246F8}"/>
                  </a:ext>
                </a:extLst>
              </p:cNvPr>
              <p:cNvSpPr/>
              <p:nvPr/>
            </p:nvSpPr>
            <p:spPr bwMode="auto">
              <a:xfrm rot="15300000">
                <a:off x="7778487" y="1793875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6FE98188-EAEF-424A-BB8F-55258357C0E7}"/>
                  </a:ext>
                </a:extLst>
              </p:cNvPr>
              <p:cNvSpPr/>
              <p:nvPr/>
            </p:nvSpPr>
            <p:spPr bwMode="auto">
              <a:xfrm>
                <a:off x="7852991" y="841266"/>
                <a:ext cx="1724679" cy="1672466"/>
              </a:xfrm>
              <a:custGeom>
                <a:avLst/>
                <a:gdLst>
                  <a:gd name="connsiteX0" fmla="*/ 783756 w 1724679"/>
                  <a:gd name="connsiteY0" fmla="*/ 0 h 1672466"/>
                  <a:gd name="connsiteX1" fmla="*/ 748769 w 1724679"/>
                  <a:gd name="connsiteY1" fmla="*/ 79184 h 1672466"/>
                  <a:gd name="connsiteX2" fmla="*/ 738237 w 1724679"/>
                  <a:gd name="connsiteY2" fmla="*/ 127927 h 1672466"/>
                  <a:gd name="connsiteX3" fmla="*/ 751244 w 1724679"/>
                  <a:gd name="connsiteY3" fmla="*/ 95557 h 1672466"/>
                  <a:gd name="connsiteX4" fmla="*/ 849838 w 1724679"/>
                  <a:gd name="connsiteY4" fmla="*/ 27028 h 1672466"/>
                  <a:gd name="connsiteX5" fmla="*/ 809475 w 1724679"/>
                  <a:gd name="connsiteY5" fmla="*/ 135407 h 1672466"/>
                  <a:gd name="connsiteX6" fmla="*/ 809300 w 1724679"/>
                  <a:gd name="connsiteY6" fmla="*/ 136968 h 1672466"/>
                  <a:gd name="connsiteX7" fmla="*/ 834892 w 1724679"/>
                  <a:gd name="connsiteY7" fmla="*/ 103318 h 1672466"/>
                  <a:gd name="connsiteX8" fmla="*/ 948695 w 1724679"/>
                  <a:gd name="connsiteY8" fmla="*/ 61500 h 1672466"/>
                  <a:gd name="connsiteX9" fmla="*/ 912316 w 1724679"/>
                  <a:gd name="connsiteY9" fmla="*/ 105256 h 1672466"/>
                  <a:gd name="connsiteX10" fmla="*/ 888432 w 1724679"/>
                  <a:gd name="connsiteY10" fmla="*/ 143315 h 1672466"/>
                  <a:gd name="connsiteX11" fmla="*/ 888867 w 1724679"/>
                  <a:gd name="connsiteY11" fmla="*/ 142743 h 1672466"/>
                  <a:gd name="connsiteX12" fmla="*/ 1002670 w 1724679"/>
                  <a:gd name="connsiteY12" fmla="*/ 100925 h 1672466"/>
                  <a:gd name="connsiteX13" fmla="*/ 966291 w 1724679"/>
                  <a:gd name="connsiteY13" fmla="*/ 144681 h 1672466"/>
                  <a:gd name="connsiteX14" fmla="*/ 945413 w 1724679"/>
                  <a:gd name="connsiteY14" fmla="*/ 177952 h 1672466"/>
                  <a:gd name="connsiteX15" fmla="*/ 964166 w 1724679"/>
                  <a:gd name="connsiteY15" fmla="*/ 162708 h 1672466"/>
                  <a:gd name="connsiteX16" fmla="*/ 1050295 w 1724679"/>
                  <a:gd name="connsiteY16" fmla="*/ 143384 h 1672466"/>
                  <a:gd name="connsiteX17" fmla="*/ 1013916 w 1724679"/>
                  <a:gd name="connsiteY17" fmla="*/ 187141 h 1672466"/>
                  <a:gd name="connsiteX18" fmla="*/ 1006882 w 1724679"/>
                  <a:gd name="connsiteY18" fmla="*/ 198350 h 1672466"/>
                  <a:gd name="connsiteX19" fmla="*/ 1034163 w 1724679"/>
                  <a:gd name="connsiteY19" fmla="*/ 184120 h 1672466"/>
                  <a:gd name="connsiteX20" fmla="*/ 1091570 w 1724679"/>
                  <a:gd name="connsiteY20" fmla="*/ 179778 h 1672466"/>
                  <a:gd name="connsiteX21" fmla="*/ 1057889 w 1724679"/>
                  <a:gd name="connsiteY21" fmla="*/ 220290 h 1672466"/>
                  <a:gd name="connsiteX22" fmla="*/ 1069088 w 1724679"/>
                  <a:gd name="connsiteY22" fmla="*/ 214448 h 1672466"/>
                  <a:gd name="connsiteX23" fmla="*/ 1126495 w 1724679"/>
                  <a:gd name="connsiteY23" fmla="*/ 210106 h 1672466"/>
                  <a:gd name="connsiteX24" fmla="*/ 1100600 w 1724679"/>
                  <a:gd name="connsiteY24" fmla="*/ 241253 h 1672466"/>
                  <a:gd name="connsiteX25" fmla="*/ 1175523 w 1724679"/>
                  <a:gd name="connsiteY25" fmla="*/ 270286 h 1672466"/>
                  <a:gd name="connsiteX26" fmla="*/ 1538721 w 1724679"/>
                  <a:gd name="connsiteY26" fmla="*/ 646422 h 1672466"/>
                  <a:gd name="connsiteX27" fmla="*/ 1544182 w 1724679"/>
                  <a:gd name="connsiteY27" fmla="*/ 667736 h 1672466"/>
                  <a:gd name="connsiteX28" fmla="*/ 1661032 w 1724679"/>
                  <a:gd name="connsiteY28" fmla="*/ 531273 h 1672466"/>
                  <a:gd name="connsiteX29" fmla="*/ 1724679 w 1724679"/>
                  <a:gd name="connsiteY29" fmla="*/ 594920 h 1672466"/>
                  <a:gd name="connsiteX30" fmla="*/ 1560353 w 1724679"/>
                  <a:gd name="connsiteY30" fmla="*/ 735627 h 1672466"/>
                  <a:gd name="connsiteX31" fmla="*/ 1566976 w 1724679"/>
                  <a:gd name="connsiteY31" fmla="*/ 814153 h 1672466"/>
                  <a:gd name="connsiteX32" fmla="*/ 1337497 w 1724679"/>
                  <a:gd name="connsiteY32" fmla="*/ 1258230 h 1672466"/>
                  <a:gd name="connsiteX33" fmla="*/ 1225660 w 1724679"/>
                  <a:gd name="connsiteY33" fmla="*/ 1332194 h 1672466"/>
                  <a:gd name="connsiteX34" fmla="*/ 1169820 w 1724679"/>
                  <a:gd name="connsiteY34" fmla="*/ 1652288 h 1672466"/>
                  <a:gd name="connsiteX35" fmla="*/ 1121462 w 1724679"/>
                  <a:gd name="connsiteY35" fmla="*/ 1639331 h 1672466"/>
                  <a:gd name="connsiteX36" fmla="*/ 1125360 w 1724679"/>
                  <a:gd name="connsiteY36" fmla="*/ 1561409 h 1672466"/>
                  <a:gd name="connsiteX37" fmla="*/ 1089774 w 1724679"/>
                  <a:gd name="connsiteY37" fmla="*/ 1630840 h 1672466"/>
                  <a:gd name="connsiteX38" fmla="*/ 1043276 w 1724679"/>
                  <a:gd name="connsiteY38" fmla="*/ 1618381 h 1672466"/>
                  <a:gd name="connsiteX39" fmla="*/ 1132920 w 1724679"/>
                  <a:gd name="connsiteY39" fmla="*/ 1373474 h 1672466"/>
                  <a:gd name="connsiteX40" fmla="*/ 1088457 w 1724679"/>
                  <a:gd name="connsiteY40" fmla="*/ 1392819 h 1672466"/>
                  <a:gd name="connsiteX41" fmla="*/ 783488 w 1724679"/>
                  <a:gd name="connsiteY41" fmla="*/ 1442172 h 1672466"/>
                  <a:gd name="connsiteX42" fmla="*/ 722496 w 1724679"/>
                  <a:gd name="connsiteY42" fmla="*/ 1437244 h 1672466"/>
                  <a:gd name="connsiteX43" fmla="*/ 841796 w 1724679"/>
                  <a:gd name="connsiteY43" fmla="*/ 1606962 h 1672466"/>
                  <a:gd name="connsiteX44" fmla="*/ 798440 w 1724679"/>
                  <a:gd name="connsiteY44" fmla="*/ 1631993 h 1672466"/>
                  <a:gd name="connsiteX45" fmla="*/ 746096 w 1724679"/>
                  <a:gd name="connsiteY45" fmla="*/ 1574138 h 1672466"/>
                  <a:gd name="connsiteX46" fmla="*/ 770029 w 1724679"/>
                  <a:gd name="connsiteY46" fmla="*/ 1648396 h 1672466"/>
                  <a:gd name="connsiteX47" fmla="*/ 728340 w 1724679"/>
                  <a:gd name="connsiteY47" fmla="*/ 1672466 h 1672466"/>
                  <a:gd name="connsiteX48" fmla="*/ 614230 w 1724679"/>
                  <a:gd name="connsiteY48" fmla="*/ 1426587 h 1672466"/>
                  <a:gd name="connsiteX49" fmla="*/ 525096 w 1724679"/>
                  <a:gd name="connsiteY49" fmla="*/ 1404409 h 1672466"/>
                  <a:gd name="connsiteX50" fmla="*/ 667476 w 1724679"/>
                  <a:gd name="connsiteY50" fmla="*/ 1606962 h 1672466"/>
                  <a:gd name="connsiteX51" fmla="*/ 624120 w 1724679"/>
                  <a:gd name="connsiteY51" fmla="*/ 1631993 h 1672466"/>
                  <a:gd name="connsiteX52" fmla="*/ 571776 w 1724679"/>
                  <a:gd name="connsiteY52" fmla="*/ 1574138 h 1672466"/>
                  <a:gd name="connsiteX53" fmla="*/ 595709 w 1724679"/>
                  <a:gd name="connsiteY53" fmla="*/ 1648396 h 1672466"/>
                  <a:gd name="connsiteX54" fmla="*/ 554020 w 1724679"/>
                  <a:gd name="connsiteY54" fmla="*/ 1672466 h 1672466"/>
                  <a:gd name="connsiteX55" fmla="*/ 411470 w 1724679"/>
                  <a:gd name="connsiteY55" fmla="*/ 1365305 h 1672466"/>
                  <a:gd name="connsiteX56" fmla="*/ 377222 w 1724679"/>
                  <a:gd name="connsiteY56" fmla="*/ 1351252 h 1672466"/>
                  <a:gd name="connsiteX57" fmla="*/ 0 w 1724679"/>
                  <a:gd name="connsiteY57" fmla="*/ 814153 h 1672466"/>
                  <a:gd name="connsiteX58" fmla="*/ 478519 w 1724679"/>
                  <a:gd name="connsiteY58" fmla="*/ 235486 h 1672466"/>
                  <a:gd name="connsiteX59" fmla="*/ 509126 w 1724679"/>
                  <a:gd name="connsiteY59" fmla="*/ 227870 h 1672466"/>
                  <a:gd name="connsiteX60" fmla="*/ 505019 w 1724679"/>
                  <a:gd name="connsiteY60" fmla="*/ 198567 h 1672466"/>
                  <a:gd name="connsiteX61" fmla="*/ 560727 w 1724679"/>
                  <a:gd name="connsiteY61" fmla="*/ 88715 h 1672466"/>
                  <a:gd name="connsiteX62" fmla="*/ 565932 w 1724679"/>
                  <a:gd name="connsiteY62" fmla="*/ 145033 h 1672466"/>
                  <a:gd name="connsiteX63" fmla="*/ 577759 w 1724679"/>
                  <a:gd name="connsiteY63" fmla="*/ 194095 h 1672466"/>
                  <a:gd name="connsiteX64" fmla="*/ 584493 w 1724679"/>
                  <a:gd name="connsiteY64" fmla="*/ 132864 h 1672466"/>
                  <a:gd name="connsiteX65" fmla="*/ 661160 w 1724679"/>
                  <a:gd name="connsiteY65" fmla="*/ 42295 h 1672466"/>
                  <a:gd name="connsiteX66" fmla="*/ 654352 w 1724679"/>
                  <a:gd name="connsiteY66" fmla="*/ 123428 h 1672466"/>
                  <a:gd name="connsiteX67" fmla="*/ 678010 w 1724679"/>
                  <a:gd name="connsiteY67" fmla="*/ 68529 h 1672466"/>
                  <a:gd name="connsiteX68" fmla="*/ 783756 w 1724679"/>
                  <a:gd name="connsiteY68" fmla="*/ 0 h 1672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724679" h="1672466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4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7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3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7" y="1258230"/>
                    </a:cubicBezTo>
                    <a:lnTo>
                      <a:pt x="1225660" y="1332194"/>
                    </a:lnTo>
                    <a:lnTo>
                      <a:pt x="1169820" y="1652288"/>
                    </a:lnTo>
                    <a:lnTo>
                      <a:pt x="1121462" y="1639331"/>
                    </a:lnTo>
                    <a:lnTo>
                      <a:pt x="1125360" y="1561409"/>
                    </a:lnTo>
                    <a:lnTo>
                      <a:pt x="1089774" y="1630840"/>
                    </a:lnTo>
                    <a:lnTo>
                      <a:pt x="1043276" y="1618381"/>
                    </a:lnTo>
                    <a:lnTo>
                      <a:pt x="1132920" y="1373474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lnTo>
                      <a:pt x="722496" y="1437244"/>
                    </a:lnTo>
                    <a:lnTo>
                      <a:pt x="841796" y="1606962"/>
                    </a:lnTo>
                    <a:lnTo>
                      <a:pt x="798440" y="1631993"/>
                    </a:lnTo>
                    <a:lnTo>
                      <a:pt x="746096" y="1574138"/>
                    </a:lnTo>
                    <a:lnTo>
                      <a:pt x="770029" y="1648396"/>
                    </a:lnTo>
                    <a:lnTo>
                      <a:pt x="728340" y="1672466"/>
                    </a:lnTo>
                    <a:lnTo>
                      <a:pt x="614230" y="1426587"/>
                    </a:lnTo>
                    <a:lnTo>
                      <a:pt x="525096" y="1404409"/>
                    </a:lnTo>
                    <a:lnTo>
                      <a:pt x="667476" y="1606962"/>
                    </a:lnTo>
                    <a:lnTo>
                      <a:pt x="624120" y="1631993"/>
                    </a:lnTo>
                    <a:lnTo>
                      <a:pt x="571776" y="1574138"/>
                    </a:lnTo>
                    <a:lnTo>
                      <a:pt x="595709" y="1648396"/>
                    </a:lnTo>
                    <a:lnTo>
                      <a:pt x="554020" y="1672466"/>
                    </a:lnTo>
                    <a:lnTo>
                      <a:pt x="411470" y="1365305"/>
                    </a:lnTo>
                    <a:lnTo>
                      <a:pt x="377222" y="1351252"/>
                    </a:lnTo>
                    <a:cubicBezTo>
                      <a:pt x="151069" y="1241105"/>
                      <a:pt x="0" y="1041770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80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8AB76812-1592-43A5-B649-C5310130F4E4}"/>
                  </a:ext>
                </a:extLst>
              </p:cNvPr>
              <p:cNvSpPr/>
              <p:nvPr/>
            </p:nvSpPr>
            <p:spPr bwMode="auto">
              <a:xfrm>
                <a:off x="7892076" y="1707887"/>
                <a:ext cx="460739" cy="341551"/>
              </a:xfrm>
              <a:prstGeom prst="ellipse">
                <a:avLst/>
              </a:prstGeom>
              <a:solidFill>
                <a:srgbClr val="FF5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CF02E74E-F4D7-4099-8271-197B4C3FFBF7}"/>
                  </a:ext>
                </a:extLst>
              </p:cNvPr>
              <p:cNvSpPr/>
              <p:nvPr/>
            </p:nvSpPr>
            <p:spPr bwMode="auto">
              <a:xfrm>
                <a:off x="794682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F1E4B94B-8F45-4369-8459-6EC8CE89DA23}"/>
                  </a:ext>
                </a:extLst>
              </p:cNvPr>
              <p:cNvSpPr/>
              <p:nvPr/>
            </p:nvSpPr>
            <p:spPr bwMode="auto">
              <a:xfrm>
                <a:off x="812780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3AA13E92-FF17-43FE-81EF-F2120D04DACA}"/>
                  </a:ext>
                </a:extLst>
              </p:cNvPr>
              <p:cNvSpPr/>
              <p:nvPr/>
            </p:nvSpPr>
            <p:spPr bwMode="auto">
              <a:xfrm>
                <a:off x="8520468" y="1230926"/>
                <a:ext cx="701216" cy="717576"/>
              </a:xfrm>
              <a:custGeom>
                <a:avLst/>
                <a:gdLst>
                  <a:gd name="connsiteX0" fmla="*/ 601204 w 701216"/>
                  <a:gd name="connsiteY0" fmla="*/ 509588 h 717576"/>
                  <a:gd name="connsiteX1" fmla="*/ 543494 w 701216"/>
                  <a:gd name="connsiteY1" fmla="*/ 613582 h 717576"/>
                  <a:gd name="connsiteX2" fmla="*/ 601204 w 701216"/>
                  <a:gd name="connsiteY2" fmla="*/ 717576 h 717576"/>
                  <a:gd name="connsiteX3" fmla="*/ 485784 w 701216"/>
                  <a:gd name="connsiteY3" fmla="*/ 613582 h 717576"/>
                  <a:gd name="connsiteX4" fmla="*/ 601204 w 701216"/>
                  <a:gd name="connsiteY4" fmla="*/ 509588 h 717576"/>
                  <a:gd name="connsiteX5" fmla="*/ 372596 w 701216"/>
                  <a:gd name="connsiteY5" fmla="*/ 509588 h 717576"/>
                  <a:gd name="connsiteX6" fmla="*/ 314886 w 701216"/>
                  <a:gd name="connsiteY6" fmla="*/ 613582 h 717576"/>
                  <a:gd name="connsiteX7" fmla="*/ 372596 w 701216"/>
                  <a:gd name="connsiteY7" fmla="*/ 717576 h 717576"/>
                  <a:gd name="connsiteX8" fmla="*/ 257176 w 701216"/>
                  <a:gd name="connsiteY8" fmla="*/ 613582 h 717576"/>
                  <a:gd name="connsiteX9" fmla="*/ 372596 w 701216"/>
                  <a:gd name="connsiteY9" fmla="*/ 509588 h 717576"/>
                  <a:gd name="connsiteX10" fmla="*/ 134471 w 701216"/>
                  <a:gd name="connsiteY10" fmla="*/ 509588 h 717576"/>
                  <a:gd name="connsiteX11" fmla="*/ 76761 w 701216"/>
                  <a:gd name="connsiteY11" fmla="*/ 613582 h 717576"/>
                  <a:gd name="connsiteX12" fmla="*/ 134471 w 701216"/>
                  <a:gd name="connsiteY12" fmla="*/ 717576 h 717576"/>
                  <a:gd name="connsiteX13" fmla="*/ 19051 w 701216"/>
                  <a:gd name="connsiteY13" fmla="*/ 613582 h 717576"/>
                  <a:gd name="connsiteX14" fmla="*/ 134471 w 701216"/>
                  <a:gd name="connsiteY14" fmla="*/ 509588 h 717576"/>
                  <a:gd name="connsiteX15" fmla="*/ 701216 w 701216"/>
                  <a:gd name="connsiteY15" fmla="*/ 252413 h 717576"/>
                  <a:gd name="connsiteX16" fmla="*/ 643506 w 701216"/>
                  <a:gd name="connsiteY16" fmla="*/ 356407 h 717576"/>
                  <a:gd name="connsiteX17" fmla="*/ 701216 w 701216"/>
                  <a:gd name="connsiteY17" fmla="*/ 460401 h 717576"/>
                  <a:gd name="connsiteX18" fmla="*/ 585796 w 701216"/>
                  <a:gd name="connsiteY18" fmla="*/ 356407 h 717576"/>
                  <a:gd name="connsiteX19" fmla="*/ 701216 w 701216"/>
                  <a:gd name="connsiteY19" fmla="*/ 252413 h 717576"/>
                  <a:gd name="connsiteX20" fmla="*/ 472608 w 701216"/>
                  <a:gd name="connsiteY20" fmla="*/ 252413 h 717576"/>
                  <a:gd name="connsiteX21" fmla="*/ 414898 w 701216"/>
                  <a:gd name="connsiteY21" fmla="*/ 356407 h 717576"/>
                  <a:gd name="connsiteX22" fmla="*/ 472608 w 701216"/>
                  <a:gd name="connsiteY22" fmla="*/ 460401 h 717576"/>
                  <a:gd name="connsiteX23" fmla="*/ 357188 w 701216"/>
                  <a:gd name="connsiteY23" fmla="*/ 356407 h 717576"/>
                  <a:gd name="connsiteX24" fmla="*/ 472608 w 701216"/>
                  <a:gd name="connsiteY24" fmla="*/ 252413 h 717576"/>
                  <a:gd name="connsiteX25" fmla="*/ 234483 w 701216"/>
                  <a:gd name="connsiteY25" fmla="*/ 252413 h 717576"/>
                  <a:gd name="connsiteX26" fmla="*/ 176773 w 701216"/>
                  <a:gd name="connsiteY26" fmla="*/ 356407 h 717576"/>
                  <a:gd name="connsiteX27" fmla="*/ 234483 w 701216"/>
                  <a:gd name="connsiteY27" fmla="*/ 460401 h 717576"/>
                  <a:gd name="connsiteX28" fmla="*/ 119063 w 701216"/>
                  <a:gd name="connsiteY28" fmla="*/ 356407 h 717576"/>
                  <a:gd name="connsiteX29" fmla="*/ 234483 w 701216"/>
                  <a:gd name="connsiteY29" fmla="*/ 252413 h 717576"/>
                  <a:gd name="connsiteX30" fmla="*/ 582153 w 701216"/>
                  <a:gd name="connsiteY30" fmla="*/ 0 h 717576"/>
                  <a:gd name="connsiteX31" fmla="*/ 524443 w 701216"/>
                  <a:gd name="connsiteY31" fmla="*/ 103994 h 717576"/>
                  <a:gd name="connsiteX32" fmla="*/ 582153 w 701216"/>
                  <a:gd name="connsiteY32" fmla="*/ 207988 h 717576"/>
                  <a:gd name="connsiteX33" fmla="*/ 466733 w 701216"/>
                  <a:gd name="connsiteY33" fmla="*/ 103994 h 717576"/>
                  <a:gd name="connsiteX34" fmla="*/ 582153 w 701216"/>
                  <a:gd name="connsiteY34" fmla="*/ 0 h 717576"/>
                  <a:gd name="connsiteX35" fmla="*/ 353545 w 701216"/>
                  <a:gd name="connsiteY35" fmla="*/ 0 h 717576"/>
                  <a:gd name="connsiteX36" fmla="*/ 295835 w 701216"/>
                  <a:gd name="connsiteY36" fmla="*/ 103994 h 717576"/>
                  <a:gd name="connsiteX37" fmla="*/ 353545 w 701216"/>
                  <a:gd name="connsiteY37" fmla="*/ 207988 h 717576"/>
                  <a:gd name="connsiteX38" fmla="*/ 238125 w 701216"/>
                  <a:gd name="connsiteY38" fmla="*/ 103994 h 717576"/>
                  <a:gd name="connsiteX39" fmla="*/ 353545 w 701216"/>
                  <a:gd name="connsiteY39" fmla="*/ 0 h 717576"/>
                  <a:gd name="connsiteX40" fmla="*/ 115420 w 701216"/>
                  <a:gd name="connsiteY40" fmla="*/ 0 h 717576"/>
                  <a:gd name="connsiteX41" fmla="*/ 57710 w 701216"/>
                  <a:gd name="connsiteY41" fmla="*/ 103994 h 717576"/>
                  <a:gd name="connsiteX42" fmla="*/ 115420 w 701216"/>
                  <a:gd name="connsiteY42" fmla="*/ 207988 h 717576"/>
                  <a:gd name="connsiteX43" fmla="*/ 0 w 701216"/>
                  <a:gd name="connsiteY43" fmla="*/ 103994 h 717576"/>
                  <a:gd name="connsiteX44" fmla="*/ 115420 w 701216"/>
                  <a:gd name="connsiteY44" fmla="*/ 0 h 717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1216" h="717576">
                    <a:moveTo>
                      <a:pt x="601204" y="509588"/>
                    </a:moveTo>
                    <a:cubicBezTo>
                      <a:pt x="564875" y="534138"/>
                      <a:pt x="543494" y="572666"/>
                      <a:pt x="543494" y="613582"/>
                    </a:cubicBezTo>
                    <a:cubicBezTo>
                      <a:pt x="543494" y="654498"/>
                      <a:pt x="564875" y="693027"/>
                      <a:pt x="601204" y="717576"/>
                    </a:cubicBezTo>
                    <a:cubicBezTo>
                      <a:pt x="537459" y="717576"/>
                      <a:pt x="485784" y="671016"/>
                      <a:pt x="485784" y="613582"/>
                    </a:cubicBezTo>
                    <a:cubicBezTo>
                      <a:pt x="485784" y="556148"/>
                      <a:pt x="537459" y="509588"/>
                      <a:pt x="601204" y="509588"/>
                    </a:cubicBezTo>
                    <a:close/>
                    <a:moveTo>
                      <a:pt x="372596" y="509588"/>
                    </a:moveTo>
                    <a:cubicBezTo>
                      <a:pt x="336267" y="534138"/>
                      <a:pt x="314886" y="572666"/>
                      <a:pt x="314886" y="613582"/>
                    </a:cubicBezTo>
                    <a:cubicBezTo>
                      <a:pt x="314886" y="654498"/>
                      <a:pt x="336267" y="693027"/>
                      <a:pt x="372596" y="717576"/>
                    </a:cubicBezTo>
                    <a:cubicBezTo>
                      <a:pt x="308851" y="717576"/>
                      <a:pt x="257176" y="671016"/>
                      <a:pt x="257176" y="613582"/>
                    </a:cubicBezTo>
                    <a:cubicBezTo>
                      <a:pt x="257176" y="556148"/>
                      <a:pt x="308851" y="509588"/>
                      <a:pt x="372596" y="509588"/>
                    </a:cubicBezTo>
                    <a:close/>
                    <a:moveTo>
                      <a:pt x="134471" y="509588"/>
                    </a:moveTo>
                    <a:cubicBezTo>
                      <a:pt x="98142" y="534138"/>
                      <a:pt x="76761" y="572666"/>
                      <a:pt x="76761" y="613582"/>
                    </a:cubicBezTo>
                    <a:cubicBezTo>
                      <a:pt x="76761" y="654498"/>
                      <a:pt x="98142" y="693027"/>
                      <a:pt x="134471" y="717576"/>
                    </a:cubicBezTo>
                    <a:cubicBezTo>
                      <a:pt x="70726" y="717576"/>
                      <a:pt x="19051" y="671016"/>
                      <a:pt x="19051" y="613582"/>
                    </a:cubicBezTo>
                    <a:cubicBezTo>
                      <a:pt x="19051" y="556148"/>
                      <a:pt x="70726" y="509588"/>
                      <a:pt x="134471" y="509588"/>
                    </a:cubicBezTo>
                    <a:close/>
                    <a:moveTo>
                      <a:pt x="701216" y="252413"/>
                    </a:moveTo>
                    <a:cubicBezTo>
                      <a:pt x="664887" y="276963"/>
                      <a:pt x="643506" y="315491"/>
                      <a:pt x="643506" y="356407"/>
                    </a:cubicBezTo>
                    <a:cubicBezTo>
                      <a:pt x="643506" y="397323"/>
                      <a:pt x="664887" y="435852"/>
                      <a:pt x="701216" y="460401"/>
                    </a:cubicBezTo>
                    <a:cubicBezTo>
                      <a:pt x="637471" y="460401"/>
                      <a:pt x="585796" y="413841"/>
                      <a:pt x="585796" y="356407"/>
                    </a:cubicBezTo>
                    <a:cubicBezTo>
                      <a:pt x="585796" y="298973"/>
                      <a:pt x="637471" y="252413"/>
                      <a:pt x="701216" y="252413"/>
                    </a:cubicBezTo>
                    <a:close/>
                    <a:moveTo>
                      <a:pt x="472608" y="252413"/>
                    </a:moveTo>
                    <a:cubicBezTo>
                      <a:pt x="436279" y="276963"/>
                      <a:pt x="414898" y="315491"/>
                      <a:pt x="414898" y="356407"/>
                    </a:cubicBezTo>
                    <a:cubicBezTo>
                      <a:pt x="414898" y="397323"/>
                      <a:pt x="436279" y="435852"/>
                      <a:pt x="472608" y="460401"/>
                    </a:cubicBezTo>
                    <a:cubicBezTo>
                      <a:pt x="408863" y="460401"/>
                      <a:pt x="357188" y="413841"/>
                      <a:pt x="357188" y="356407"/>
                    </a:cubicBezTo>
                    <a:cubicBezTo>
                      <a:pt x="357188" y="298973"/>
                      <a:pt x="408863" y="252413"/>
                      <a:pt x="472608" y="252413"/>
                    </a:cubicBezTo>
                    <a:close/>
                    <a:moveTo>
                      <a:pt x="234483" y="252413"/>
                    </a:moveTo>
                    <a:cubicBezTo>
                      <a:pt x="198154" y="276963"/>
                      <a:pt x="176773" y="315491"/>
                      <a:pt x="176773" y="356407"/>
                    </a:cubicBezTo>
                    <a:cubicBezTo>
                      <a:pt x="176773" y="397323"/>
                      <a:pt x="198154" y="435852"/>
                      <a:pt x="234483" y="460401"/>
                    </a:cubicBezTo>
                    <a:cubicBezTo>
                      <a:pt x="170738" y="460401"/>
                      <a:pt x="119063" y="413841"/>
                      <a:pt x="119063" y="356407"/>
                    </a:cubicBezTo>
                    <a:cubicBezTo>
                      <a:pt x="119063" y="298973"/>
                      <a:pt x="170738" y="252413"/>
                      <a:pt x="234483" y="252413"/>
                    </a:cubicBezTo>
                    <a:close/>
                    <a:moveTo>
                      <a:pt x="582153" y="0"/>
                    </a:moveTo>
                    <a:cubicBezTo>
                      <a:pt x="545824" y="24550"/>
                      <a:pt x="524443" y="63078"/>
                      <a:pt x="524443" y="103994"/>
                    </a:cubicBezTo>
                    <a:cubicBezTo>
                      <a:pt x="524443" y="144910"/>
                      <a:pt x="545824" y="183439"/>
                      <a:pt x="582153" y="207988"/>
                    </a:cubicBezTo>
                    <a:cubicBezTo>
                      <a:pt x="518408" y="207988"/>
                      <a:pt x="466733" y="161428"/>
                      <a:pt x="466733" y="103994"/>
                    </a:cubicBezTo>
                    <a:cubicBezTo>
                      <a:pt x="466733" y="46560"/>
                      <a:pt x="518408" y="0"/>
                      <a:pt x="582153" y="0"/>
                    </a:cubicBezTo>
                    <a:close/>
                    <a:moveTo>
                      <a:pt x="353545" y="0"/>
                    </a:moveTo>
                    <a:cubicBezTo>
                      <a:pt x="317216" y="24550"/>
                      <a:pt x="295835" y="63078"/>
                      <a:pt x="295835" y="103994"/>
                    </a:cubicBezTo>
                    <a:cubicBezTo>
                      <a:pt x="295835" y="144910"/>
                      <a:pt x="317216" y="183439"/>
                      <a:pt x="353545" y="207988"/>
                    </a:cubicBezTo>
                    <a:cubicBezTo>
                      <a:pt x="289800" y="207988"/>
                      <a:pt x="238125" y="161428"/>
                      <a:pt x="238125" y="103994"/>
                    </a:cubicBezTo>
                    <a:cubicBezTo>
                      <a:pt x="238125" y="46560"/>
                      <a:pt x="289800" y="0"/>
                      <a:pt x="353545" y="0"/>
                    </a:cubicBezTo>
                    <a:close/>
                    <a:moveTo>
                      <a:pt x="115420" y="0"/>
                    </a:moveTo>
                    <a:cubicBezTo>
                      <a:pt x="79091" y="24550"/>
                      <a:pt x="57710" y="63078"/>
                      <a:pt x="57710" y="103994"/>
                    </a:cubicBezTo>
                    <a:cubicBezTo>
                      <a:pt x="57710" y="144910"/>
                      <a:pt x="79091" y="183439"/>
                      <a:pt x="115420" y="207988"/>
                    </a:cubicBezTo>
                    <a:cubicBezTo>
                      <a:pt x="51675" y="207988"/>
                      <a:pt x="0" y="161428"/>
                      <a:pt x="0" y="103994"/>
                    </a:cubicBezTo>
                    <a:cubicBezTo>
                      <a:pt x="0" y="46560"/>
                      <a:pt x="51675" y="0"/>
                      <a:pt x="1154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D502B98C-3A95-480C-AE6E-04C51206AAD2}"/>
                  </a:ext>
                </a:extLst>
              </p:cNvPr>
              <p:cNvSpPr/>
              <p:nvPr/>
            </p:nvSpPr>
            <p:spPr bwMode="auto">
              <a:xfrm rot="15300000">
                <a:off x="8185680" y="1793876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960E748E-009E-4431-AC0E-CA9FB18C8345}"/>
                  </a:ext>
                </a:extLst>
              </p:cNvPr>
              <p:cNvSpPr/>
              <p:nvPr/>
            </p:nvSpPr>
            <p:spPr bwMode="auto">
              <a:xfrm>
                <a:off x="78073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円: 塗りつぶしなし 675">
                <a:extLst>
                  <a:ext uri="{FF2B5EF4-FFF2-40B4-BE49-F238E27FC236}">
                    <a16:creationId xmlns:a16="http://schemas.microsoft.com/office/drawing/2014/main" id="{0709F9C7-D65A-43F8-BE59-F2F2DA6CDD45}"/>
                  </a:ext>
                </a:extLst>
              </p:cNvPr>
              <p:cNvSpPr/>
              <p:nvPr/>
            </p:nvSpPr>
            <p:spPr bwMode="auto">
              <a:xfrm>
                <a:off x="77862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3AC53933-4EAD-4AE7-B042-E2F7905CEDFC}"/>
                  </a:ext>
                </a:extLst>
              </p:cNvPr>
              <p:cNvSpPr/>
              <p:nvPr/>
            </p:nvSpPr>
            <p:spPr bwMode="auto">
              <a:xfrm>
                <a:off x="81502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円: 塗りつぶしなし 677">
                <a:extLst>
                  <a:ext uri="{FF2B5EF4-FFF2-40B4-BE49-F238E27FC236}">
                    <a16:creationId xmlns:a16="http://schemas.microsoft.com/office/drawing/2014/main" id="{22A945DC-E69F-431D-B229-AB7E93B8450B}"/>
                  </a:ext>
                </a:extLst>
              </p:cNvPr>
              <p:cNvSpPr/>
              <p:nvPr/>
            </p:nvSpPr>
            <p:spPr bwMode="auto">
              <a:xfrm>
                <a:off x="81291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星: 12 pt 688">
                <a:extLst>
                  <a:ext uri="{FF2B5EF4-FFF2-40B4-BE49-F238E27FC236}">
                    <a16:creationId xmlns:a16="http://schemas.microsoft.com/office/drawing/2014/main" id="{119A7E75-94FC-485F-9A2C-66C7AC539927}"/>
                  </a:ext>
                </a:extLst>
              </p:cNvPr>
              <p:cNvSpPr/>
              <p:nvPr/>
            </p:nvSpPr>
            <p:spPr bwMode="auto">
              <a:xfrm>
                <a:off x="7764001" y="89155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036E66B7-3EFE-41D9-934C-6FE28F2B58E6}"/>
                </a:ext>
              </a:extLst>
            </p:cNvPr>
            <p:cNvGrpSpPr/>
            <p:nvPr/>
          </p:nvGrpSpPr>
          <p:grpSpPr>
            <a:xfrm>
              <a:off x="8362619" y="1779263"/>
              <a:ext cx="765001" cy="705442"/>
              <a:chOff x="7764001" y="841266"/>
              <a:chExt cx="1813669" cy="1672466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6AE950C5-5FAC-4511-8820-AB8AF0D2DA29}"/>
                  </a:ext>
                </a:extLst>
              </p:cNvPr>
              <p:cNvSpPr/>
              <p:nvPr/>
            </p:nvSpPr>
            <p:spPr bwMode="auto">
              <a:xfrm rot="900000">
                <a:off x="8776863" y="2116188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4FE4D3AE-6A26-4C0C-B989-72AD5B2787E7}"/>
                  </a:ext>
                </a:extLst>
              </p:cNvPr>
              <p:cNvSpPr/>
              <p:nvPr/>
            </p:nvSpPr>
            <p:spPr bwMode="auto">
              <a:xfrm>
                <a:off x="7852991" y="841266"/>
                <a:ext cx="1724679" cy="1672466"/>
              </a:xfrm>
              <a:custGeom>
                <a:avLst/>
                <a:gdLst>
                  <a:gd name="connsiteX0" fmla="*/ 783756 w 1724679"/>
                  <a:gd name="connsiteY0" fmla="*/ 0 h 1672466"/>
                  <a:gd name="connsiteX1" fmla="*/ 748769 w 1724679"/>
                  <a:gd name="connsiteY1" fmla="*/ 79184 h 1672466"/>
                  <a:gd name="connsiteX2" fmla="*/ 738237 w 1724679"/>
                  <a:gd name="connsiteY2" fmla="*/ 127927 h 1672466"/>
                  <a:gd name="connsiteX3" fmla="*/ 751244 w 1724679"/>
                  <a:gd name="connsiteY3" fmla="*/ 95557 h 1672466"/>
                  <a:gd name="connsiteX4" fmla="*/ 849838 w 1724679"/>
                  <a:gd name="connsiteY4" fmla="*/ 27028 h 1672466"/>
                  <a:gd name="connsiteX5" fmla="*/ 809475 w 1724679"/>
                  <a:gd name="connsiteY5" fmla="*/ 135407 h 1672466"/>
                  <a:gd name="connsiteX6" fmla="*/ 809300 w 1724679"/>
                  <a:gd name="connsiteY6" fmla="*/ 136968 h 1672466"/>
                  <a:gd name="connsiteX7" fmla="*/ 834892 w 1724679"/>
                  <a:gd name="connsiteY7" fmla="*/ 103318 h 1672466"/>
                  <a:gd name="connsiteX8" fmla="*/ 948695 w 1724679"/>
                  <a:gd name="connsiteY8" fmla="*/ 61500 h 1672466"/>
                  <a:gd name="connsiteX9" fmla="*/ 912316 w 1724679"/>
                  <a:gd name="connsiteY9" fmla="*/ 105256 h 1672466"/>
                  <a:gd name="connsiteX10" fmla="*/ 888432 w 1724679"/>
                  <a:gd name="connsiteY10" fmla="*/ 143315 h 1672466"/>
                  <a:gd name="connsiteX11" fmla="*/ 888867 w 1724679"/>
                  <a:gd name="connsiteY11" fmla="*/ 142743 h 1672466"/>
                  <a:gd name="connsiteX12" fmla="*/ 1002670 w 1724679"/>
                  <a:gd name="connsiteY12" fmla="*/ 100925 h 1672466"/>
                  <a:gd name="connsiteX13" fmla="*/ 966291 w 1724679"/>
                  <a:gd name="connsiteY13" fmla="*/ 144681 h 1672466"/>
                  <a:gd name="connsiteX14" fmla="*/ 945413 w 1724679"/>
                  <a:gd name="connsiteY14" fmla="*/ 177952 h 1672466"/>
                  <a:gd name="connsiteX15" fmla="*/ 964166 w 1724679"/>
                  <a:gd name="connsiteY15" fmla="*/ 162708 h 1672466"/>
                  <a:gd name="connsiteX16" fmla="*/ 1050295 w 1724679"/>
                  <a:gd name="connsiteY16" fmla="*/ 143384 h 1672466"/>
                  <a:gd name="connsiteX17" fmla="*/ 1013916 w 1724679"/>
                  <a:gd name="connsiteY17" fmla="*/ 187141 h 1672466"/>
                  <a:gd name="connsiteX18" fmla="*/ 1006882 w 1724679"/>
                  <a:gd name="connsiteY18" fmla="*/ 198350 h 1672466"/>
                  <a:gd name="connsiteX19" fmla="*/ 1034163 w 1724679"/>
                  <a:gd name="connsiteY19" fmla="*/ 184120 h 1672466"/>
                  <a:gd name="connsiteX20" fmla="*/ 1091570 w 1724679"/>
                  <a:gd name="connsiteY20" fmla="*/ 179778 h 1672466"/>
                  <a:gd name="connsiteX21" fmla="*/ 1057889 w 1724679"/>
                  <a:gd name="connsiteY21" fmla="*/ 220290 h 1672466"/>
                  <a:gd name="connsiteX22" fmla="*/ 1069088 w 1724679"/>
                  <a:gd name="connsiteY22" fmla="*/ 214448 h 1672466"/>
                  <a:gd name="connsiteX23" fmla="*/ 1126495 w 1724679"/>
                  <a:gd name="connsiteY23" fmla="*/ 210106 h 1672466"/>
                  <a:gd name="connsiteX24" fmla="*/ 1100600 w 1724679"/>
                  <a:gd name="connsiteY24" fmla="*/ 241253 h 1672466"/>
                  <a:gd name="connsiteX25" fmla="*/ 1175523 w 1724679"/>
                  <a:gd name="connsiteY25" fmla="*/ 270286 h 1672466"/>
                  <a:gd name="connsiteX26" fmla="*/ 1538721 w 1724679"/>
                  <a:gd name="connsiteY26" fmla="*/ 646422 h 1672466"/>
                  <a:gd name="connsiteX27" fmla="*/ 1544182 w 1724679"/>
                  <a:gd name="connsiteY27" fmla="*/ 667736 h 1672466"/>
                  <a:gd name="connsiteX28" fmla="*/ 1661032 w 1724679"/>
                  <a:gd name="connsiteY28" fmla="*/ 531273 h 1672466"/>
                  <a:gd name="connsiteX29" fmla="*/ 1724679 w 1724679"/>
                  <a:gd name="connsiteY29" fmla="*/ 594920 h 1672466"/>
                  <a:gd name="connsiteX30" fmla="*/ 1560353 w 1724679"/>
                  <a:gd name="connsiteY30" fmla="*/ 735627 h 1672466"/>
                  <a:gd name="connsiteX31" fmla="*/ 1566976 w 1724679"/>
                  <a:gd name="connsiteY31" fmla="*/ 814153 h 1672466"/>
                  <a:gd name="connsiteX32" fmla="*/ 1337497 w 1724679"/>
                  <a:gd name="connsiteY32" fmla="*/ 1258230 h 1672466"/>
                  <a:gd name="connsiteX33" fmla="*/ 1225660 w 1724679"/>
                  <a:gd name="connsiteY33" fmla="*/ 1332194 h 1672466"/>
                  <a:gd name="connsiteX34" fmla="*/ 1169820 w 1724679"/>
                  <a:gd name="connsiteY34" fmla="*/ 1652288 h 1672466"/>
                  <a:gd name="connsiteX35" fmla="*/ 1121462 w 1724679"/>
                  <a:gd name="connsiteY35" fmla="*/ 1639331 h 1672466"/>
                  <a:gd name="connsiteX36" fmla="*/ 1125360 w 1724679"/>
                  <a:gd name="connsiteY36" fmla="*/ 1561409 h 1672466"/>
                  <a:gd name="connsiteX37" fmla="*/ 1089774 w 1724679"/>
                  <a:gd name="connsiteY37" fmla="*/ 1630840 h 1672466"/>
                  <a:gd name="connsiteX38" fmla="*/ 1043276 w 1724679"/>
                  <a:gd name="connsiteY38" fmla="*/ 1618381 h 1672466"/>
                  <a:gd name="connsiteX39" fmla="*/ 1132920 w 1724679"/>
                  <a:gd name="connsiteY39" fmla="*/ 1373474 h 1672466"/>
                  <a:gd name="connsiteX40" fmla="*/ 1088457 w 1724679"/>
                  <a:gd name="connsiteY40" fmla="*/ 1392819 h 1672466"/>
                  <a:gd name="connsiteX41" fmla="*/ 783488 w 1724679"/>
                  <a:gd name="connsiteY41" fmla="*/ 1442172 h 1672466"/>
                  <a:gd name="connsiteX42" fmla="*/ 722496 w 1724679"/>
                  <a:gd name="connsiteY42" fmla="*/ 1437244 h 1672466"/>
                  <a:gd name="connsiteX43" fmla="*/ 841796 w 1724679"/>
                  <a:gd name="connsiteY43" fmla="*/ 1606962 h 1672466"/>
                  <a:gd name="connsiteX44" fmla="*/ 798440 w 1724679"/>
                  <a:gd name="connsiteY44" fmla="*/ 1631993 h 1672466"/>
                  <a:gd name="connsiteX45" fmla="*/ 746096 w 1724679"/>
                  <a:gd name="connsiteY45" fmla="*/ 1574138 h 1672466"/>
                  <a:gd name="connsiteX46" fmla="*/ 770029 w 1724679"/>
                  <a:gd name="connsiteY46" fmla="*/ 1648396 h 1672466"/>
                  <a:gd name="connsiteX47" fmla="*/ 728340 w 1724679"/>
                  <a:gd name="connsiteY47" fmla="*/ 1672466 h 1672466"/>
                  <a:gd name="connsiteX48" fmla="*/ 614230 w 1724679"/>
                  <a:gd name="connsiteY48" fmla="*/ 1426587 h 1672466"/>
                  <a:gd name="connsiteX49" fmla="*/ 525096 w 1724679"/>
                  <a:gd name="connsiteY49" fmla="*/ 1404409 h 1672466"/>
                  <a:gd name="connsiteX50" fmla="*/ 667476 w 1724679"/>
                  <a:gd name="connsiteY50" fmla="*/ 1606962 h 1672466"/>
                  <a:gd name="connsiteX51" fmla="*/ 624120 w 1724679"/>
                  <a:gd name="connsiteY51" fmla="*/ 1631993 h 1672466"/>
                  <a:gd name="connsiteX52" fmla="*/ 571776 w 1724679"/>
                  <a:gd name="connsiteY52" fmla="*/ 1574138 h 1672466"/>
                  <a:gd name="connsiteX53" fmla="*/ 595709 w 1724679"/>
                  <a:gd name="connsiteY53" fmla="*/ 1648396 h 1672466"/>
                  <a:gd name="connsiteX54" fmla="*/ 554020 w 1724679"/>
                  <a:gd name="connsiteY54" fmla="*/ 1672466 h 1672466"/>
                  <a:gd name="connsiteX55" fmla="*/ 411470 w 1724679"/>
                  <a:gd name="connsiteY55" fmla="*/ 1365305 h 1672466"/>
                  <a:gd name="connsiteX56" fmla="*/ 377222 w 1724679"/>
                  <a:gd name="connsiteY56" fmla="*/ 1351252 h 1672466"/>
                  <a:gd name="connsiteX57" fmla="*/ 0 w 1724679"/>
                  <a:gd name="connsiteY57" fmla="*/ 814153 h 1672466"/>
                  <a:gd name="connsiteX58" fmla="*/ 478519 w 1724679"/>
                  <a:gd name="connsiteY58" fmla="*/ 235486 h 1672466"/>
                  <a:gd name="connsiteX59" fmla="*/ 509126 w 1724679"/>
                  <a:gd name="connsiteY59" fmla="*/ 227870 h 1672466"/>
                  <a:gd name="connsiteX60" fmla="*/ 505019 w 1724679"/>
                  <a:gd name="connsiteY60" fmla="*/ 198567 h 1672466"/>
                  <a:gd name="connsiteX61" fmla="*/ 560727 w 1724679"/>
                  <a:gd name="connsiteY61" fmla="*/ 88715 h 1672466"/>
                  <a:gd name="connsiteX62" fmla="*/ 565932 w 1724679"/>
                  <a:gd name="connsiteY62" fmla="*/ 145033 h 1672466"/>
                  <a:gd name="connsiteX63" fmla="*/ 577759 w 1724679"/>
                  <a:gd name="connsiteY63" fmla="*/ 194095 h 1672466"/>
                  <a:gd name="connsiteX64" fmla="*/ 584493 w 1724679"/>
                  <a:gd name="connsiteY64" fmla="*/ 132864 h 1672466"/>
                  <a:gd name="connsiteX65" fmla="*/ 661160 w 1724679"/>
                  <a:gd name="connsiteY65" fmla="*/ 42295 h 1672466"/>
                  <a:gd name="connsiteX66" fmla="*/ 654352 w 1724679"/>
                  <a:gd name="connsiteY66" fmla="*/ 123428 h 1672466"/>
                  <a:gd name="connsiteX67" fmla="*/ 678010 w 1724679"/>
                  <a:gd name="connsiteY67" fmla="*/ 68529 h 1672466"/>
                  <a:gd name="connsiteX68" fmla="*/ 783756 w 1724679"/>
                  <a:gd name="connsiteY68" fmla="*/ 0 h 1672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724679" h="1672466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4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7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3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7" y="1258230"/>
                    </a:cubicBezTo>
                    <a:lnTo>
                      <a:pt x="1225660" y="1332194"/>
                    </a:lnTo>
                    <a:lnTo>
                      <a:pt x="1169820" y="1652288"/>
                    </a:lnTo>
                    <a:lnTo>
                      <a:pt x="1121462" y="1639331"/>
                    </a:lnTo>
                    <a:lnTo>
                      <a:pt x="1125360" y="1561409"/>
                    </a:lnTo>
                    <a:lnTo>
                      <a:pt x="1089774" y="1630840"/>
                    </a:lnTo>
                    <a:lnTo>
                      <a:pt x="1043276" y="1618381"/>
                    </a:lnTo>
                    <a:lnTo>
                      <a:pt x="1132920" y="1373474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lnTo>
                      <a:pt x="722496" y="1437244"/>
                    </a:lnTo>
                    <a:lnTo>
                      <a:pt x="841796" y="1606962"/>
                    </a:lnTo>
                    <a:lnTo>
                      <a:pt x="798440" y="1631993"/>
                    </a:lnTo>
                    <a:lnTo>
                      <a:pt x="746096" y="1574138"/>
                    </a:lnTo>
                    <a:lnTo>
                      <a:pt x="770029" y="1648396"/>
                    </a:lnTo>
                    <a:lnTo>
                      <a:pt x="728340" y="1672466"/>
                    </a:lnTo>
                    <a:lnTo>
                      <a:pt x="614230" y="1426587"/>
                    </a:lnTo>
                    <a:lnTo>
                      <a:pt x="525096" y="1404409"/>
                    </a:lnTo>
                    <a:lnTo>
                      <a:pt x="667476" y="1606962"/>
                    </a:lnTo>
                    <a:lnTo>
                      <a:pt x="624120" y="1631993"/>
                    </a:lnTo>
                    <a:lnTo>
                      <a:pt x="571776" y="1574138"/>
                    </a:lnTo>
                    <a:lnTo>
                      <a:pt x="595709" y="1648396"/>
                    </a:lnTo>
                    <a:lnTo>
                      <a:pt x="554020" y="1672466"/>
                    </a:lnTo>
                    <a:lnTo>
                      <a:pt x="411470" y="1365305"/>
                    </a:lnTo>
                    <a:lnTo>
                      <a:pt x="377222" y="1351252"/>
                    </a:lnTo>
                    <a:cubicBezTo>
                      <a:pt x="151069" y="1241105"/>
                      <a:pt x="0" y="1041770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75756F96-F953-476B-B7D9-6D600A824A55}"/>
                  </a:ext>
                </a:extLst>
              </p:cNvPr>
              <p:cNvSpPr/>
              <p:nvPr/>
            </p:nvSpPr>
            <p:spPr bwMode="auto">
              <a:xfrm>
                <a:off x="7892076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2A6C1F18-030D-49C5-9715-009AE85F1118}"/>
                  </a:ext>
                </a:extLst>
              </p:cNvPr>
              <p:cNvSpPr/>
              <p:nvPr/>
            </p:nvSpPr>
            <p:spPr bwMode="auto">
              <a:xfrm>
                <a:off x="794682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A4DB12FA-97E9-42B6-99C4-C70808303759}"/>
                  </a:ext>
                </a:extLst>
              </p:cNvPr>
              <p:cNvSpPr/>
              <p:nvPr/>
            </p:nvSpPr>
            <p:spPr bwMode="auto">
              <a:xfrm>
                <a:off x="812780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72EA4B9E-B971-4BF9-9636-36A0738E512A}"/>
                  </a:ext>
                </a:extLst>
              </p:cNvPr>
              <p:cNvSpPr/>
              <p:nvPr/>
            </p:nvSpPr>
            <p:spPr bwMode="auto">
              <a:xfrm>
                <a:off x="78073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円: 塗りつぶしなし 269">
                <a:extLst>
                  <a:ext uri="{FF2B5EF4-FFF2-40B4-BE49-F238E27FC236}">
                    <a16:creationId xmlns:a16="http://schemas.microsoft.com/office/drawing/2014/main" id="{D99EC897-A6E0-4E88-A744-840697C51854}"/>
                  </a:ext>
                </a:extLst>
              </p:cNvPr>
              <p:cNvSpPr/>
              <p:nvPr/>
            </p:nvSpPr>
            <p:spPr bwMode="auto">
              <a:xfrm>
                <a:off x="77862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2582AD81-FB66-4F0A-8D90-4319261446BF}"/>
                  </a:ext>
                </a:extLst>
              </p:cNvPr>
              <p:cNvSpPr/>
              <p:nvPr/>
            </p:nvSpPr>
            <p:spPr bwMode="auto">
              <a:xfrm>
                <a:off x="81502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円: 塗りつぶしなし 271">
                <a:extLst>
                  <a:ext uri="{FF2B5EF4-FFF2-40B4-BE49-F238E27FC236}">
                    <a16:creationId xmlns:a16="http://schemas.microsoft.com/office/drawing/2014/main" id="{958E0DE6-07AE-471F-A9E9-3FD64B006BF0}"/>
                  </a:ext>
                </a:extLst>
              </p:cNvPr>
              <p:cNvSpPr/>
              <p:nvPr/>
            </p:nvSpPr>
            <p:spPr bwMode="auto">
              <a:xfrm>
                <a:off x="81291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星: 12 pt 272">
                <a:extLst>
                  <a:ext uri="{FF2B5EF4-FFF2-40B4-BE49-F238E27FC236}">
                    <a16:creationId xmlns:a16="http://schemas.microsoft.com/office/drawing/2014/main" id="{51163AE3-0649-4A1F-8619-CF832A033120}"/>
                  </a:ext>
                </a:extLst>
              </p:cNvPr>
              <p:cNvSpPr/>
              <p:nvPr/>
            </p:nvSpPr>
            <p:spPr bwMode="auto">
              <a:xfrm>
                <a:off x="7764001" y="89155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D3B87CE2-55B1-44F2-B78D-EA9DF7B3E7F0}"/>
                </a:ext>
              </a:extLst>
            </p:cNvPr>
            <p:cNvGrpSpPr/>
            <p:nvPr/>
          </p:nvGrpSpPr>
          <p:grpSpPr>
            <a:xfrm>
              <a:off x="8732937" y="1779263"/>
              <a:ext cx="765001" cy="705442"/>
              <a:chOff x="7764001" y="841266"/>
              <a:chExt cx="1813669" cy="1672466"/>
            </a:xfrm>
          </p:grpSpPr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45AA4F0F-C74E-47FF-B2DD-60E5D5BF0E85}"/>
                  </a:ext>
                </a:extLst>
              </p:cNvPr>
              <p:cNvSpPr/>
              <p:nvPr/>
            </p:nvSpPr>
            <p:spPr bwMode="auto">
              <a:xfrm rot="900000">
                <a:off x="8776863" y="2116188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DD169251-882F-49C3-9860-9B89952B1E07}"/>
                  </a:ext>
                </a:extLst>
              </p:cNvPr>
              <p:cNvSpPr/>
              <p:nvPr/>
            </p:nvSpPr>
            <p:spPr bwMode="auto">
              <a:xfrm>
                <a:off x="7852991" y="841266"/>
                <a:ext cx="1724679" cy="1672466"/>
              </a:xfrm>
              <a:custGeom>
                <a:avLst/>
                <a:gdLst>
                  <a:gd name="connsiteX0" fmla="*/ 783756 w 1724679"/>
                  <a:gd name="connsiteY0" fmla="*/ 0 h 1672466"/>
                  <a:gd name="connsiteX1" fmla="*/ 748769 w 1724679"/>
                  <a:gd name="connsiteY1" fmla="*/ 79184 h 1672466"/>
                  <a:gd name="connsiteX2" fmla="*/ 738237 w 1724679"/>
                  <a:gd name="connsiteY2" fmla="*/ 127927 h 1672466"/>
                  <a:gd name="connsiteX3" fmla="*/ 751244 w 1724679"/>
                  <a:gd name="connsiteY3" fmla="*/ 95557 h 1672466"/>
                  <a:gd name="connsiteX4" fmla="*/ 849838 w 1724679"/>
                  <a:gd name="connsiteY4" fmla="*/ 27028 h 1672466"/>
                  <a:gd name="connsiteX5" fmla="*/ 809475 w 1724679"/>
                  <a:gd name="connsiteY5" fmla="*/ 135407 h 1672466"/>
                  <a:gd name="connsiteX6" fmla="*/ 809300 w 1724679"/>
                  <a:gd name="connsiteY6" fmla="*/ 136968 h 1672466"/>
                  <a:gd name="connsiteX7" fmla="*/ 834892 w 1724679"/>
                  <a:gd name="connsiteY7" fmla="*/ 103318 h 1672466"/>
                  <a:gd name="connsiteX8" fmla="*/ 948695 w 1724679"/>
                  <a:gd name="connsiteY8" fmla="*/ 61500 h 1672466"/>
                  <a:gd name="connsiteX9" fmla="*/ 912316 w 1724679"/>
                  <a:gd name="connsiteY9" fmla="*/ 105256 h 1672466"/>
                  <a:gd name="connsiteX10" fmla="*/ 888432 w 1724679"/>
                  <a:gd name="connsiteY10" fmla="*/ 143315 h 1672466"/>
                  <a:gd name="connsiteX11" fmla="*/ 888867 w 1724679"/>
                  <a:gd name="connsiteY11" fmla="*/ 142743 h 1672466"/>
                  <a:gd name="connsiteX12" fmla="*/ 1002670 w 1724679"/>
                  <a:gd name="connsiteY12" fmla="*/ 100925 h 1672466"/>
                  <a:gd name="connsiteX13" fmla="*/ 966291 w 1724679"/>
                  <a:gd name="connsiteY13" fmla="*/ 144681 h 1672466"/>
                  <a:gd name="connsiteX14" fmla="*/ 945413 w 1724679"/>
                  <a:gd name="connsiteY14" fmla="*/ 177952 h 1672466"/>
                  <a:gd name="connsiteX15" fmla="*/ 964166 w 1724679"/>
                  <a:gd name="connsiteY15" fmla="*/ 162708 h 1672466"/>
                  <a:gd name="connsiteX16" fmla="*/ 1050295 w 1724679"/>
                  <a:gd name="connsiteY16" fmla="*/ 143384 h 1672466"/>
                  <a:gd name="connsiteX17" fmla="*/ 1013916 w 1724679"/>
                  <a:gd name="connsiteY17" fmla="*/ 187141 h 1672466"/>
                  <a:gd name="connsiteX18" fmla="*/ 1006882 w 1724679"/>
                  <a:gd name="connsiteY18" fmla="*/ 198350 h 1672466"/>
                  <a:gd name="connsiteX19" fmla="*/ 1034163 w 1724679"/>
                  <a:gd name="connsiteY19" fmla="*/ 184120 h 1672466"/>
                  <a:gd name="connsiteX20" fmla="*/ 1091570 w 1724679"/>
                  <a:gd name="connsiteY20" fmla="*/ 179778 h 1672466"/>
                  <a:gd name="connsiteX21" fmla="*/ 1057889 w 1724679"/>
                  <a:gd name="connsiteY21" fmla="*/ 220290 h 1672466"/>
                  <a:gd name="connsiteX22" fmla="*/ 1069088 w 1724679"/>
                  <a:gd name="connsiteY22" fmla="*/ 214448 h 1672466"/>
                  <a:gd name="connsiteX23" fmla="*/ 1126495 w 1724679"/>
                  <a:gd name="connsiteY23" fmla="*/ 210106 h 1672466"/>
                  <a:gd name="connsiteX24" fmla="*/ 1100600 w 1724679"/>
                  <a:gd name="connsiteY24" fmla="*/ 241253 h 1672466"/>
                  <a:gd name="connsiteX25" fmla="*/ 1175523 w 1724679"/>
                  <a:gd name="connsiteY25" fmla="*/ 270286 h 1672466"/>
                  <a:gd name="connsiteX26" fmla="*/ 1538721 w 1724679"/>
                  <a:gd name="connsiteY26" fmla="*/ 646422 h 1672466"/>
                  <a:gd name="connsiteX27" fmla="*/ 1544182 w 1724679"/>
                  <a:gd name="connsiteY27" fmla="*/ 667736 h 1672466"/>
                  <a:gd name="connsiteX28" fmla="*/ 1661032 w 1724679"/>
                  <a:gd name="connsiteY28" fmla="*/ 531273 h 1672466"/>
                  <a:gd name="connsiteX29" fmla="*/ 1724679 w 1724679"/>
                  <a:gd name="connsiteY29" fmla="*/ 594920 h 1672466"/>
                  <a:gd name="connsiteX30" fmla="*/ 1560353 w 1724679"/>
                  <a:gd name="connsiteY30" fmla="*/ 735627 h 1672466"/>
                  <a:gd name="connsiteX31" fmla="*/ 1566976 w 1724679"/>
                  <a:gd name="connsiteY31" fmla="*/ 814153 h 1672466"/>
                  <a:gd name="connsiteX32" fmla="*/ 1337497 w 1724679"/>
                  <a:gd name="connsiteY32" fmla="*/ 1258230 h 1672466"/>
                  <a:gd name="connsiteX33" fmla="*/ 1225660 w 1724679"/>
                  <a:gd name="connsiteY33" fmla="*/ 1332194 h 1672466"/>
                  <a:gd name="connsiteX34" fmla="*/ 1169820 w 1724679"/>
                  <a:gd name="connsiteY34" fmla="*/ 1652288 h 1672466"/>
                  <a:gd name="connsiteX35" fmla="*/ 1121462 w 1724679"/>
                  <a:gd name="connsiteY35" fmla="*/ 1639331 h 1672466"/>
                  <a:gd name="connsiteX36" fmla="*/ 1125360 w 1724679"/>
                  <a:gd name="connsiteY36" fmla="*/ 1561409 h 1672466"/>
                  <a:gd name="connsiteX37" fmla="*/ 1089774 w 1724679"/>
                  <a:gd name="connsiteY37" fmla="*/ 1630840 h 1672466"/>
                  <a:gd name="connsiteX38" fmla="*/ 1043276 w 1724679"/>
                  <a:gd name="connsiteY38" fmla="*/ 1618381 h 1672466"/>
                  <a:gd name="connsiteX39" fmla="*/ 1132920 w 1724679"/>
                  <a:gd name="connsiteY39" fmla="*/ 1373474 h 1672466"/>
                  <a:gd name="connsiteX40" fmla="*/ 1088457 w 1724679"/>
                  <a:gd name="connsiteY40" fmla="*/ 1392819 h 1672466"/>
                  <a:gd name="connsiteX41" fmla="*/ 783488 w 1724679"/>
                  <a:gd name="connsiteY41" fmla="*/ 1442172 h 1672466"/>
                  <a:gd name="connsiteX42" fmla="*/ 722496 w 1724679"/>
                  <a:gd name="connsiteY42" fmla="*/ 1437244 h 1672466"/>
                  <a:gd name="connsiteX43" fmla="*/ 841796 w 1724679"/>
                  <a:gd name="connsiteY43" fmla="*/ 1606962 h 1672466"/>
                  <a:gd name="connsiteX44" fmla="*/ 798440 w 1724679"/>
                  <a:gd name="connsiteY44" fmla="*/ 1631993 h 1672466"/>
                  <a:gd name="connsiteX45" fmla="*/ 746096 w 1724679"/>
                  <a:gd name="connsiteY45" fmla="*/ 1574138 h 1672466"/>
                  <a:gd name="connsiteX46" fmla="*/ 770029 w 1724679"/>
                  <a:gd name="connsiteY46" fmla="*/ 1648396 h 1672466"/>
                  <a:gd name="connsiteX47" fmla="*/ 728340 w 1724679"/>
                  <a:gd name="connsiteY47" fmla="*/ 1672466 h 1672466"/>
                  <a:gd name="connsiteX48" fmla="*/ 614230 w 1724679"/>
                  <a:gd name="connsiteY48" fmla="*/ 1426587 h 1672466"/>
                  <a:gd name="connsiteX49" fmla="*/ 525096 w 1724679"/>
                  <a:gd name="connsiteY49" fmla="*/ 1404409 h 1672466"/>
                  <a:gd name="connsiteX50" fmla="*/ 667476 w 1724679"/>
                  <a:gd name="connsiteY50" fmla="*/ 1606962 h 1672466"/>
                  <a:gd name="connsiteX51" fmla="*/ 624120 w 1724679"/>
                  <a:gd name="connsiteY51" fmla="*/ 1631993 h 1672466"/>
                  <a:gd name="connsiteX52" fmla="*/ 571776 w 1724679"/>
                  <a:gd name="connsiteY52" fmla="*/ 1574138 h 1672466"/>
                  <a:gd name="connsiteX53" fmla="*/ 595709 w 1724679"/>
                  <a:gd name="connsiteY53" fmla="*/ 1648396 h 1672466"/>
                  <a:gd name="connsiteX54" fmla="*/ 554020 w 1724679"/>
                  <a:gd name="connsiteY54" fmla="*/ 1672466 h 1672466"/>
                  <a:gd name="connsiteX55" fmla="*/ 411470 w 1724679"/>
                  <a:gd name="connsiteY55" fmla="*/ 1365305 h 1672466"/>
                  <a:gd name="connsiteX56" fmla="*/ 377222 w 1724679"/>
                  <a:gd name="connsiteY56" fmla="*/ 1351252 h 1672466"/>
                  <a:gd name="connsiteX57" fmla="*/ 0 w 1724679"/>
                  <a:gd name="connsiteY57" fmla="*/ 814153 h 1672466"/>
                  <a:gd name="connsiteX58" fmla="*/ 478519 w 1724679"/>
                  <a:gd name="connsiteY58" fmla="*/ 235486 h 1672466"/>
                  <a:gd name="connsiteX59" fmla="*/ 509126 w 1724679"/>
                  <a:gd name="connsiteY59" fmla="*/ 227870 h 1672466"/>
                  <a:gd name="connsiteX60" fmla="*/ 505019 w 1724679"/>
                  <a:gd name="connsiteY60" fmla="*/ 198567 h 1672466"/>
                  <a:gd name="connsiteX61" fmla="*/ 560727 w 1724679"/>
                  <a:gd name="connsiteY61" fmla="*/ 88715 h 1672466"/>
                  <a:gd name="connsiteX62" fmla="*/ 565932 w 1724679"/>
                  <a:gd name="connsiteY62" fmla="*/ 145033 h 1672466"/>
                  <a:gd name="connsiteX63" fmla="*/ 577759 w 1724679"/>
                  <a:gd name="connsiteY63" fmla="*/ 194095 h 1672466"/>
                  <a:gd name="connsiteX64" fmla="*/ 584493 w 1724679"/>
                  <a:gd name="connsiteY64" fmla="*/ 132864 h 1672466"/>
                  <a:gd name="connsiteX65" fmla="*/ 661160 w 1724679"/>
                  <a:gd name="connsiteY65" fmla="*/ 42295 h 1672466"/>
                  <a:gd name="connsiteX66" fmla="*/ 654352 w 1724679"/>
                  <a:gd name="connsiteY66" fmla="*/ 123428 h 1672466"/>
                  <a:gd name="connsiteX67" fmla="*/ 678010 w 1724679"/>
                  <a:gd name="connsiteY67" fmla="*/ 68529 h 1672466"/>
                  <a:gd name="connsiteX68" fmla="*/ 783756 w 1724679"/>
                  <a:gd name="connsiteY68" fmla="*/ 0 h 1672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724679" h="1672466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4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7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3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7" y="1258230"/>
                    </a:cubicBezTo>
                    <a:lnTo>
                      <a:pt x="1225660" y="1332194"/>
                    </a:lnTo>
                    <a:lnTo>
                      <a:pt x="1169820" y="1652288"/>
                    </a:lnTo>
                    <a:lnTo>
                      <a:pt x="1121462" y="1639331"/>
                    </a:lnTo>
                    <a:lnTo>
                      <a:pt x="1125360" y="1561409"/>
                    </a:lnTo>
                    <a:lnTo>
                      <a:pt x="1089774" y="1630840"/>
                    </a:lnTo>
                    <a:lnTo>
                      <a:pt x="1043276" y="1618381"/>
                    </a:lnTo>
                    <a:lnTo>
                      <a:pt x="1132920" y="1373474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lnTo>
                      <a:pt x="722496" y="1437244"/>
                    </a:lnTo>
                    <a:lnTo>
                      <a:pt x="841796" y="1606962"/>
                    </a:lnTo>
                    <a:lnTo>
                      <a:pt x="798440" y="1631993"/>
                    </a:lnTo>
                    <a:lnTo>
                      <a:pt x="746096" y="1574138"/>
                    </a:lnTo>
                    <a:lnTo>
                      <a:pt x="770029" y="1648396"/>
                    </a:lnTo>
                    <a:lnTo>
                      <a:pt x="728340" y="1672466"/>
                    </a:lnTo>
                    <a:lnTo>
                      <a:pt x="614230" y="1426587"/>
                    </a:lnTo>
                    <a:lnTo>
                      <a:pt x="525096" y="1404409"/>
                    </a:lnTo>
                    <a:lnTo>
                      <a:pt x="667476" y="1606962"/>
                    </a:lnTo>
                    <a:lnTo>
                      <a:pt x="624120" y="1631993"/>
                    </a:lnTo>
                    <a:lnTo>
                      <a:pt x="571776" y="1574138"/>
                    </a:lnTo>
                    <a:lnTo>
                      <a:pt x="595709" y="1648396"/>
                    </a:lnTo>
                    <a:lnTo>
                      <a:pt x="554020" y="1672466"/>
                    </a:lnTo>
                    <a:lnTo>
                      <a:pt x="411470" y="1365305"/>
                    </a:lnTo>
                    <a:lnTo>
                      <a:pt x="377222" y="1351252"/>
                    </a:lnTo>
                    <a:cubicBezTo>
                      <a:pt x="151069" y="1241105"/>
                      <a:pt x="0" y="1041770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DCDCE274-2CA4-441E-82C2-C2AC9F35DFB6}"/>
                  </a:ext>
                </a:extLst>
              </p:cNvPr>
              <p:cNvSpPr/>
              <p:nvPr/>
            </p:nvSpPr>
            <p:spPr bwMode="auto">
              <a:xfrm>
                <a:off x="7892076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FA15E7C6-C37F-43DA-85B6-CEC51338777E}"/>
                  </a:ext>
                </a:extLst>
              </p:cNvPr>
              <p:cNvSpPr/>
              <p:nvPr/>
            </p:nvSpPr>
            <p:spPr bwMode="auto">
              <a:xfrm>
                <a:off x="794682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550C3444-66FC-410F-A351-695B600A313D}"/>
                  </a:ext>
                </a:extLst>
              </p:cNvPr>
              <p:cNvSpPr/>
              <p:nvPr/>
            </p:nvSpPr>
            <p:spPr bwMode="auto">
              <a:xfrm>
                <a:off x="812780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8DA65B48-DA4C-471D-A68B-056C3DF8B33A}"/>
                  </a:ext>
                </a:extLst>
              </p:cNvPr>
              <p:cNvSpPr/>
              <p:nvPr/>
            </p:nvSpPr>
            <p:spPr bwMode="auto">
              <a:xfrm>
                <a:off x="78073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円: 塗りつぶしなし 482">
                <a:extLst>
                  <a:ext uri="{FF2B5EF4-FFF2-40B4-BE49-F238E27FC236}">
                    <a16:creationId xmlns:a16="http://schemas.microsoft.com/office/drawing/2014/main" id="{321640E0-BE6E-48B4-8CBB-11C8E49AAFB9}"/>
                  </a:ext>
                </a:extLst>
              </p:cNvPr>
              <p:cNvSpPr/>
              <p:nvPr/>
            </p:nvSpPr>
            <p:spPr bwMode="auto">
              <a:xfrm>
                <a:off x="77862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1A5AB916-CB66-486B-A3F6-233676A8B7D4}"/>
                  </a:ext>
                </a:extLst>
              </p:cNvPr>
              <p:cNvSpPr/>
              <p:nvPr/>
            </p:nvSpPr>
            <p:spPr bwMode="auto">
              <a:xfrm>
                <a:off x="81502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円: 塗りつぶしなし 485">
                <a:extLst>
                  <a:ext uri="{FF2B5EF4-FFF2-40B4-BE49-F238E27FC236}">
                    <a16:creationId xmlns:a16="http://schemas.microsoft.com/office/drawing/2014/main" id="{D890CBBC-CC6C-4E61-91D8-99B0A47EC199}"/>
                  </a:ext>
                </a:extLst>
              </p:cNvPr>
              <p:cNvSpPr/>
              <p:nvPr/>
            </p:nvSpPr>
            <p:spPr bwMode="auto">
              <a:xfrm>
                <a:off x="81291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星: 12 pt 486">
                <a:extLst>
                  <a:ext uri="{FF2B5EF4-FFF2-40B4-BE49-F238E27FC236}">
                    <a16:creationId xmlns:a16="http://schemas.microsoft.com/office/drawing/2014/main" id="{308C1D45-509D-4886-807A-1F2582D3DDAB}"/>
                  </a:ext>
                </a:extLst>
              </p:cNvPr>
              <p:cNvSpPr/>
              <p:nvPr/>
            </p:nvSpPr>
            <p:spPr bwMode="auto">
              <a:xfrm>
                <a:off x="7764001" y="89155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69114A0-6E5A-4E53-A2E9-E991F518B40C}"/>
              </a:ext>
            </a:extLst>
          </p:cNvPr>
          <p:cNvGrpSpPr/>
          <p:nvPr/>
        </p:nvGrpSpPr>
        <p:grpSpPr>
          <a:xfrm>
            <a:off x="431351" y="2898894"/>
            <a:ext cx="1650916" cy="1461072"/>
            <a:chOff x="431351" y="2898894"/>
            <a:chExt cx="1650916" cy="1461072"/>
          </a:xfrm>
        </p:grpSpPr>
        <p:grpSp>
          <p:nvGrpSpPr>
            <p:cNvPr id="749" name="グループ化 748">
              <a:extLst>
                <a:ext uri="{FF2B5EF4-FFF2-40B4-BE49-F238E27FC236}">
                  <a16:creationId xmlns:a16="http://schemas.microsoft.com/office/drawing/2014/main" id="{0F06777E-D23A-40B9-92EA-519CC3A6FB90}"/>
                </a:ext>
              </a:extLst>
            </p:cNvPr>
            <p:cNvGrpSpPr/>
            <p:nvPr/>
          </p:nvGrpSpPr>
          <p:grpSpPr>
            <a:xfrm>
              <a:off x="431351" y="2898894"/>
              <a:ext cx="1578124" cy="1348418"/>
              <a:chOff x="431351" y="2898894"/>
              <a:chExt cx="1653097" cy="1412478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D31E13C-8AD2-4B0D-A9C0-E309779BE21A}"/>
                  </a:ext>
                </a:extLst>
              </p:cNvPr>
              <p:cNvSpPr/>
              <p:nvPr/>
            </p:nvSpPr>
            <p:spPr bwMode="auto">
              <a:xfrm>
                <a:off x="119158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059542A0-2F75-47A7-A15C-5F4610040E74}"/>
                  </a:ext>
                </a:extLst>
              </p:cNvPr>
              <p:cNvSpPr/>
              <p:nvPr/>
            </p:nvSpPr>
            <p:spPr bwMode="auto">
              <a:xfrm rot="13500000">
                <a:off x="40436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C7E8E60-C4E1-4106-9D67-915E71C788EF}"/>
                  </a:ext>
                </a:extLst>
              </p:cNvPr>
              <p:cNvSpPr/>
              <p:nvPr/>
            </p:nvSpPr>
            <p:spPr bwMode="auto">
              <a:xfrm rot="16200000">
                <a:off x="436743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3DA86E0C-2589-4468-86BA-8959B722E7FE}"/>
                  </a:ext>
                </a:extLst>
              </p:cNvPr>
              <p:cNvSpPr/>
              <p:nvPr/>
            </p:nvSpPr>
            <p:spPr bwMode="auto">
              <a:xfrm rot="16200000">
                <a:off x="57438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7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3 h 1607657"/>
                  <a:gd name="connsiteX6" fmla="*/ 630047 w 1412478"/>
                  <a:gd name="connsiteY6" fmla="*/ 1535068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29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2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6 w 1412478"/>
                  <a:gd name="connsiteY19" fmla="*/ 870683 h 1607657"/>
                  <a:gd name="connsiteX20" fmla="*/ 132814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0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6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86359 w 1412478"/>
                  <a:gd name="connsiteY32" fmla="*/ 332622 h 1607657"/>
                  <a:gd name="connsiteX33" fmla="*/ 236223 w 1412478"/>
                  <a:gd name="connsiteY33" fmla="*/ 253578 h 1607657"/>
                  <a:gd name="connsiteX34" fmla="*/ 244906 w 1412478"/>
                  <a:gd name="connsiteY34" fmla="*/ 244425 h 1607657"/>
                  <a:gd name="connsiteX35" fmla="*/ 244780 w 1412478"/>
                  <a:gd name="connsiteY35" fmla="*/ 243068 h 1607657"/>
                  <a:gd name="connsiteX36" fmla="*/ 404912 w 1412478"/>
                  <a:gd name="connsiteY36" fmla="*/ 68371 h 1607657"/>
                  <a:gd name="connsiteX37" fmla="*/ 397983 w 1412478"/>
                  <a:gd name="connsiteY37" fmla="*/ 108450 h 1607657"/>
                  <a:gd name="connsiteX38" fmla="*/ 426364 w 1412478"/>
                  <a:gd name="connsiteY38" fmla="*/ 88224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7" y="827586"/>
                    </a:cubicBezTo>
                    <a:cubicBezTo>
                      <a:pt x="1343673" y="1000170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3"/>
                    </a:lnTo>
                    <a:lnTo>
                      <a:pt x="630047" y="1535068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29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2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6" y="870683"/>
                    </a:cubicBezTo>
                    <a:lnTo>
                      <a:pt x="132814" y="864965"/>
                    </a:lnTo>
                    <a:lnTo>
                      <a:pt x="114506" y="805672"/>
                    </a:lnTo>
                    <a:cubicBezTo>
                      <a:pt x="100334" y="744667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0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6" y="445373"/>
                    </a:lnTo>
                    <a:cubicBezTo>
                      <a:pt x="64947" y="433425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86359" y="332622"/>
                    </a:lnTo>
                    <a:lnTo>
                      <a:pt x="236223" y="253578"/>
                    </a:lnTo>
                    <a:lnTo>
                      <a:pt x="244906" y="244425"/>
                    </a:lnTo>
                    <a:lnTo>
                      <a:pt x="244780" y="243068"/>
                    </a:lnTo>
                    <a:cubicBezTo>
                      <a:pt x="244780" y="146585"/>
                      <a:pt x="316474" y="68371"/>
                      <a:pt x="404912" y="68371"/>
                    </a:cubicBezTo>
                    <a:lnTo>
                      <a:pt x="397983" y="108450"/>
                    </a:lnTo>
                    <a:lnTo>
                      <a:pt x="426364" y="88224"/>
                    </a:lnTo>
                    <a:cubicBezTo>
                      <a:pt x="572045" y="4115"/>
                      <a:pt x="749813" y="-24418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E13A417E-D708-462C-85E1-4804618271D5}"/>
                  </a:ext>
                </a:extLst>
              </p:cNvPr>
              <p:cNvSpPr/>
              <p:nvPr/>
            </p:nvSpPr>
            <p:spPr bwMode="auto">
              <a:xfrm rot="16200000">
                <a:off x="661938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84BDB546-748E-4674-BEE2-4B91B5CB22FD}"/>
                  </a:ext>
                </a:extLst>
              </p:cNvPr>
              <p:cNvSpPr/>
              <p:nvPr/>
            </p:nvSpPr>
            <p:spPr bwMode="auto">
              <a:xfrm>
                <a:off x="46725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69BB104B-87EB-4968-81F0-849BF263C86F}"/>
                  </a:ext>
                </a:extLst>
              </p:cNvPr>
              <p:cNvSpPr/>
              <p:nvPr/>
            </p:nvSpPr>
            <p:spPr bwMode="auto">
              <a:xfrm>
                <a:off x="49837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1C990189-0E64-42A4-B77C-01F70611B2AA}"/>
                  </a:ext>
                </a:extLst>
              </p:cNvPr>
              <p:cNvSpPr/>
              <p:nvPr/>
            </p:nvSpPr>
            <p:spPr bwMode="auto">
              <a:xfrm>
                <a:off x="66069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FA10E6E9-1562-4DF1-B670-D02F132497A0}"/>
                  </a:ext>
                </a:extLst>
              </p:cNvPr>
              <p:cNvSpPr/>
              <p:nvPr/>
            </p:nvSpPr>
            <p:spPr bwMode="auto">
              <a:xfrm>
                <a:off x="521278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6FC2ACA2-64F3-4073-8715-E1C3E5403DFF}"/>
                  </a:ext>
                </a:extLst>
              </p:cNvPr>
              <p:cNvSpPr/>
              <p:nvPr/>
            </p:nvSpPr>
            <p:spPr bwMode="auto">
              <a:xfrm>
                <a:off x="683604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5501EEF-D006-44E8-9BCD-2ECD15B83273}"/>
                  </a:ext>
                </a:extLst>
              </p:cNvPr>
              <p:cNvSpPr/>
              <p:nvPr/>
            </p:nvSpPr>
            <p:spPr bwMode="auto">
              <a:xfrm rot="16200000">
                <a:off x="714042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2F9D4732-5C36-4475-A454-5C8F934DF9C7}"/>
                  </a:ext>
                </a:extLst>
              </p:cNvPr>
              <p:cNvSpPr/>
              <p:nvPr/>
            </p:nvSpPr>
            <p:spPr bwMode="auto">
              <a:xfrm rot="13500000">
                <a:off x="78495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70F13D05-711F-427F-BFA0-A73514E82F2A}"/>
                  </a:ext>
                </a:extLst>
              </p:cNvPr>
              <p:cNvSpPr/>
              <p:nvPr/>
            </p:nvSpPr>
            <p:spPr bwMode="auto">
              <a:xfrm rot="13500000">
                <a:off x="89860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73965352-9B41-4264-9257-0A9E58F197E6}"/>
                </a:ext>
              </a:extLst>
            </p:cNvPr>
            <p:cNvGrpSpPr/>
            <p:nvPr/>
          </p:nvGrpSpPr>
          <p:grpSpPr>
            <a:xfrm>
              <a:off x="1016177" y="3764186"/>
              <a:ext cx="695772" cy="595780"/>
              <a:chOff x="434909" y="2898894"/>
              <a:chExt cx="1649539" cy="1412478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698C42A1-019C-474C-AE2B-EC9479FF2ECA}"/>
                  </a:ext>
                </a:extLst>
              </p:cNvPr>
              <p:cNvSpPr/>
              <p:nvPr/>
            </p:nvSpPr>
            <p:spPr bwMode="auto">
              <a:xfrm>
                <a:off x="119158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EF607C8B-E03B-43C4-BC73-6086A2C3DC09}"/>
                  </a:ext>
                </a:extLst>
              </p:cNvPr>
              <p:cNvSpPr/>
              <p:nvPr/>
            </p:nvSpPr>
            <p:spPr bwMode="auto">
              <a:xfrm rot="13500000">
                <a:off x="40436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15A6F9A7-51CA-4806-806E-6D23E106A4D7}"/>
                  </a:ext>
                </a:extLst>
              </p:cNvPr>
              <p:cNvSpPr/>
              <p:nvPr/>
            </p:nvSpPr>
            <p:spPr bwMode="auto">
              <a:xfrm rot="16200000">
                <a:off x="57438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7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3 h 1607657"/>
                  <a:gd name="connsiteX6" fmla="*/ 630047 w 1412478"/>
                  <a:gd name="connsiteY6" fmla="*/ 1535068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29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2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6 w 1412478"/>
                  <a:gd name="connsiteY19" fmla="*/ 870683 h 1607657"/>
                  <a:gd name="connsiteX20" fmla="*/ 132814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0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6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86359 w 1412478"/>
                  <a:gd name="connsiteY32" fmla="*/ 332622 h 1607657"/>
                  <a:gd name="connsiteX33" fmla="*/ 236223 w 1412478"/>
                  <a:gd name="connsiteY33" fmla="*/ 253578 h 1607657"/>
                  <a:gd name="connsiteX34" fmla="*/ 244906 w 1412478"/>
                  <a:gd name="connsiteY34" fmla="*/ 244425 h 1607657"/>
                  <a:gd name="connsiteX35" fmla="*/ 244780 w 1412478"/>
                  <a:gd name="connsiteY35" fmla="*/ 243068 h 1607657"/>
                  <a:gd name="connsiteX36" fmla="*/ 404912 w 1412478"/>
                  <a:gd name="connsiteY36" fmla="*/ 68371 h 1607657"/>
                  <a:gd name="connsiteX37" fmla="*/ 397983 w 1412478"/>
                  <a:gd name="connsiteY37" fmla="*/ 108450 h 1607657"/>
                  <a:gd name="connsiteX38" fmla="*/ 426364 w 1412478"/>
                  <a:gd name="connsiteY38" fmla="*/ 88224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7" y="827586"/>
                    </a:cubicBezTo>
                    <a:cubicBezTo>
                      <a:pt x="1343673" y="1000170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3"/>
                    </a:lnTo>
                    <a:lnTo>
                      <a:pt x="630047" y="1535068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29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2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6" y="870683"/>
                    </a:cubicBezTo>
                    <a:lnTo>
                      <a:pt x="132814" y="864965"/>
                    </a:lnTo>
                    <a:lnTo>
                      <a:pt x="114506" y="805672"/>
                    </a:lnTo>
                    <a:cubicBezTo>
                      <a:pt x="100334" y="744667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0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6" y="445373"/>
                    </a:lnTo>
                    <a:cubicBezTo>
                      <a:pt x="64947" y="433425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86359" y="332622"/>
                    </a:lnTo>
                    <a:lnTo>
                      <a:pt x="236223" y="253578"/>
                    </a:lnTo>
                    <a:lnTo>
                      <a:pt x="244906" y="244425"/>
                    </a:lnTo>
                    <a:lnTo>
                      <a:pt x="244780" y="243068"/>
                    </a:lnTo>
                    <a:cubicBezTo>
                      <a:pt x="244780" y="146585"/>
                      <a:pt x="316474" y="68371"/>
                      <a:pt x="404912" y="68371"/>
                    </a:cubicBezTo>
                    <a:lnTo>
                      <a:pt x="397983" y="108450"/>
                    </a:lnTo>
                    <a:lnTo>
                      <a:pt x="426364" y="88224"/>
                    </a:lnTo>
                    <a:cubicBezTo>
                      <a:pt x="572045" y="4115"/>
                      <a:pt x="749813" y="-24418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月 277">
                <a:extLst>
                  <a:ext uri="{FF2B5EF4-FFF2-40B4-BE49-F238E27FC236}">
                    <a16:creationId xmlns:a16="http://schemas.microsoft.com/office/drawing/2014/main" id="{2E06543B-BA81-40F6-BED5-F7FF1F081F82}"/>
                  </a:ext>
                </a:extLst>
              </p:cNvPr>
              <p:cNvSpPr/>
              <p:nvPr/>
            </p:nvSpPr>
            <p:spPr bwMode="auto">
              <a:xfrm rot="16200000">
                <a:off x="661938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9C2780FE-3F78-4655-96FA-AB0214965A7F}"/>
                  </a:ext>
                </a:extLst>
              </p:cNvPr>
              <p:cNvSpPr/>
              <p:nvPr/>
            </p:nvSpPr>
            <p:spPr bwMode="auto">
              <a:xfrm>
                <a:off x="46725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FF864C3B-3140-4804-9015-F9042E37DD44}"/>
                  </a:ext>
                </a:extLst>
              </p:cNvPr>
              <p:cNvSpPr/>
              <p:nvPr/>
            </p:nvSpPr>
            <p:spPr bwMode="auto">
              <a:xfrm>
                <a:off x="49837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9713BFB6-7B32-4BED-9EED-D76ECC2C5B15}"/>
                  </a:ext>
                </a:extLst>
              </p:cNvPr>
              <p:cNvSpPr/>
              <p:nvPr/>
            </p:nvSpPr>
            <p:spPr bwMode="auto">
              <a:xfrm>
                <a:off x="66069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0871CCFB-1E4F-4BD5-B380-3E814C154E99}"/>
                  </a:ext>
                </a:extLst>
              </p:cNvPr>
              <p:cNvSpPr/>
              <p:nvPr/>
            </p:nvSpPr>
            <p:spPr bwMode="auto">
              <a:xfrm>
                <a:off x="521278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2BD57FD7-CA92-4AD3-8FE8-E5F4872F3D57}"/>
                  </a:ext>
                </a:extLst>
              </p:cNvPr>
              <p:cNvSpPr/>
              <p:nvPr/>
            </p:nvSpPr>
            <p:spPr bwMode="auto">
              <a:xfrm>
                <a:off x="683604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C43E5D79-A137-4834-8E92-C4AFD609A50A}"/>
                  </a:ext>
                </a:extLst>
              </p:cNvPr>
              <p:cNvSpPr/>
              <p:nvPr/>
            </p:nvSpPr>
            <p:spPr bwMode="auto">
              <a:xfrm rot="13500000">
                <a:off x="78495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DB3DF467-46D6-45C6-8BEB-0338C60403DF}"/>
                  </a:ext>
                </a:extLst>
              </p:cNvPr>
              <p:cNvSpPr/>
              <p:nvPr/>
            </p:nvSpPr>
            <p:spPr bwMode="auto">
              <a:xfrm rot="13500000">
                <a:off x="89860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F1E9FADF-681D-4BBE-8752-9E4113043E41}"/>
                </a:ext>
              </a:extLst>
            </p:cNvPr>
            <p:cNvGrpSpPr/>
            <p:nvPr/>
          </p:nvGrpSpPr>
          <p:grpSpPr>
            <a:xfrm>
              <a:off x="1386495" y="3764186"/>
              <a:ext cx="695772" cy="595780"/>
              <a:chOff x="434909" y="2898894"/>
              <a:chExt cx="1649539" cy="1412478"/>
            </a:xfrm>
          </p:grpSpPr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B19F2928-6483-4BFF-857D-7724D4ADC8FD}"/>
                  </a:ext>
                </a:extLst>
              </p:cNvPr>
              <p:cNvSpPr/>
              <p:nvPr/>
            </p:nvSpPr>
            <p:spPr bwMode="auto">
              <a:xfrm>
                <a:off x="119158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900ABEF7-3E11-491A-B1C8-AE1569025C2E}"/>
                  </a:ext>
                </a:extLst>
              </p:cNvPr>
              <p:cNvSpPr/>
              <p:nvPr/>
            </p:nvSpPr>
            <p:spPr bwMode="auto">
              <a:xfrm rot="13500000">
                <a:off x="40436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3E16409C-1C4D-45DF-BC25-EA7511EB0786}"/>
                  </a:ext>
                </a:extLst>
              </p:cNvPr>
              <p:cNvSpPr/>
              <p:nvPr/>
            </p:nvSpPr>
            <p:spPr bwMode="auto">
              <a:xfrm rot="16200000">
                <a:off x="57438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7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3 h 1607657"/>
                  <a:gd name="connsiteX6" fmla="*/ 630047 w 1412478"/>
                  <a:gd name="connsiteY6" fmla="*/ 1535068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29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2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6 w 1412478"/>
                  <a:gd name="connsiteY19" fmla="*/ 870683 h 1607657"/>
                  <a:gd name="connsiteX20" fmla="*/ 132814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0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6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86359 w 1412478"/>
                  <a:gd name="connsiteY32" fmla="*/ 332622 h 1607657"/>
                  <a:gd name="connsiteX33" fmla="*/ 236223 w 1412478"/>
                  <a:gd name="connsiteY33" fmla="*/ 253578 h 1607657"/>
                  <a:gd name="connsiteX34" fmla="*/ 244906 w 1412478"/>
                  <a:gd name="connsiteY34" fmla="*/ 244425 h 1607657"/>
                  <a:gd name="connsiteX35" fmla="*/ 244780 w 1412478"/>
                  <a:gd name="connsiteY35" fmla="*/ 243068 h 1607657"/>
                  <a:gd name="connsiteX36" fmla="*/ 404912 w 1412478"/>
                  <a:gd name="connsiteY36" fmla="*/ 68371 h 1607657"/>
                  <a:gd name="connsiteX37" fmla="*/ 397983 w 1412478"/>
                  <a:gd name="connsiteY37" fmla="*/ 108450 h 1607657"/>
                  <a:gd name="connsiteX38" fmla="*/ 426364 w 1412478"/>
                  <a:gd name="connsiteY38" fmla="*/ 88224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7" y="827586"/>
                    </a:cubicBezTo>
                    <a:cubicBezTo>
                      <a:pt x="1343673" y="1000170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3"/>
                    </a:lnTo>
                    <a:lnTo>
                      <a:pt x="630047" y="1535068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29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2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6" y="870683"/>
                    </a:cubicBezTo>
                    <a:lnTo>
                      <a:pt x="132814" y="864965"/>
                    </a:lnTo>
                    <a:lnTo>
                      <a:pt x="114506" y="805672"/>
                    </a:lnTo>
                    <a:cubicBezTo>
                      <a:pt x="100334" y="744667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0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6" y="445373"/>
                    </a:lnTo>
                    <a:cubicBezTo>
                      <a:pt x="64947" y="433425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86359" y="332622"/>
                    </a:lnTo>
                    <a:lnTo>
                      <a:pt x="236223" y="253578"/>
                    </a:lnTo>
                    <a:lnTo>
                      <a:pt x="244906" y="244425"/>
                    </a:lnTo>
                    <a:lnTo>
                      <a:pt x="244780" y="243068"/>
                    </a:lnTo>
                    <a:cubicBezTo>
                      <a:pt x="244780" y="146585"/>
                      <a:pt x="316474" y="68371"/>
                      <a:pt x="404912" y="68371"/>
                    </a:cubicBezTo>
                    <a:lnTo>
                      <a:pt x="397983" y="108450"/>
                    </a:lnTo>
                    <a:lnTo>
                      <a:pt x="426364" y="88224"/>
                    </a:lnTo>
                    <a:cubicBezTo>
                      <a:pt x="572045" y="4115"/>
                      <a:pt x="749813" y="-24418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月 491">
                <a:extLst>
                  <a:ext uri="{FF2B5EF4-FFF2-40B4-BE49-F238E27FC236}">
                    <a16:creationId xmlns:a16="http://schemas.microsoft.com/office/drawing/2014/main" id="{E1C887B6-776E-40B7-AF7E-91486F49A4B7}"/>
                  </a:ext>
                </a:extLst>
              </p:cNvPr>
              <p:cNvSpPr/>
              <p:nvPr/>
            </p:nvSpPr>
            <p:spPr bwMode="auto">
              <a:xfrm rot="16200000">
                <a:off x="661938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92B3CB32-C0F5-443A-97AF-CFEDD034CE00}"/>
                  </a:ext>
                </a:extLst>
              </p:cNvPr>
              <p:cNvSpPr/>
              <p:nvPr/>
            </p:nvSpPr>
            <p:spPr bwMode="auto">
              <a:xfrm>
                <a:off x="46725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92491538-843B-4954-B4D2-C1FC1A401FF4}"/>
                  </a:ext>
                </a:extLst>
              </p:cNvPr>
              <p:cNvSpPr/>
              <p:nvPr/>
            </p:nvSpPr>
            <p:spPr bwMode="auto">
              <a:xfrm>
                <a:off x="49837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1B5291B5-297B-4CC6-A2C0-74C960C210DA}"/>
                  </a:ext>
                </a:extLst>
              </p:cNvPr>
              <p:cNvSpPr/>
              <p:nvPr/>
            </p:nvSpPr>
            <p:spPr bwMode="auto">
              <a:xfrm>
                <a:off x="66069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29AE970B-1BB3-44E8-A961-C04D4F7504D3}"/>
                  </a:ext>
                </a:extLst>
              </p:cNvPr>
              <p:cNvSpPr/>
              <p:nvPr/>
            </p:nvSpPr>
            <p:spPr bwMode="auto">
              <a:xfrm>
                <a:off x="521278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97A2025C-A298-4559-8A02-07C9471D7F78}"/>
                  </a:ext>
                </a:extLst>
              </p:cNvPr>
              <p:cNvSpPr/>
              <p:nvPr/>
            </p:nvSpPr>
            <p:spPr bwMode="auto">
              <a:xfrm>
                <a:off x="683604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E0CCAB3D-7F76-46CB-8F28-83AB567DFBB5}"/>
                  </a:ext>
                </a:extLst>
              </p:cNvPr>
              <p:cNvSpPr/>
              <p:nvPr/>
            </p:nvSpPr>
            <p:spPr bwMode="auto">
              <a:xfrm rot="13500000">
                <a:off x="78495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BBA2BC4B-9959-48BF-9AD4-A276C9C88297}"/>
                  </a:ext>
                </a:extLst>
              </p:cNvPr>
              <p:cNvSpPr/>
              <p:nvPr/>
            </p:nvSpPr>
            <p:spPr bwMode="auto">
              <a:xfrm rot="13500000">
                <a:off x="89860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2E9A671-0E37-4BDE-BCEE-FA8A9E426328}"/>
              </a:ext>
            </a:extLst>
          </p:cNvPr>
          <p:cNvGrpSpPr/>
          <p:nvPr/>
        </p:nvGrpSpPr>
        <p:grpSpPr>
          <a:xfrm>
            <a:off x="2275391" y="2898894"/>
            <a:ext cx="1650916" cy="1461072"/>
            <a:chOff x="2275391" y="2898894"/>
            <a:chExt cx="1650916" cy="1461072"/>
          </a:xfrm>
        </p:grpSpPr>
        <p:grpSp>
          <p:nvGrpSpPr>
            <p:cNvPr id="750" name="グループ化 749">
              <a:extLst>
                <a:ext uri="{FF2B5EF4-FFF2-40B4-BE49-F238E27FC236}">
                  <a16:creationId xmlns:a16="http://schemas.microsoft.com/office/drawing/2014/main" id="{D07DC4E1-39E4-49F6-AFFC-4B8218FF517A}"/>
                </a:ext>
              </a:extLst>
            </p:cNvPr>
            <p:cNvGrpSpPr/>
            <p:nvPr/>
          </p:nvGrpSpPr>
          <p:grpSpPr>
            <a:xfrm>
              <a:off x="2275391" y="2898894"/>
              <a:ext cx="1578124" cy="1348418"/>
              <a:chOff x="2275391" y="2898894"/>
              <a:chExt cx="1653097" cy="1412478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5CE1D074-3729-49EF-A4E2-F6E168481114}"/>
                  </a:ext>
                </a:extLst>
              </p:cNvPr>
              <p:cNvSpPr/>
              <p:nvPr/>
            </p:nvSpPr>
            <p:spPr bwMode="auto">
              <a:xfrm>
                <a:off x="303562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62B91EFB-FBB5-4674-AC2A-4210F86E0E2B}"/>
                  </a:ext>
                </a:extLst>
              </p:cNvPr>
              <p:cNvSpPr/>
              <p:nvPr/>
            </p:nvSpPr>
            <p:spPr bwMode="auto">
              <a:xfrm rot="16200000">
                <a:off x="2280783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BDCE2BDF-2AD3-4D5B-9F26-BAAC17F3D8CF}"/>
                  </a:ext>
                </a:extLst>
              </p:cNvPr>
              <p:cNvSpPr/>
              <p:nvPr/>
            </p:nvSpPr>
            <p:spPr bwMode="auto">
              <a:xfrm rot="13500000">
                <a:off x="224840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EE0019C1-F259-427A-BD88-7BFE3697E304}"/>
                  </a:ext>
                </a:extLst>
              </p:cNvPr>
              <p:cNvSpPr/>
              <p:nvPr/>
            </p:nvSpPr>
            <p:spPr bwMode="auto">
              <a:xfrm rot="16200000">
                <a:off x="241842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8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4 h 1607657"/>
                  <a:gd name="connsiteX6" fmla="*/ 630047 w 1412478"/>
                  <a:gd name="connsiteY6" fmla="*/ 1535069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30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3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5 w 1412478"/>
                  <a:gd name="connsiteY19" fmla="*/ 870683 h 1607657"/>
                  <a:gd name="connsiteX20" fmla="*/ 132815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1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5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62548 w 1412478"/>
                  <a:gd name="connsiteY32" fmla="*/ 334315 h 1607657"/>
                  <a:gd name="connsiteX33" fmla="*/ 149905 w 1412478"/>
                  <a:gd name="connsiteY33" fmla="*/ 298640 h 1607657"/>
                  <a:gd name="connsiteX34" fmla="*/ 144985 w 1412478"/>
                  <a:gd name="connsiteY34" fmla="*/ 255883 h 1607657"/>
                  <a:gd name="connsiteX35" fmla="*/ 387183 w 1412478"/>
                  <a:gd name="connsiteY35" fmla="*/ 43727 h 1607657"/>
                  <a:gd name="connsiteX36" fmla="*/ 481457 w 1412478"/>
                  <a:gd name="connsiteY36" fmla="*/ 60399 h 1607657"/>
                  <a:gd name="connsiteX37" fmla="*/ 484025 w 1412478"/>
                  <a:gd name="connsiteY37" fmla="*/ 61916 h 1607657"/>
                  <a:gd name="connsiteX38" fmla="*/ 541101 w 1412478"/>
                  <a:gd name="connsiteY38" fmla="*/ 35875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8" y="827586"/>
                    </a:cubicBezTo>
                    <a:cubicBezTo>
                      <a:pt x="1343674" y="1000171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4"/>
                    </a:lnTo>
                    <a:lnTo>
                      <a:pt x="630047" y="1535069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30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3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5" y="870683"/>
                    </a:cubicBezTo>
                    <a:lnTo>
                      <a:pt x="132815" y="864965"/>
                    </a:lnTo>
                    <a:lnTo>
                      <a:pt x="114506" y="805672"/>
                    </a:lnTo>
                    <a:cubicBezTo>
                      <a:pt x="100334" y="744668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1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5" y="445373"/>
                    </a:lnTo>
                    <a:cubicBezTo>
                      <a:pt x="64947" y="433426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62548" y="334315"/>
                    </a:lnTo>
                    <a:lnTo>
                      <a:pt x="149905" y="298640"/>
                    </a:lnTo>
                    <a:cubicBezTo>
                      <a:pt x="146679" y="284829"/>
                      <a:pt x="144985" y="270529"/>
                      <a:pt x="144985" y="255883"/>
                    </a:cubicBezTo>
                    <a:cubicBezTo>
                      <a:pt x="144985" y="138712"/>
                      <a:pt x="253421" y="43727"/>
                      <a:pt x="387183" y="43727"/>
                    </a:cubicBezTo>
                    <a:cubicBezTo>
                      <a:pt x="420623" y="43727"/>
                      <a:pt x="452481" y="49663"/>
                      <a:pt x="481457" y="60399"/>
                    </a:cubicBezTo>
                    <a:lnTo>
                      <a:pt x="484025" y="61916"/>
                    </a:lnTo>
                    <a:lnTo>
                      <a:pt x="541101" y="35875"/>
                    </a:lnTo>
                    <a:cubicBezTo>
                      <a:pt x="660776" y="-5432"/>
                      <a:pt x="793644" y="-12674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978DC322-6352-4A62-98C3-2CDAD1FC1FE5}"/>
                  </a:ext>
                </a:extLst>
              </p:cNvPr>
              <p:cNvSpPr/>
              <p:nvPr/>
            </p:nvSpPr>
            <p:spPr bwMode="auto">
              <a:xfrm>
                <a:off x="2365317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E67DA076-2D09-46D5-9384-E8ED9AF42CB5}"/>
                  </a:ext>
                </a:extLst>
              </p:cNvPr>
              <p:cNvSpPr/>
              <p:nvPr/>
            </p:nvSpPr>
            <p:spPr bwMode="auto">
              <a:xfrm>
                <a:off x="2527643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DA380EAC-B1F6-4F6E-B5AC-298715C8542C}"/>
                  </a:ext>
                </a:extLst>
              </p:cNvPr>
              <p:cNvSpPr/>
              <p:nvPr/>
            </p:nvSpPr>
            <p:spPr bwMode="auto">
              <a:xfrm rot="13500000">
                <a:off x="262899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B2F5B4B1-A0A8-43C1-9066-3A77ECF5AF1E}"/>
                  </a:ext>
                </a:extLst>
              </p:cNvPr>
              <p:cNvSpPr/>
              <p:nvPr/>
            </p:nvSpPr>
            <p:spPr bwMode="auto">
              <a:xfrm rot="13500000">
                <a:off x="274264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4D92AA81-BEE1-48EF-B84D-C9469E982776}"/>
                  </a:ext>
                </a:extLst>
              </p:cNvPr>
              <p:cNvSpPr/>
              <p:nvPr/>
            </p:nvSpPr>
            <p:spPr bwMode="auto">
              <a:xfrm>
                <a:off x="2398255" y="3742809"/>
                <a:ext cx="314770" cy="39278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59F959EB-9713-453E-B083-041915D78B25}"/>
                  </a:ext>
                </a:extLst>
              </p:cNvPr>
              <p:cNvSpPr/>
              <p:nvPr/>
            </p:nvSpPr>
            <p:spPr bwMode="auto">
              <a:xfrm>
                <a:off x="2468920" y="3889861"/>
                <a:ext cx="245796" cy="245736"/>
              </a:xfrm>
              <a:custGeom>
                <a:avLst/>
                <a:gdLst>
                  <a:gd name="connsiteX0" fmla="*/ 237813 w 245796"/>
                  <a:gd name="connsiteY0" fmla="*/ 0 h 245736"/>
                  <a:gd name="connsiteX1" fmla="*/ 245796 w 245796"/>
                  <a:gd name="connsiteY1" fmla="*/ 49342 h 245736"/>
                  <a:gd name="connsiteX2" fmla="*/ 88411 w 245796"/>
                  <a:gd name="connsiteY2" fmla="*/ 245736 h 245736"/>
                  <a:gd name="connsiteX3" fmla="*/ 27150 w 245796"/>
                  <a:gd name="connsiteY3" fmla="*/ 230302 h 245736"/>
                  <a:gd name="connsiteX4" fmla="*/ 0 w 245796"/>
                  <a:gd name="connsiteY4" fmla="*/ 207460 h 245736"/>
                  <a:gd name="connsiteX5" fmla="*/ 524 w 245796"/>
                  <a:gd name="connsiteY5" fmla="*/ 202756 h 245736"/>
                  <a:gd name="connsiteX6" fmla="*/ 223252 w 245796"/>
                  <a:gd name="connsiteY6" fmla="*/ 1327 h 24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796" h="245736">
                    <a:moveTo>
                      <a:pt x="237813" y="0"/>
                    </a:moveTo>
                    <a:lnTo>
                      <a:pt x="245796" y="49342"/>
                    </a:lnTo>
                    <a:cubicBezTo>
                      <a:pt x="245796" y="157807"/>
                      <a:pt x="175332" y="245736"/>
                      <a:pt x="88411" y="245736"/>
                    </a:cubicBezTo>
                    <a:cubicBezTo>
                      <a:pt x="66681" y="245736"/>
                      <a:pt x="45979" y="240241"/>
                      <a:pt x="27150" y="230302"/>
                    </a:cubicBezTo>
                    <a:lnTo>
                      <a:pt x="0" y="207460"/>
                    </a:lnTo>
                    <a:lnTo>
                      <a:pt x="524" y="202756"/>
                    </a:lnTo>
                    <a:cubicBezTo>
                      <a:pt x="23401" y="101650"/>
                      <a:pt x="111456" y="22016"/>
                      <a:pt x="223252" y="132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EF3BB370-A6DA-46B4-BDE6-3C5382C417B0}"/>
                  </a:ext>
                </a:extLst>
              </p:cNvPr>
              <p:cNvSpPr/>
              <p:nvPr/>
            </p:nvSpPr>
            <p:spPr bwMode="auto">
              <a:xfrm>
                <a:off x="231129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C6085CFC-6AC7-4CEC-A8B7-9D47D180C5C2}"/>
                  </a:ext>
                </a:extLst>
              </p:cNvPr>
              <p:cNvSpPr/>
              <p:nvPr/>
            </p:nvSpPr>
            <p:spPr bwMode="auto">
              <a:xfrm>
                <a:off x="234241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23406BF3-821C-4025-8585-36C364CA8842}"/>
                  </a:ext>
                </a:extLst>
              </p:cNvPr>
              <p:cNvSpPr/>
              <p:nvPr/>
            </p:nvSpPr>
            <p:spPr bwMode="auto">
              <a:xfrm>
                <a:off x="250473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E3F504BD-CA2F-4980-92EF-3288C55CD095}"/>
                  </a:ext>
                </a:extLst>
              </p:cNvPr>
              <p:cNvSpPr/>
              <p:nvPr/>
            </p:nvSpPr>
            <p:spPr bwMode="auto">
              <a:xfrm rot="16200000">
                <a:off x="2558082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F41FBC73-9EF1-437D-9586-B0B74FF21E23}"/>
                </a:ext>
              </a:extLst>
            </p:cNvPr>
            <p:cNvGrpSpPr/>
            <p:nvPr/>
          </p:nvGrpSpPr>
          <p:grpSpPr>
            <a:xfrm>
              <a:off x="2860217" y="3764186"/>
              <a:ext cx="695772" cy="595780"/>
              <a:chOff x="2278949" y="2898894"/>
              <a:chExt cx="1649539" cy="1412478"/>
            </a:xfrm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D38E2E1E-83A2-44B1-B8FF-52102A2DC1A8}"/>
                  </a:ext>
                </a:extLst>
              </p:cNvPr>
              <p:cNvSpPr/>
              <p:nvPr/>
            </p:nvSpPr>
            <p:spPr bwMode="auto">
              <a:xfrm>
                <a:off x="303562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DAA2DF21-9D94-4F8A-83D5-189F89939C13}"/>
                  </a:ext>
                </a:extLst>
              </p:cNvPr>
              <p:cNvSpPr/>
              <p:nvPr/>
            </p:nvSpPr>
            <p:spPr bwMode="auto">
              <a:xfrm rot="13500000">
                <a:off x="224840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FDC5C3DF-63C3-48C6-9FCC-2ED0D88F1A63}"/>
                  </a:ext>
                </a:extLst>
              </p:cNvPr>
              <p:cNvSpPr/>
              <p:nvPr/>
            </p:nvSpPr>
            <p:spPr bwMode="auto">
              <a:xfrm rot="16200000">
                <a:off x="241842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8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4 h 1607657"/>
                  <a:gd name="connsiteX6" fmla="*/ 630047 w 1412478"/>
                  <a:gd name="connsiteY6" fmla="*/ 1535069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30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3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5 w 1412478"/>
                  <a:gd name="connsiteY19" fmla="*/ 870683 h 1607657"/>
                  <a:gd name="connsiteX20" fmla="*/ 132815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1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5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62548 w 1412478"/>
                  <a:gd name="connsiteY32" fmla="*/ 334315 h 1607657"/>
                  <a:gd name="connsiteX33" fmla="*/ 149905 w 1412478"/>
                  <a:gd name="connsiteY33" fmla="*/ 298640 h 1607657"/>
                  <a:gd name="connsiteX34" fmla="*/ 144985 w 1412478"/>
                  <a:gd name="connsiteY34" fmla="*/ 255883 h 1607657"/>
                  <a:gd name="connsiteX35" fmla="*/ 387183 w 1412478"/>
                  <a:gd name="connsiteY35" fmla="*/ 43727 h 1607657"/>
                  <a:gd name="connsiteX36" fmla="*/ 481457 w 1412478"/>
                  <a:gd name="connsiteY36" fmla="*/ 60399 h 1607657"/>
                  <a:gd name="connsiteX37" fmla="*/ 484025 w 1412478"/>
                  <a:gd name="connsiteY37" fmla="*/ 61916 h 1607657"/>
                  <a:gd name="connsiteX38" fmla="*/ 541101 w 1412478"/>
                  <a:gd name="connsiteY38" fmla="*/ 35875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8" y="827586"/>
                    </a:cubicBezTo>
                    <a:cubicBezTo>
                      <a:pt x="1343674" y="1000171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4"/>
                    </a:lnTo>
                    <a:lnTo>
                      <a:pt x="630047" y="1535069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30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3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5" y="870683"/>
                    </a:cubicBezTo>
                    <a:lnTo>
                      <a:pt x="132815" y="864965"/>
                    </a:lnTo>
                    <a:lnTo>
                      <a:pt x="114506" y="805672"/>
                    </a:lnTo>
                    <a:cubicBezTo>
                      <a:pt x="100334" y="744668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1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5" y="445373"/>
                    </a:lnTo>
                    <a:cubicBezTo>
                      <a:pt x="64947" y="433426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62548" y="334315"/>
                    </a:lnTo>
                    <a:lnTo>
                      <a:pt x="149905" y="298640"/>
                    </a:lnTo>
                    <a:cubicBezTo>
                      <a:pt x="146679" y="284829"/>
                      <a:pt x="144985" y="270529"/>
                      <a:pt x="144985" y="255883"/>
                    </a:cubicBezTo>
                    <a:cubicBezTo>
                      <a:pt x="144985" y="138712"/>
                      <a:pt x="253421" y="43727"/>
                      <a:pt x="387183" y="43727"/>
                    </a:cubicBezTo>
                    <a:cubicBezTo>
                      <a:pt x="420623" y="43727"/>
                      <a:pt x="452481" y="49663"/>
                      <a:pt x="481457" y="60399"/>
                    </a:cubicBezTo>
                    <a:lnTo>
                      <a:pt x="484025" y="61916"/>
                    </a:lnTo>
                    <a:lnTo>
                      <a:pt x="541101" y="35875"/>
                    </a:lnTo>
                    <a:cubicBezTo>
                      <a:pt x="660776" y="-5432"/>
                      <a:pt x="793644" y="-12674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9E4331C-E734-47A8-A8CE-76B4EF647176}"/>
                  </a:ext>
                </a:extLst>
              </p:cNvPr>
              <p:cNvSpPr/>
              <p:nvPr/>
            </p:nvSpPr>
            <p:spPr bwMode="auto">
              <a:xfrm>
                <a:off x="2365317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8E2792C8-9439-49E6-A14B-EBDA5764ADB5}"/>
                  </a:ext>
                </a:extLst>
              </p:cNvPr>
              <p:cNvSpPr/>
              <p:nvPr/>
            </p:nvSpPr>
            <p:spPr bwMode="auto">
              <a:xfrm>
                <a:off x="2527643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6222590F-D102-4677-A6A5-B46024430499}"/>
                  </a:ext>
                </a:extLst>
              </p:cNvPr>
              <p:cNvSpPr/>
              <p:nvPr/>
            </p:nvSpPr>
            <p:spPr bwMode="auto">
              <a:xfrm rot="13500000">
                <a:off x="262899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A146D9B1-6812-4636-A3F0-29524EC2CB69}"/>
                  </a:ext>
                </a:extLst>
              </p:cNvPr>
              <p:cNvSpPr/>
              <p:nvPr/>
            </p:nvSpPr>
            <p:spPr bwMode="auto">
              <a:xfrm rot="13500000">
                <a:off x="274264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4BBE45A3-8475-46F5-8A45-5E5A9CD9B015}"/>
                  </a:ext>
                </a:extLst>
              </p:cNvPr>
              <p:cNvSpPr/>
              <p:nvPr/>
            </p:nvSpPr>
            <p:spPr bwMode="auto">
              <a:xfrm>
                <a:off x="2398255" y="3742809"/>
                <a:ext cx="314770" cy="39278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F104E4DA-1147-4187-9A58-E5E91AC2AF94}"/>
                  </a:ext>
                </a:extLst>
              </p:cNvPr>
              <p:cNvSpPr/>
              <p:nvPr/>
            </p:nvSpPr>
            <p:spPr bwMode="auto">
              <a:xfrm>
                <a:off x="2468920" y="3889861"/>
                <a:ext cx="245796" cy="245736"/>
              </a:xfrm>
              <a:custGeom>
                <a:avLst/>
                <a:gdLst>
                  <a:gd name="connsiteX0" fmla="*/ 237813 w 245796"/>
                  <a:gd name="connsiteY0" fmla="*/ 0 h 245736"/>
                  <a:gd name="connsiteX1" fmla="*/ 245796 w 245796"/>
                  <a:gd name="connsiteY1" fmla="*/ 49342 h 245736"/>
                  <a:gd name="connsiteX2" fmla="*/ 88411 w 245796"/>
                  <a:gd name="connsiteY2" fmla="*/ 245736 h 245736"/>
                  <a:gd name="connsiteX3" fmla="*/ 27150 w 245796"/>
                  <a:gd name="connsiteY3" fmla="*/ 230302 h 245736"/>
                  <a:gd name="connsiteX4" fmla="*/ 0 w 245796"/>
                  <a:gd name="connsiteY4" fmla="*/ 207460 h 245736"/>
                  <a:gd name="connsiteX5" fmla="*/ 524 w 245796"/>
                  <a:gd name="connsiteY5" fmla="*/ 202756 h 245736"/>
                  <a:gd name="connsiteX6" fmla="*/ 223252 w 245796"/>
                  <a:gd name="connsiteY6" fmla="*/ 1327 h 24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796" h="245736">
                    <a:moveTo>
                      <a:pt x="237813" y="0"/>
                    </a:moveTo>
                    <a:lnTo>
                      <a:pt x="245796" y="49342"/>
                    </a:lnTo>
                    <a:cubicBezTo>
                      <a:pt x="245796" y="157807"/>
                      <a:pt x="175332" y="245736"/>
                      <a:pt x="88411" y="245736"/>
                    </a:cubicBezTo>
                    <a:cubicBezTo>
                      <a:pt x="66681" y="245736"/>
                      <a:pt x="45979" y="240241"/>
                      <a:pt x="27150" y="230302"/>
                    </a:cubicBezTo>
                    <a:lnTo>
                      <a:pt x="0" y="207460"/>
                    </a:lnTo>
                    <a:lnTo>
                      <a:pt x="524" y="202756"/>
                    </a:lnTo>
                    <a:cubicBezTo>
                      <a:pt x="23401" y="101650"/>
                      <a:pt x="111456" y="22016"/>
                      <a:pt x="223252" y="132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0CACE098-9EC9-43D3-B647-411760AE015B}"/>
                  </a:ext>
                </a:extLst>
              </p:cNvPr>
              <p:cNvSpPr/>
              <p:nvPr/>
            </p:nvSpPr>
            <p:spPr bwMode="auto">
              <a:xfrm>
                <a:off x="231129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B473A662-A92C-4F1A-81E3-69EC85C1C650}"/>
                  </a:ext>
                </a:extLst>
              </p:cNvPr>
              <p:cNvSpPr/>
              <p:nvPr/>
            </p:nvSpPr>
            <p:spPr bwMode="auto">
              <a:xfrm>
                <a:off x="234241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FD5C9B9B-296C-4D89-94D9-40948E537459}"/>
                  </a:ext>
                </a:extLst>
              </p:cNvPr>
              <p:cNvSpPr/>
              <p:nvPr/>
            </p:nvSpPr>
            <p:spPr bwMode="auto">
              <a:xfrm>
                <a:off x="250473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07EECCDD-4806-484B-AE83-17D65C03A755}"/>
                </a:ext>
              </a:extLst>
            </p:cNvPr>
            <p:cNvGrpSpPr/>
            <p:nvPr/>
          </p:nvGrpSpPr>
          <p:grpSpPr>
            <a:xfrm>
              <a:off x="3230535" y="3764186"/>
              <a:ext cx="695772" cy="595780"/>
              <a:chOff x="2278949" y="2898894"/>
              <a:chExt cx="1649539" cy="1412478"/>
            </a:xfrm>
          </p:grpSpPr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5A24E6D8-C789-4917-9254-AF8091B29259}"/>
                  </a:ext>
                </a:extLst>
              </p:cNvPr>
              <p:cNvSpPr/>
              <p:nvPr/>
            </p:nvSpPr>
            <p:spPr bwMode="auto">
              <a:xfrm>
                <a:off x="303562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5A93C941-2FF4-4B2C-B5D4-63FBA11E2880}"/>
                  </a:ext>
                </a:extLst>
              </p:cNvPr>
              <p:cNvSpPr/>
              <p:nvPr/>
            </p:nvSpPr>
            <p:spPr bwMode="auto">
              <a:xfrm rot="13500000">
                <a:off x="224840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1D03D59F-EA92-4276-9F7C-268B94CA07E9}"/>
                  </a:ext>
                </a:extLst>
              </p:cNvPr>
              <p:cNvSpPr/>
              <p:nvPr/>
            </p:nvSpPr>
            <p:spPr bwMode="auto">
              <a:xfrm rot="16200000">
                <a:off x="241842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8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4 h 1607657"/>
                  <a:gd name="connsiteX6" fmla="*/ 630047 w 1412478"/>
                  <a:gd name="connsiteY6" fmla="*/ 1535069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30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3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5 w 1412478"/>
                  <a:gd name="connsiteY19" fmla="*/ 870683 h 1607657"/>
                  <a:gd name="connsiteX20" fmla="*/ 132815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1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5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62548 w 1412478"/>
                  <a:gd name="connsiteY32" fmla="*/ 334315 h 1607657"/>
                  <a:gd name="connsiteX33" fmla="*/ 149905 w 1412478"/>
                  <a:gd name="connsiteY33" fmla="*/ 298640 h 1607657"/>
                  <a:gd name="connsiteX34" fmla="*/ 144985 w 1412478"/>
                  <a:gd name="connsiteY34" fmla="*/ 255883 h 1607657"/>
                  <a:gd name="connsiteX35" fmla="*/ 387183 w 1412478"/>
                  <a:gd name="connsiteY35" fmla="*/ 43727 h 1607657"/>
                  <a:gd name="connsiteX36" fmla="*/ 481457 w 1412478"/>
                  <a:gd name="connsiteY36" fmla="*/ 60399 h 1607657"/>
                  <a:gd name="connsiteX37" fmla="*/ 484025 w 1412478"/>
                  <a:gd name="connsiteY37" fmla="*/ 61916 h 1607657"/>
                  <a:gd name="connsiteX38" fmla="*/ 541101 w 1412478"/>
                  <a:gd name="connsiteY38" fmla="*/ 35875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8" y="827586"/>
                    </a:cubicBezTo>
                    <a:cubicBezTo>
                      <a:pt x="1343674" y="1000171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4"/>
                    </a:lnTo>
                    <a:lnTo>
                      <a:pt x="630047" y="1535069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30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3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5" y="870683"/>
                    </a:cubicBezTo>
                    <a:lnTo>
                      <a:pt x="132815" y="864965"/>
                    </a:lnTo>
                    <a:lnTo>
                      <a:pt x="114506" y="805672"/>
                    </a:lnTo>
                    <a:cubicBezTo>
                      <a:pt x="100334" y="744668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1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5" y="445373"/>
                    </a:lnTo>
                    <a:cubicBezTo>
                      <a:pt x="64947" y="433426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62548" y="334315"/>
                    </a:lnTo>
                    <a:lnTo>
                      <a:pt x="149905" y="298640"/>
                    </a:lnTo>
                    <a:cubicBezTo>
                      <a:pt x="146679" y="284829"/>
                      <a:pt x="144985" y="270529"/>
                      <a:pt x="144985" y="255883"/>
                    </a:cubicBezTo>
                    <a:cubicBezTo>
                      <a:pt x="144985" y="138712"/>
                      <a:pt x="253421" y="43727"/>
                      <a:pt x="387183" y="43727"/>
                    </a:cubicBezTo>
                    <a:cubicBezTo>
                      <a:pt x="420623" y="43727"/>
                      <a:pt x="452481" y="49663"/>
                      <a:pt x="481457" y="60399"/>
                    </a:cubicBezTo>
                    <a:lnTo>
                      <a:pt x="484025" y="61916"/>
                    </a:lnTo>
                    <a:lnTo>
                      <a:pt x="541101" y="35875"/>
                    </a:lnTo>
                    <a:cubicBezTo>
                      <a:pt x="660776" y="-5432"/>
                      <a:pt x="793644" y="-12674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467C7759-3DD9-4B4C-9E46-FFA65D518DCA}"/>
                  </a:ext>
                </a:extLst>
              </p:cNvPr>
              <p:cNvSpPr/>
              <p:nvPr/>
            </p:nvSpPr>
            <p:spPr bwMode="auto">
              <a:xfrm>
                <a:off x="2365317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1767C758-5D10-4322-A272-31574B2C5BD1}"/>
                  </a:ext>
                </a:extLst>
              </p:cNvPr>
              <p:cNvSpPr/>
              <p:nvPr/>
            </p:nvSpPr>
            <p:spPr bwMode="auto">
              <a:xfrm>
                <a:off x="2527643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E6E0E49A-C632-469F-8FFE-FDB3F36CCE1E}"/>
                  </a:ext>
                </a:extLst>
              </p:cNvPr>
              <p:cNvSpPr/>
              <p:nvPr/>
            </p:nvSpPr>
            <p:spPr bwMode="auto">
              <a:xfrm rot="13500000">
                <a:off x="262899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69B86C55-3153-4AA3-9A71-89912803DA11}"/>
                  </a:ext>
                </a:extLst>
              </p:cNvPr>
              <p:cNvSpPr/>
              <p:nvPr/>
            </p:nvSpPr>
            <p:spPr bwMode="auto">
              <a:xfrm rot="13500000">
                <a:off x="274264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62DC9B72-0669-4E0D-9BA9-E8729FCBFD86}"/>
                  </a:ext>
                </a:extLst>
              </p:cNvPr>
              <p:cNvSpPr/>
              <p:nvPr/>
            </p:nvSpPr>
            <p:spPr bwMode="auto">
              <a:xfrm>
                <a:off x="2398255" y="3742809"/>
                <a:ext cx="314770" cy="39278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1A8C5C2A-66D3-42EC-BE35-E288265E68FC}"/>
                  </a:ext>
                </a:extLst>
              </p:cNvPr>
              <p:cNvSpPr/>
              <p:nvPr/>
            </p:nvSpPr>
            <p:spPr bwMode="auto">
              <a:xfrm>
                <a:off x="2468920" y="3889861"/>
                <a:ext cx="245796" cy="245736"/>
              </a:xfrm>
              <a:custGeom>
                <a:avLst/>
                <a:gdLst>
                  <a:gd name="connsiteX0" fmla="*/ 237813 w 245796"/>
                  <a:gd name="connsiteY0" fmla="*/ 0 h 245736"/>
                  <a:gd name="connsiteX1" fmla="*/ 245796 w 245796"/>
                  <a:gd name="connsiteY1" fmla="*/ 49342 h 245736"/>
                  <a:gd name="connsiteX2" fmla="*/ 88411 w 245796"/>
                  <a:gd name="connsiteY2" fmla="*/ 245736 h 245736"/>
                  <a:gd name="connsiteX3" fmla="*/ 27150 w 245796"/>
                  <a:gd name="connsiteY3" fmla="*/ 230302 h 245736"/>
                  <a:gd name="connsiteX4" fmla="*/ 0 w 245796"/>
                  <a:gd name="connsiteY4" fmla="*/ 207460 h 245736"/>
                  <a:gd name="connsiteX5" fmla="*/ 524 w 245796"/>
                  <a:gd name="connsiteY5" fmla="*/ 202756 h 245736"/>
                  <a:gd name="connsiteX6" fmla="*/ 223252 w 245796"/>
                  <a:gd name="connsiteY6" fmla="*/ 1327 h 24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796" h="245736">
                    <a:moveTo>
                      <a:pt x="237813" y="0"/>
                    </a:moveTo>
                    <a:lnTo>
                      <a:pt x="245796" y="49342"/>
                    </a:lnTo>
                    <a:cubicBezTo>
                      <a:pt x="245796" y="157807"/>
                      <a:pt x="175332" y="245736"/>
                      <a:pt x="88411" y="245736"/>
                    </a:cubicBezTo>
                    <a:cubicBezTo>
                      <a:pt x="66681" y="245736"/>
                      <a:pt x="45979" y="240241"/>
                      <a:pt x="27150" y="230302"/>
                    </a:cubicBezTo>
                    <a:lnTo>
                      <a:pt x="0" y="207460"/>
                    </a:lnTo>
                    <a:lnTo>
                      <a:pt x="524" y="202756"/>
                    </a:lnTo>
                    <a:cubicBezTo>
                      <a:pt x="23401" y="101650"/>
                      <a:pt x="111456" y="22016"/>
                      <a:pt x="223252" y="132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51EE719D-C503-47E0-A345-1C762C43F65A}"/>
                  </a:ext>
                </a:extLst>
              </p:cNvPr>
              <p:cNvSpPr/>
              <p:nvPr/>
            </p:nvSpPr>
            <p:spPr bwMode="auto">
              <a:xfrm>
                <a:off x="231129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12D8E994-0F57-4B8C-83D7-37E7CB1C8414}"/>
                  </a:ext>
                </a:extLst>
              </p:cNvPr>
              <p:cNvSpPr/>
              <p:nvPr/>
            </p:nvSpPr>
            <p:spPr bwMode="auto">
              <a:xfrm>
                <a:off x="234241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1BB08883-3DD5-483F-9290-E7A3DCFB332E}"/>
                  </a:ext>
                </a:extLst>
              </p:cNvPr>
              <p:cNvSpPr/>
              <p:nvPr/>
            </p:nvSpPr>
            <p:spPr bwMode="auto">
              <a:xfrm>
                <a:off x="250473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5BC6EBD-D86C-4115-A772-5F0AFBC2879C}"/>
              </a:ext>
            </a:extLst>
          </p:cNvPr>
          <p:cNvGrpSpPr/>
          <p:nvPr/>
        </p:nvGrpSpPr>
        <p:grpSpPr>
          <a:xfrm>
            <a:off x="5704077" y="2898892"/>
            <a:ext cx="1971272" cy="1461072"/>
            <a:chOff x="5704077" y="2898892"/>
            <a:chExt cx="1971272" cy="1461072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2A1B904-2549-4D3B-B993-5F7D1D97C2C4}"/>
                </a:ext>
              </a:extLst>
            </p:cNvPr>
            <p:cNvGrpSpPr/>
            <p:nvPr/>
          </p:nvGrpSpPr>
          <p:grpSpPr>
            <a:xfrm>
              <a:off x="5704077" y="2898892"/>
              <a:ext cx="1883951" cy="1461072"/>
              <a:chOff x="5704077" y="2898892"/>
              <a:chExt cx="1883951" cy="1461072"/>
            </a:xfrm>
          </p:grpSpPr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040939FD-BC33-41E7-BE41-C9B2948A84E1}"/>
                  </a:ext>
                </a:extLst>
              </p:cNvPr>
              <p:cNvGrpSpPr/>
              <p:nvPr/>
            </p:nvGrpSpPr>
            <p:grpSpPr>
              <a:xfrm>
                <a:off x="5704077" y="2898892"/>
                <a:ext cx="1883951" cy="1348418"/>
                <a:chOff x="5704077" y="2898892"/>
                <a:chExt cx="1973453" cy="1412478"/>
              </a:xfrm>
            </p:grpSpPr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2A9EA97E-3189-4328-B632-38B096DDB2AF}"/>
                    </a:ext>
                  </a:extLst>
                </p:cNvPr>
                <p:cNvSpPr/>
                <p:nvPr/>
              </p:nvSpPr>
              <p:spPr bwMode="auto">
                <a:xfrm rot="13500000">
                  <a:off x="5997446" y="3140496"/>
                  <a:ext cx="328542" cy="267454"/>
                </a:xfrm>
                <a:custGeom>
                  <a:avLst/>
                  <a:gdLst>
                    <a:gd name="connsiteX0" fmla="*/ 361158 w 923842"/>
                    <a:gd name="connsiteY0" fmla="*/ 0 h 540060"/>
                    <a:gd name="connsiteX1" fmla="*/ 923842 w 923842"/>
                    <a:gd name="connsiteY1" fmla="*/ 270030 h 540060"/>
                    <a:gd name="connsiteX2" fmla="*/ 361158 w 923842"/>
                    <a:gd name="connsiteY2" fmla="*/ 540060 h 540060"/>
                    <a:gd name="connsiteX3" fmla="*/ 73291 w 923842"/>
                    <a:gd name="connsiteY3" fmla="*/ 462160 h 540060"/>
                    <a:gd name="connsiteX4" fmla="*/ 8100 w 923842"/>
                    <a:gd name="connsiteY4" fmla="*/ 385338 h 540060"/>
                    <a:gd name="connsiteX5" fmla="*/ 45757 w 923842"/>
                    <a:gd name="connsiteY5" fmla="*/ 289011 h 540060"/>
                    <a:gd name="connsiteX6" fmla="*/ 0 w 923842"/>
                    <a:gd name="connsiteY6" fmla="*/ 171962 h 540060"/>
                    <a:gd name="connsiteX7" fmla="*/ 1149 w 923842"/>
                    <a:gd name="connsiteY7" fmla="*/ 166931 h 540060"/>
                    <a:gd name="connsiteX8" fmla="*/ 361158 w 923842"/>
                    <a:gd name="connsiteY8" fmla="*/ 0 h 540060"/>
                    <a:gd name="connsiteX0" fmla="*/ 45757 w 923842"/>
                    <a:gd name="connsiteY0" fmla="*/ 289011 h 540060"/>
                    <a:gd name="connsiteX1" fmla="*/ 0 w 923842"/>
                    <a:gd name="connsiteY1" fmla="*/ 171962 h 540060"/>
                    <a:gd name="connsiteX2" fmla="*/ 1149 w 923842"/>
                    <a:gd name="connsiteY2" fmla="*/ 166931 h 540060"/>
                    <a:gd name="connsiteX3" fmla="*/ 361158 w 923842"/>
                    <a:gd name="connsiteY3" fmla="*/ 0 h 540060"/>
                    <a:gd name="connsiteX4" fmla="*/ 923842 w 923842"/>
                    <a:gd name="connsiteY4" fmla="*/ 270030 h 540060"/>
                    <a:gd name="connsiteX5" fmla="*/ 361158 w 923842"/>
                    <a:gd name="connsiteY5" fmla="*/ 540060 h 540060"/>
                    <a:gd name="connsiteX6" fmla="*/ 73291 w 923842"/>
                    <a:gd name="connsiteY6" fmla="*/ 462160 h 540060"/>
                    <a:gd name="connsiteX7" fmla="*/ 8100 w 923842"/>
                    <a:gd name="connsiteY7" fmla="*/ 385338 h 540060"/>
                    <a:gd name="connsiteX8" fmla="*/ 137197 w 923842"/>
                    <a:gd name="connsiteY8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  <a:gd name="connsiteX7" fmla="*/ 137197 w 923842"/>
                    <a:gd name="connsiteY7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3842" h="540060">
                      <a:moveTo>
                        <a:pt x="0" y="171962"/>
                      </a:moveTo>
                      <a:lnTo>
                        <a:pt x="1149" y="166931"/>
                      </a:lnTo>
                      <a:cubicBezTo>
                        <a:pt x="49285" y="69344"/>
                        <a:pt x="169514" y="0"/>
                        <a:pt x="361158" y="0"/>
                      </a:cubicBezTo>
                      <a:cubicBezTo>
                        <a:pt x="616684" y="0"/>
                        <a:pt x="776204" y="173284"/>
                        <a:pt x="923842" y="270030"/>
                      </a:cubicBezTo>
                      <a:cubicBezTo>
                        <a:pt x="764298" y="381063"/>
                        <a:pt x="616684" y="540060"/>
                        <a:pt x="361158" y="540060"/>
                      </a:cubicBezTo>
                      <a:cubicBezTo>
                        <a:pt x="233395" y="540060"/>
                        <a:pt x="137373" y="510431"/>
                        <a:pt x="73291" y="462160"/>
                      </a:cubicBezTo>
                      <a:lnTo>
                        <a:pt x="8100" y="385338"/>
                      </a:lnTo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493E9156-27AD-474C-AC11-D8F5A898E501}"/>
                    </a:ext>
                  </a:extLst>
                </p:cNvPr>
                <p:cNvSpPr/>
                <p:nvPr/>
              </p:nvSpPr>
              <p:spPr bwMode="auto">
                <a:xfrm>
                  <a:off x="6784669" y="4107406"/>
                  <a:ext cx="127474" cy="165221"/>
                </a:xfrm>
                <a:custGeom>
                  <a:avLst/>
                  <a:gdLst>
                    <a:gd name="connsiteX0" fmla="*/ 295577 w 295577"/>
                    <a:gd name="connsiteY0" fmla="*/ 0 h 272974"/>
                    <a:gd name="connsiteX1" fmla="*/ 286962 w 295577"/>
                    <a:gd name="connsiteY1" fmla="*/ 86327 h 272974"/>
                    <a:gd name="connsiteX2" fmla="*/ 147788 w 295577"/>
                    <a:gd name="connsiteY2" fmla="*/ 272974 h 272974"/>
                    <a:gd name="connsiteX3" fmla="*/ 8614 w 295577"/>
                    <a:gd name="connsiteY3" fmla="*/ 86327 h 272974"/>
                    <a:gd name="connsiteX4" fmla="*/ 0 w 295577"/>
                    <a:gd name="connsiteY4" fmla="*/ 0 h 272974"/>
                    <a:gd name="connsiteX5" fmla="*/ 67195 w 295577"/>
                    <a:gd name="connsiteY5" fmla="*/ 15940 h 272974"/>
                    <a:gd name="connsiteX6" fmla="*/ 147788 w 295577"/>
                    <a:gd name="connsiteY6" fmla="*/ 22149 h 272974"/>
                    <a:gd name="connsiteX7" fmla="*/ 228381 w 295577"/>
                    <a:gd name="connsiteY7" fmla="*/ 15940 h 272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577" h="272974">
                      <a:moveTo>
                        <a:pt x="295577" y="0"/>
                      </a:moveTo>
                      <a:lnTo>
                        <a:pt x="286962" y="86327"/>
                      </a:lnTo>
                      <a:cubicBezTo>
                        <a:pt x="264033" y="196012"/>
                        <a:pt x="210352" y="272974"/>
                        <a:pt x="147788" y="272974"/>
                      </a:cubicBezTo>
                      <a:cubicBezTo>
                        <a:pt x="85224" y="272974"/>
                        <a:pt x="31544" y="196012"/>
                        <a:pt x="8614" y="86327"/>
                      </a:cubicBezTo>
                      <a:lnTo>
                        <a:pt x="0" y="0"/>
                      </a:lnTo>
                      <a:lnTo>
                        <a:pt x="67195" y="15940"/>
                      </a:lnTo>
                      <a:cubicBezTo>
                        <a:pt x="93227" y="20011"/>
                        <a:pt x="120181" y="22149"/>
                        <a:pt x="147788" y="22149"/>
                      </a:cubicBezTo>
                      <a:cubicBezTo>
                        <a:pt x="175395" y="22149"/>
                        <a:pt x="202349" y="20011"/>
                        <a:pt x="228381" y="1594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31A953A2-FF40-4AE8-8652-2C597D645889}"/>
                    </a:ext>
                  </a:extLst>
                </p:cNvPr>
                <p:cNvSpPr/>
                <p:nvPr/>
              </p:nvSpPr>
              <p:spPr bwMode="auto">
                <a:xfrm>
                  <a:off x="6069872" y="2898892"/>
                  <a:ext cx="1607658" cy="1412478"/>
                </a:xfrm>
                <a:custGeom>
                  <a:avLst/>
                  <a:gdLst>
                    <a:gd name="connsiteX0" fmla="*/ 631138 w 1607658"/>
                    <a:gd name="connsiteY0" fmla="*/ 515 h 1412478"/>
                    <a:gd name="connsiteX1" fmla="*/ 827587 w 1607658"/>
                    <a:gd name="connsiteY1" fmla="*/ 22560 h 1412478"/>
                    <a:gd name="connsiteX2" fmla="*/ 1222721 w 1607658"/>
                    <a:gd name="connsiteY2" fmla="*/ 322009 h 1412478"/>
                    <a:gd name="connsiteX3" fmla="*/ 1236327 w 1607658"/>
                    <a:gd name="connsiteY3" fmla="*/ 348603 h 1412478"/>
                    <a:gd name="connsiteX4" fmla="*/ 1514471 w 1607658"/>
                    <a:gd name="connsiteY4" fmla="*/ 641864 h 1412478"/>
                    <a:gd name="connsiteX5" fmla="*/ 1368565 w 1607658"/>
                    <a:gd name="connsiteY5" fmla="*/ 606877 h 1412478"/>
                    <a:gd name="connsiteX6" fmla="*/ 1535070 w 1607658"/>
                    <a:gd name="connsiteY6" fmla="*/ 782431 h 1412478"/>
                    <a:gd name="connsiteX7" fmla="*/ 1308558 w 1607658"/>
                    <a:gd name="connsiteY7" fmla="*/ 728115 h 1412478"/>
                    <a:gd name="connsiteX8" fmla="*/ 1307336 w 1607658"/>
                    <a:gd name="connsiteY8" fmla="*/ 735625 h 1412478"/>
                    <a:gd name="connsiteX9" fmla="*/ 1607658 w 1607658"/>
                    <a:gd name="connsiteY9" fmla="*/ 904845 h 1412478"/>
                    <a:gd name="connsiteX10" fmla="*/ 1264452 w 1607658"/>
                    <a:gd name="connsiteY10" fmla="*/ 901248 h 1412478"/>
                    <a:gd name="connsiteX11" fmla="*/ 1259447 w 1607658"/>
                    <a:gd name="connsiteY11" fmla="*/ 914453 h 1412478"/>
                    <a:gd name="connsiteX12" fmla="*/ 1487488 w 1607658"/>
                    <a:gd name="connsiteY12" fmla="*/ 982069 h 1412478"/>
                    <a:gd name="connsiteX13" fmla="*/ 1233607 w 1607658"/>
                    <a:gd name="connsiteY13" fmla="*/ 1057346 h 1412478"/>
                    <a:gd name="connsiteX14" fmla="*/ 1390664 w 1607658"/>
                    <a:gd name="connsiteY14" fmla="*/ 1103915 h 1412478"/>
                    <a:gd name="connsiteX15" fmla="*/ 992689 w 1607658"/>
                    <a:gd name="connsiteY15" fmla="*/ 1221918 h 1412478"/>
                    <a:gd name="connsiteX16" fmla="*/ 983301 w 1607658"/>
                    <a:gd name="connsiteY16" fmla="*/ 1227993 h 1412478"/>
                    <a:gd name="connsiteX17" fmla="*/ 980971 w 1607658"/>
                    <a:gd name="connsiteY17" fmla="*/ 1260764 h 1412478"/>
                    <a:gd name="connsiteX18" fmla="*/ 920949 w 1607658"/>
                    <a:gd name="connsiteY18" fmla="*/ 1373734 h 1412478"/>
                    <a:gd name="connsiteX19" fmla="*/ 870683 w 1607658"/>
                    <a:gd name="connsiteY19" fmla="*/ 1306423 h 1412478"/>
                    <a:gd name="connsiteX20" fmla="*/ 864966 w 1607658"/>
                    <a:gd name="connsiteY20" fmla="*/ 1279664 h 1412478"/>
                    <a:gd name="connsiteX21" fmla="*/ 805672 w 1607658"/>
                    <a:gd name="connsiteY21" fmla="*/ 1297973 h 1412478"/>
                    <a:gd name="connsiteX22" fmla="*/ 616711 w 1607658"/>
                    <a:gd name="connsiteY22" fmla="*/ 1313630 h 1412478"/>
                    <a:gd name="connsiteX23" fmla="*/ 595280 w 1607658"/>
                    <a:gd name="connsiteY23" fmla="*/ 1310108 h 1412478"/>
                    <a:gd name="connsiteX24" fmla="*/ 587789 w 1607658"/>
                    <a:gd name="connsiteY24" fmla="*/ 1345167 h 1412478"/>
                    <a:gd name="connsiteX25" fmla="*/ 537523 w 1607658"/>
                    <a:gd name="connsiteY25" fmla="*/ 1412478 h 1412478"/>
                    <a:gd name="connsiteX26" fmla="*/ 477501 w 1607658"/>
                    <a:gd name="connsiteY26" fmla="*/ 1299508 h 1412478"/>
                    <a:gd name="connsiteX27" fmla="*/ 476707 w 1607658"/>
                    <a:gd name="connsiteY27" fmla="*/ 1288338 h 1412478"/>
                    <a:gd name="connsiteX28" fmla="*/ 451295 w 1607658"/>
                    <a:gd name="connsiteY28" fmla="*/ 1278707 h 1412478"/>
                    <a:gd name="connsiteX29" fmla="*/ 445374 w 1607658"/>
                    <a:gd name="connsiteY29" fmla="*/ 1306423 h 1412478"/>
                    <a:gd name="connsiteX30" fmla="*/ 395108 w 1607658"/>
                    <a:gd name="connsiteY30" fmla="*/ 1373734 h 1412478"/>
                    <a:gd name="connsiteX31" fmla="*/ 335086 w 1607658"/>
                    <a:gd name="connsiteY31" fmla="*/ 1260764 h 1412478"/>
                    <a:gd name="connsiteX32" fmla="*/ 334316 w 1607658"/>
                    <a:gd name="connsiteY32" fmla="*/ 1249931 h 1412478"/>
                    <a:gd name="connsiteX33" fmla="*/ 298640 w 1607658"/>
                    <a:gd name="connsiteY33" fmla="*/ 1262573 h 1412478"/>
                    <a:gd name="connsiteX34" fmla="*/ 255883 w 1607658"/>
                    <a:gd name="connsiteY34" fmla="*/ 1267494 h 1412478"/>
                    <a:gd name="connsiteX35" fmla="*/ 43727 w 1607658"/>
                    <a:gd name="connsiteY35" fmla="*/ 1025295 h 1412478"/>
                    <a:gd name="connsiteX36" fmla="*/ 60399 w 1607658"/>
                    <a:gd name="connsiteY36" fmla="*/ 931021 h 1412478"/>
                    <a:gd name="connsiteX37" fmla="*/ 61916 w 1607658"/>
                    <a:gd name="connsiteY37" fmla="*/ 928453 h 1412478"/>
                    <a:gd name="connsiteX38" fmla="*/ 35875 w 1607658"/>
                    <a:gd name="connsiteY38" fmla="*/ 871377 h 1412478"/>
                    <a:gd name="connsiteX39" fmla="*/ 22560 w 1607658"/>
                    <a:gd name="connsiteY39" fmla="*/ 487341 h 1412478"/>
                    <a:gd name="connsiteX40" fmla="*/ 631138 w 1607658"/>
                    <a:gd name="connsiteY40" fmla="*/ 515 h 1412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607658" h="1412478">
                      <a:moveTo>
                        <a:pt x="631138" y="515"/>
                      </a:moveTo>
                      <a:cubicBezTo>
                        <a:pt x="695751" y="-2055"/>
                        <a:pt x="761840" y="4943"/>
                        <a:pt x="827587" y="22560"/>
                      </a:cubicBezTo>
                      <a:cubicBezTo>
                        <a:pt x="1000172" y="68804"/>
                        <a:pt x="1138222" y="179599"/>
                        <a:pt x="1222721" y="322009"/>
                      </a:cubicBezTo>
                      <a:lnTo>
                        <a:pt x="1236327" y="348603"/>
                      </a:lnTo>
                      <a:lnTo>
                        <a:pt x="1514471" y="641864"/>
                      </a:lnTo>
                      <a:lnTo>
                        <a:pt x="1368565" y="606877"/>
                      </a:lnTo>
                      <a:lnTo>
                        <a:pt x="1535070" y="782431"/>
                      </a:lnTo>
                      <a:lnTo>
                        <a:pt x="1308558" y="728115"/>
                      </a:lnTo>
                      <a:lnTo>
                        <a:pt x="1307336" y="735625"/>
                      </a:lnTo>
                      <a:lnTo>
                        <a:pt x="1607658" y="904845"/>
                      </a:lnTo>
                      <a:lnTo>
                        <a:pt x="1264452" y="901248"/>
                      </a:lnTo>
                      <a:lnTo>
                        <a:pt x="1259447" y="914453"/>
                      </a:lnTo>
                      <a:lnTo>
                        <a:pt x="1487488" y="982069"/>
                      </a:lnTo>
                      <a:lnTo>
                        <a:pt x="1233607" y="1057346"/>
                      </a:lnTo>
                      <a:lnTo>
                        <a:pt x="1390664" y="1103915"/>
                      </a:lnTo>
                      <a:lnTo>
                        <a:pt x="992689" y="1221918"/>
                      </a:lnTo>
                      <a:lnTo>
                        <a:pt x="983301" y="1227993"/>
                      </a:lnTo>
                      <a:lnTo>
                        <a:pt x="980971" y="1260764"/>
                      </a:lnTo>
                      <a:cubicBezTo>
                        <a:pt x="971082" y="1327152"/>
                        <a:pt x="947931" y="1373734"/>
                        <a:pt x="920949" y="1373734"/>
                      </a:cubicBezTo>
                      <a:cubicBezTo>
                        <a:pt x="900712" y="1373734"/>
                        <a:pt x="882631" y="1347532"/>
                        <a:pt x="870683" y="1306423"/>
                      </a:cubicBezTo>
                      <a:lnTo>
                        <a:pt x="864966" y="1279664"/>
                      </a:lnTo>
                      <a:lnTo>
                        <a:pt x="805672" y="1297973"/>
                      </a:lnTo>
                      <a:cubicBezTo>
                        <a:pt x="744668" y="1312144"/>
                        <a:pt x="681102" y="1317698"/>
                        <a:pt x="616711" y="1313630"/>
                      </a:cubicBezTo>
                      <a:lnTo>
                        <a:pt x="595280" y="1310108"/>
                      </a:lnTo>
                      <a:lnTo>
                        <a:pt x="587789" y="1345167"/>
                      </a:lnTo>
                      <a:cubicBezTo>
                        <a:pt x="575841" y="1386276"/>
                        <a:pt x="557760" y="1412478"/>
                        <a:pt x="537523" y="1412478"/>
                      </a:cubicBezTo>
                      <a:cubicBezTo>
                        <a:pt x="510541" y="1412478"/>
                        <a:pt x="487390" y="1365896"/>
                        <a:pt x="477501" y="1299508"/>
                      </a:cubicBezTo>
                      <a:lnTo>
                        <a:pt x="476707" y="1288338"/>
                      </a:lnTo>
                      <a:lnTo>
                        <a:pt x="451295" y="1278707"/>
                      </a:lnTo>
                      <a:lnTo>
                        <a:pt x="445374" y="1306423"/>
                      </a:lnTo>
                      <a:cubicBezTo>
                        <a:pt x="433426" y="1347532"/>
                        <a:pt x="415344" y="1373734"/>
                        <a:pt x="395108" y="1373734"/>
                      </a:cubicBezTo>
                      <a:cubicBezTo>
                        <a:pt x="368125" y="1373734"/>
                        <a:pt x="344975" y="1327152"/>
                        <a:pt x="335086" y="1260764"/>
                      </a:cubicBezTo>
                      <a:lnTo>
                        <a:pt x="334316" y="1249931"/>
                      </a:lnTo>
                      <a:lnTo>
                        <a:pt x="298640" y="1262573"/>
                      </a:lnTo>
                      <a:cubicBezTo>
                        <a:pt x="284829" y="1265799"/>
                        <a:pt x="270529" y="1267494"/>
                        <a:pt x="255883" y="1267494"/>
                      </a:cubicBezTo>
                      <a:cubicBezTo>
                        <a:pt x="138712" y="1267494"/>
                        <a:pt x="43727" y="1159057"/>
                        <a:pt x="43727" y="1025295"/>
                      </a:cubicBezTo>
                      <a:cubicBezTo>
                        <a:pt x="43727" y="991855"/>
                        <a:pt x="49663" y="959997"/>
                        <a:pt x="60399" y="931021"/>
                      </a:cubicBezTo>
                      <a:lnTo>
                        <a:pt x="61916" y="928453"/>
                      </a:lnTo>
                      <a:lnTo>
                        <a:pt x="35875" y="871377"/>
                      </a:lnTo>
                      <a:cubicBezTo>
                        <a:pt x="-5432" y="751702"/>
                        <a:pt x="-12674" y="618834"/>
                        <a:pt x="22560" y="487341"/>
                      </a:cubicBezTo>
                      <a:cubicBezTo>
                        <a:pt x="98899" y="202441"/>
                        <a:pt x="351148" y="11650"/>
                        <a:pt x="631138" y="51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C00"/>
                    </a:gs>
                    <a:gs pos="80000">
                      <a:srgbClr val="CC66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4D33B286-36DB-4274-96E7-07102DCE48F2}"/>
                    </a:ext>
                  </a:extLst>
                </p:cNvPr>
                <p:cNvSpPr/>
                <p:nvPr/>
              </p:nvSpPr>
              <p:spPr bwMode="auto">
                <a:xfrm rot="16200000">
                  <a:off x="6029824" y="3811200"/>
                  <a:ext cx="188906" cy="199690"/>
                </a:xfrm>
                <a:custGeom>
                  <a:avLst/>
                  <a:gdLst>
                    <a:gd name="connsiteX0" fmla="*/ 571611 w 571611"/>
                    <a:gd name="connsiteY0" fmla="*/ 0 h 604243"/>
                    <a:gd name="connsiteX1" fmla="*/ 286621 w 571611"/>
                    <a:gd name="connsiteY1" fmla="*/ 495111 h 604243"/>
                    <a:gd name="connsiteX2" fmla="*/ 282564 w 571611"/>
                    <a:gd name="connsiteY2" fmla="*/ 564325 h 604243"/>
                    <a:gd name="connsiteX3" fmla="*/ 260290 w 571611"/>
                    <a:gd name="connsiteY3" fmla="*/ 576933 h 604243"/>
                    <a:gd name="connsiteX4" fmla="*/ 68916 w 571611"/>
                    <a:gd name="connsiteY4" fmla="*/ 584161 h 604243"/>
                    <a:gd name="connsiteX5" fmla="*/ 24372 w 571611"/>
                    <a:gd name="connsiteY5" fmla="*/ 544440 h 604243"/>
                    <a:gd name="connsiteX6" fmla="*/ 0 w 571611"/>
                    <a:gd name="connsiteY6" fmla="*/ 497462 h 604243"/>
                    <a:gd name="connsiteX7" fmla="*/ 3469 w 571611"/>
                    <a:gd name="connsiteY7" fmla="*/ 463049 h 604243"/>
                    <a:gd name="connsiteX8" fmla="*/ 571611 w 571611"/>
                    <a:gd name="connsiteY8" fmla="*/ 0 h 604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1611" h="604243">
                      <a:moveTo>
                        <a:pt x="571611" y="0"/>
                      </a:moveTo>
                      <a:cubicBezTo>
                        <a:pt x="411893" y="119789"/>
                        <a:pt x="309679" y="299260"/>
                        <a:pt x="286621" y="495111"/>
                      </a:cubicBezTo>
                      <a:lnTo>
                        <a:pt x="282564" y="564325"/>
                      </a:lnTo>
                      <a:lnTo>
                        <a:pt x="260290" y="576933"/>
                      </a:lnTo>
                      <a:cubicBezTo>
                        <a:pt x="188030" y="609535"/>
                        <a:pt x="120924" y="614188"/>
                        <a:pt x="68916" y="584161"/>
                      </a:cubicBezTo>
                      <a:cubicBezTo>
                        <a:pt x="51580" y="574152"/>
                        <a:pt x="36743" y="560764"/>
                        <a:pt x="24372" y="544440"/>
                      </a:cubicBezTo>
                      <a:lnTo>
                        <a:pt x="0" y="497462"/>
                      </a:lnTo>
                      <a:lnTo>
                        <a:pt x="3469" y="463049"/>
                      </a:lnTo>
                      <a:cubicBezTo>
                        <a:pt x="57545" y="198788"/>
                        <a:pt x="291363" y="0"/>
                        <a:pt x="5716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43B2B124-B7DA-4FDB-9730-0394BCF954C0}"/>
                    </a:ext>
                  </a:extLst>
                </p:cNvPr>
                <p:cNvSpPr/>
                <p:nvPr/>
              </p:nvSpPr>
              <p:spPr bwMode="auto">
                <a:xfrm flipV="1">
                  <a:off x="6114358" y="3462222"/>
                  <a:ext cx="83476" cy="46498"/>
                </a:xfrm>
                <a:custGeom>
                  <a:avLst/>
                  <a:gdLst>
                    <a:gd name="connsiteX0" fmla="*/ 41738 w 83476"/>
                    <a:gd name="connsiteY0" fmla="*/ 0 h 60265"/>
                    <a:gd name="connsiteX1" fmla="*/ 83476 w 83476"/>
                    <a:gd name="connsiteY1" fmla="*/ 49940 h 60265"/>
                    <a:gd name="connsiteX2" fmla="*/ 79902 w 83476"/>
                    <a:gd name="connsiteY2" fmla="*/ 60265 h 60265"/>
                    <a:gd name="connsiteX3" fmla="*/ 77090 w 83476"/>
                    <a:gd name="connsiteY3" fmla="*/ 55275 h 60265"/>
                    <a:gd name="connsiteX4" fmla="*/ 41738 w 83476"/>
                    <a:gd name="connsiteY4" fmla="*/ 37758 h 60265"/>
                    <a:gd name="connsiteX5" fmla="*/ 6387 w 83476"/>
                    <a:gd name="connsiteY5" fmla="*/ 55275 h 60265"/>
                    <a:gd name="connsiteX6" fmla="*/ 3574 w 83476"/>
                    <a:gd name="connsiteY6" fmla="*/ 60265 h 60265"/>
                    <a:gd name="connsiteX7" fmla="*/ 0 w 83476"/>
                    <a:gd name="connsiteY7" fmla="*/ 49940 h 60265"/>
                    <a:gd name="connsiteX8" fmla="*/ 41738 w 83476"/>
                    <a:gd name="connsiteY8" fmla="*/ 0 h 60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76" h="60265">
                      <a:moveTo>
                        <a:pt x="41738" y="0"/>
                      </a:moveTo>
                      <a:cubicBezTo>
                        <a:pt x="64789" y="0"/>
                        <a:pt x="83476" y="22359"/>
                        <a:pt x="83476" y="49940"/>
                      </a:cubicBezTo>
                      <a:lnTo>
                        <a:pt x="79902" y="60265"/>
                      </a:lnTo>
                      <a:lnTo>
                        <a:pt x="77090" y="55275"/>
                      </a:lnTo>
                      <a:cubicBezTo>
                        <a:pt x="68042" y="44452"/>
                        <a:pt x="55544" y="37758"/>
                        <a:pt x="41738" y="37758"/>
                      </a:cubicBezTo>
                      <a:cubicBezTo>
                        <a:pt x="27933" y="37758"/>
                        <a:pt x="15434" y="44452"/>
                        <a:pt x="6387" y="55275"/>
                      </a:cubicBezTo>
                      <a:lnTo>
                        <a:pt x="3574" y="60265"/>
                      </a:lnTo>
                      <a:lnTo>
                        <a:pt x="0" y="49940"/>
                      </a:lnTo>
                      <a:cubicBezTo>
                        <a:pt x="0" y="22359"/>
                        <a:pt x="18687" y="0"/>
                        <a:pt x="4173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5BA4EAA3-F77D-4145-8C78-EE6BECB168FD}"/>
                    </a:ext>
                  </a:extLst>
                </p:cNvPr>
                <p:cNvSpPr/>
                <p:nvPr/>
              </p:nvSpPr>
              <p:spPr bwMode="auto">
                <a:xfrm flipV="1">
                  <a:off x="6276684" y="3462222"/>
                  <a:ext cx="83476" cy="46498"/>
                </a:xfrm>
                <a:custGeom>
                  <a:avLst/>
                  <a:gdLst>
                    <a:gd name="connsiteX0" fmla="*/ 41738 w 83476"/>
                    <a:gd name="connsiteY0" fmla="*/ 0 h 60265"/>
                    <a:gd name="connsiteX1" fmla="*/ 83476 w 83476"/>
                    <a:gd name="connsiteY1" fmla="*/ 49940 h 60265"/>
                    <a:gd name="connsiteX2" fmla="*/ 79902 w 83476"/>
                    <a:gd name="connsiteY2" fmla="*/ 60265 h 60265"/>
                    <a:gd name="connsiteX3" fmla="*/ 77090 w 83476"/>
                    <a:gd name="connsiteY3" fmla="*/ 55275 h 60265"/>
                    <a:gd name="connsiteX4" fmla="*/ 41738 w 83476"/>
                    <a:gd name="connsiteY4" fmla="*/ 37758 h 60265"/>
                    <a:gd name="connsiteX5" fmla="*/ 6387 w 83476"/>
                    <a:gd name="connsiteY5" fmla="*/ 55275 h 60265"/>
                    <a:gd name="connsiteX6" fmla="*/ 3574 w 83476"/>
                    <a:gd name="connsiteY6" fmla="*/ 60265 h 60265"/>
                    <a:gd name="connsiteX7" fmla="*/ 0 w 83476"/>
                    <a:gd name="connsiteY7" fmla="*/ 49940 h 60265"/>
                    <a:gd name="connsiteX8" fmla="*/ 41738 w 83476"/>
                    <a:gd name="connsiteY8" fmla="*/ 0 h 60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76" h="60265">
                      <a:moveTo>
                        <a:pt x="41738" y="0"/>
                      </a:moveTo>
                      <a:cubicBezTo>
                        <a:pt x="64789" y="0"/>
                        <a:pt x="83476" y="22359"/>
                        <a:pt x="83476" y="49940"/>
                      </a:cubicBezTo>
                      <a:lnTo>
                        <a:pt x="79902" y="60265"/>
                      </a:lnTo>
                      <a:lnTo>
                        <a:pt x="77090" y="55275"/>
                      </a:lnTo>
                      <a:cubicBezTo>
                        <a:pt x="68042" y="44452"/>
                        <a:pt x="55544" y="37758"/>
                        <a:pt x="41738" y="37758"/>
                      </a:cubicBezTo>
                      <a:cubicBezTo>
                        <a:pt x="27933" y="37758"/>
                        <a:pt x="15434" y="44452"/>
                        <a:pt x="6387" y="55275"/>
                      </a:cubicBezTo>
                      <a:lnTo>
                        <a:pt x="3574" y="60265"/>
                      </a:lnTo>
                      <a:lnTo>
                        <a:pt x="0" y="49940"/>
                      </a:lnTo>
                      <a:cubicBezTo>
                        <a:pt x="0" y="22359"/>
                        <a:pt x="18687" y="0"/>
                        <a:pt x="4173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94056B98-62D6-4D05-92A9-098ACA76ACBA}"/>
                    </a:ext>
                  </a:extLst>
                </p:cNvPr>
                <p:cNvSpPr/>
                <p:nvPr/>
              </p:nvSpPr>
              <p:spPr bwMode="auto">
                <a:xfrm rot="13500000">
                  <a:off x="6378031" y="3140496"/>
                  <a:ext cx="328542" cy="267454"/>
                </a:xfrm>
                <a:custGeom>
                  <a:avLst/>
                  <a:gdLst>
                    <a:gd name="connsiteX0" fmla="*/ 361158 w 923842"/>
                    <a:gd name="connsiteY0" fmla="*/ 0 h 540060"/>
                    <a:gd name="connsiteX1" fmla="*/ 923842 w 923842"/>
                    <a:gd name="connsiteY1" fmla="*/ 270030 h 540060"/>
                    <a:gd name="connsiteX2" fmla="*/ 361158 w 923842"/>
                    <a:gd name="connsiteY2" fmla="*/ 540060 h 540060"/>
                    <a:gd name="connsiteX3" fmla="*/ 73291 w 923842"/>
                    <a:gd name="connsiteY3" fmla="*/ 462160 h 540060"/>
                    <a:gd name="connsiteX4" fmla="*/ 8100 w 923842"/>
                    <a:gd name="connsiteY4" fmla="*/ 385338 h 540060"/>
                    <a:gd name="connsiteX5" fmla="*/ 45757 w 923842"/>
                    <a:gd name="connsiteY5" fmla="*/ 289011 h 540060"/>
                    <a:gd name="connsiteX6" fmla="*/ 0 w 923842"/>
                    <a:gd name="connsiteY6" fmla="*/ 171962 h 540060"/>
                    <a:gd name="connsiteX7" fmla="*/ 1149 w 923842"/>
                    <a:gd name="connsiteY7" fmla="*/ 166931 h 540060"/>
                    <a:gd name="connsiteX8" fmla="*/ 361158 w 923842"/>
                    <a:gd name="connsiteY8" fmla="*/ 0 h 540060"/>
                    <a:gd name="connsiteX0" fmla="*/ 45757 w 923842"/>
                    <a:gd name="connsiteY0" fmla="*/ 289011 h 540060"/>
                    <a:gd name="connsiteX1" fmla="*/ 0 w 923842"/>
                    <a:gd name="connsiteY1" fmla="*/ 171962 h 540060"/>
                    <a:gd name="connsiteX2" fmla="*/ 1149 w 923842"/>
                    <a:gd name="connsiteY2" fmla="*/ 166931 h 540060"/>
                    <a:gd name="connsiteX3" fmla="*/ 361158 w 923842"/>
                    <a:gd name="connsiteY3" fmla="*/ 0 h 540060"/>
                    <a:gd name="connsiteX4" fmla="*/ 923842 w 923842"/>
                    <a:gd name="connsiteY4" fmla="*/ 270030 h 540060"/>
                    <a:gd name="connsiteX5" fmla="*/ 361158 w 923842"/>
                    <a:gd name="connsiteY5" fmla="*/ 540060 h 540060"/>
                    <a:gd name="connsiteX6" fmla="*/ 73291 w 923842"/>
                    <a:gd name="connsiteY6" fmla="*/ 462160 h 540060"/>
                    <a:gd name="connsiteX7" fmla="*/ 8100 w 923842"/>
                    <a:gd name="connsiteY7" fmla="*/ 385338 h 540060"/>
                    <a:gd name="connsiteX8" fmla="*/ 137197 w 923842"/>
                    <a:gd name="connsiteY8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  <a:gd name="connsiteX7" fmla="*/ 137197 w 923842"/>
                    <a:gd name="connsiteY7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3842" h="540060">
                      <a:moveTo>
                        <a:pt x="0" y="171962"/>
                      </a:moveTo>
                      <a:lnTo>
                        <a:pt x="1149" y="166931"/>
                      </a:lnTo>
                      <a:cubicBezTo>
                        <a:pt x="49285" y="69344"/>
                        <a:pt x="169514" y="0"/>
                        <a:pt x="361158" y="0"/>
                      </a:cubicBezTo>
                      <a:cubicBezTo>
                        <a:pt x="616684" y="0"/>
                        <a:pt x="776204" y="173284"/>
                        <a:pt x="923842" y="270030"/>
                      </a:cubicBezTo>
                      <a:cubicBezTo>
                        <a:pt x="764298" y="381063"/>
                        <a:pt x="616684" y="540060"/>
                        <a:pt x="361158" y="540060"/>
                      </a:cubicBezTo>
                      <a:cubicBezTo>
                        <a:pt x="233395" y="540060"/>
                        <a:pt x="137373" y="510431"/>
                        <a:pt x="73291" y="462160"/>
                      </a:cubicBezTo>
                      <a:lnTo>
                        <a:pt x="8100" y="385338"/>
                      </a:lnTo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DF1F4E19-B87F-4921-BCE3-8CCFE1412E31}"/>
                    </a:ext>
                  </a:extLst>
                </p:cNvPr>
                <p:cNvSpPr/>
                <p:nvPr/>
              </p:nvSpPr>
              <p:spPr bwMode="auto">
                <a:xfrm rot="13500000">
                  <a:off x="6491687" y="3229403"/>
                  <a:ext cx="180952" cy="164525"/>
                </a:xfrm>
                <a:custGeom>
                  <a:avLst/>
                  <a:gdLst>
                    <a:gd name="connsiteX0" fmla="*/ 229615 w 597385"/>
                    <a:gd name="connsiteY0" fmla="*/ 0 h 362968"/>
                    <a:gd name="connsiteX1" fmla="*/ 597385 w 597385"/>
                    <a:gd name="connsiteY1" fmla="*/ 181484 h 362968"/>
                    <a:gd name="connsiteX2" fmla="*/ 229615 w 597385"/>
                    <a:gd name="connsiteY2" fmla="*/ 362968 h 362968"/>
                    <a:gd name="connsiteX3" fmla="*/ 41464 w 597385"/>
                    <a:gd name="connsiteY3" fmla="*/ 310613 h 362968"/>
                    <a:gd name="connsiteX4" fmla="*/ 0 w 597385"/>
                    <a:gd name="connsiteY4" fmla="*/ 260368 h 362968"/>
                    <a:gd name="connsiteX5" fmla="*/ 104372 w 597385"/>
                    <a:gd name="connsiteY5" fmla="*/ 181484 h 362968"/>
                    <a:gd name="connsiteX6" fmla="*/ 1290 w 597385"/>
                    <a:gd name="connsiteY6" fmla="*/ 103575 h 362968"/>
                    <a:gd name="connsiteX7" fmla="*/ 41464 w 597385"/>
                    <a:gd name="connsiteY7" fmla="*/ 53956 h 362968"/>
                    <a:gd name="connsiteX8" fmla="*/ 229615 w 597385"/>
                    <a:gd name="connsiteY8" fmla="*/ 0 h 362968"/>
                    <a:gd name="connsiteX0" fmla="*/ 104372 w 597385"/>
                    <a:gd name="connsiteY0" fmla="*/ 181484 h 362968"/>
                    <a:gd name="connsiteX1" fmla="*/ 1290 w 597385"/>
                    <a:gd name="connsiteY1" fmla="*/ 103575 h 362968"/>
                    <a:gd name="connsiteX2" fmla="*/ 41464 w 597385"/>
                    <a:gd name="connsiteY2" fmla="*/ 53956 h 362968"/>
                    <a:gd name="connsiteX3" fmla="*/ 229615 w 597385"/>
                    <a:gd name="connsiteY3" fmla="*/ 0 h 362968"/>
                    <a:gd name="connsiteX4" fmla="*/ 597385 w 597385"/>
                    <a:gd name="connsiteY4" fmla="*/ 181484 h 362968"/>
                    <a:gd name="connsiteX5" fmla="*/ 229615 w 597385"/>
                    <a:gd name="connsiteY5" fmla="*/ 362968 h 362968"/>
                    <a:gd name="connsiteX6" fmla="*/ 41464 w 597385"/>
                    <a:gd name="connsiteY6" fmla="*/ 310613 h 362968"/>
                    <a:gd name="connsiteX7" fmla="*/ 0 w 597385"/>
                    <a:gd name="connsiteY7" fmla="*/ 260368 h 362968"/>
                    <a:gd name="connsiteX8" fmla="*/ 195812 w 597385"/>
                    <a:gd name="connsiteY8" fmla="*/ 272924 h 362968"/>
                    <a:gd name="connsiteX0" fmla="*/ 1290 w 597385"/>
                    <a:gd name="connsiteY0" fmla="*/ 103575 h 362968"/>
                    <a:gd name="connsiteX1" fmla="*/ 41464 w 597385"/>
                    <a:gd name="connsiteY1" fmla="*/ 53956 h 362968"/>
                    <a:gd name="connsiteX2" fmla="*/ 229615 w 597385"/>
                    <a:gd name="connsiteY2" fmla="*/ 0 h 362968"/>
                    <a:gd name="connsiteX3" fmla="*/ 597385 w 597385"/>
                    <a:gd name="connsiteY3" fmla="*/ 181484 h 362968"/>
                    <a:gd name="connsiteX4" fmla="*/ 229615 w 597385"/>
                    <a:gd name="connsiteY4" fmla="*/ 362968 h 362968"/>
                    <a:gd name="connsiteX5" fmla="*/ 41464 w 597385"/>
                    <a:gd name="connsiteY5" fmla="*/ 310613 h 362968"/>
                    <a:gd name="connsiteX6" fmla="*/ 0 w 597385"/>
                    <a:gd name="connsiteY6" fmla="*/ 260368 h 362968"/>
                    <a:gd name="connsiteX7" fmla="*/ 195812 w 597385"/>
                    <a:gd name="connsiteY7" fmla="*/ 272924 h 362968"/>
                    <a:gd name="connsiteX0" fmla="*/ 1290 w 597385"/>
                    <a:gd name="connsiteY0" fmla="*/ 103575 h 362968"/>
                    <a:gd name="connsiteX1" fmla="*/ 41464 w 597385"/>
                    <a:gd name="connsiteY1" fmla="*/ 53956 h 362968"/>
                    <a:gd name="connsiteX2" fmla="*/ 229615 w 597385"/>
                    <a:gd name="connsiteY2" fmla="*/ 0 h 362968"/>
                    <a:gd name="connsiteX3" fmla="*/ 597385 w 597385"/>
                    <a:gd name="connsiteY3" fmla="*/ 181484 h 362968"/>
                    <a:gd name="connsiteX4" fmla="*/ 229615 w 597385"/>
                    <a:gd name="connsiteY4" fmla="*/ 362968 h 362968"/>
                    <a:gd name="connsiteX5" fmla="*/ 41464 w 597385"/>
                    <a:gd name="connsiteY5" fmla="*/ 310613 h 362968"/>
                    <a:gd name="connsiteX6" fmla="*/ 0 w 597385"/>
                    <a:gd name="connsiteY6" fmla="*/ 260368 h 362968"/>
                    <a:gd name="connsiteX0" fmla="*/ 41464 w 597385"/>
                    <a:gd name="connsiteY0" fmla="*/ 53956 h 362968"/>
                    <a:gd name="connsiteX1" fmla="*/ 229615 w 597385"/>
                    <a:gd name="connsiteY1" fmla="*/ 0 h 362968"/>
                    <a:gd name="connsiteX2" fmla="*/ 597385 w 597385"/>
                    <a:gd name="connsiteY2" fmla="*/ 181484 h 362968"/>
                    <a:gd name="connsiteX3" fmla="*/ 229615 w 597385"/>
                    <a:gd name="connsiteY3" fmla="*/ 362968 h 362968"/>
                    <a:gd name="connsiteX4" fmla="*/ 41464 w 597385"/>
                    <a:gd name="connsiteY4" fmla="*/ 310613 h 362968"/>
                    <a:gd name="connsiteX5" fmla="*/ 0 w 597385"/>
                    <a:gd name="connsiteY5" fmla="*/ 260368 h 362968"/>
                    <a:gd name="connsiteX0" fmla="*/ 0 w 555921"/>
                    <a:gd name="connsiteY0" fmla="*/ 53956 h 362968"/>
                    <a:gd name="connsiteX1" fmla="*/ 188151 w 555921"/>
                    <a:gd name="connsiteY1" fmla="*/ 0 h 362968"/>
                    <a:gd name="connsiteX2" fmla="*/ 555921 w 555921"/>
                    <a:gd name="connsiteY2" fmla="*/ 181484 h 362968"/>
                    <a:gd name="connsiteX3" fmla="*/ 188151 w 555921"/>
                    <a:gd name="connsiteY3" fmla="*/ 362968 h 362968"/>
                    <a:gd name="connsiteX4" fmla="*/ 0 w 555921"/>
                    <a:gd name="connsiteY4" fmla="*/ 310613 h 36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5921" h="362968">
                      <a:moveTo>
                        <a:pt x="0" y="53956"/>
                      </a:moveTo>
                      <a:cubicBezTo>
                        <a:pt x="41884" y="20713"/>
                        <a:pt x="104645" y="0"/>
                        <a:pt x="188151" y="0"/>
                      </a:cubicBezTo>
                      <a:cubicBezTo>
                        <a:pt x="355163" y="0"/>
                        <a:pt x="459425" y="116462"/>
                        <a:pt x="555921" y="181484"/>
                      </a:cubicBezTo>
                      <a:cubicBezTo>
                        <a:pt x="451643" y="256108"/>
                        <a:pt x="355163" y="362968"/>
                        <a:pt x="188151" y="362968"/>
                      </a:cubicBezTo>
                      <a:cubicBezTo>
                        <a:pt x="104645" y="362968"/>
                        <a:pt x="41884" y="343055"/>
                        <a:pt x="0" y="310613"/>
                      </a:cubicBezTo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3381418C-1CAC-4A29-A7F0-0C2853D5DD16}"/>
                    </a:ext>
                  </a:extLst>
                </p:cNvPr>
                <p:cNvSpPr/>
                <p:nvPr/>
              </p:nvSpPr>
              <p:spPr bwMode="auto">
                <a:xfrm>
                  <a:off x="6147296" y="3742809"/>
                  <a:ext cx="314770" cy="3927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FC343109-4F88-417F-BC02-392C4E51171F}"/>
                    </a:ext>
                  </a:extLst>
                </p:cNvPr>
                <p:cNvSpPr/>
                <p:nvPr/>
              </p:nvSpPr>
              <p:spPr bwMode="auto">
                <a:xfrm>
                  <a:off x="6217961" y="3889861"/>
                  <a:ext cx="245796" cy="245736"/>
                </a:xfrm>
                <a:custGeom>
                  <a:avLst/>
                  <a:gdLst>
                    <a:gd name="connsiteX0" fmla="*/ 237813 w 245796"/>
                    <a:gd name="connsiteY0" fmla="*/ 0 h 245736"/>
                    <a:gd name="connsiteX1" fmla="*/ 245796 w 245796"/>
                    <a:gd name="connsiteY1" fmla="*/ 49342 h 245736"/>
                    <a:gd name="connsiteX2" fmla="*/ 88411 w 245796"/>
                    <a:gd name="connsiteY2" fmla="*/ 245736 h 245736"/>
                    <a:gd name="connsiteX3" fmla="*/ 27150 w 245796"/>
                    <a:gd name="connsiteY3" fmla="*/ 230302 h 245736"/>
                    <a:gd name="connsiteX4" fmla="*/ 0 w 245796"/>
                    <a:gd name="connsiteY4" fmla="*/ 207460 h 245736"/>
                    <a:gd name="connsiteX5" fmla="*/ 524 w 245796"/>
                    <a:gd name="connsiteY5" fmla="*/ 202756 h 245736"/>
                    <a:gd name="connsiteX6" fmla="*/ 223252 w 245796"/>
                    <a:gd name="connsiteY6" fmla="*/ 1327 h 245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796" h="245736">
                      <a:moveTo>
                        <a:pt x="237813" y="0"/>
                      </a:moveTo>
                      <a:lnTo>
                        <a:pt x="245796" y="49342"/>
                      </a:lnTo>
                      <a:cubicBezTo>
                        <a:pt x="245796" y="157807"/>
                        <a:pt x="175332" y="245736"/>
                        <a:pt x="88411" y="245736"/>
                      </a:cubicBezTo>
                      <a:cubicBezTo>
                        <a:pt x="66681" y="245736"/>
                        <a:pt x="45979" y="240241"/>
                        <a:pt x="27150" y="230302"/>
                      </a:cubicBezTo>
                      <a:lnTo>
                        <a:pt x="0" y="207460"/>
                      </a:lnTo>
                      <a:lnTo>
                        <a:pt x="524" y="202756"/>
                      </a:lnTo>
                      <a:cubicBezTo>
                        <a:pt x="23401" y="101650"/>
                        <a:pt x="111456" y="22016"/>
                        <a:pt x="223252" y="132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CA93FC1C-0D3D-4C53-A57E-81EAA46ACF4B}"/>
                    </a:ext>
                  </a:extLst>
                </p:cNvPr>
                <p:cNvSpPr/>
                <p:nvPr/>
              </p:nvSpPr>
              <p:spPr bwMode="auto">
                <a:xfrm>
                  <a:off x="6060337" y="3639703"/>
                  <a:ext cx="483848" cy="328966"/>
                </a:xfrm>
                <a:custGeom>
                  <a:avLst/>
                  <a:gdLst>
                    <a:gd name="connsiteX0" fmla="*/ 239665 w 560918"/>
                    <a:gd name="connsiteY0" fmla="*/ 0 h 381366"/>
                    <a:gd name="connsiteX1" fmla="*/ 263259 w 560918"/>
                    <a:gd name="connsiteY1" fmla="*/ 1893 h 381366"/>
                    <a:gd name="connsiteX2" fmla="*/ 289936 w 560918"/>
                    <a:gd name="connsiteY2" fmla="*/ 0 h 381366"/>
                    <a:gd name="connsiteX3" fmla="*/ 560918 w 560918"/>
                    <a:gd name="connsiteY3" fmla="*/ 190683 h 381366"/>
                    <a:gd name="connsiteX4" fmla="*/ 289936 w 560918"/>
                    <a:gd name="connsiteY4" fmla="*/ 381366 h 381366"/>
                    <a:gd name="connsiteX5" fmla="*/ 263259 w 560918"/>
                    <a:gd name="connsiteY5" fmla="*/ 379474 h 381366"/>
                    <a:gd name="connsiteX6" fmla="*/ 239665 w 560918"/>
                    <a:gd name="connsiteY6" fmla="*/ 381366 h 381366"/>
                    <a:gd name="connsiteX7" fmla="*/ 0 w 560918"/>
                    <a:gd name="connsiteY7" fmla="*/ 190683 h 381366"/>
                    <a:gd name="connsiteX8" fmla="*/ 239665 w 560918"/>
                    <a:gd name="connsiteY8" fmla="*/ 0 h 381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918" h="381366">
                      <a:moveTo>
                        <a:pt x="239665" y="0"/>
                      </a:moveTo>
                      <a:lnTo>
                        <a:pt x="263259" y="1893"/>
                      </a:lnTo>
                      <a:lnTo>
                        <a:pt x="289936" y="0"/>
                      </a:lnTo>
                      <a:cubicBezTo>
                        <a:pt x="439595" y="0"/>
                        <a:pt x="560918" y="85372"/>
                        <a:pt x="560918" y="190683"/>
                      </a:cubicBezTo>
                      <a:cubicBezTo>
                        <a:pt x="560918" y="295994"/>
                        <a:pt x="439595" y="381366"/>
                        <a:pt x="289936" y="381366"/>
                      </a:cubicBezTo>
                      <a:lnTo>
                        <a:pt x="263259" y="379474"/>
                      </a:lnTo>
                      <a:lnTo>
                        <a:pt x="239665" y="381366"/>
                      </a:lnTo>
                      <a:cubicBezTo>
                        <a:pt x="107302" y="381366"/>
                        <a:pt x="0" y="295994"/>
                        <a:pt x="0" y="190683"/>
                      </a:cubicBezTo>
                      <a:cubicBezTo>
                        <a:pt x="0" y="85372"/>
                        <a:pt x="107302" y="0"/>
                        <a:pt x="239665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楕円 518">
                  <a:extLst>
                    <a:ext uri="{FF2B5EF4-FFF2-40B4-BE49-F238E27FC236}">
                      <a16:creationId xmlns:a16="http://schemas.microsoft.com/office/drawing/2014/main" id="{ADE73572-0968-4168-A043-E2F3FC763982}"/>
                    </a:ext>
                  </a:extLst>
                </p:cNvPr>
                <p:cNvSpPr/>
                <p:nvPr/>
              </p:nvSpPr>
              <p:spPr bwMode="auto">
                <a:xfrm>
                  <a:off x="6091453" y="3724121"/>
                  <a:ext cx="129288" cy="16013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FCA7483D-B511-42E7-996C-F51F1233E013}"/>
                    </a:ext>
                  </a:extLst>
                </p:cNvPr>
                <p:cNvSpPr/>
                <p:nvPr/>
              </p:nvSpPr>
              <p:spPr bwMode="auto">
                <a:xfrm>
                  <a:off x="6253779" y="3724121"/>
                  <a:ext cx="129288" cy="16013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B4E83A91-404A-4D89-A135-2F321ECD85E0}"/>
                    </a:ext>
                  </a:extLst>
                </p:cNvPr>
                <p:cNvSpPr/>
                <p:nvPr/>
              </p:nvSpPr>
              <p:spPr bwMode="auto">
                <a:xfrm rot="16200000">
                  <a:off x="6307123" y="3811200"/>
                  <a:ext cx="188906" cy="199690"/>
                </a:xfrm>
                <a:custGeom>
                  <a:avLst/>
                  <a:gdLst>
                    <a:gd name="connsiteX0" fmla="*/ 571611 w 571611"/>
                    <a:gd name="connsiteY0" fmla="*/ 0 h 604243"/>
                    <a:gd name="connsiteX1" fmla="*/ 286621 w 571611"/>
                    <a:gd name="connsiteY1" fmla="*/ 495111 h 604243"/>
                    <a:gd name="connsiteX2" fmla="*/ 282564 w 571611"/>
                    <a:gd name="connsiteY2" fmla="*/ 564325 h 604243"/>
                    <a:gd name="connsiteX3" fmla="*/ 260290 w 571611"/>
                    <a:gd name="connsiteY3" fmla="*/ 576933 h 604243"/>
                    <a:gd name="connsiteX4" fmla="*/ 68916 w 571611"/>
                    <a:gd name="connsiteY4" fmla="*/ 584161 h 604243"/>
                    <a:gd name="connsiteX5" fmla="*/ 24372 w 571611"/>
                    <a:gd name="connsiteY5" fmla="*/ 544440 h 604243"/>
                    <a:gd name="connsiteX6" fmla="*/ 0 w 571611"/>
                    <a:gd name="connsiteY6" fmla="*/ 497462 h 604243"/>
                    <a:gd name="connsiteX7" fmla="*/ 3469 w 571611"/>
                    <a:gd name="connsiteY7" fmla="*/ 463049 h 604243"/>
                    <a:gd name="connsiteX8" fmla="*/ 571611 w 571611"/>
                    <a:gd name="connsiteY8" fmla="*/ 0 h 604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1611" h="604243">
                      <a:moveTo>
                        <a:pt x="571611" y="0"/>
                      </a:moveTo>
                      <a:cubicBezTo>
                        <a:pt x="411893" y="119789"/>
                        <a:pt x="309679" y="299260"/>
                        <a:pt x="286621" y="495111"/>
                      </a:cubicBezTo>
                      <a:lnTo>
                        <a:pt x="282564" y="564325"/>
                      </a:lnTo>
                      <a:lnTo>
                        <a:pt x="260290" y="576933"/>
                      </a:lnTo>
                      <a:cubicBezTo>
                        <a:pt x="188030" y="609535"/>
                        <a:pt x="120924" y="614188"/>
                        <a:pt x="68916" y="584161"/>
                      </a:cubicBezTo>
                      <a:cubicBezTo>
                        <a:pt x="51580" y="574152"/>
                        <a:pt x="36743" y="560764"/>
                        <a:pt x="24372" y="544440"/>
                      </a:cubicBezTo>
                      <a:lnTo>
                        <a:pt x="0" y="497462"/>
                      </a:lnTo>
                      <a:lnTo>
                        <a:pt x="3469" y="463049"/>
                      </a:lnTo>
                      <a:cubicBezTo>
                        <a:pt x="57545" y="198788"/>
                        <a:pt x="291363" y="0"/>
                        <a:pt x="5716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8D40A446-349B-47CE-AFE8-B8DCD776E651}"/>
                    </a:ext>
                  </a:extLst>
                </p:cNvPr>
                <p:cNvGrpSpPr/>
                <p:nvPr/>
              </p:nvGrpSpPr>
              <p:grpSpPr>
                <a:xfrm>
                  <a:off x="5704077" y="3444511"/>
                  <a:ext cx="473462" cy="371339"/>
                  <a:chOff x="5704076" y="3393367"/>
                  <a:chExt cx="473462" cy="371339"/>
                </a:xfrm>
              </p:grpSpPr>
              <p:sp>
                <p:nvSpPr>
                  <p:cNvPr id="525" name="フリーフォーム: 図形 524">
                    <a:extLst>
                      <a:ext uri="{FF2B5EF4-FFF2-40B4-BE49-F238E27FC236}">
                        <a16:creationId xmlns:a16="http://schemas.microsoft.com/office/drawing/2014/main" id="{345081BC-FC11-4E67-B2C0-152E7C664D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04076" y="3393367"/>
                    <a:ext cx="473462" cy="371339"/>
                  </a:xfrm>
                  <a:custGeom>
                    <a:avLst/>
                    <a:gdLst>
                      <a:gd name="connsiteX0" fmla="*/ 174738 w 473462"/>
                      <a:gd name="connsiteY0" fmla="*/ 331 h 371339"/>
                      <a:gd name="connsiteX1" fmla="*/ 364969 w 473462"/>
                      <a:gd name="connsiteY1" fmla="*/ 137627 h 371339"/>
                      <a:gd name="connsiteX2" fmla="*/ 473462 w 473462"/>
                      <a:gd name="connsiteY2" fmla="*/ 351827 h 371339"/>
                      <a:gd name="connsiteX3" fmla="*/ 233713 w 473462"/>
                      <a:gd name="connsiteY3" fmla="*/ 364969 h 371339"/>
                      <a:gd name="connsiteX4" fmla="*/ 6371 w 473462"/>
                      <a:gd name="connsiteY4" fmla="*/ 233713 h 371339"/>
                      <a:gd name="connsiteX5" fmla="*/ 137627 w 473462"/>
                      <a:gd name="connsiteY5" fmla="*/ 6371 h 371339"/>
                      <a:gd name="connsiteX6" fmla="*/ 174738 w 473462"/>
                      <a:gd name="connsiteY6" fmla="*/ 331 h 371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73462" h="371339">
                        <a:moveTo>
                          <a:pt x="174738" y="331"/>
                        </a:moveTo>
                        <a:cubicBezTo>
                          <a:pt x="260922" y="-4842"/>
                          <a:pt x="341752" y="50981"/>
                          <a:pt x="364969" y="137627"/>
                        </a:cubicBezTo>
                        <a:cubicBezTo>
                          <a:pt x="385242" y="213285"/>
                          <a:pt x="421406" y="284685"/>
                          <a:pt x="473462" y="351827"/>
                        </a:cubicBezTo>
                        <a:cubicBezTo>
                          <a:pt x="389288" y="340316"/>
                          <a:pt x="309371" y="344697"/>
                          <a:pt x="233713" y="364969"/>
                        </a:cubicBezTo>
                        <a:cubicBezTo>
                          <a:pt x="134689" y="391502"/>
                          <a:pt x="32904" y="332737"/>
                          <a:pt x="6371" y="233713"/>
                        </a:cubicBezTo>
                        <a:cubicBezTo>
                          <a:pt x="-20163" y="134689"/>
                          <a:pt x="38603" y="32904"/>
                          <a:pt x="137627" y="6371"/>
                        </a:cubicBezTo>
                        <a:cubicBezTo>
                          <a:pt x="150005" y="3054"/>
                          <a:pt x="162426" y="1070"/>
                          <a:pt x="174738" y="331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8" name="フリーフォーム: 図形 527">
                    <a:extLst>
                      <a:ext uri="{FF2B5EF4-FFF2-40B4-BE49-F238E27FC236}">
                        <a16:creationId xmlns:a16="http://schemas.microsoft.com/office/drawing/2014/main" id="{6AB9ACBF-C26B-4683-B08A-AA529DF1B4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2168" y="3428999"/>
                    <a:ext cx="115949" cy="130364"/>
                  </a:xfrm>
                  <a:custGeom>
                    <a:avLst/>
                    <a:gdLst>
                      <a:gd name="connsiteX0" fmla="*/ 55031 w 124601"/>
                      <a:gd name="connsiteY0" fmla="*/ 47708 h 140092"/>
                      <a:gd name="connsiteX1" fmla="*/ 106069 w 124601"/>
                      <a:gd name="connsiteY1" fmla="*/ 79519 h 140092"/>
                      <a:gd name="connsiteX2" fmla="*/ 119517 w 124601"/>
                      <a:gd name="connsiteY2" fmla="*/ 138136 h 140092"/>
                      <a:gd name="connsiteX3" fmla="*/ 68478 w 124601"/>
                      <a:gd name="connsiteY3" fmla="*/ 106325 h 140092"/>
                      <a:gd name="connsiteX4" fmla="*/ 55031 w 124601"/>
                      <a:gd name="connsiteY4" fmla="*/ 47708 h 140092"/>
                      <a:gd name="connsiteX5" fmla="*/ 24066 w 124601"/>
                      <a:gd name="connsiteY5" fmla="*/ 0 h 140092"/>
                      <a:gd name="connsiteX6" fmla="*/ 48132 w 124601"/>
                      <a:gd name="connsiteY6" fmla="*/ 24066 h 140092"/>
                      <a:gd name="connsiteX7" fmla="*/ 24066 w 124601"/>
                      <a:gd name="connsiteY7" fmla="*/ 48132 h 140092"/>
                      <a:gd name="connsiteX8" fmla="*/ 0 w 124601"/>
                      <a:gd name="connsiteY8" fmla="*/ 24066 h 140092"/>
                      <a:gd name="connsiteX9" fmla="*/ 24066 w 124601"/>
                      <a:gd name="connsiteY9" fmla="*/ 0 h 1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601" h="140092">
                        <a:moveTo>
                          <a:pt x="55031" y="47708"/>
                        </a:moveTo>
                        <a:cubicBezTo>
                          <a:pt x="65411" y="40306"/>
                          <a:pt x="88262" y="54548"/>
                          <a:pt x="106069" y="79519"/>
                        </a:cubicBezTo>
                        <a:cubicBezTo>
                          <a:pt x="123876" y="104490"/>
                          <a:pt x="129897" y="130734"/>
                          <a:pt x="119517" y="138136"/>
                        </a:cubicBezTo>
                        <a:cubicBezTo>
                          <a:pt x="109137" y="145538"/>
                          <a:pt x="86286" y="131296"/>
                          <a:pt x="68478" y="106325"/>
                        </a:cubicBezTo>
                        <a:cubicBezTo>
                          <a:pt x="50671" y="81354"/>
                          <a:pt x="44651" y="55110"/>
                          <a:pt x="55031" y="47708"/>
                        </a:cubicBezTo>
                        <a:close/>
                        <a:moveTo>
                          <a:pt x="24066" y="0"/>
                        </a:moveTo>
                        <a:cubicBezTo>
                          <a:pt x="37357" y="0"/>
                          <a:pt x="48132" y="10775"/>
                          <a:pt x="48132" y="24066"/>
                        </a:cubicBezTo>
                        <a:cubicBezTo>
                          <a:pt x="48132" y="37357"/>
                          <a:pt x="37357" y="48132"/>
                          <a:pt x="24066" y="48132"/>
                        </a:cubicBezTo>
                        <a:cubicBezTo>
                          <a:pt x="10775" y="48132"/>
                          <a:pt x="0" y="37357"/>
                          <a:pt x="0" y="24066"/>
                        </a:cubicBezTo>
                        <a:cubicBezTo>
                          <a:pt x="0" y="10775"/>
                          <a:pt x="10775" y="0"/>
                          <a:pt x="2406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58FFE9A2-68D7-4185-B56D-08A0C09946EF}"/>
                  </a:ext>
                </a:extLst>
              </p:cNvPr>
              <p:cNvGrpSpPr/>
              <p:nvPr/>
            </p:nvGrpSpPr>
            <p:grpSpPr>
              <a:xfrm>
                <a:off x="6472633" y="3764184"/>
                <a:ext cx="832398" cy="595780"/>
                <a:chOff x="5704077" y="2898892"/>
                <a:chExt cx="1973453" cy="1412478"/>
              </a:xfrm>
            </p:grpSpPr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FA9BFE6B-BA5E-4F0D-9DB7-6651C5D72D00}"/>
                    </a:ext>
                  </a:extLst>
                </p:cNvPr>
                <p:cNvSpPr/>
                <p:nvPr/>
              </p:nvSpPr>
              <p:spPr bwMode="auto">
                <a:xfrm rot="13500000">
                  <a:off x="5997446" y="3140496"/>
                  <a:ext cx="328542" cy="267454"/>
                </a:xfrm>
                <a:custGeom>
                  <a:avLst/>
                  <a:gdLst>
                    <a:gd name="connsiteX0" fmla="*/ 361158 w 923842"/>
                    <a:gd name="connsiteY0" fmla="*/ 0 h 540060"/>
                    <a:gd name="connsiteX1" fmla="*/ 923842 w 923842"/>
                    <a:gd name="connsiteY1" fmla="*/ 270030 h 540060"/>
                    <a:gd name="connsiteX2" fmla="*/ 361158 w 923842"/>
                    <a:gd name="connsiteY2" fmla="*/ 540060 h 540060"/>
                    <a:gd name="connsiteX3" fmla="*/ 73291 w 923842"/>
                    <a:gd name="connsiteY3" fmla="*/ 462160 h 540060"/>
                    <a:gd name="connsiteX4" fmla="*/ 8100 w 923842"/>
                    <a:gd name="connsiteY4" fmla="*/ 385338 h 540060"/>
                    <a:gd name="connsiteX5" fmla="*/ 45757 w 923842"/>
                    <a:gd name="connsiteY5" fmla="*/ 289011 h 540060"/>
                    <a:gd name="connsiteX6" fmla="*/ 0 w 923842"/>
                    <a:gd name="connsiteY6" fmla="*/ 171962 h 540060"/>
                    <a:gd name="connsiteX7" fmla="*/ 1149 w 923842"/>
                    <a:gd name="connsiteY7" fmla="*/ 166931 h 540060"/>
                    <a:gd name="connsiteX8" fmla="*/ 361158 w 923842"/>
                    <a:gd name="connsiteY8" fmla="*/ 0 h 540060"/>
                    <a:gd name="connsiteX0" fmla="*/ 45757 w 923842"/>
                    <a:gd name="connsiteY0" fmla="*/ 289011 h 540060"/>
                    <a:gd name="connsiteX1" fmla="*/ 0 w 923842"/>
                    <a:gd name="connsiteY1" fmla="*/ 171962 h 540060"/>
                    <a:gd name="connsiteX2" fmla="*/ 1149 w 923842"/>
                    <a:gd name="connsiteY2" fmla="*/ 166931 h 540060"/>
                    <a:gd name="connsiteX3" fmla="*/ 361158 w 923842"/>
                    <a:gd name="connsiteY3" fmla="*/ 0 h 540060"/>
                    <a:gd name="connsiteX4" fmla="*/ 923842 w 923842"/>
                    <a:gd name="connsiteY4" fmla="*/ 270030 h 540060"/>
                    <a:gd name="connsiteX5" fmla="*/ 361158 w 923842"/>
                    <a:gd name="connsiteY5" fmla="*/ 540060 h 540060"/>
                    <a:gd name="connsiteX6" fmla="*/ 73291 w 923842"/>
                    <a:gd name="connsiteY6" fmla="*/ 462160 h 540060"/>
                    <a:gd name="connsiteX7" fmla="*/ 8100 w 923842"/>
                    <a:gd name="connsiteY7" fmla="*/ 385338 h 540060"/>
                    <a:gd name="connsiteX8" fmla="*/ 137197 w 923842"/>
                    <a:gd name="connsiteY8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  <a:gd name="connsiteX7" fmla="*/ 137197 w 923842"/>
                    <a:gd name="connsiteY7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3842" h="540060">
                      <a:moveTo>
                        <a:pt x="0" y="171962"/>
                      </a:moveTo>
                      <a:lnTo>
                        <a:pt x="1149" y="166931"/>
                      </a:lnTo>
                      <a:cubicBezTo>
                        <a:pt x="49285" y="69344"/>
                        <a:pt x="169514" y="0"/>
                        <a:pt x="361158" y="0"/>
                      </a:cubicBezTo>
                      <a:cubicBezTo>
                        <a:pt x="616684" y="0"/>
                        <a:pt x="776204" y="173284"/>
                        <a:pt x="923842" y="270030"/>
                      </a:cubicBezTo>
                      <a:cubicBezTo>
                        <a:pt x="764298" y="381063"/>
                        <a:pt x="616684" y="540060"/>
                        <a:pt x="361158" y="540060"/>
                      </a:cubicBezTo>
                      <a:cubicBezTo>
                        <a:pt x="233395" y="540060"/>
                        <a:pt x="137373" y="510431"/>
                        <a:pt x="73291" y="462160"/>
                      </a:cubicBezTo>
                      <a:lnTo>
                        <a:pt x="8100" y="385338"/>
                      </a:lnTo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6FEF2D79-BFF0-4001-916D-445588CFF523}"/>
                    </a:ext>
                  </a:extLst>
                </p:cNvPr>
                <p:cNvSpPr/>
                <p:nvPr/>
              </p:nvSpPr>
              <p:spPr bwMode="auto">
                <a:xfrm>
                  <a:off x="6784669" y="4107406"/>
                  <a:ext cx="127474" cy="165221"/>
                </a:xfrm>
                <a:custGeom>
                  <a:avLst/>
                  <a:gdLst>
                    <a:gd name="connsiteX0" fmla="*/ 295577 w 295577"/>
                    <a:gd name="connsiteY0" fmla="*/ 0 h 272974"/>
                    <a:gd name="connsiteX1" fmla="*/ 286962 w 295577"/>
                    <a:gd name="connsiteY1" fmla="*/ 86327 h 272974"/>
                    <a:gd name="connsiteX2" fmla="*/ 147788 w 295577"/>
                    <a:gd name="connsiteY2" fmla="*/ 272974 h 272974"/>
                    <a:gd name="connsiteX3" fmla="*/ 8614 w 295577"/>
                    <a:gd name="connsiteY3" fmla="*/ 86327 h 272974"/>
                    <a:gd name="connsiteX4" fmla="*/ 0 w 295577"/>
                    <a:gd name="connsiteY4" fmla="*/ 0 h 272974"/>
                    <a:gd name="connsiteX5" fmla="*/ 67195 w 295577"/>
                    <a:gd name="connsiteY5" fmla="*/ 15940 h 272974"/>
                    <a:gd name="connsiteX6" fmla="*/ 147788 w 295577"/>
                    <a:gd name="connsiteY6" fmla="*/ 22149 h 272974"/>
                    <a:gd name="connsiteX7" fmla="*/ 228381 w 295577"/>
                    <a:gd name="connsiteY7" fmla="*/ 15940 h 272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577" h="272974">
                      <a:moveTo>
                        <a:pt x="295577" y="0"/>
                      </a:moveTo>
                      <a:lnTo>
                        <a:pt x="286962" y="86327"/>
                      </a:lnTo>
                      <a:cubicBezTo>
                        <a:pt x="264033" y="196012"/>
                        <a:pt x="210352" y="272974"/>
                        <a:pt x="147788" y="272974"/>
                      </a:cubicBezTo>
                      <a:cubicBezTo>
                        <a:pt x="85224" y="272974"/>
                        <a:pt x="31544" y="196012"/>
                        <a:pt x="8614" y="86327"/>
                      </a:cubicBezTo>
                      <a:lnTo>
                        <a:pt x="0" y="0"/>
                      </a:lnTo>
                      <a:lnTo>
                        <a:pt x="67195" y="15940"/>
                      </a:lnTo>
                      <a:cubicBezTo>
                        <a:pt x="93227" y="20011"/>
                        <a:pt x="120181" y="22149"/>
                        <a:pt x="147788" y="22149"/>
                      </a:cubicBezTo>
                      <a:cubicBezTo>
                        <a:pt x="175395" y="22149"/>
                        <a:pt x="202349" y="20011"/>
                        <a:pt x="228381" y="1594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A24C9B41-109D-4F4D-814C-7877F599E73E}"/>
                    </a:ext>
                  </a:extLst>
                </p:cNvPr>
                <p:cNvSpPr/>
                <p:nvPr/>
              </p:nvSpPr>
              <p:spPr bwMode="auto">
                <a:xfrm>
                  <a:off x="6069872" y="2898892"/>
                  <a:ext cx="1607658" cy="1412478"/>
                </a:xfrm>
                <a:custGeom>
                  <a:avLst/>
                  <a:gdLst>
                    <a:gd name="connsiteX0" fmla="*/ 631138 w 1607658"/>
                    <a:gd name="connsiteY0" fmla="*/ 515 h 1412478"/>
                    <a:gd name="connsiteX1" fmla="*/ 827587 w 1607658"/>
                    <a:gd name="connsiteY1" fmla="*/ 22560 h 1412478"/>
                    <a:gd name="connsiteX2" fmla="*/ 1222721 w 1607658"/>
                    <a:gd name="connsiteY2" fmla="*/ 322009 h 1412478"/>
                    <a:gd name="connsiteX3" fmla="*/ 1236327 w 1607658"/>
                    <a:gd name="connsiteY3" fmla="*/ 348603 h 1412478"/>
                    <a:gd name="connsiteX4" fmla="*/ 1514471 w 1607658"/>
                    <a:gd name="connsiteY4" fmla="*/ 641864 h 1412478"/>
                    <a:gd name="connsiteX5" fmla="*/ 1368565 w 1607658"/>
                    <a:gd name="connsiteY5" fmla="*/ 606877 h 1412478"/>
                    <a:gd name="connsiteX6" fmla="*/ 1535070 w 1607658"/>
                    <a:gd name="connsiteY6" fmla="*/ 782431 h 1412478"/>
                    <a:gd name="connsiteX7" fmla="*/ 1308558 w 1607658"/>
                    <a:gd name="connsiteY7" fmla="*/ 728115 h 1412478"/>
                    <a:gd name="connsiteX8" fmla="*/ 1307336 w 1607658"/>
                    <a:gd name="connsiteY8" fmla="*/ 735625 h 1412478"/>
                    <a:gd name="connsiteX9" fmla="*/ 1607658 w 1607658"/>
                    <a:gd name="connsiteY9" fmla="*/ 904845 h 1412478"/>
                    <a:gd name="connsiteX10" fmla="*/ 1264452 w 1607658"/>
                    <a:gd name="connsiteY10" fmla="*/ 901248 h 1412478"/>
                    <a:gd name="connsiteX11" fmla="*/ 1259447 w 1607658"/>
                    <a:gd name="connsiteY11" fmla="*/ 914453 h 1412478"/>
                    <a:gd name="connsiteX12" fmla="*/ 1487488 w 1607658"/>
                    <a:gd name="connsiteY12" fmla="*/ 982069 h 1412478"/>
                    <a:gd name="connsiteX13" fmla="*/ 1233607 w 1607658"/>
                    <a:gd name="connsiteY13" fmla="*/ 1057346 h 1412478"/>
                    <a:gd name="connsiteX14" fmla="*/ 1390664 w 1607658"/>
                    <a:gd name="connsiteY14" fmla="*/ 1103915 h 1412478"/>
                    <a:gd name="connsiteX15" fmla="*/ 992689 w 1607658"/>
                    <a:gd name="connsiteY15" fmla="*/ 1221918 h 1412478"/>
                    <a:gd name="connsiteX16" fmla="*/ 983301 w 1607658"/>
                    <a:gd name="connsiteY16" fmla="*/ 1227993 h 1412478"/>
                    <a:gd name="connsiteX17" fmla="*/ 980971 w 1607658"/>
                    <a:gd name="connsiteY17" fmla="*/ 1260764 h 1412478"/>
                    <a:gd name="connsiteX18" fmla="*/ 920949 w 1607658"/>
                    <a:gd name="connsiteY18" fmla="*/ 1373734 h 1412478"/>
                    <a:gd name="connsiteX19" fmla="*/ 870683 w 1607658"/>
                    <a:gd name="connsiteY19" fmla="*/ 1306423 h 1412478"/>
                    <a:gd name="connsiteX20" fmla="*/ 864966 w 1607658"/>
                    <a:gd name="connsiteY20" fmla="*/ 1279664 h 1412478"/>
                    <a:gd name="connsiteX21" fmla="*/ 805672 w 1607658"/>
                    <a:gd name="connsiteY21" fmla="*/ 1297973 h 1412478"/>
                    <a:gd name="connsiteX22" fmla="*/ 616711 w 1607658"/>
                    <a:gd name="connsiteY22" fmla="*/ 1313630 h 1412478"/>
                    <a:gd name="connsiteX23" fmla="*/ 595280 w 1607658"/>
                    <a:gd name="connsiteY23" fmla="*/ 1310108 h 1412478"/>
                    <a:gd name="connsiteX24" fmla="*/ 587789 w 1607658"/>
                    <a:gd name="connsiteY24" fmla="*/ 1345167 h 1412478"/>
                    <a:gd name="connsiteX25" fmla="*/ 537523 w 1607658"/>
                    <a:gd name="connsiteY25" fmla="*/ 1412478 h 1412478"/>
                    <a:gd name="connsiteX26" fmla="*/ 477501 w 1607658"/>
                    <a:gd name="connsiteY26" fmla="*/ 1299508 h 1412478"/>
                    <a:gd name="connsiteX27" fmla="*/ 476707 w 1607658"/>
                    <a:gd name="connsiteY27" fmla="*/ 1288338 h 1412478"/>
                    <a:gd name="connsiteX28" fmla="*/ 451295 w 1607658"/>
                    <a:gd name="connsiteY28" fmla="*/ 1278707 h 1412478"/>
                    <a:gd name="connsiteX29" fmla="*/ 445374 w 1607658"/>
                    <a:gd name="connsiteY29" fmla="*/ 1306423 h 1412478"/>
                    <a:gd name="connsiteX30" fmla="*/ 395108 w 1607658"/>
                    <a:gd name="connsiteY30" fmla="*/ 1373734 h 1412478"/>
                    <a:gd name="connsiteX31" fmla="*/ 335086 w 1607658"/>
                    <a:gd name="connsiteY31" fmla="*/ 1260764 h 1412478"/>
                    <a:gd name="connsiteX32" fmla="*/ 334316 w 1607658"/>
                    <a:gd name="connsiteY32" fmla="*/ 1249931 h 1412478"/>
                    <a:gd name="connsiteX33" fmla="*/ 298640 w 1607658"/>
                    <a:gd name="connsiteY33" fmla="*/ 1262573 h 1412478"/>
                    <a:gd name="connsiteX34" fmla="*/ 255883 w 1607658"/>
                    <a:gd name="connsiteY34" fmla="*/ 1267494 h 1412478"/>
                    <a:gd name="connsiteX35" fmla="*/ 43727 w 1607658"/>
                    <a:gd name="connsiteY35" fmla="*/ 1025295 h 1412478"/>
                    <a:gd name="connsiteX36" fmla="*/ 60399 w 1607658"/>
                    <a:gd name="connsiteY36" fmla="*/ 931021 h 1412478"/>
                    <a:gd name="connsiteX37" fmla="*/ 61916 w 1607658"/>
                    <a:gd name="connsiteY37" fmla="*/ 928453 h 1412478"/>
                    <a:gd name="connsiteX38" fmla="*/ 35875 w 1607658"/>
                    <a:gd name="connsiteY38" fmla="*/ 871377 h 1412478"/>
                    <a:gd name="connsiteX39" fmla="*/ 22560 w 1607658"/>
                    <a:gd name="connsiteY39" fmla="*/ 487341 h 1412478"/>
                    <a:gd name="connsiteX40" fmla="*/ 631138 w 1607658"/>
                    <a:gd name="connsiteY40" fmla="*/ 515 h 1412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607658" h="1412478">
                      <a:moveTo>
                        <a:pt x="631138" y="515"/>
                      </a:moveTo>
                      <a:cubicBezTo>
                        <a:pt x="695751" y="-2055"/>
                        <a:pt x="761840" y="4943"/>
                        <a:pt x="827587" y="22560"/>
                      </a:cubicBezTo>
                      <a:cubicBezTo>
                        <a:pt x="1000172" y="68804"/>
                        <a:pt x="1138222" y="179599"/>
                        <a:pt x="1222721" y="322009"/>
                      </a:cubicBezTo>
                      <a:lnTo>
                        <a:pt x="1236327" y="348603"/>
                      </a:lnTo>
                      <a:lnTo>
                        <a:pt x="1514471" y="641864"/>
                      </a:lnTo>
                      <a:lnTo>
                        <a:pt x="1368565" y="606877"/>
                      </a:lnTo>
                      <a:lnTo>
                        <a:pt x="1535070" y="782431"/>
                      </a:lnTo>
                      <a:lnTo>
                        <a:pt x="1308558" y="728115"/>
                      </a:lnTo>
                      <a:lnTo>
                        <a:pt x="1307336" y="735625"/>
                      </a:lnTo>
                      <a:lnTo>
                        <a:pt x="1607658" y="904845"/>
                      </a:lnTo>
                      <a:lnTo>
                        <a:pt x="1264452" y="901248"/>
                      </a:lnTo>
                      <a:lnTo>
                        <a:pt x="1259447" y="914453"/>
                      </a:lnTo>
                      <a:lnTo>
                        <a:pt x="1487488" y="982069"/>
                      </a:lnTo>
                      <a:lnTo>
                        <a:pt x="1233607" y="1057346"/>
                      </a:lnTo>
                      <a:lnTo>
                        <a:pt x="1390664" y="1103915"/>
                      </a:lnTo>
                      <a:lnTo>
                        <a:pt x="992689" y="1221918"/>
                      </a:lnTo>
                      <a:lnTo>
                        <a:pt x="983301" y="1227993"/>
                      </a:lnTo>
                      <a:lnTo>
                        <a:pt x="980971" y="1260764"/>
                      </a:lnTo>
                      <a:cubicBezTo>
                        <a:pt x="971082" y="1327152"/>
                        <a:pt x="947931" y="1373734"/>
                        <a:pt x="920949" y="1373734"/>
                      </a:cubicBezTo>
                      <a:cubicBezTo>
                        <a:pt x="900712" y="1373734"/>
                        <a:pt x="882631" y="1347532"/>
                        <a:pt x="870683" y="1306423"/>
                      </a:cubicBezTo>
                      <a:lnTo>
                        <a:pt x="864966" y="1279664"/>
                      </a:lnTo>
                      <a:lnTo>
                        <a:pt x="805672" y="1297973"/>
                      </a:lnTo>
                      <a:cubicBezTo>
                        <a:pt x="744668" y="1312144"/>
                        <a:pt x="681102" y="1317698"/>
                        <a:pt x="616711" y="1313630"/>
                      </a:cubicBezTo>
                      <a:lnTo>
                        <a:pt x="595280" y="1310108"/>
                      </a:lnTo>
                      <a:lnTo>
                        <a:pt x="587789" y="1345167"/>
                      </a:lnTo>
                      <a:cubicBezTo>
                        <a:pt x="575841" y="1386276"/>
                        <a:pt x="557760" y="1412478"/>
                        <a:pt x="537523" y="1412478"/>
                      </a:cubicBezTo>
                      <a:cubicBezTo>
                        <a:pt x="510541" y="1412478"/>
                        <a:pt x="487390" y="1365896"/>
                        <a:pt x="477501" y="1299508"/>
                      </a:cubicBezTo>
                      <a:lnTo>
                        <a:pt x="476707" y="1288338"/>
                      </a:lnTo>
                      <a:lnTo>
                        <a:pt x="451295" y="1278707"/>
                      </a:lnTo>
                      <a:lnTo>
                        <a:pt x="445374" y="1306423"/>
                      </a:lnTo>
                      <a:cubicBezTo>
                        <a:pt x="433426" y="1347532"/>
                        <a:pt x="415344" y="1373734"/>
                        <a:pt x="395108" y="1373734"/>
                      </a:cubicBezTo>
                      <a:cubicBezTo>
                        <a:pt x="368125" y="1373734"/>
                        <a:pt x="344975" y="1327152"/>
                        <a:pt x="335086" y="1260764"/>
                      </a:cubicBezTo>
                      <a:lnTo>
                        <a:pt x="334316" y="1249931"/>
                      </a:lnTo>
                      <a:lnTo>
                        <a:pt x="298640" y="1262573"/>
                      </a:lnTo>
                      <a:cubicBezTo>
                        <a:pt x="284829" y="1265799"/>
                        <a:pt x="270529" y="1267494"/>
                        <a:pt x="255883" y="1267494"/>
                      </a:cubicBezTo>
                      <a:cubicBezTo>
                        <a:pt x="138712" y="1267494"/>
                        <a:pt x="43727" y="1159057"/>
                        <a:pt x="43727" y="1025295"/>
                      </a:cubicBezTo>
                      <a:cubicBezTo>
                        <a:pt x="43727" y="991855"/>
                        <a:pt x="49663" y="959997"/>
                        <a:pt x="60399" y="931021"/>
                      </a:cubicBezTo>
                      <a:lnTo>
                        <a:pt x="61916" y="928453"/>
                      </a:lnTo>
                      <a:lnTo>
                        <a:pt x="35875" y="871377"/>
                      </a:lnTo>
                      <a:cubicBezTo>
                        <a:pt x="-5432" y="751702"/>
                        <a:pt x="-12674" y="618834"/>
                        <a:pt x="22560" y="487341"/>
                      </a:cubicBezTo>
                      <a:cubicBezTo>
                        <a:pt x="98899" y="202441"/>
                        <a:pt x="351148" y="11650"/>
                        <a:pt x="631138" y="51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C00"/>
                    </a:gs>
                    <a:gs pos="8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0B78CBB8-EA38-464F-BDA3-A4D158B48637}"/>
                    </a:ext>
                  </a:extLst>
                </p:cNvPr>
                <p:cNvSpPr/>
                <p:nvPr/>
              </p:nvSpPr>
              <p:spPr bwMode="auto">
                <a:xfrm flipV="1">
                  <a:off x="6114358" y="3462222"/>
                  <a:ext cx="83476" cy="46498"/>
                </a:xfrm>
                <a:custGeom>
                  <a:avLst/>
                  <a:gdLst>
                    <a:gd name="connsiteX0" fmla="*/ 41738 w 83476"/>
                    <a:gd name="connsiteY0" fmla="*/ 0 h 60265"/>
                    <a:gd name="connsiteX1" fmla="*/ 83476 w 83476"/>
                    <a:gd name="connsiteY1" fmla="*/ 49940 h 60265"/>
                    <a:gd name="connsiteX2" fmla="*/ 79902 w 83476"/>
                    <a:gd name="connsiteY2" fmla="*/ 60265 h 60265"/>
                    <a:gd name="connsiteX3" fmla="*/ 77090 w 83476"/>
                    <a:gd name="connsiteY3" fmla="*/ 55275 h 60265"/>
                    <a:gd name="connsiteX4" fmla="*/ 41738 w 83476"/>
                    <a:gd name="connsiteY4" fmla="*/ 37758 h 60265"/>
                    <a:gd name="connsiteX5" fmla="*/ 6387 w 83476"/>
                    <a:gd name="connsiteY5" fmla="*/ 55275 h 60265"/>
                    <a:gd name="connsiteX6" fmla="*/ 3574 w 83476"/>
                    <a:gd name="connsiteY6" fmla="*/ 60265 h 60265"/>
                    <a:gd name="connsiteX7" fmla="*/ 0 w 83476"/>
                    <a:gd name="connsiteY7" fmla="*/ 49940 h 60265"/>
                    <a:gd name="connsiteX8" fmla="*/ 41738 w 83476"/>
                    <a:gd name="connsiteY8" fmla="*/ 0 h 60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76" h="60265">
                      <a:moveTo>
                        <a:pt x="41738" y="0"/>
                      </a:moveTo>
                      <a:cubicBezTo>
                        <a:pt x="64789" y="0"/>
                        <a:pt x="83476" y="22359"/>
                        <a:pt x="83476" y="49940"/>
                      </a:cubicBezTo>
                      <a:lnTo>
                        <a:pt x="79902" y="60265"/>
                      </a:lnTo>
                      <a:lnTo>
                        <a:pt x="77090" y="55275"/>
                      </a:lnTo>
                      <a:cubicBezTo>
                        <a:pt x="68042" y="44452"/>
                        <a:pt x="55544" y="37758"/>
                        <a:pt x="41738" y="37758"/>
                      </a:cubicBezTo>
                      <a:cubicBezTo>
                        <a:pt x="27933" y="37758"/>
                        <a:pt x="15434" y="44452"/>
                        <a:pt x="6387" y="55275"/>
                      </a:cubicBezTo>
                      <a:lnTo>
                        <a:pt x="3574" y="60265"/>
                      </a:lnTo>
                      <a:lnTo>
                        <a:pt x="0" y="49940"/>
                      </a:lnTo>
                      <a:cubicBezTo>
                        <a:pt x="0" y="22359"/>
                        <a:pt x="18687" y="0"/>
                        <a:pt x="4173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DE852A4F-D77A-4C3B-BE7E-2B8CF71DB40F}"/>
                    </a:ext>
                  </a:extLst>
                </p:cNvPr>
                <p:cNvSpPr/>
                <p:nvPr/>
              </p:nvSpPr>
              <p:spPr bwMode="auto">
                <a:xfrm flipV="1">
                  <a:off x="6276684" y="3462222"/>
                  <a:ext cx="83476" cy="46498"/>
                </a:xfrm>
                <a:custGeom>
                  <a:avLst/>
                  <a:gdLst>
                    <a:gd name="connsiteX0" fmla="*/ 41738 w 83476"/>
                    <a:gd name="connsiteY0" fmla="*/ 0 h 60265"/>
                    <a:gd name="connsiteX1" fmla="*/ 83476 w 83476"/>
                    <a:gd name="connsiteY1" fmla="*/ 49940 h 60265"/>
                    <a:gd name="connsiteX2" fmla="*/ 79902 w 83476"/>
                    <a:gd name="connsiteY2" fmla="*/ 60265 h 60265"/>
                    <a:gd name="connsiteX3" fmla="*/ 77090 w 83476"/>
                    <a:gd name="connsiteY3" fmla="*/ 55275 h 60265"/>
                    <a:gd name="connsiteX4" fmla="*/ 41738 w 83476"/>
                    <a:gd name="connsiteY4" fmla="*/ 37758 h 60265"/>
                    <a:gd name="connsiteX5" fmla="*/ 6387 w 83476"/>
                    <a:gd name="connsiteY5" fmla="*/ 55275 h 60265"/>
                    <a:gd name="connsiteX6" fmla="*/ 3574 w 83476"/>
                    <a:gd name="connsiteY6" fmla="*/ 60265 h 60265"/>
                    <a:gd name="connsiteX7" fmla="*/ 0 w 83476"/>
                    <a:gd name="connsiteY7" fmla="*/ 49940 h 60265"/>
                    <a:gd name="connsiteX8" fmla="*/ 41738 w 83476"/>
                    <a:gd name="connsiteY8" fmla="*/ 0 h 60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76" h="60265">
                      <a:moveTo>
                        <a:pt x="41738" y="0"/>
                      </a:moveTo>
                      <a:cubicBezTo>
                        <a:pt x="64789" y="0"/>
                        <a:pt x="83476" y="22359"/>
                        <a:pt x="83476" y="49940"/>
                      </a:cubicBezTo>
                      <a:lnTo>
                        <a:pt x="79902" y="60265"/>
                      </a:lnTo>
                      <a:lnTo>
                        <a:pt x="77090" y="55275"/>
                      </a:lnTo>
                      <a:cubicBezTo>
                        <a:pt x="68042" y="44452"/>
                        <a:pt x="55544" y="37758"/>
                        <a:pt x="41738" y="37758"/>
                      </a:cubicBezTo>
                      <a:cubicBezTo>
                        <a:pt x="27933" y="37758"/>
                        <a:pt x="15434" y="44452"/>
                        <a:pt x="6387" y="55275"/>
                      </a:cubicBezTo>
                      <a:lnTo>
                        <a:pt x="3574" y="60265"/>
                      </a:lnTo>
                      <a:lnTo>
                        <a:pt x="0" y="49940"/>
                      </a:lnTo>
                      <a:cubicBezTo>
                        <a:pt x="0" y="22359"/>
                        <a:pt x="18687" y="0"/>
                        <a:pt x="4173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265FA316-DED8-46F2-AF03-D4622BE3B57A}"/>
                    </a:ext>
                  </a:extLst>
                </p:cNvPr>
                <p:cNvSpPr/>
                <p:nvPr/>
              </p:nvSpPr>
              <p:spPr bwMode="auto">
                <a:xfrm rot="13500000">
                  <a:off x="6378031" y="3140496"/>
                  <a:ext cx="328542" cy="267454"/>
                </a:xfrm>
                <a:custGeom>
                  <a:avLst/>
                  <a:gdLst>
                    <a:gd name="connsiteX0" fmla="*/ 361158 w 923842"/>
                    <a:gd name="connsiteY0" fmla="*/ 0 h 540060"/>
                    <a:gd name="connsiteX1" fmla="*/ 923842 w 923842"/>
                    <a:gd name="connsiteY1" fmla="*/ 270030 h 540060"/>
                    <a:gd name="connsiteX2" fmla="*/ 361158 w 923842"/>
                    <a:gd name="connsiteY2" fmla="*/ 540060 h 540060"/>
                    <a:gd name="connsiteX3" fmla="*/ 73291 w 923842"/>
                    <a:gd name="connsiteY3" fmla="*/ 462160 h 540060"/>
                    <a:gd name="connsiteX4" fmla="*/ 8100 w 923842"/>
                    <a:gd name="connsiteY4" fmla="*/ 385338 h 540060"/>
                    <a:gd name="connsiteX5" fmla="*/ 45757 w 923842"/>
                    <a:gd name="connsiteY5" fmla="*/ 289011 h 540060"/>
                    <a:gd name="connsiteX6" fmla="*/ 0 w 923842"/>
                    <a:gd name="connsiteY6" fmla="*/ 171962 h 540060"/>
                    <a:gd name="connsiteX7" fmla="*/ 1149 w 923842"/>
                    <a:gd name="connsiteY7" fmla="*/ 166931 h 540060"/>
                    <a:gd name="connsiteX8" fmla="*/ 361158 w 923842"/>
                    <a:gd name="connsiteY8" fmla="*/ 0 h 540060"/>
                    <a:gd name="connsiteX0" fmla="*/ 45757 w 923842"/>
                    <a:gd name="connsiteY0" fmla="*/ 289011 h 540060"/>
                    <a:gd name="connsiteX1" fmla="*/ 0 w 923842"/>
                    <a:gd name="connsiteY1" fmla="*/ 171962 h 540060"/>
                    <a:gd name="connsiteX2" fmla="*/ 1149 w 923842"/>
                    <a:gd name="connsiteY2" fmla="*/ 166931 h 540060"/>
                    <a:gd name="connsiteX3" fmla="*/ 361158 w 923842"/>
                    <a:gd name="connsiteY3" fmla="*/ 0 h 540060"/>
                    <a:gd name="connsiteX4" fmla="*/ 923842 w 923842"/>
                    <a:gd name="connsiteY4" fmla="*/ 270030 h 540060"/>
                    <a:gd name="connsiteX5" fmla="*/ 361158 w 923842"/>
                    <a:gd name="connsiteY5" fmla="*/ 540060 h 540060"/>
                    <a:gd name="connsiteX6" fmla="*/ 73291 w 923842"/>
                    <a:gd name="connsiteY6" fmla="*/ 462160 h 540060"/>
                    <a:gd name="connsiteX7" fmla="*/ 8100 w 923842"/>
                    <a:gd name="connsiteY7" fmla="*/ 385338 h 540060"/>
                    <a:gd name="connsiteX8" fmla="*/ 137197 w 923842"/>
                    <a:gd name="connsiteY8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  <a:gd name="connsiteX7" fmla="*/ 137197 w 923842"/>
                    <a:gd name="connsiteY7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3842" h="540060">
                      <a:moveTo>
                        <a:pt x="0" y="171962"/>
                      </a:moveTo>
                      <a:lnTo>
                        <a:pt x="1149" y="166931"/>
                      </a:lnTo>
                      <a:cubicBezTo>
                        <a:pt x="49285" y="69344"/>
                        <a:pt x="169514" y="0"/>
                        <a:pt x="361158" y="0"/>
                      </a:cubicBezTo>
                      <a:cubicBezTo>
                        <a:pt x="616684" y="0"/>
                        <a:pt x="776204" y="173284"/>
                        <a:pt x="923842" y="270030"/>
                      </a:cubicBezTo>
                      <a:cubicBezTo>
                        <a:pt x="764298" y="381063"/>
                        <a:pt x="616684" y="540060"/>
                        <a:pt x="361158" y="540060"/>
                      </a:cubicBezTo>
                      <a:cubicBezTo>
                        <a:pt x="233395" y="540060"/>
                        <a:pt x="137373" y="510431"/>
                        <a:pt x="73291" y="462160"/>
                      </a:cubicBezTo>
                      <a:lnTo>
                        <a:pt x="8100" y="385338"/>
                      </a:lnTo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70DF11F8-5B7E-4DA6-8F64-04B5784B17B2}"/>
                    </a:ext>
                  </a:extLst>
                </p:cNvPr>
                <p:cNvSpPr/>
                <p:nvPr/>
              </p:nvSpPr>
              <p:spPr bwMode="auto">
                <a:xfrm rot="13500000">
                  <a:off x="6491687" y="3229403"/>
                  <a:ext cx="180952" cy="164525"/>
                </a:xfrm>
                <a:custGeom>
                  <a:avLst/>
                  <a:gdLst>
                    <a:gd name="connsiteX0" fmla="*/ 229615 w 597385"/>
                    <a:gd name="connsiteY0" fmla="*/ 0 h 362968"/>
                    <a:gd name="connsiteX1" fmla="*/ 597385 w 597385"/>
                    <a:gd name="connsiteY1" fmla="*/ 181484 h 362968"/>
                    <a:gd name="connsiteX2" fmla="*/ 229615 w 597385"/>
                    <a:gd name="connsiteY2" fmla="*/ 362968 h 362968"/>
                    <a:gd name="connsiteX3" fmla="*/ 41464 w 597385"/>
                    <a:gd name="connsiteY3" fmla="*/ 310613 h 362968"/>
                    <a:gd name="connsiteX4" fmla="*/ 0 w 597385"/>
                    <a:gd name="connsiteY4" fmla="*/ 260368 h 362968"/>
                    <a:gd name="connsiteX5" fmla="*/ 104372 w 597385"/>
                    <a:gd name="connsiteY5" fmla="*/ 181484 h 362968"/>
                    <a:gd name="connsiteX6" fmla="*/ 1290 w 597385"/>
                    <a:gd name="connsiteY6" fmla="*/ 103575 h 362968"/>
                    <a:gd name="connsiteX7" fmla="*/ 41464 w 597385"/>
                    <a:gd name="connsiteY7" fmla="*/ 53956 h 362968"/>
                    <a:gd name="connsiteX8" fmla="*/ 229615 w 597385"/>
                    <a:gd name="connsiteY8" fmla="*/ 0 h 362968"/>
                    <a:gd name="connsiteX0" fmla="*/ 104372 w 597385"/>
                    <a:gd name="connsiteY0" fmla="*/ 181484 h 362968"/>
                    <a:gd name="connsiteX1" fmla="*/ 1290 w 597385"/>
                    <a:gd name="connsiteY1" fmla="*/ 103575 h 362968"/>
                    <a:gd name="connsiteX2" fmla="*/ 41464 w 597385"/>
                    <a:gd name="connsiteY2" fmla="*/ 53956 h 362968"/>
                    <a:gd name="connsiteX3" fmla="*/ 229615 w 597385"/>
                    <a:gd name="connsiteY3" fmla="*/ 0 h 362968"/>
                    <a:gd name="connsiteX4" fmla="*/ 597385 w 597385"/>
                    <a:gd name="connsiteY4" fmla="*/ 181484 h 362968"/>
                    <a:gd name="connsiteX5" fmla="*/ 229615 w 597385"/>
                    <a:gd name="connsiteY5" fmla="*/ 362968 h 362968"/>
                    <a:gd name="connsiteX6" fmla="*/ 41464 w 597385"/>
                    <a:gd name="connsiteY6" fmla="*/ 310613 h 362968"/>
                    <a:gd name="connsiteX7" fmla="*/ 0 w 597385"/>
                    <a:gd name="connsiteY7" fmla="*/ 260368 h 362968"/>
                    <a:gd name="connsiteX8" fmla="*/ 195812 w 597385"/>
                    <a:gd name="connsiteY8" fmla="*/ 272924 h 362968"/>
                    <a:gd name="connsiteX0" fmla="*/ 1290 w 597385"/>
                    <a:gd name="connsiteY0" fmla="*/ 103575 h 362968"/>
                    <a:gd name="connsiteX1" fmla="*/ 41464 w 597385"/>
                    <a:gd name="connsiteY1" fmla="*/ 53956 h 362968"/>
                    <a:gd name="connsiteX2" fmla="*/ 229615 w 597385"/>
                    <a:gd name="connsiteY2" fmla="*/ 0 h 362968"/>
                    <a:gd name="connsiteX3" fmla="*/ 597385 w 597385"/>
                    <a:gd name="connsiteY3" fmla="*/ 181484 h 362968"/>
                    <a:gd name="connsiteX4" fmla="*/ 229615 w 597385"/>
                    <a:gd name="connsiteY4" fmla="*/ 362968 h 362968"/>
                    <a:gd name="connsiteX5" fmla="*/ 41464 w 597385"/>
                    <a:gd name="connsiteY5" fmla="*/ 310613 h 362968"/>
                    <a:gd name="connsiteX6" fmla="*/ 0 w 597385"/>
                    <a:gd name="connsiteY6" fmla="*/ 260368 h 362968"/>
                    <a:gd name="connsiteX7" fmla="*/ 195812 w 597385"/>
                    <a:gd name="connsiteY7" fmla="*/ 272924 h 362968"/>
                    <a:gd name="connsiteX0" fmla="*/ 1290 w 597385"/>
                    <a:gd name="connsiteY0" fmla="*/ 103575 h 362968"/>
                    <a:gd name="connsiteX1" fmla="*/ 41464 w 597385"/>
                    <a:gd name="connsiteY1" fmla="*/ 53956 h 362968"/>
                    <a:gd name="connsiteX2" fmla="*/ 229615 w 597385"/>
                    <a:gd name="connsiteY2" fmla="*/ 0 h 362968"/>
                    <a:gd name="connsiteX3" fmla="*/ 597385 w 597385"/>
                    <a:gd name="connsiteY3" fmla="*/ 181484 h 362968"/>
                    <a:gd name="connsiteX4" fmla="*/ 229615 w 597385"/>
                    <a:gd name="connsiteY4" fmla="*/ 362968 h 362968"/>
                    <a:gd name="connsiteX5" fmla="*/ 41464 w 597385"/>
                    <a:gd name="connsiteY5" fmla="*/ 310613 h 362968"/>
                    <a:gd name="connsiteX6" fmla="*/ 0 w 597385"/>
                    <a:gd name="connsiteY6" fmla="*/ 260368 h 362968"/>
                    <a:gd name="connsiteX0" fmla="*/ 41464 w 597385"/>
                    <a:gd name="connsiteY0" fmla="*/ 53956 h 362968"/>
                    <a:gd name="connsiteX1" fmla="*/ 229615 w 597385"/>
                    <a:gd name="connsiteY1" fmla="*/ 0 h 362968"/>
                    <a:gd name="connsiteX2" fmla="*/ 597385 w 597385"/>
                    <a:gd name="connsiteY2" fmla="*/ 181484 h 362968"/>
                    <a:gd name="connsiteX3" fmla="*/ 229615 w 597385"/>
                    <a:gd name="connsiteY3" fmla="*/ 362968 h 362968"/>
                    <a:gd name="connsiteX4" fmla="*/ 41464 w 597385"/>
                    <a:gd name="connsiteY4" fmla="*/ 310613 h 362968"/>
                    <a:gd name="connsiteX5" fmla="*/ 0 w 597385"/>
                    <a:gd name="connsiteY5" fmla="*/ 260368 h 362968"/>
                    <a:gd name="connsiteX0" fmla="*/ 0 w 555921"/>
                    <a:gd name="connsiteY0" fmla="*/ 53956 h 362968"/>
                    <a:gd name="connsiteX1" fmla="*/ 188151 w 555921"/>
                    <a:gd name="connsiteY1" fmla="*/ 0 h 362968"/>
                    <a:gd name="connsiteX2" fmla="*/ 555921 w 555921"/>
                    <a:gd name="connsiteY2" fmla="*/ 181484 h 362968"/>
                    <a:gd name="connsiteX3" fmla="*/ 188151 w 555921"/>
                    <a:gd name="connsiteY3" fmla="*/ 362968 h 362968"/>
                    <a:gd name="connsiteX4" fmla="*/ 0 w 555921"/>
                    <a:gd name="connsiteY4" fmla="*/ 310613 h 36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5921" h="362968">
                      <a:moveTo>
                        <a:pt x="0" y="53956"/>
                      </a:moveTo>
                      <a:cubicBezTo>
                        <a:pt x="41884" y="20713"/>
                        <a:pt x="104645" y="0"/>
                        <a:pt x="188151" y="0"/>
                      </a:cubicBezTo>
                      <a:cubicBezTo>
                        <a:pt x="355163" y="0"/>
                        <a:pt x="459425" y="116462"/>
                        <a:pt x="555921" y="181484"/>
                      </a:cubicBezTo>
                      <a:cubicBezTo>
                        <a:pt x="451643" y="256108"/>
                        <a:pt x="355163" y="362968"/>
                        <a:pt x="188151" y="362968"/>
                      </a:cubicBezTo>
                      <a:cubicBezTo>
                        <a:pt x="104645" y="362968"/>
                        <a:pt x="41884" y="343055"/>
                        <a:pt x="0" y="310613"/>
                      </a:cubicBezTo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214798BF-30A8-430F-8613-B036A1E3BB01}"/>
                    </a:ext>
                  </a:extLst>
                </p:cNvPr>
                <p:cNvSpPr/>
                <p:nvPr/>
              </p:nvSpPr>
              <p:spPr bwMode="auto">
                <a:xfrm>
                  <a:off x="6147296" y="3742809"/>
                  <a:ext cx="314770" cy="3927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0BCEE13D-25C9-41A8-A0A5-06CAB2301611}"/>
                    </a:ext>
                  </a:extLst>
                </p:cNvPr>
                <p:cNvSpPr/>
                <p:nvPr/>
              </p:nvSpPr>
              <p:spPr bwMode="auto">
                <a:xfrm>
                  <a:off x="6217961" y="3889861"/>
                  <a:ext cx="245796" cy="245736"/>
                </a:xfrm>
                <a:custGeom>
                  <a:avLst/>
                  <a:gdLst>
                    <a:gd name="connsiteX0" fmla="*/ 237813 w 245796"/>
                    <a:gd name="connsiteY0" fmla="*/ 0 h 245736"/>
                    <a:gd name="connsiteX1" fmla="*/ 245796 w 245796"/>
                    <a:gd name="connsiteY1" fmla="*/ 49342 h 245736"/>
                    <a:gd name="connsiteX2" fmla="*/ 88411 w 245796"/>
                    <a:gd name="connsiteY2" fmla="*/ 245736 h 245736"/>
                    <a:gd name="connsiteX3" fmla="*/ 27150 w 245796"/>
                    <a:gd name="connsiteY3" fmla="*/ 230302 h 245736"/>
                    <a:gd name="connsiteX4" fmla="*/ 0 w 245796"/>
                    <a:gd name="connsiteY4" fmla="*/ 207460 h 245736"/>
                    <a:gd name="connsiteX5" fmla="*/ 524 w 245796"/>
                    <a:gd name="connsiteY5" fmla="*/ 202756 h 245736"/>
                    <a:gd name="connsiteX6" fmla="*/ 223252 w 245796"/>
                    <a:gd name="connsiteY6" fmla="*/ 1327 h 245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796" h="245736">
                      <a:moveTo>
                        <a:pt x="237813" y="0"/>
                      </a:moveTo>
                      <a:lnTo>
                        <a:pt x="245796" y="49342"/>
                      </a:lnTo>
                      <a:cubicBezTo>
                        <a:pt x="245796" y="157807"/>
                        <a:pt x="175332" y="245736"/>
                        <a:pt x="88411" y="245736"/>
                      </a:cubicBezTo>
                      <a:cubicBezTo>
                        <a:pt x="66681" y="245736"/>
                        <a:pt x="45979" y="240241"/>
                        <a:pt x="27150" y="230302"/>
                      </a:cubicBezTo>
                      <a:lnTo>
                        <a:pt x="0" y="207460"/>
                      </a:lnTo>
                      <a:lnTo>
                        <a:pt x="524" y="202756"/>
                      </a:lnTo>
                      <a:cubicBezTo>
                        <a:pt x="23401" y="101650"/>
                        <a:pt x="111456" y="22016"/>
                        <a:pt x="223252" y="132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0CC5A636-12C0-4059-A8EA-6F71E57873E3}"/>
                    </a:ext>
                  </a:extLst>
                </p:cNvPr>
                <p:cNvSpPr/>
                <p:nvPr/>
              </p:nvSpPr>
              <p:spPr bwMode="auto">
                <a:xfrm>
                  <a:off x="6060337" y="3639703"/>
                  <a:ext cx="483848" cy="328966"/>
                </a:xfrm>
                <a:custGeom>
                  <a:avLst/>
                  <a:gdLst>
                    <a:gd name="connsiteX0" fmla="*/ 239665 w 560918"/>
                    <a:gd name="connsiteY0" fmla="*/ 0 h 381366"/>
                    <a:gd name="connsiteX1" fmla="*/ 263259 w 560918"/>
                    <a:gd name="connsiteY1" fmla="*/ 1893 h 381366"/>
                    <a:gd name="connsiteX2" fmla="*/ 289936 w 560918"/>
                    <a:gd name="connsiteY2" fmla="*/ 0 h 381366"/>
                    <a:gd name="connsiteX3" fmla="*/ 560918 w 560918"/>
                    <a:gd name="connsiteY3" fmla="*/ 190683 h 381366"/>
                    <a:gd name="connsiteX4" fmla="*/ 289936 w 560918"/>
                    <a:gd name="connsiteY4" fmla="*/ 381366 h 381366"/>
                    <a:gd name="connsiteX5" fmla="*/ 263259 w 560918"/>
                    <a:gd name="connsiteY5" fmla="*/ 379474 h 381366"/>
                    <a:gd name="connsiteX6" fmla="*/ 239665 w 560918"/>
                    <a:gd name="connsiteY6" fmla="*/ 381366 h 381366"/>
                    <a:gd name="connsiteX7" fmla="*/ 0 w 560918"/>
                    <a:gd name="connsiteY7" fmla="*/ 190683 h 381366"/>
                    <a:gd name="connsiteX8" fmla="*/ 239665 w 560918"/>
                    <a:gd name="connsiteY8" fmla="*/ 0 h 381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918" h="381366">
                      <a:moveTo>
                        <a:pt x="239665" y="0"/>
                      </a:moveTo>
                      <a:lnTo>
                        <a:pt x="263259" y="1893"/>
                      </a:lnTo>
                      <a:lnTo>
                        <a:pt x="289936" y="0"/>
                      </a:lnTo>
                      <a:cubicBezTo>
                        <a:pt x="439595" y="0"/>
                        <a:pt x="560918" y="85372"/>
                        <a:pt x="560918" y="190683"/>
                      </a:cubicBezTo>
                      <a:cubicBezTo>
                        <a:pt x="560918" y="295994"/>
                        <a:pt x="439595" y="381366"/>
                        <a:pt x="289936" y="381366"/>
                      </a:cubicBezTo>
                      <a:lnTo>
                        <a:pt x="263259" y="379474"/>
                      </a:lnTo>
                      <a:lnTo>
                        <a:pt x="239665" y="381366"/>
                      </a:lnTo>
                      <a:cubicBezTo>
                        <a:pt x="107302" y="381366"/>
                        <a:pt x="0" y="295994"/>
                        <a:pt x="0" y="190683"/>
                      </a:cubicBezTo>
                      <a:cubicBezTo>
                        <a:pt x="0" y="85372"/>
                        <a:pt x="107302" y="0"/>
                        <a:pt x="23966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C9ECAEF2-6EE0-47E6-8B87-042DEBABF2FF}"/>
                    </a:ext>
                  </a:extLst>
                </p:cNvPr>
                <p:cNvSpPr/>
                <p:nvPr/>
              </p:nvSpPr>
              <p:spPr bwMode="auto">
                <a:xfrm>
                  <a:off x="6091453" y="3724121"/>
                  <a:ext cx="129288" cy="16013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E511692B-9699-4CE3-8777-02AC1DA2DE4A}"/>
                    </a:ext>
                  </a:extLst>
                </p:cNvPr>
                <p:cNvSpPr/>
                <p:nvPr/>
              </p:nvSpPr>
              <p:spPr bwMode="auto">
                <a:xfrm>
                  <a:off x="6253779" y="3724121"/>
                  <a:ext cx="129288" cy="16013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6" name="グループ化 335">
                  <a:extLst>
                    <a:ext uri="{FF2B5EF4-FFF2-40B4-BE49-F238E27FC236}">
                      <a16:creationId xmlns:a16="http://schemas.microsoft.com/office/drawing/2014/main" id="{94203E77-52AB-486B-807F-B7152F5A4ED0}"/>
                    </a:ext>
                  </a:extLst>
                </p:cNvPr>
                <p:cNvGrpSpPr/>
                <p:nvPr/>
              </p:nvGrpSpPr>
              <p:grpSpPr>
                <a:xfrm>
                  <a:off x="5704077" y="3444511"/>
                  <a:ext cx="473462" cy="371339"/>
                  <a:chOff x="5704076" y="3393367"/>
                  <a:chExt cx="473462" cy="371339"/>
                </a:xfrm>
              </p:grpSpPr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E5EBACBC-0A8E-4AC7-BBAF-4D54523F6F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04076" y="3393367"/>
                    <a:ext cx="473462" cy="371339"/>
                  </a:xfrm>
                  <a:custGeom>
                    <a:avLst/>
                    <a:gdLst>
                      <a:gd name="connsiteX0" fmla="*/ 174738 w 473462"/>
                      <a:gd name="connsiteY0" fmla="*/ 331 h 371339"/>
                      <a:gd name="connsiteX1" fmla="*/ 364969 w 473462"/>
                      <a:gd name="connsiteY1" fmla="*/ 137627 h 371339"/>
                      <a:gd name="connsiteX2" fmla="*/ 473462 w 473462"/>
                      <a:gd name="connsiteY2" fmla="*/ 351827 h 371339"/>
                      <a:gd name="connsiteX3" fmla="*/ 233713 w 473462"/>
                      <a:gd name="connsiteY3" fmla="*/ 364969 h 371339"/>
                      <a:gd name="connsiteX4" fmla="*/ 6371 w 473462"/>
                      <a:gd name="connsiteY4" fmla="*/ 233713 h 371339"/>
                      <a:gd name="connsiteX5" fmla="*/ 137627 w 473462"/>
                      <a:gd name="connsiteY5" fmla="*/ 6371 h 371339"/>
                      <a:gd name="connsiteX6" fmla="*/ 174738 w 473462"/>
                      <a:gd name="connsiteY6" fmla="*/ 331 h 371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73462" h="371339">
                        <a:moveTo>
                          <a:pt x="174738" y="331"/>
                        </a:moveTo>
                        <a:cubicBezTo>
                          <a:pt x="260922" y="-4842"/>
                          <a:pt x="341752" y="50981"/>
                          <a:pt x="364969" y="137627"/>
                        </a:cubicBezTo>
                        <a:cubicBezTo>
                          <a:pt x="385242" y="213285"/>
                          <a:pt x="421406" y="284685"/>
                          <a:pt x="473462" y="351827"/>
                        </a:cubicBezTo>
                        <a:cubicBezTo>
                          <a:pt x="389288" y="340316"/>
                          <a:pt x="309371" y="344697"/>
                          <a:pt x="233713" y="364969"/>
                        </a:cubicBezTo>
                        <a:cubicBezTo>
                          <a:pt x="134689" y="391502"/>
                          <a:pt x="32904" y="332737"/>
                          <a:pt x="6371" y="233713"/>
                        </a:cubicBezTo>
                        <a:cubicBezTo>
                          <a:pt x="-20163" y="134689"/>
                          <a:pt x="38603" y="32904"/>
                          <a:pt x="137627" y="6371"/>
                        </a:cubicBezTo>
                        <a:cubicBezTo>
                          <a:pt x="150005" y="3054"/>
                          <a:pt x="162426" y="1070"/>
                          <a:pt x="174738" y="331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8" name="フリーフォーム: 図形 337">
                    <a:extLst>
                      <a:ext uri="{FF2B5EF4-FFF2-40B4-BE49-F238E27FC236}">
                        <a16:creationId xmlns:a16="http://schemas.microsoft.com/office/drawing/2014/main" id="{0A567D43-0021-4F3D-8A5B-3623C39163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2168" y="3428999"/>
                    <a:ext cx="115949" cy="130364"/>
                  </a:xfrm>
                  <a:custGeom>
                    <a:avLst/>
                    <a:gdLst>
                      <a:gd name="connsiteX0" fmla="*/ 55031 w 124601"/>
                      <a:gd name="connsiteY0" fmla="*/ 47708 h 140092"/>
                      <a:gd name="connsiteX1" fmla="*/ 106069 w 124601"/>
                      <a:gd name="connsiteY1" fmla="*/ 79519 h 140092"/>
                      <a:gd name="connsiteX2" fmla="*/ 119517 w 124601"/>
                      <a:gd name="connsiteY2" fmla="*/ 138136 h 140092"/>
                      <a:gd name="connsiteX3" fmla="*/ 68478 w 124601"/>
                      <a:gd name="connsiteY3" fmla="*/ 106325 h 140092"/>
                      <a:gd name="connsiteX4" fmla="*/ 55031 w 124601"/>
                      <a:gd name="connsiteY4" fmla="*/ 47708 h 140092"/>
                      <a:gd name="connsiteX5" fmla="*/ 24066 w 124601"/>
                      <a:gd name="connsiteY5" fmla="*/ 0 h 140092"/>
                      <a:gd name="connsiteX6" fmla="*/ 48132 w 124601"/>
                      <a:gd name="connsiteY6" fmla="*/ 24066 h 140092"/>
                      <a:gd name="connsiteX7" fmla="*/ 24066 w 124601"/>
                      <a:gd name="connsiteY7" fmla="*/ 48132 h 140092"/>
                      <a:gd name="connsiteX8" fmla="*/ 0 w 124601"/>
                      <a:gd name="connsiteY8" fmla="*/ 24066 h 140092"/>
                      <a:gd name="connsiteX9" fmla="*/ 24066 w 124601"/>
                      <a:gd name="connsiteY9" fmla="*/ 0 h 1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601" h="140092">
                        <a:moveTo>
                          <a:pt x="55031" y="47708"/>
                        </a:moveTo>
                        <a:cubicBezTo>
                          <a:pt x="65411" y="40306"/>
                          <a:pt x="88262" y="54548"/>
                          <a:pt x="106069" y="79519"/>
                        </a:cubicBezTo>
                        <a:cubicBezTo>
                          <a:pt x="123876" y="104490"/>
                          <a:pt x="129897" y="130734"/>
                          <a:pt x="119517" y="138136"/>
                        </a:cubicBezTo>
                        <a:cubicBezTo>
                          <a:pt x="109137" y="145538"/>
                          <a:pt x="86286" y="131296"/>
                          <a:pt x="68478" y="106325"/>
                        </a:cubicBezTo>
                        <a:cubicBezTo>
                          <a:pt x="50671" y="81354"/>
                          <a:pt x="44651" y="55110"/>
                          <a:pt x="55031" y="47708"/>
                        </a:cubicBezTo>
                        <a:close/>
                        <a:moveTo>
                          <a:pt x="24066" y="0"/>
                        </a:moveTo>
                        <a:cubicBezTo>
                          <a:pt x="37357" y="0"/>
                          <a:pt x="48132" y="10775"/>
                          <a:pt x="48132" y="24066"/>
                        </a:cubicBezTo>
                        <a:cubicBezTo>
                          <a:pt x="48132" y="37357"/>
                          <a:pt x="37357" y="48132"/>
                          <a:pt x="24066" y="48132"/>
                        </a:cubicBezTo>
                        <a:cubicBezTo>
                          <a:pt x="10775" y="48132"/>
                          <a:pt x="0" y="37357"/>
                          <a:pt x="0" y="24066"/>
                        </a:cubicBezTo>
                        <a:cubicBezTo>
                          <a:pt x="0" y="10775"/>
                          <a:pt x="10775" y="0"/>
                          <a:pt x="2406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41E98DE9-61E7-4A45-8637-E2E197606064}"/>
                </a:ext>
              </a:extLst>
            </p:cNvPr>
            <p:cNvGrpSpPr/>
            <p:nvPr/>
          </p:nvGrpSpPr>
          <p:grpSpPr>
            <a:xfrm>
              <a:off x="6842951" y="3764184"/>
              <a:ext cx="832398" cy="595780"/>
              <a:chOff x="5704077" y="2898892"/>
              <a:chExt cx="1973453" cy="1412478"/>
            </a:xfrm>
          </p:grpSpPr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47F494BE-634E-40E1-B383-8DB123C83D22}"/>
                  </a:ext>
                </a:extLst>
              </p:cNvPr>
              <p:cNvSpPr/>
              <p:nvPr/>
            </p:nvSpPr>
            <p:spPr bwMode="auto">
              <a:xfrm rot="13500000">
                <a:off x="5997446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D650566A-9900-4847-B0C5-17510D42862D}"/>
                  </a:ext>
                </a:extLst>
              </p:cNvPr>
              <p:cNvSpPr/>
              <p:nvPr/>
            </p:nvSpPr>
            <p:spPr bwMode="auto">
              <a:xfrm>
                <a:off x="6784669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34534A68-17E1-4749-841A-F822F6305317}"/>
                  </a:ext>
                </a:extLst>
              </p:cNvPr>
              <p:cNvSpPr/>
              <p:nvPr/>
            </p:nvSpPr>
            <p:spPr bwMode="auto">
              <a:xfrm>
                <a:off x="6069872" y="2898892"/>
                <a:ext cx="1607658" cy="1412478"/>
              </a:xfrm>
              <a:custGeom>
                <a:avLst/>
                <a:gdLst>
                  <a:gd name="connsiteX0" fmla="*/ 631138 w 1607658"/>
                  <a:gd name="connsiteY0" fmla="*/ 515 h 1412478"/>
                  <a:gd name="connsiteX1" fmla="*/ 827587 w 1607658"/>
                  <a:gd name="connsiteY1" fmla="*/ 22560 h 1412478"/>
                  <a:gd name="connsiteX2" fmla="*/ 1222721 w 1607658"/>
                  <a:gd name="connsiteY2" fmla="*/ 322009 h 1412478"/>
                  <a:gd name="connsiteX3" fmla="*/ 1236327 w 1607658"/>
                  <a:gd name="connsiteY3" fmla="*/ 348603 h 1412478"/>
                  <a:gd name="connsiteX4" fmla="*/ 1514471 w 1607658"/>
                  <a:gd name="connsiteY4" fmla="*/ 641864 h 1412478"/>
                  <a:gd name="connsiteX5" fmla="*/ 1368565 w 1607658"/>
                  <a:gd name="connsiteY5" fmla="*/ 606877 h 1412478"/>
                  <a:gd name="connsiteX6" fmla="*/ 1535070 w 1607658"/>
                  <a:gd name="connsiteY6" fmla="*/ 782431 h 1412478"/>
                  <a:gd name="connsiteX7" fmla="*/ 1308558 w 1607658"/>
                  <a:gd name="connsiteY7" fmla="*/ 728115 h 1412478"/>
                  <a:gd name="connsiteX8" fmla="*/ 1307336 w 1607658"/>
                  <a:gd name="connsiteY8" fmla="*/ 735625 h 1412478"/>
                  <a:gd name="connsiteX9" fmla="*/ 1607658 w 1607658"/>
                  <a:gd name="connsiteY9" fmla="*/ 904845 h 1412478"/>
                  <a:gd name="connsiteX10" fmla="*/ 1264452 w 1607658"/>
                  <a:gd name="connsiteY10" fmla="*/ 901248 h 1412478"/>
                  <a:gd name="connsiteX11" fmla="*/ 1259447 w 1607658"/>
                  <a:gd name="connsiteY11" fmla="*/ 914453 h 1412478"/>
                  <a:gd name="connsiteX12" fmla="*/ 1487488 w 1607658"/>
                  <a:gd name="connsiteY12" fmla="*/ 982069 h 1412478"/>
                  <a:gd name="connsiteX13" fmla="*/ 1233607 w 1607658"/>
                  <a:gd name="connsiteY13" fmla="*/ 1057346 h 1412478"/>
                  <a:gd name="connsiteX14" fmla="*/ 1390664 w 1607658"/>
                  <a:gd name="connsiteY14" fmla="*/ 1103915 h 1412478"/>
                  <a:gd name="connsiteX15" fmla="*/ 992689 w 1607658"/>
                  <a:gd name="connsiteY15" fmla="*/ 1221918 h 1412478"/>
                  <a:gd name="connsiteX16" fmla="*/ 983301 w 1607658"/>
                  <a:gd name="connsiteY16" fmla="*/ 1227993 h 1412478"/>
                  <a:gd name="connsiteX17" fmla="*/ 980971 w 1607658"/>
                  <a:gd name="connsiteY17" fmla="*/ 1260764 h 1412478"/>
                  <a:gd name="connsiteX18" fmla="*/ 920949 w 1607658"/>
                  <a:gd name="connsiteY18" fmla="*/ 1373734 h 1412478"/>
                  <a:gd name="connsiteX19" fmla="*/ 870683 w 1607658"/>
                  <a:gd name="connsiteY19" fmla="*/ 1306423 h 1412478"/>
                  <a:gd name="connsiteX20" fmla="*/ 864966 w 1607658"/>
                  <a:gd name="connsiteY20" fmla="*/ 1279664 h 1412478"/>
                  <a:gd name="connsiteX21" fmla="*/ 805672 w 1607658"/>
                  <a:gd name="connsiteY21" fmla="*/ 1297973 h 1412478"/>
                  <a:gd name="connsiteX22" fmla="*/ 616711 w 1607658"/>
                  <a:gd name="connsiteY22" fmla="*/ 1313630 h 1412478"/>
                  <a:gd name="connsiteX23" fmla="*/ 595280 w 1607658"/>
                  <a:gd name="connsiteY23" fmla="*/ 1310108 h 1412478"/>
                  <a:gd name="connsiteX24" fmla="*/ 587789 w 1607658"/>
                  <a:gd name="connsiteY24" fmla="*/ 1345167 h 1412478"/>
                  <a:gd name="connsiteX25" fmla="*/ 537523 w 1607658"/>
                  <a:gd name="connsiteY25" fmla="*/ 1412478 h 1412478"/>
                  <a:gd name="connsiteX26" fmla="*/ 477501 w 1607658"/>
                  <a:gd name="connsiteY26" fmla="*/ 1299508 h 1412478"/>
                  <a:gd name="connsiteX27" fmla="*/ 476707 w 1607658"/>
                  <a:gd name="connsiteY27" fmla="*/ 1288338 h 1412478"/>
                  <a:gd name="connsiteX28" fmla="*/ 451295 w 1607658"/>
                  <a:gd name="connsiteY28" fmla="*/ 1278707 h 1412478"/>
                  <a:gd name="connsiteX29" fmla="*/ 445374 w 1607658"/>
                  <a:gd name="connsiteY29" fmla="*/ 1306423 h 1412478"/>
                  <a:gd name="connsiteX30" fmla="*/ 395108 w 1607658"/>
                  <a:gd name="connsiteY30" fmla="*/ 1373734 h 1412478"/>
                  <a:gd name="connsiteX31" fmla="*/ 335086 w 1607658"/>
                  <a:gd name="connsiteY31" fmla="*/ 1260764 h 1412478"/>
                  <a:gd name="connsiteX32" fmla="*/ 334316 w 1607658"/>
                  <a:gd name="connsiteY32" fmla="*/ 1249931 h 1412478"/>
                  <a:gd name="connsiteX33" fmla="*/ 298640 w 1607658"/>
                  <a:gd name="connsiteY33" fmla="*/ 1262573 h 1412478"/>
                  <a:gd name="connsiteX34" fmla="*/ 255883 w 1607658"/>
                  <a:gd name="connsiteY34" fmla="*/ 1267494 h 1412478"/>
                  <a:gd name="connsiteX35" fmla="*/ 43727 w 1607658"/>
                  <a:gd name="connsiteY35" fmla="*/ 1025295 h 1412478"/>
                  <a:gd name="connsiteX36" fmla="*/ 60399 w 1607658"/>
                  <a:gd name="connsiteY36" fmla="*/ 931021 h 1412478"/>
                  <a:gd name="connsiteX37" fmla="*/ 61916 w 1607658"/>
                  <a:gd name="connsiteY37" fmla="*/ 928453 h 1412478"/>
                  <a:gd name="connsiteX38" fmla="*/ 35875 w 1607658"/>
                  <a:gd name="connsiteY38" fmla="*/ 871377 h 1412478"/>
                  <a:gd name="connsiteX39" fmla="*/ 22560 w 1607658"/>
                  <a:gd name="connsiteY39" fmla="*/ 487341 h 1412478"/>
                  <a:gd name="connsiteX40" fmla="*/ 631138 w 1607658"/>
                  <a:gd name="connsiteY40" fmla="*/ 515 h 141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607658" h="1412478">
                    <a:moveTo>
                      <a:pt x="631138" y="515"/>
                    </a:moveTo>
                    <a:cubicBezTo>
                      <a:pt x="695751" y="-2055"/>
                      <a:pt x="761840" y="4943"/>
                      <a:pt x="827587" y="22560"/>
                    </a:cubicBezTo>
                    <a:cubicBezTo>
                      <a:pt x="1000172" y="68804"/>
                      <a:pt x="1138222" y="179599"/>
                      <a:pt x="1222721" y="322009"/>
                    </a:cubicBezTo>
                    <a:lnTo>
                      <a:pt x="1236327" y="348603"/>
                    </a:lnTo>
                    <a:lnTo>
                      <a:pt x="1514471" y="641864"/>
                    </a:lnTo>
                    <a:lnTo>
                      <a:pt x="1368565" y="606877"/>
                    </a:lnTo>
                    <a:lnTo>
                      <a:pt x="1535070" y="782431"/>
                    </a:lnTo>
                    <a:lnTo>
                      <a:pt x="1308558" y="728115"/>
                    </a:lnTo>
                    <a:lnTo>
                      <a:pt x="1307336" y="735625"/>
                    </a:lnTo>
                    <a:lnTo>
                      <a:pt x="1607658" y="904845"/>
                    </a:lnTo>
                    <a:lnTo>
                      <a:pt x="1264452" y="901248"/>
                    </a:lnTo>
                    <a:lnTo>
                      <a:pt x="1259447" y="914453"/>
                    </a:lnTo>
                    <a:lnTo>
                      <a:pt x="1487488" y="982069"/>
                    </a:lnTo>
                    <a:lnTo>
                      <a:pt x="1233607" y="1057346"/>
                    </a:lnTo>
                    <a:lnTo>
                      <a:pt x="1390664" y="1103915"/>
                    </a:lnTo>
                    <a:lnTo>
                      <a:pt x="992689" y="1221918"/>
                    </a:lnTo>
                    <a:lnTo>
                      <a:pt x="983301" y="1227993"/>
                    </a:lnTo>
                    <a:lnTo>
                      <a:pt x="980971" y="1260764"/>
                    </a:lnTo>
                    <a:cubicBezTo>
                      <a:pt x="971082" y="1327152"/>
                      <a:pt x="947931" y="1373734"/>
                      <a:pt x="920949" y="1373734"/>
                    </a:cubicBezTo>
                    <a:cubicBezTo>
                      <a:pt x="900712" y="1373734"/>
                      <a:pt x="882631" y="1347532"/>
                      <a:pt x="870683" y="1306423"/>
                    </a:cubicBezTo>
                    <a:lnTo>
                      <a:pt x="864966" y="1279664"/>
                    </a:lnTo>
                    <a:lnTo>
                      <a:pt x="805672" y="1297973"/>
                    </a:lnTo>
                    <a:cubicBezTo>
                      <a:pt x="744668" y="1312144"/>
                      <a:pt x="681102" y="1317698"/>
                      <a:pt x="616711" y="1313630"/>
                    </a:cubicBezTo>
                    <a:lnTo>
                      <a:pt x="595280" y="1310108"/>
                    </a:lnTo>
                    <a:lnTo>
                      <a:pt x="587789" y="1345167"/>
                    </a:lnTo>
                    <a:cubicBezTo>
                      <a:pt x="575841" y="1386276"/>
                      <a:pt x="557760" y="1412478"/>
                      <a:pt x="537523" y="1412478"/>
                    </a:cubicBezTo>
                    <a:cubicBezTo>
                      <a:pt x="510541" y="1412478"/>
                      <a:pt x="487390" y="1365896"/>
                      <a:pt x="477501" y="1299508"/>
                    </a:cubicBezTo>
                    <a:lnTo>
                      <a:pt x="476707" y="1288338"/>
                    </a:lnTo>
                    <a:lnTo>
                      <a:pt x="451295" y="1278707"/>
                    </a:lnTo>
                    <a:lnTo>
                      <a:pt x="445374" y="1306423"/>
                    </a:lnTo>
                    <a:cubicBezTo>
                      <a:pt x="433426" y="1347532"/>
                      <a:pt x="415344" y="1373734"/>
                      <a:pt x="395108" y="1373734"/>
                    </a:cubicBezTo>
                    <a:cubicBezTo>
                      <a:pt x="368125" y="1373734"/>
                      <a:pt x="344975" y="1327152"/>
                      <a:pt x="335086" y="1260764"/>
                    </a:cubicBezTo>
                    <a:lnTo>
                      <a:pt x="334316" y="1249931"/>
                    </a:lnTo>
                    <a:lnTo>
                      <a:pt x="298640" y="1262573"/>
                    </a:lnTo>
                    <a:cubicBezTo>
                      <a:pt x="284829" y="1265799"/>
                      <a:pt x="270529" y="1267494"/>
                      <a:pt x="255883" y="1267494"/>
                    </a:cubicBezTo>
                    <a:cubicBezTo>
                      <a:pt x="138712" y="1267494"/>
                      <a:pt x="43727" y="1159057"/>
                      <a:pt x="43727" y="1025295"/>
                    </a:cubicBezTo>
                    <a:cubicBezTo>
                      <a:pt x="43727" y="991855"/>
                      <a:pt x="49663" y="959997"/>
                      <a:pt x="60399" y="931021"/>
                    </a:cubicBezTo>
                    <a:lnTo>
                      <a:pt x="61916" y="928453"/>
                    </a:lnTo>
                    <a:lnTo>
                      <a:pt x="35875" y="871377"/>
                    </a:lnTo>
                    <a:cubicBezTo>
                      <a:pt x="-5432" y="751702"/>
                      <a:pt x="-12674" y="618834"/>
                      <a:pt x="22560" y="487341"/>
                    </a:cubicBezTo>
                    <a:cubicBezTo>
                      <a:pt x="98899" y="202441"/>
                      <a:pt x="351148" y="11650"/>
                      <a:pt x="631138" y="515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26FCC78C-9D28-47E6-810F-D48A876BA4B1}"/>
                  </a:ext>
                </a:extLst>
              </p:cNvPr>
              <p:cNvSpPr/>
              <p:nvPr/>
            </p:nvSpPr>
            <p:spPr bwMode="auto">
              <a:xfrm flipV="1">
                <a:off x="6114358" y="3462222"/>
                <a:ext cx="83476" cy="46498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739995EA-B05A-4342-8BAF-239170A6887C}"/>
                  </a:ext>
                </a:extLst>
              </p:cNvPr>
              <p:cNvSpPr/>
              <p:nvPr/>
            </p:nvSpPr>
            <p:spPr bwMode="auto">
              <a:xfrm flipV="1">
                <a:off x="6276684" y="3462222"/>
                <a:ext cx="83476" cy="46498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51CC4B65-A068-4084-9121-EAB697F1284A}"/>
                  </a:ext>
                </a:extLst>
              </p:cNvPr>
              <p:cNvSpPr/>
              <p:nvPr/>
            </p:nvSpPr>
            <p:spPr bwMode="auto">
              <a:xfrm rot="13500000">
                <a:off x="6378031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EF0A4589-074F-446B-909F-22C02291F67D}"/>
                  </a:ext>
                </a:extLst>
              </p:cNvPr>
              <p:cNvSpPr/>
              <p:nvPr/>
            </p:nvSpPr>
            <p:spPr bwMode="auto">
              <a:xfrm rot="13500000">
                <a:off x="6491687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5CC08641-6258-47AB-A0DD-152DB0BADFB5}"/>
                  </a:ext>
                </a:extLst>
              </p:cNvPr>
              <p:cNvSpPr/>
              <p:nvPr/>
            </p:nvSpPr>
            <p:spPr bwMode="auto">
              <a:xfrm>
                <a:off x="6147296" y="3742809"/>
                <a:ext cx="314770" cy="39278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67699FC9-B0B2-4F6E-B5C2-75551D06F898}"/>
                  </a:ext>
                </a:extLst>
              </p:cNvPr>
              <p:cNvSpPr/>
              <p:nvPr/>
            </p:nvSpPr>
            <p:spPr bwMode="auto">
              <a:xfrm>
                <a:off x="6217961" y="3889861"/>
                <a:ext cx="245796" cy="245736"/>
              </a:xfrm>
              <a:custGeom>
                <a:avLst/>
                <a:gdLst>
                  <a:gd name="connsiteX0" fmla="*/ 237813 w 245796"/>
                  <a:gd name="connsiteY0" fmla="*/ 0 h 245736"/>
                  <a:gd name="connsiteX1" fmla="*/ 245796 w 245796"/>
                  <a:gd name="connsiteY1" fmla="*/ 49342 h 245736"/>
                  <a:gd name="connsiteX2" fmla="*/ 88411 w 245796"/>
                  <a:gd name="connsiteY2" fmla="*/ 245736 h 245736"/>
                  <a:gd name="connsiteX3" fmla="*/ 27150 w 245796"/>
                  <a:gd name="connsiteY3" fmla="*/ 230302 h 245736"/>
                  <a:gd name="connsiteX4" fmla="*/ 0 w 245796"/>
                  <a:gd name="connsiteY4" fmla="*/ 207460 h 245736"/>
                  <a:gd name="connsiteX5" fmla="*/ 524 w 245796"/>
                  <a:gd name="connsiteY5" fmla="*/ 202756 h 245736"/>
                  <a:gd name="connsiteX6" fmla="*/ 223252 w 245796"/>
                  <a:gd name="connsiteY6" fmla="*/ 1327 h 24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796" h="245736">
                    <a:moveTo>
                      <a:pt x="237813" y="0"/>
                    </a:moveTo>
                    <a:lnTo>
                      <a:pt x="245796" y="49342"/>
                    </a:lnTo>
                    <a:cubicBezTo>
                      <a:pt x="245796" y="157807"/>
                      <a:pt x="175332" y="245736"/>
                      <a:pt x="88411" y="245736"/>
                    </a:cubicBezTo>
                    <a:cubicBezTo>
                      <a:pt x="66681" y="245736"/>
                      <a:pt x="45979" y="240241"/>
                      <a:pt x="27150" y="230302"/>
                    </a:cubicBezTo>
                    <a:lnTo>
                      <a:pt x="0" y="207460"/>
                    </a:lnTo>
                    <a:lnTo>
                      <a:pt x="524" y="202756"/>
                    </a:lnTo>
                    <a:cubicBezTo>
                      <a:pt x="23401" y="101650"/>
                      <a:pt x="111456" y="22016"/>
                      <a:pt x="223252" y="132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45C5C5C1-00F6-4AF9-A00B-E9D8BF5A3952}"/>
                  </a:ext>
                </a:extLst>
              </p:cNvPr>
              <p:cNvSpPr/>
              <p:nvPr/>
            </p:nvSpPr>
            <p:spPr bwMode="auto">
              <a:xfrm>
                <a:off x="6060337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71B3EA3C-9D49-42D5-BAEE-53BDD56A5FE7}"/>
                  </a:ext>
                </a:extLst>
              </p:cNvPr>
              <p:cNvSpPr/>
              <p:nvPr/>
            </p:nvSpPr>
            <p:spPr bwMode="auto">
              <a:xfrm>
                <a:off x="6091453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06EF5D7D-08F1-4E94-A5C9-92E7C3ED724C}"/>
                  </a:ext>
                </a:extLst>
              </p:cNvPr>
              <p:cNvSpPr/>
              <p:nvPr/>
            </p:nvSpPr>
            <p:spPr bwMode="auto">
              <a:xfrm>
                <a:off x="6253779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A12570CE-8D9F-4C45-AB93-081F67FCC86B}"/>
                  </a:ext>
                </a:extLst>
              </p:cNvPr>
              <p:cNvGrpSpPr/>
              <p:nvPr/>
            </p:nvGrpSpPr>
            <p:grpSpPr>
              <a:xfrm>
                <a:off x="5704077" y="3444511"/>
                <a:ext cx="473462" cy="371339"/>
                <a:chOff x="5704076" y="3393367"/>
                <a:chExt cx="473462" cy="371339"/>
              </a:xfrm>
            </p:grpSpPr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E73F6698-52D2-4DBF-A9D3-CD84F6DD8C6D}"/>
                    </a:ext>
                  </a:extLst>
                </p:cNvPr>
                <p:cNvSpPr/>
                <p:nvPr/>
              </p:nvSpPr>
              <p:spPr bwMode="auto">
                <a:xfrm>
                  <a:off x="5704076" y="3393367"/>
                  <a:ext cx="473462" cy="371339"/>
                </a:xfrm>
                <a:custGeom>
                  <a:avLst/>
                  <a:gdLst>
                    <a:gd name="connsiteX0" fmla="*/ 174738 w 473462"/>
                    <a:gd name="connsiteY0" fmla="*/ 331 h 371339"/>
                    <a:gd name="connsiteX1" fmla="*/ 364969 w 473462"/>
                    <a:gd name="connsiteY1" fmla="*/ 137627 h 371339"/>
                    <a:gd name="connsiteX2" fmla="*/ 473462 w 473462"/>
                    <a:gd name="connsiteY2" fmla="*/ 351827 h 371339"/>
                    <a:gd name="connsiteX3" fmla="*/ 233713 w 473462"/>
                    <a:gd name="connsiteY3" fmla="*/ 364969 h 371339"/>
                    <a:gd name="connsiteX4" fmla="*/ 6371 w 473462"/>
                    <a:gd name="connsiteY4" fmla="*/ 233713 h 371339"/>
                    <a:gd name="connsiteX5" fmla="*/ 137627 w 473462"/>
                    <a:gd name="connsiteY5" fmla="*/ 6371 h 371339"/>
                    <a:gd name="connsiteX6" fmla="*/ 174738 w 473462"/>
                    <a:gd name="connsiteY6" fmla="*/ 331 h 37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3462" h="371339">
                      <a:moveTo>
                        <a:pt x="174738" y="331"/>
                      </a:moveTo>
                      <a:cubicBezTo>
                        <a:pt x="260922" y="-4842"/>
                        <a:pt x="341752" y="50981"/>
                        <a:pt x="364969" y="137627"/>
                      </a:cubicBezTo>
                      <a:cubicBezTo>
                        <a:pt x="385242" y="213285"/>
                        <a:pt x="421406" y="284685"/>
                        <a:pt x="473462" y="351827"/>
                      </a:cubicBezTo>
                      <a:cubicBezTo>
                        <a:pt x="389288" y="340316"/>
                        <a:pt x="309371" y="344697"/>
                        <a:pt x="233713" y="364969"/>
                      </a:cubicBezTo>
                      <a:cubicBezTo>
                        <a:pt x="134689" y="391502"/>
                        <a:pt x="32904" y="332737"/>
                        <a:pt x="6371" y="233713"/>
                      </a:cubicBezTo>
                      <a:cubicBezTo>
                        <a:pt x="-20163" y="134689"/>
                        <a:pt x="38603" y="32904"/>
                        <a:pt x="137627" y="6371"/>
                      </a:cubicBezTo>
                      <a:cubicBezTo>
                        <a:pt x="150005" y="3054"/>
                        <a:pt x="162426" y="1070"/>
                        <a:pt x="174738" y="3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E3AA770A-A4B4-43E6-BADA-4CD9402EF771}"/>
                    </a:ext>
                  </a:extLst>
                </p:cNvPr>
                <p:cNvSpPr/>
                <p:nvPr/>
              </p:nvSpPr>
              <p:spPr bwMode="auto">
                <a:xfrm>
                  <a:off x="5922168" y="3428999"/>
                  <a:ext cx="115949" cy="130364"/>
                </a:xfrm>
                <a:custGeom>
                  <a:avLst/>
                  <a:gdLst>
                    <a:gd name="connsiteX0" fmla="*/ 55031 w 124601"/>
                    <a:gd name="connsiteY0" fmla="*/ 47708 h 140092"/>
                    <a:gd name="connsiteX1" fmla="*/ 106069 w 124601"/>
                    <a:gd name="connsiteY1" fmla="*/ 79519 h 140092"/>
                    <a:gd name="connsiteX2" fmla="*/ 119517 w 124601"/>
                    <a:gd name="connsiteY2" fmla="*/ 138136 h 140092"/>
                    <a:gd name="connsiteX3" fmla="*/ 68478 w 124601"/>
                    <a:gd name="connsiteY3" fmla="*/ 106325 h 140092"/>
                    <a:gd name="connsiteX4" fmla="*/ 55031 w 124601"/>
                    <a:gd name="connsiteY4" fmla="*/ 47708 h 140092"/>
                    <a:gd name="connsiteX5" fmla="*/ 24066 w 124601"/>
                    <a:gd name="connsiteY5" fmla="*/ 0 h 140092"/>
                    <a:gd name="connsiteX6" fmla="*/ 48132 w 124601"/>
                    <a:gd name="connsiteY6" fmla="*/ 24066 h 140092"/>
                    <a:gd name="connsiteX7" fmla="*/ 24066 w 124601"/>
                    <a:gd name="connsiteY7" fmla="*/ 48132 h 140092"/>
                    <a:gd name="connsiteX8" fmla="*/ 0 w 124601"/>
                    <a:gd name="connsiteY8" fmla="*/ 24066 h 140092"/>
                    <a:gd name="connsiteX9" fmla="*/ 24066 w 124601"/>
                    <a:gd name="connsiteY9" fmla="*/ 0 h 1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601" h="140092">
                      <a:moveTo>
                        <a:pt x="55031" y="47708"/>
                      </a:moveTo>
                      <a:cubicBezTo>
                        <a:pt x="65411" y="40306"/>
                        <a:pt x="88262" y="54548"/>
                        <a:pt x="106069" y="79519"/>
                      </a:cubicBezTo>
                      <a:cubicBezTo>
                        <a:pt x="123876" y="104490"/>
                        <a:pt x="129897" y="130734"/>
                        <a:pt x="119517" y="138136"/>
                      </a:cubicBezTo>
                      <a:cubicBezTo>
                        <a:pt x="109137" y="145538"/>
                        <a:pt x="86286" y="131296"/>
                        <a:pt x="68478" y="106325"/>
                      </a:cubicBezTo>
                      <a:cubicBezTo>
                        <a:pt x="50671" y="81354"/>
                        <a:pt x="44651" y="55110"/>
                        <a:pt x="55031" y="47708"/>
                      </a:cubicBezTo>
                      <a:close/>
                      <a:moveTo>
                        <a:pt x="24066" y="0"/>
                      </a:moveTo>
                      <a:cubicBezTo>
                        <a:pt x="37357" y="0"/>
                        <a:pt x="48132" y="10775"/>
                        <a:pt x="48132" y="24066"/>
                      </a:cubicBezTo>
                      <a:cubicBezTo>
                        <a:pt x="48132" y="37357"/>
                        <a:pt x="37357" y="48132"/>
                        <a:pt x="24066" y="48132"/>
                      </a:cubicBezTo>
                      <a:cubicBezTo>
                        <a:pt x="10775" y="48132"/>
                        <a:pt x="0" y="37357"/>
                        <a:pt x="0" y="24066"/>
                      </a:cubicBezTo>
                      <a:cubicBezTo>
                        <a:pt x="0" y="10775"/>
                        <a:pt x="10775" y="0"/>
                        <a:pt x="2406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BDEDAD9-2BEF-4E04-B340-EF08E109D802}"/>
              </a:ext>
            </a:extLst>
          </p:cNvPr>
          <p:cNvGrpSpPr/>
          <p:nvPr/>
        </p:nvGrpSpPr>
        <p:grpSpPr>
          <a:xfrm>
            <a:off x="7789896" y="2691942"/>
            <a:ext cx="1707657" cy="1662467"/>
            <a:chOff x="7789896" y="2691942"/>
            <a:chExt cx="1707657" cy="1662467"/>
          </a:xfrm>
        </p:grpSpPr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489B28C5-304F-4B34-9777-C3C413A2C4CE}"/>
                </a:ext>
              </a:extLst>
            </p:cNvPr>
            <p:cNvGrpSpPr/>
            <p:nvPr/>
          </p:nvGrpSpPr>
          <p:grpSpPr>
            <a:xfrm>
              <a:off x="7789896" y="2691942"/>
              <a:ext cx="1632292" cy="1540680"/>
              <a:chOff x="7789896" y="2691942"/>
              <a:chExt cx="1709838" cy="1613873"/>
            </a:xfrm>
          </p:grpSpPr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2DCDF463-B219-4375-94F7-CCB213F688CE}"/>
                  </a:ext>
                </a:extLst>
              </p:cNvPr>
              <p:cNvSpPr/>
              <p:nvPr/>
            </p:nvSpPr>
            <p:spPr bwMode="auto">
              <a:xfrm rot="900000">
                <a:off x="8629512" y="4126841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F94D2307-39AB-4135-8240-0120073669C6}"/>
                  </a:ext>
                </a:extLst>
              </p:cNvPr>
              <p:cNvSpPr/>
              <p:nvPr/>
            </p:nvSpPr>
            <p:spPr bwMode="auto">
              <a:xfrm rot="16200000">
                <a:off x="7819650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977865AB-D1AB-4F6D-A7A8-13E6A175A63C}"/>
                  </a:ext>
                </a:extLst>
              </p:cNvPr>
              <p:cNvSpPr/>
              <p:nvPr/>
            </p:nvSpPr>
            <p:spPr bwMode="auto">
              <a:xfrm rot="16200000">
                <a:off x="7852028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92079F1E-C7E9-4EE4-8563-82672EBC6322}"/>
                  </a:ext>
                </a:extLst>
              </p:cNvPr>
              <p:cNvSpPr/>
              <p:nvPr/>
            </p:nvSpPr>
            <p:spPr bwMode="auto">
              <a:xfrm rot="16200000">
                <a:off x="7992444" y="2798525"/>
                <a:ext cx="1406922" cy="1607658"/>
              </a:xfrm>
              <a:custGeom>
                <a:avLst/>
                <a:gdLst>
                  <a:gd name="connsiteX0" fmla="*/ 1406407 w 1406922"/>
                  <a:gd name="connsiteY0" fmla="*/ 631137 h 1607658"/>
                  <a:gd name="connsiteX1" fmla="*/ 1384362 w 1406922"/>
                  <a:gd name="connsiteY1" fmla="*/ 827586 h 1607658"/>
                  <a:gd name="connsiteX2" fmla="*/ 1084913 w 1406922"/>
                  <a:gd name="connsiteY2" fmla="*/ 1222721 h 1607658"/>
                  <a:gd name="connsiteX3" fmla="*/ 1058319 w 1406922"/>
                  <a:gd name="connsiteY3" fmla="*/ 1236326 h 1607658"/>
                  <a:gd name="connsiteX4" fmla="*/ 765058 w 1406922"/>
                  <a:gd name="connsiteY4" fmla="*/ 1514470 h 1607658"/>
                  <a:gd name="connsiteX5" fmla="*/ 800045 w 1406922"/>
                  <a:gd name="connsiteY5" fmla="*/ 1368564 h 1607658"/>
                  <a:gd name="connsiteX6" fmla="*/ 624492 w 1406922"/>
                  <a:gd name="connsiteY6" fmla="*/ 1535069 h 1607658"/>
                  <a:gd name="connsiteX7" fmla="*/ 678807 w 1406922"/>
                  <a:gd name="connsiteY7" fmla="*/ 1308557 h 1607658"/>
                  <a:gd name="connsiteX8" fmla="*/ 671297 w 1406922"/>
                  <a:gd name="connsiteY8" fmla="*/ 1307336 h 1607658"/>
                  <a:gd name="connsiteX9" fmla="*/ 502077 w 1406922"/>
                  <a:gd name="connsiteY9" fmla="*/ 1607658 h 1607658"/>
                  <a:gd name="connsiteX10" fmla="*/ 505674 w 1406922"/>
                  <a:gd name="connsiteY10" fmla="*/ 1264452 h 1607658"/>
                  <a:gd name="connsiteX11" fmla="*/ 492469 w 1406922"/>
                  <a:gd name="connsiteY11" fmla="*/ 1259447 h 1607658"/>
                  <a:gd name="connsiteX12" fmla="*/ 424853 w 1406922"/>
                  <a:gd name="connsiteY12" fmla="*/ 1487487 h 1607658"/>
                  <a:gd name="connsiteX13" fmla="*/ 349576 w 1406922"/>
                  <a:gd name="connsiteY13" fmla="*/ 1233607 h 1607658"/>
                  <a:gd name="connsiteX14" fmla="*/ 303007 w 1406922"/>
                  <a:gd name="connsiteY14" fmla="*/ 1390664 h 1607658"/>
                  <a:gd name="connsiteX15" fmla="*/ 185004 w 1406922"/>
                  <a:gd name="connsiteY15" fmla="*/ 992689 h 1607658"/>
                  <a:gd name="connsiteX16" fmla="*/ 176316 w 1406922"/>
                  <a:gd name="connsiteY16" fmla="*/ 979262 h 1607658"/>
                  <a:gd name="connsiteX17" fmla="*/ 175590 w 1406922"/>
                  <a:gd name="connsiteY17" fmla="*/ 977573 h 1607658"/>
                  <a:gd name="connsiteX18" fmla="*/ 124385 w 1406922"/>
                  <a:gd name="connsiteY18" fmla="*/ 960496 h 1607658"/>
                  <a:gd name="connsiteX19" fmla="*/ 10980 w 1406922"/>
                  <a:gd name="connsiteY19" fmla="*/ 867971 h 1607658"/>
                  <a:gd name="connsiteX20" fmla="*/ 100816 w 1406922"/>
                  <a:gd name="connsiteY20" fmla="*/ 840003 h 1607658"/>
                  <a:gd name="connsiteX21" fmla="*/ 118813 w 1406922"/>
                  <a:gd name="connsiteY21" fmla="*/ 841498 h 1607658"/>
                  <a:gd name="connsiteX22" fmla="*/ 104041 w 1406922"/>
                  <a:gd name="connsiteY22" fmla="*/ 782679 h 1607658"/>
                  <a:gd name="connsiteX23" fmla="*/ 94282 w 1406922"/>
                  <a:gd name="connsiteY23" fmla="*/ 712461 h 1607658"/>
                  <a:gd name="connsiteX24" fmla="*/ 93971 w 1406922"/>
                  <a:gd name="connsiteY24" fmla="*/ 682334 h 1607658"/>
                  <a:gd name="connsiteX25" fmla="*/ 78833 w 1406922"/>
                  <a:gd name="connsiteY25" fmla="*/ 683111 h 1607658"/>
                  <a:gd name="connsiteX26" fmla="*/ 805 w 1406922"/>
                  <a:gd name="connsiteY26" fmla="*/ 651979 h 1607658"/>
                  <a:gd name="connsiteX27" fmla="*/ 94392 w 1406922"/>
                  <a:gd name="connsiteY27" fmla="*/ 564763 h 1607658"/>
                  <a:gd name="connsiteX28" fmla="*/ 102278 w 1406922"/>
                  <a:gd name="connsiteY28" fmla="*/ 562037 h 1607658"/>
                  <a:gd name="connsiteX29" fmla="*/ 104493 w 1406922"/>
                  <a:gd name="connsiteY29" fmla="*/ 548561 h 1607658"/>
                  <a:gd name="connsiteX30" fmla="*/ 103214 w 1406922"/>
                  <a:gd name="connsiteY30" fmla="*/ 548627 h 1607658"/>
                  <a:gd name="connsiteX31" fmla="*/ 25186 w 1406922"/>
                  <a:gd name="connsiteY31" fmla="*/ 517495 h 1607658"/>
                  <a:gd name="connsiteX32" fmla="*/ 118773 w 1406922"/>
                  <a:gd name="connsiteY32" fmla="*/ 430279 h 1607658"/>
                  <a:gd name="connsiteX33" fmla="*/ 138804 w 1406922"/>
                  <a:gd name="connsiteY33" fmla="*/ 423356 h 1607658"/>
                  <a:gd name="connsiteX34" fmla="*/ 161739 w 1406922"/>
                  <a:gd name="connsiteY34" fmla="*/ 362843 h 1607658"/>
                  <a:gd name="connsiteX35" fmla="*/ 230667 w 1406922"/>
                  <a:gd name="connsiteY35" fmla="*/ 253578 h 1607658"/>
                  <a:gd name="connsiteX36" fmla="*/ 239350 w 1406922"/>
                  <a:gd name="connsiteY36" fmla="*/ 244426 h 1607658"/>
                  <a:gd name="connsiteX37" fmla="*/ 239224 w 1406922"/>
                  <a:gd name="connsiteY37" fmla="*/ 243068 h 1607658"/>
                  <a:gd name="connsiteX38" fmla="*/ 399356 w 1406922"/>
                  <a:gd name="connsiteY38" fmla="*/ 68371 h 1607658"/>
                  <a:gd name="connsiteX39" fmla="*/ 392427 w 1406922"/>
                  <a:gd name="connsiteY39" fmla="*/ 108450 h 1607658"/>
                  <a:gd name="connsiteX40" fmla="*/ 420808 w 1406922"/>
                  <a:gd name="connsiteY40" fmla="*/ 88224 h 1607658"/>
                  <a:gd name="connsiteX41" fmla="*/ 919581 w 1406922"/>
                  <a:gd name="connsiteY41" fmla="*/ 22560 h 1607658"/>
                  <a:gd name="connsiteX42" fmla="*/ 1406407 w 1406922"/>
                  <a:gd name="connsiteY42" fmla="*/ 631137 h 1607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406922" h="1607658">
                    <a:moveTo>
                      <a:pt x="1406407" y="631137"/>
                    </a:moveTo>
                    <a:cubicBezTo>
                      <a:pt x="1408977" y="695750"/>
                      <a:pt x="1401979" y="761840"/>
                      <a:pt x="1384362" y="827586"/>
                    </a:cubicBezTo>
                    <a:cubicBezTo>
                      <a:pt x="1338118" y="1000171"/>
                      <a:pt x="1227323" y="1138221"/>
                      <a:pt x="1084913" y="1222721"/>
                    </a:cubicBezTo>
                    <a:lnTo>
                      <a:pt x="1058319" y="1236326"/>
                    </a:lnTo>
                    <a:lnTo>
                      <a:pt x="765058" y="1514470"/>
                    </a:lnTo>
                    <a:lnTo>
                      <a:pt x="800045" y="1368564"/>
                    </a:lnTo>
                    <a:lnTo>
                      <a:pt x="624492" y="1535069"/>
                    </a:lnTo>
                    <a:lnTo>
                      <a:pt x="678807" y="1308557"/>
                    </a:lnTo>
                    <a:lnTo>
                      <a:pt x="671297" y="1307336"/>
                    </a:lnTo>
                    <a:lnTo>
                      <a:pt x="502077" y="1607658"/>
                    </a:lnTo>
                    <a:lnTo>
                      <a:pt x="505674" y="1264452"/>
                    </a:lnTo>
                    <a:lnTo>
                      <a:pt x="492469" y="1259447"/>
                    </a:lnTo>
                    <a:lnTo>
                      <a:pt x="424853" y="1487487"/>
                    </a:lnTo>
                    <a:lnTo>
                      <a:pt x="349576" y="1233607"/>
                    </a:lnTo>
                    <a:lnTo>
                      <a:pt x="303007" y="1390664"/>
                    </a:lnTo>
                    <a:lnTo>
                      <a:pt x="185004" y="992689"/>
                    </a:lnTo>
                    <a:lnTo>
                      <a:pt x="176316" y="979262"/>
                    </a:lnTo>
                    <a:lnTo>
                      <a:pt x="175590" y="977573"/>
                    </a:lnTo>
                    <a:lnTo>
                      <a:pt x="124385" y="960496"/>
                    </a:lnTo>
                    <a:cubicBezTo>
                      <a:pt x="51172" y="930641"/>
                      <a:pt x="3997" y="894033"/>
                      <a:pt x="10980" y="867971"/>
                    </a:cubicBezTo>
                    <a:cubicBezTo>
                      <a:pt x="16218" y="848424"/>
                      <a:pt x="50804" y="838972"/>
                      <a:pt x="100816" y="840003"/>
                    </a:cubicBezTo>
                    <a:lnTo>
                      <a:pt x="118813" y="841498"/>
                    </a:lnTo>
                    <a:lnTo>
                      <a:pt x="104041" y="782679"/>
                    </a:lnTo>
                    <a:cubicBezTo>
                      <a:pt x="99541" y="759572"/>
                      <a:pt x="96270" y="736136"/>
                      <a:pt x="94282" y="712461"/>
                    </a:cubicBezTo>
                    <a:lnTo>
                      <a:pt x="93971" y="682334"/>
                    </a:lnTo>
                    <a:lnTo>
                      <a:pt x="78833" y="683111"/>
                    </a:lnTo>
                    <a:cubicBezTo>
                      <a:pt x="36032" y="682210"/>
                      <a:pt x="6043" y="671526"/>
                      <a:pt x="805" y="651979"/>
                    </a:cubicBezTo>
                    <a:cubicBezTo>
                      <a:pt x="-6178" y="625916"/>
                      <a:pt x="32825" y="591498"/>
                      <a:pt x="94392" y="564763"/>
                    </a:cubicBezTo>
                    <a:lnTo>
                      <a:pt x="102278" y="562037"/>
                    </a:lnTo>
                    <a:lnTo>
                      <a:pt x="104493" y="548561"/>
                    </a:lnTo>
                    <a:lnTo>
                      <a:pt x="103214" y="548627"/>
                    </a:lnTo>
                    <a:cubicBezTo>
                      <a:pt x="60413" y="547726"/>
                      <a:pt x="30424" y="537042"/>
                      <a:pt x="25186" y="517495"/>
                    </a:cubicBezTo>
                    <a:cubicBezTo>
                      <a:pt x="18203" y="491432"/>
                      <a:pt x="57206" y="457014"/>
                      <a:pt x="118773" y="430279"/>
                    </a:cubicBezTo>
                    <a:lnTo>
                      <a:pt x="138804" y="423356"/>
                    </a:lnTo>
                    <a:lnTo>
                      <a:pt x="161739" y="362843"/>
                    </a:lnTo>
                    <a:cubicBezTo>
                      <a:pt x="181271" y="323778"/>
                      <a:pt x="204427" y="287253"/>
                      <a:pt x="230667" y="253578"/>
                    </a:cubicBezTo>
                    <a:lnTo>
                      <a:pt x="239350" y="244426"/>
                    </a:lnTo>
                    <a:lnTo>
                      <a:pt x="239224" y="243068"/>
                    </a:lnTo>
                    <a:cubicBezTo>
                      <a:pt x="239224" y="146585"/>
                      <a:pt x="310918" y="68371"/>
                      <a:pt x="399356" y="68371"/>
                    </a:cubicBezTo>
                    <a:lnTo>
                      <a:pt x="392427" y="108450"/>
                    </a:lnTo>
                    <a:lnTo>
                      <a:pt x="420808" y="88224"/>
                    </a:lnTo>
                    <a:cubicBezTo>
                      <a:pt x="566489" y="4116"/>
                      <a:pt x="744257" y="-24419"/>
                      <a:pt x="919581" y="22560"/>
                    </a:cubicBezTo>
                    <a:cubicBezTo>
                      <a:pt x="1204481" y="98899"/>
                      <a:pt x="1395272" y="351148"/>
                      <a:pt x="1406407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月 616">
                <a:extLst>
                  <a:ext uri="{FF2B5EF4-FFF2-40B4-BE49-F238E27FC236}">
                    <a16:creationId xmlns:a16="http://schemas.microsoft.com/office/drawing/2014/main" id="{9F63089F-AA3A-42B4-9B10-4B986E174D56}"/>
                  </a:ext>
                </a:extLst>
              </p:cNvPr>
              <p:cNvSpPr/>
              <p:nvPr/>
            </p:nvSpPr>
            <p:spPr bwMode="auto">
              <a:xfrm rot="16200000">
                <a:off x="8077223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100C2C29-AF56-4D5D-805A-6170E4B14E47}"/>
                  </a:ext>
                </a:extLst>
              </p:cNvPr>
              <p:cNvSpPr/>
              <p:nvPr/>
            </p:nvSpPr>
            <p:spPr bwMode="auto">
              <a:xfrm>
                <a:off x="7882541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F0E962D3-5FAA-440F-B113-539C813A7429}"/>
                  </a:ext>
                </a:extLst>
              </p:cNvPr>
              <p:cNvSpPr/>
              <p:nvPr/>
            </p:nvSpPr>
            <p:spPr bwMode="auto">
              <a:xfrm>
                <a:off x="7913657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1BBFB30D-9BFC-4FB3-B38E-290F685C0F7D}"/>
                  </a:ext>
                </a:extLst>
              </p:cNvPr>
              <p:cNvSpPr/>
              <p:nvPr/>
            </p:nvSpPr>
            <p:spPr bwMode="auto">
              <a:xfrm>
                <a:off x="8075983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9451B8B3-3AE1-443B-A053-92D985D6D665}"/>
                  </a:ext>
                </a:extLst>
              </p:cNvPr>
              <p:cNvSpPr/>
              <p:nvPr/>
            </p:nvSpPr>
            <p:spPr bwMode="auto">
              <a:xfrm rot="16200000">
                <a:off x="8129327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8AECBB0F-D853-4144-8EA3-6E61276E09A2}"/>
                  </a:ext>
                </a:extLst>
              </p:cNvPr>
              <p:cNvSpPr/>
              <p:nvPr/>
            </p:nvSpPr>
            <p:spPr bwMode="auto">
              <a:xfrm rot="18900000">
                <a:off x="8278331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3144D7F5-28E5-4030-9101-167FAF7B9D42}"/>
                  </a:ext>
                </a:extLst>
              </p:cNvPr>
              <p:cNvSpPr/>
              <p:nvPr/>
            </p:nvSpPr>
            <p:spPr bwMode="auto">
              <a:xfrm rot="18900000">
                <a:off x="8314684" y="3193966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F6124AA2-2139-4E8D-9A4A-7992D568829F}"/>
                  </a:ext>
                </a:extLst>
              </p:cNvPr>
              <p:cNvGrpSpPr/>
              <p:nvPr/>
            </p:nvGrpSpPr>
            <p:grpSpPr>
              <a:xfrm>
                <a:off x="7811060" y="3359713"/>
                <a:ext cx="475577" cy="228713"/>
                <a:chOff x="7786212" y="2039288"/>
                <a:chExt cx="660587" cy="317687"/>
              </a:xfrm>
            </p:grpSpPr>
            <p:sp>
              <p:nvSpPr>
                <p:cNvPr id="679" name="楕円 678">
                  <a:extLst>
                    <a:ext uri="{FF2B5EF4-FFF2-40B4-BE49-F238E27FC236}">
                      <a16:creationId xmlns:a16="http://schemas.microsoft.com/office/drawing/2014/main" id="{3178F87C-9F65-439C-9188-F126583F856E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円: 塗りつぶしなし 679">
                  <a:extLst>
                    <a:ext uri="{FF2B5EF4-FFF2-40B4-BE49-F238E27FC236}">
                      <a16:creationId xmlns:a16="http://schemas.microsoft.com/office/drawing/2014/main" id="{2106D653-C657-4730-9E23-24F045E70B89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CACF8452-744C-4FB8-822F-BF4E76F795EA}"/>
                    </a:ext>
                  </a:extLst>
                </p:cNvPr>
                <p:cNvSpPr/>
                <p:nvPr/>
              </p:nvSpPr>
              <p:spPr bwMode="auto">
                <a:xfrm>
                  <a:off x="81502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円: 塗りつぶしなし 681">
                  <a:extLst>
                    <a:ext uri="{FF2B5EF4-FFF2-40B4-BE49-F238E27FC236}">
                      <a16:creationId xmlns:a16="http://schemas.microsoft.com/office/drawing/2014/main" id="{F7DFC062-CF4F-4E37-B644-7C77B75F0031}"/>
                    </a:ext>
                  </a:extLst>
                </p:cNvPr>
                <p:cNvSpPr/>
                <p:nvPr/>
              </p:nvSpPr>
              <p:spPr bwMode="auto">
                <a:xfrm>
                  <a:off x="81291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0" name="星: 12 pt 689">
                <a:extLst>
                  <a:ext uri="{FF2B5EF4-FFF2-40B4-BE49-F238E27FC236}">
                    <a16:creationId xmlns:a16="http://schemas.microsoft.com/office/drawing/2014/main" id="{24AB1233-D9D9-435A-9FD1-71342DB2183E}"/>
                  </a:ext>
                </a:extLst>
              </p:cNvPr>
              <p:cNvSpPr/>
              <p:nvPr/>
            </p:nvSpPr>
            <p:spPr bwMode="auto">
              <a:xfrm>
                <a:off x="7789896" y="269194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4CAEB0EB-AB3F-4876-8258-D0969AF86766}"/>
                </a:ext>
              </a:extLst>
            </p:cNvPr>
            <p:cNvGrpSpPr/>
            <p:nvPr/>
          </p:nvGrpSpPr>
          <p:grpSpPr>
            <a:xfrm>
              <a:off x="8406029" y="3673681"/>
              <a:ext cx="721206" cy="680728"/>
              <a:chOff x="7789896" y="2691942"/>
              <a:chExt cx="1709838" cy="1613873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E834EFCF-10E2-4DE9-A94C-15EB06E3F9C7}"/>
                  </a:ext>
                </a:extLst>
              </p:cNvPr>
              <p:cNvSpPr/>
              <p:nvPr/>
            </p:nvSpPr>
            <p:spPr bwMode="auto">
              <a:xfrm rot="900000">
                <a:off x="8629512" y="4126841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7BCF3DBE-F739-47CF-8039-F19F966D8B4D}"/>
                  </a:ext>
                </a:extLst>
              </p:cNvPr>
              <p:cNvSpPr/>
              <p:nvPr/>
            </p:nvSpPr>
            <p:spPr bwMode="auto">
              <a:xfrm rot="16200000">
                <a:off x="7819650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EE86ECA5-E2DF-408C-96F6-A1A76B9FE3D4}"/>
                  </a:ext>
                </a:extLst>
              </p:cNvPr>
              <p:cNvSpPr/>
              <p:nvPr/>
            </p:nvSpPr>
            <p:spPr bwMode="auto">
              <a:xfrm rot="16200000">
                <a:off x="7992444" y="2798525"/>
                <a:ext cx="1406922" cy="1607658"/>
              </a:xfrm>
              <a:custGeom>
                <a:avLst/>
                <a:gdLst>
                  <a:gd name="connsiteX0" fmla="*/ 1406407 w 1406922"/>
                  <a:gd name="connsiteY0" fmla="*/ 631137 h 1607658"/>
                  <a:gd name="connsiteX1" fmla="*/ 1384362 w 1406922"/>
                  <a:gd name="connsiteY1" fmla="*/ 827586 h 1607658"/>
                  <a:gd name="connsiteX2" fmla="*/ 1084913 w 1406922"/>
                  <a:gd name="connsiteY2" fmla="*/ 1222721 h 1607658"/>
                  <a:gd name="connsiteX3" fmla="*/ 1058319 w 1406922"/>
                  <a:gd name="connsiteY3" fmla="*/ 1236326 h 1607658"/>
                  <a:gd name="connsiteX4" fmla="*/ 765058 w 1406922"/>
                  <a:gd name="connsiteY4" fmla="*/ 1514470 h 1607658"/>
                  <a:gd name="connsiteX5" fmla="*/ 800045 w 1406922"/>
                  <a:gd name="connsiteY5" fmla="*/ 1368564 h 1607658"/>
                  <a:gd name="connsiteX6" fmla="*/ 624492 w 1406922"/>
                  <a:gd name="connsiteY6" fmla="*/ 1535069 h 1607658"/>
                  <a:gd name="connsiteX7" fmla="*/ 678807 w 1406922"/>
                  <a:gd name="connsiteY7" fmla="*/ 1308557 h 1607658"/>
                  <a:gd name="connsiteX8" fmla="*/ 671297 w 1406922"/>
                  <a:gd name="connsiteY8" fmla="*/ 1307336 h 1607658"/>
                  <a:gd name="connsiteX9" fmla="*/ 502077 w 1406922"/>
                  <a:gd name="connsiteY9" fmla="*/ 1607658 h 1607658"/>
                  <a:gd name="connsiteX10" fmla="*/ 505674 w 1406922"/>
                  <a:gd name="connsiteY10" fmla="*/ 1264452 h 1607658"/>
                  <a:gd name="connsiteX11" fmla="*/ 492469 w 1406922"/>
                  <a:gd name="connsiteY11" fmla="*/ 1259447 h 1607658"/>
                  <a:gd name="connsiteX12" fmla="*/ 424853 w 1406922"/>
                  <a:gd name="connsiteY12" fmla="*/ 1487487 h 1607658"/>
                  <a:gd name="connsiteX13" fmla="*/ 349576 w 1406922"/>
                  <a:gd name="connsiteY13" fmla="*/ 1233607 h 1607658"/>
                  <a:gd name="connsiteX14" fmla="*/ 303007 w 1406922"/>
                  <a:gd name="connsiteY14" fmla="*/ 1390664 h 1607658"/>
                  <a:gd name="connsiteX15" fmla="*/ 185004 w 1406922"/>
                  <a:gd name="connsiteY15" fmla="*/ 992689 h 1607658"/>
                  <a:gd name="connsiteX16" fmla="*/ 176316 w 1406922"/>
                  <a:gd name="connsiteY16" fmla="*/ 979262 h 1607658"/>
                  <a:gd name="connsiteX17" fmla="*/ 175590 w 1406922"/>
                  <a:gd name="connsiteY17" fmla="*/ 977573 h 1607658"/>
                  <a:gd name="connsiteX18" fmla="*/ 124385 w 1406922"/>
                  <a:gd name="connsiteY18" fmla="*/ 960496 h 1607658"/>
                  <a:gd name="connsiteX19" fmla="*/ 10980 w 1406922"/>
                  <a:gd name="connsiteY19" fmla="*/ 867971 h 1607658"/>
                  <a:gd name="connsiteX20" fmla="*/ 100816 w 1406922"/>
                  <a:gd name="connsiteY20" fmla="*/ 840003 h 1607658"/>
                  <a:gd name="connsiteX21" fmla="*/ 118813 w 1406922"/>
                  <a:gd name="connsiteY21" fmla="*/ 841498 h 1607658"/>
                  <a:gd name="connsiteX22" fmla="*/ 104041 w 1406922"/>
                  <a:gd name="connsiteY22" fmla="*/ 782679 h 1607658"/>
                  <a:gd name="connsiteX23" fmla="*/ 94282 w 1406922"/>
                  <a:gd name="connsiteY23" fmla="*/ 712461 h 1607658"/>
                  <a:gd name="connsiteX24" fmla="*/ 93971 w 1406922"/>
                  <a:gd name="connsiteY24" fmla="*/ 682334 h 1607658"/>
                  <a:gd name="connsiteX25" fmla="*/ 78833 w 1406922"/>
                  <a:gd name="connsiteY25" fmla="*/ 683111 h 1607658"/>
                  <a:gd name="connsiteX26" fmla="*/ 805 w 1406922"/>
                  <a:gd name="connsiteY26" fmla="*/ 651979 h 1607658"/>
                  <a:gd name="connsiteX27" fmla="*/ 94392 w 1406922"/>
                  <a:gd name="connsiteY27" fmla="*/ 564763 h 1607658"/>
                  <a:gd name="connsiteX28" fmla="*/ 102278 w 1406922"/>
                  <a:gd name="connsiteY28" fmla="*/ 562037 h 1607658"/>
                  <a:gd name="connsiteX29" fmla="*/ 104493 w 1406922"/>
                  <a:gd name="connsiteY29" fmla="*/ 548561 h 1607658"/>
                  <a:gd name="connsiteX30" fmla="*/ 103214 w 1406922"/>
                  <a:gd name="connsiteY30" fmla="*/ 548627 h 1607658"/>
                  <a:gd name="connsiteX31" fmla="*/ 25186 w 1406922"/>
                  <a:gd name="connsiteY31" fmla="*/ 517495 h 1607658"/>
                  <a:gd name="connsiteX32" fmla="*/ 118773 w 1406922"/>
                  <a:gd name="connsiteY32" fmla="*/ 430279 h 1607658"/>
                  <a:gd name="connsiteX33" fmla="*/ 138804 w 1406922"/>
                  <a:gd name="connsiteY33" fmla="*/ 423356 h 1607658"/>
                  <a:gd name="connsiteX34" fmla="*/ 161739 w 1406922"/>
                  <a:gd name="connsiteY34" fmla="*/ 362843 h 1607658"/>
                  <a:gd name="connsiteX35" fmla="*/ 230667 w 1406922"/>
                  <a:gd name="connsiteY35" fmla="*/ 253578 h 1607658"/>
                  <a:gd name="connsiteX36" fmla="*/ 239350 w 1406922"/>
                  <a:gd name="connsiteY36" fmla="*/ 244426 h 1607658"/>
                  <a:gd name="connsiteX37" fmla="*/ 239224 w 1406922"/>
                  <a:gd name="connsiteY37" fmla="*/ 243068 h 1607658"/>
                  <a:gd name="connsiteX38" fmla="*/ 399356 w 1406922"/>
                  <a:gd name="connsiteY38" fmla="*/ 68371 h 1607658"/>
                  <a:gd name="connsiteX39" fmla="*/ 392427 w 1406922"/>
                  <a:gd name="connsiteY39" fmla="*/ 108450 h 1607658"/>
                  <a:gd name="connsiteX40" fmla="*/ 420808 w 1406922"/>
                  <a:gd name="connsiteY40" fmla="*/ 88224 h 1607658"/>
                  <a:gd name="connsiteX41" fmla="*/ 919581 w 1406922"/>
                  <a:gd name="connsiteY41" fmla="*/ 22560 h 1607658"/>
                  <a:gd name="connsiteX42" fmla="*/ 1406407 w 1406922"/>
                  <a:gd name="connsiteY42" fmla="*/ 631137 h 1607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406922" h="1607658">
                    <a:moveTo>
                      <a:pt x="1406407" y="631137"/>
                    </a:moveTo>
                    <a:cubicBezTo>
                      <a:pt x="1408977" y="695750"/>
                      <a:pt x="1401979" y="761840"/>
                      <a:pt x="1384362" y="827586"/>
                    </a:cubicBezTo>
                    <a:cubicBezTo>
                      <a:pt x="1338118" y="1000171"/>
                      <a:pt x="1227323" y="1138221"/>
                      <a:pt x="1084913" y="1222721"/>
                    </a:cubicBezTo>
                    <a:lnTo>
                      <a:pt x="1058319" y="1236326"/>
                    </a:lnTo>
                    <a:lnTo>
                      <a:pt x="765058" y="1514470"/>
                    </a:lnTo>
                    <a:lnTo>
                      <a:pt x="800045" y="1368564"/>
                    </a:lnTo>
                    <a:lnTo>
                      <a:pt x="624492" y="1535069"/>
                    </a:lnTo>
                    <a:lnTo>
                      <a:pt x="678807" y="1308557"/>
                    </a:lnTo>
                    <a:lnTo>
                      <a:pt x="671297" y="1307336"/>
                    </a:lnTo>
                    <a:lnTo>
                      <a:pt x="502077" y="1607658"/>
                    </a:lnTo>
                    <a:lnTo>
                      <a:pt x="505674" y="1264452"/>
                    </a:lnTo>
                    <a:lnTo>
                      <a:pt x="492469" y="1259447"/>
                    </a:lnTo>
                    <a:lnTo>
                      <a:pt x="424853" y="1487487"/>
                    </a:lnTo>
                    <a:lnTo>
                      <a:pt x="349576" y="1233607"/>
                    </a:lnTo>
                    <a:lnTo>
                      <a:pt x="303007" y="1390664"/>
                    </a:lnTo>
                    <a:lnTo>
                      <a:pt x="185004" y="992689"/>
                    </a:lnTo>
                    <a:lnTo>
                      <a:pt x="176316" y="979262"/>
                    </a:lnTo>
                    <a:lnTo>
                      <a:pt x="175590" y="977573"/>
                    </a:lnTo>
                    <a:lnTo>
                      <a:pt x="124385" y="960496"/>
                    </a:lnTo>
                    <a:cubicBezTo>
                      <a:pt x="51172" y="930641"/>
                      <a:pt x="3997" y="894033"/>
                      <a:pt x="10980" y="867971"/>
                    </a:cubicBezTo>
                    <a:cubicBezTo>
                      <a:pt x="16218" y="848424"/>
                      <a:pt x="50804" y="838972"/>
                      <a:pt x="100816" y="840003"/>
                    </a:cubicBezTo>
                    <a:lnTo>
                      <a:pt x="118813" y="841498"/>
                    </a:lnTo>
                    <a:lnTo>
                      <a:pt x="104041" y="782679"/>
                    </a:lnTo>
                    <a:cubicBezTo>
                      <a:pt x="99541" y="759572"/>
                      <a:pt x="96270" y="736136"/>
                      <a:pt x="94282" y="712461"/>
                    </a:cubicBezTo>
                    <a:lnTo>
                      <a:pt x="93971" y="682334"/>
                    </a:lnTo>
                    <a:lnTo>
                      <a:pt x="78833" y="683111"/>
                    </a:lnTo>
                    <a:cubicBezTo>
                      <a:pt x="36032" y="682210"/>
                      <a:pt x="6043" y="671526"/>
                      <a:pt x="805" y="651979"/>
                    </a:cubicBezTo>
                    <a:cubicBezTo>
                      <a:pt x="-6178" y="625916"/>
                      <a:pt x="32825" y="591498"/>
                      <a:pt x="94392" y="564763"/>
                    </a:cubicBezTo>
                    <a:lnTo>
                      <a:pt x="102278" y="562037"/>
                    </a:lnTo>
                    <a:lnTo>
                      <a:pt x="104493" y="548561"/>
                    </a:lnTo>
                    <a:lnTo>
                      <a:pt x="103214" y="548627"/>
                    </a:lnTo>
                    <a:cubicBezTo>
                      <a:pt x="60413" y="547726"/>
                      <a:pt x="30424" y="537042"/>
                      <a:pt x="25186" y="517495"/>
                    </a:cubicBezTo>
                    <a:cubicBezTo>
                      <a:pt x="18203" y="491432"/>
                      <a:pt x="57206" y="457014"/>
                      <a:pt x="118773" y="430279"/>
                    </a:cubicBezTo>
                    <a:lnTo>
                      <a:pt x="138804" y="423356"/>
                    </a:lnTo>
                    <a:lnTo>
                      <a:pt x="161739" y="362843"/>
                    </a:lnTo>
                    <a:cubicBezTo>
                      <a:pt x="181271" y="323778"/>
                      <a:pt x="204427" y="287253"/>
                      <a:pt x="230667" y="253578"/>
                    </a:cubicBezTo>
                    <a:lnTo>
                      <a:pt x="239350" y="244426"/>
                    </a:lnTo>
                    <a:lnTo>
                      <a:pt x="239224" y="243068"/>
                    </a:lnTo>
                    <a:cubicBezTo>
                      <a:pt x="239224" y="146585"/>
                      <a:pt x="310918" y="68371"/>
                      <a:pt x="399356" y="68371"/>
                    </a:cubicBezTo>
                    <a:lnTo>
                      <a:pt x="392427" y="108450"/>
                    </a:lnTo>
                    <a:lnTo>
                      <a:pt x="420808" y="88224"/>
                    </a:lnTo>
                    <a:cubicBezTo>
                      <a:pt x="566489" y="4116"/>
                      <a:pt x="744257" y="-24419"/>
                      <a:pt x="919581" y="22560"/>
                    </a:cubicBezTo>
                    <a:cubicBezTo>
                      <a:pt x="1204481" y="98899"/>
                      <a:pt x="1395272" y="351148"/>
                      <a:pt x="1406407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月 343">
                <a:extLst>
                  <a:ext uri="{FF2B5EF4-FFF2-40B4-BE49-F238E27FC236}">
                    <a16:creationId xmlns:a16="http://schemas.microsoft.com/office/drawing/2014/main" id="{B47F3F58-DBD9-491D-BE1C-9FC2CFAD1BE8}"/>
                  </a:ext>
                </a:extLst>
              </p:cNvPr>
              <p:cNvSpPr/>
              <p:nvPr/>
            </p:nvSpPr>
            <p:spPr bwMode="auto">
              <a:xfrm rot="16200000">
                <a:off x="8077223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D3ABF3F9-10B2-4730-A79E-25D005054114}"/>
                  </a:ext>
                </a:extLst>
              </p:cNvPr>
              <p:cNvSpPr/>
              <p:nvPr/>
            </p:nvSpPr>
            <p:spPr bwMode="auto">
              <a:xfrm>
                <a:off x="7882541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26E85204-848D-4210-861C-13FB6A5D0A36}"/>
                  </a:ext>
                </a:extLst>
              </p:cNvPr>
              <p:cNvSpPr/>
              <p:nvPr/>
            </p:nvSpPr>
            <p:spPr bwMode="auto">
              <a:xfrm>
                <a:off x="7913657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2F8D5FA1-413E-42A4-B57A-4205D017023A}"/>
                  </a:ext>
                </a:extLst>
              </p:cNvPr>
              <p:cNvSpPr/>
              <p:nvPr/>
            </p:nvSpPr>
            <p:spPr bwMode="auto">
              <a:xfrm>
                <a:off x="8075983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A8D24C6D-DBED-405B-B764-F217BB4F4C2A}"/>
                  </a:ext>
                </a:extLst>
              </p:cNvPr>
              <p:cNvSpPr/>
              <p:nvPr/>
            </p:nvSpPr>
            <p:spPr bwMode="auto">
              <a:xfrm rot="18900000">
                <a:off x="8278331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A4756168-A7EE-4067-86EB-B1B75A4C04C5}"/>
                  </a:ext>
                </a:extLst>
              </p:cNvPr>
              <p:cNvSpPr/>
              <p:nvPr/>
            </p:nvSpPr>
            <p:spPr bwMode="auto">
              <a:xfrm rot="18900000">
                <a:off x="8314684" y="3193966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EC70DB4B-74BA-4C17-BD4B-4CDB18F4523A}"/>
                  </a:ext>
                </a:extLst>
              </p:cNvPr>
              <p:cNvGrpSpPr/>
              <p:nvPr/>
            </p:nvGrpSpPr>
            <p:grpSpPr>
              <a:xfrm>
                <a:off x="7811060" y="3359713"/>
                <a:ext cx="475577" cy="228713"/>
                <a:chOff x="7786212" y="2039288"/>
                <a:chExt cx="660587" cy="317687"/>
              </a:xfrm>
            </p:grpSpPr>
            <p:sp>
              <p:nvSpPr>
                <p:cNvPr id="352" name="楕円 351">
                  <a:extLst>
                    <a:ext uri="{FF2B5EF4-FFF2-40B4-BE49-F238E27FC236}">
                      <a16:creationId xmlns:a16="http://schemas.microsoft.com/office/drawing/2014/main" id="{2433868E-4CC4-4807-94F7-5144F3EFA5A7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円: 塗りつぶしなし 352">
                  <a:extLst>
                    <a:ext uri="{FF2B5EF4-FFF2-40B4-BE49-F238E27FC236}">
                      <a16:creationId xmlns:a16="http://schemas.microsoft.com/office/drawing/2014/main" id="{25EB72CA-EEFA-489B-83F5-04EFBA854201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7B6B035C-432D-4763-B9D6-75C48908EE1E}"/>
                    </a:ext>
                  </a:extLst>
                </p:cNvPr>
                <p:cNvSpPr/>
                <p:nvPr/>
              </p:nvSpPr>
              <p:spPr bwMode="auto">
                <a:xfrm>
                  <a:off x="81502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円: 塗りつぶしなし 354">
                  <a:extLst>
                    <a:ext uri="{FF2B5EF4-FFF2-40B4-BE49-F238E27FC236}">
                      <a16:creationId xmlns:a16="http://schemas.microsoft.com/office/drawing/2014/main" id="{1D8F51AD-E773-4EA1-8624-7F5327EE778E}"/>
                    </a:ext>
                  </a:extLst>
                </p:cNvPr>
                <p:cNvSpPr/>
                <p:nvPr/>
              </p:nvSpPr>
              <p:spPr bwMode="auto">
                <a:xfrm>
                  <a:off x="81291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1" name="星: 12 pt 350">
                <a:extLst>
                  <a:ext uri="{FF2B5EF4-FFF2-40B4-BE49-F238E27FC236}">
                    <a16:creationId xmlns:a16="http://schemas.microsoft.com/office/drawing/2014/main" id="{9F53EA69-8FA9-4E12-AC48-E6CEF59BD604}"/>
                  </a:ext>
                </a:extLst>
              </p:cNvPr>
              <p:cNvSpPr/>
              <p:nvPr/>
            </p:nvSpPr>
            <p:spPr bwMode="auto">
              <a:xfrm>
                <a:off x="7789896" y="269194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DA14AEBB-A405-4E76-AD4A-F7E86312CF65}"/>
                </a:ext>
              </a:extLst>
            </p:cNvPr>
            <p:cNvGrpSpPr/>
            <p:nvPr/>
          </p:nvGrpSpPr>
          <p:grpSpPr>
            <a:xfrm>
              <a:off x="8776347" y="3673681"/>
              <a:ext cx="721206" cy="680728"/>
              <a:chOff x="7789896" y="2691942"/>
              <a:chExt cx="1709838" cy="1613873"/>
            </a:xfrm>
          </p:grpSpPr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C413F5B4-07E1-4BAD-8143-0DB19856ED4D}"/>
                  </a:ext>
                </a:extLst>
              </p:cNvPr>
              <p:cNvSpPr/>
              <p:nvPr/>
            </p:nvSpPr>
            <p:spPr bwMode="auto">
              <a:xfrm rot="900000">
                <a:off x="8629512" y="4126841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3FE0C258-9963-4909-9D08-DDD07CEAF11C}"/>
                  </a:ext>
                </a:extLst>
              </p:cNvPr>
              <p:cNvSpPr/>
              <p:nvPr/>
            </p:nvSpPr>
            <p:spPr bwMode="auto">
              <a:xfrm rot="16200000">
                <a:off x="7819650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52453B0B-CFA8-46F6-B20D-182466C67222}"/>
                  </a:ext>
                </a:extLst>
              </p:cNvPr>
              <p:cNvSpPr/>
              <p:nvPr/>
            </p:nvSpPr>
            <p:spPr bwMode="auto">
              <a:xfrm rot="16200000">
                <a:off x="7992444" y="2798525"/>
                <a:ext cx="1406922" cy="1607658"/>
              </a:xfrm>
              <a:custGeom>
                <a:avLst/>
                <a:gdLst>
                  <a:gd name="connsiteX0" fmla="*/ 1406407 w 1406922"/>
                  <a:gd name="connsiteY0" fmla="*/ 631137 h 1607658"/>
                  <a:gd name="connsiteX1" fmla="*/ 1384362 w 1406922"/>
                  <a:gd name="connsiteY1" fmla="*/ 827586 h 1607658"/>
                  <a:gd name="connsiteX2" fmla="*/ 1084913 w 1406922"/>
                  <a:gd name="connsiteY2" fmla="*/ 1222721 h 1607658"/>
                  <a:gd name="connsiteX3" fmla="*/ 1058319 w 1406922"/>
                  <a:gd name="connsiteY3" fmla="*/ 1236326 h 1607658"/>
                  <a:gd name="connsiteX4" fmla="*/ 765058 w 1406922"/>
                  <a:gd name="connsiteY4" fmla="*/ 1514470 h 1607658"/>
                  <a:gd name="connsiteX5" fmla="*/ 800045 w 1406922"/>
                  <a:gd name="connsiteY5" fmla="*/ 1368564 h 1607658"/>
                  <a:gd name="connsiteX6" fmla="*/ 624492 w 1406922"/>
                  <a:gd name="connsiteY6" fmla="*/ 1535069 h 1607658"/>
                  <a:gd name="connsiteX7" fmla="*/ 678807 w 1406922"/>
                  <a:gd name="connsiteY7" fmla="*/ 1308557 h 1607658"/>
                  <a:gd name="connsiteX8" fmla="*/ 671297 w 1406922"/>
                  <a:gd name="connsiteY8" fmla="*/ 1307336 h 1607658"/>
                  <a:gd name="connsiteX9" fmla="*/ 502077 w 1406922"/>
                  <a:gd name="connsiteY9" fmla="*/ 1607658 h 1607658"/>
                  <a:gd name="connsiteX10" fmla="*/ 505674 w 1406922"/>
                  <a:gd name="connsiteY10" fmla="*/ 1264452 h 1607658"/>
                  <a:gd name="connsiteX11" fmla="*/ 492469 w 1406922"/>
                  <a:gd name="connsiteY11" fmla="*/ 1259447 h 1607658"/>
                  <a:gd name="connsiteX12" fmla="*/ 424853 w 1406922"/>
                  <a:gd name="connsiteY12" fmla="*/ 1487487 h 1607658"/>
                  <a:gd name="connsiteX13" fmla="*/ 349576 w 1406922"/>
                  <a:gd name="connsiteY13" fmla="*/ 1233607 h 1607658"/>
                  <a:gd name="connsiteX14" fmla="*/ 303007 w 1406922"/>
                  <a:gd name="connsiteY14" fmla="*/ 1390664 h 1607658"/>
                  <a:gd name="connsiteX15" fmla="*/ 185004 w 1406922"/>
                  <a:gd name="connsiteY15" fmla="*/ 992689 h 1607658"/>
                  <a:gd name="connsiteX16" fmla="*/ 176316 w 1406922"/>
                  <a:gd name="connsiteY16" fmla="*/ 979262 h 1607658"/>
                  <a:gd name="connsiteX17" fmla="*/ 175590 w 1406922"/>
                  <a:gd name="connsiteY17" fmla="*/ 977573 h 1607658"/>
                  <a:gd name="connsiteX18" fmla="*/ 124385 w 1406922"/>
                  <a:gd name="connsiteY18" fmla="*/ 960496 h 1607658"/>
                  <a:gd name="connsiteX19" fmla="*/ 10980 w 1406922"/>
                  <a:gd name="connsiteY19" fmla="*/ 867971 h 1607658"/>
                  <a:gd name="connsiteX20" fmla="*/ 100816 w 1406922"/>
                  <a:gd name="connsiteY20" fmla="*/ 840003 h 1607658"/>
                  <a:gd name="connsiteX21" fmla="*/ 118813 w 1406922"/>
                  <a:gd name="connsiteY21" fmla="*/ 841498 h 1607658"/>
                  <a:gd name="connsiteX22" fmla="*/ 104041 w 1406922"/>
                  <a:gd name="connsiteY22" fmla="*/ 782679 h 1607658"/>
                  <a:gd name="connsiteX23" fmla="*/ 94282 w 1406922"/>
                  <a:gd name="connsiteY23" fmla="*/ 712461 h 1607658"/>
                  <a:gd name="connsiteX24" fmla="*/ 93971 w 1406922"/>
                  <a:gd name="connsiteY24" fmla="*/ 682334 h 1607658"/>
                  <a:gd name="connsiteX25" fmla="*/ 78833 w 1406922"/>
                  <a:gd name="connsiteY25" fmla="*/ 683111 h 1607658"/>
                  <a:gd name="connsiteX26" fmla="*/ 805 w 1406922"/>
                  <a:gd name="connsiteY26" fmla="*/ 651979 h 1607658"/>
                  <a:gd name="connsiteX27" fmla="*/ 94392 w 1406922"/>
                  <a:gd name="connsiteY27" fmla="*/ 564763 h 1607658"/>
                  <a:gd name="connsiteX28" fmla="*/ 102278 w 1406922"/>
                  <a:gd name="connsiteY28" fmla="*/ 562037 h 1607658"/>
                  <a:gd name="connsiteX29" fmla="*/ 104493 w 1406922"/>
                  <a:gd name="connsiteY29" fmla="*/ 548561 h 1607658"/>
                  <a:gd name="connsiteX30" fmla="*/ 103214 w 1406922"/>
                  <a:gd name="connsiteY30" fmla="*/ 548627 h 1607658"/>
                  <a:gd name="connsiteX31" fmla="*/ 25186 w 1406922"/>
                  <a:gd name="connsiteY31" fmla="*/ 517495 h 1607658"/>
                  <a:gd name="connsiteX32" fmla="*/ 118773 w 1406922"/>
                  <a:gd name="connsiteY32" fmla="*/ 430279 h 1607658"/>
                  <a:gd name="connsiteX33" fmla="*/ 138804 w 1406922"/>
                  <a:gd name="connsiteY33" fmla="*/ 423356 h 1607658"/>
                  <a:gd name="connsiteX34" fmla="*/ 161739 w 1406922"/>
                  <a:gd name="connsiteY34" fmla="*/ 362843 h 1607658"/>
                  <a:gd name="connsiteX35" fmla="*/ 230667 w 1406922"/>
                  <a:gd name="connsiteY35" fmla="*/ 253578 h 1607658"/>
                  <a:gd name="connsiteX36" fmla="*/ 239350 w 1406922"/>
                  <a:gd name="connsiteY36" fmla="*/ 244426 h 1607658"/>
                  <a:gd name="connsiteX37" fmla="*/ 239224 w 1406922"/>
                  <a:gd name="connsiteY37" fmla="*/ 243068 h 1607658"/>
                  <a:gd name="connsiteX38" fmla="*/ 399356 w 1406922"/>
                  <a:gd name="connsiteY38" fmla="*/ 68371 h 1607658"/>
                  <a:gd name="connsiteX39" fmla="*/ 392427 w 1406922"/>
                  <a:gd name="connsiteY39" fmla="*/ 108450 h 1607658"/>
                  <a:gd name="connsiteX40" fmla="*/ 420808 w 1406922"/>
                  <a:gd name="connsiteY40" fmla="*/ 88224 h 1607658"/>
                  <a:gd name="connsiteX41" fmla="*/ 919581 w 1406922"/>
                  <a:gd name="connsiteY41" fmla="*/ 22560 h 1607658"/>
                  <a:gd name="connsiteX42" fmla="*/ 1406407 w 1406922"/>
                  <a:gd name="connsiteY42" fmla="*/ 631137 h 1607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406922" h="1607658">
                    <a:moveTo>
                      <a:pt x="1406407" y="631137"/>
                    </a:moveTo>
                    <a:cubicBezTo>
                      <a:pt x="1408977" y="695750"/>
                      <a:pt x="1401979" y="761840"/>
                      <a:pt x="1384362" y="827586"/>
                    </a:cubicBezTo>
                    <a:cubicBezTo>
                      <a:pt x="1338118" y="1000171"/>
                      <a:pt x="1227323" y="1138221"/>
                      <a:pt x="1084913" y="1222721"/>
                    </a:cubicBezTo>
                    <a:lnTo>
                      <a:pt x="1058319" y="1236326"/>
                    </a:lnTo>
                    <a:lnTo>
                      <a:pt x="765058" y="1514470"/>
                    </a:lnTo>
                    <a:lnTo>
                      <a:pt x="800045" y="1368564"/>
                    </a:lnTo>
                    <a:lnTo>
                      <a:pt x="624492" y="1535069"/>
                    </a:lnTo>
                    <a:lnTo>
                      <a:pt x="678807" y="1308557"/>
                    </a:lnTo>
                    <a:lnTo>
                      <a:pt x="671297" y="1307336"/>
                    </a:lnTo>
                    <a:lnTo>
                      <a:pt x="502077" y="1607658"/>
                    </a:lnTo>
                    <a:lnTo>
                      <a:pt x="505674" y="1264452"/>
                    </a:lnTo>
                    <a:lnTo>
                      <a:pt x="492469" y="1259447"/>
                    </a:lnTo>
                    <a:lnTo>
                      <a:pt x="424853" y="1487487"/>
                    </a:lnTo>
                    <a:lnTo>
                      <a:pt x="349576" y="1233607"/>
                    </a:lnTo>
                    <a:lnTo>
                      <a:pt x="303007" y="1390664"/>
                    </a:lnTo>
                    <a:lnTo>
                      <a:pt x="185004" y="992689"/>
                    </a:lnTo>
                    <a:lnTo>
                      <a:pt x="176316" y="979262"/>
                    </a:lnTo>
                    <a:lnTo>
                      <a:pt x="175590" y="977573"/>
                    </a:lnTo>
                    <a:lnTo>
                      <a:pt x="124385" y="960496"/>
                    </a:lnTo>
                    <a:cubicBezTo>
                      <a:pt x="51172" y="930641"/>
                      <a:pt x="3997" y="894033"/>
                      <a:pt x="10980" y="867971"/>
                    </a:cubicBezTo>
                    <a:cubicBezTo>
                      <a:pt x="16218" y="848424"/>
                      <a:pt x="50804" y="838972"/>
                      <a:pt x="100816" y="840003"/>
                    </a:cubicBezTo>
                    <a:lnTo>
                      <a:pt x="118813" y="841498"/>
                    </a:lnTo>
                    <a:lnTo>
                      <a:pt x="104041" y="782679"/>
                    </a:lnTo>
                    <a:cubicBezTo>
                      <a:pt x="99541" y="759572"/>
                      <a:pt x="96270" y="736136"/>
                      <a:pt x="94282" y="712461"/>
                    </a:cubicBezTo>
                    <a:lnTo>
                      <a:pt x="93971" y="682334"/>
                    </a:lnTo>
                    <a:lnTo>
                      <a:pt x="78833" y="683111"/>
                    </a:lnTo>
                    <a:cubicBezTo>
                      <a:pt x="36032" y="682210"/>
                      <a:pt x="6043" y="671526"/>
                      <a:pt x="805" y="651979"/>
                    </a:cubicBezTo>
                    <a:cubicBezTo>
                      <a:pt x="-6178" y="625916"/>
                      <a:pt x="32825" y="591498"/>
                      <a:pt x="94392" y="564763"/>
                    </a:cubicBezTo>
                    <a:lnTo>
                      <a:pt x="102278" y="562037"/>
                    </a:lnTo>
                    <a:lnTo>
                      <a:pt x="104493" y="548561"/>
                    </a:lnTo>
                    <a:lnTo>
                      <a:pt x="103214" y="548627"/>
                    </a:lnTo>
                    <a:cubicBezTo>
                      <a:pt x="60413" y="547726"/>
                      <a:pt x="30424" y="537042"/>
                      <a:pt x="25186" y="517495"/>
                    </a:cubicBezTo>
                    <a:cubicBezTo>
                      <a:pt x="18203" y="491432"/>
                      <a:pt x="57206" y="457014"/>
                      <a:pt x="118773" y="430279"/>
                    </a:cubicBezTo>
                    <a:lnTo>
                      <a:pt x="138804" y="423356"/>
                    </a:lnTo>
                    <a:lnTo>
                      <a:pt x="161739" y="362843"/>
                    </a:lnTo>
                    <a:cubicBezTo>
                      <a:pt x="181271" y="323778"/>
                      <a:pt x="204427" y="287253"/>
                      <a:pt x="230667" y="253578"/>
                    </a:cubicBezTo>
                    <a:lnTo>
                      <a:pt x="239350" y="244426"/>
                    </a:lnTo>
                    <a:lnTo>
                      <a:pt x="239224" y="243068"/>
                    </a:lnTo>
                    <a:cubicBezTo>
                      <a:pt x="239224" y="146585"/>
                      <a:pt x="310918" y="68371"/>
                      <a:pt x="399356" y="68371"/>
                    </a:cubicBezTo>
                    <a:lnTo>
                      <a:pt x="392427" y="108450"/>
                    </a:lnTo>
                    <a:lnTo>
                      <a:pt x="420808" y="88224"/>
                    </a:lnTo>
                    <a:cubicBezTo>
                      <a:pt x="566489" y="4116"/>
                      <a:pt x="744257" y="-24419"/>
                      <a:pt x="919581" y="22560"/>
                    </a:cubicBezTo>
                    <a:cubicBezTo>
                      <a:pt x="1204481" y="98899"/>
                      <a:pt x="1395272" y="351148"/>
                      <a:pt x="1406407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月 579">
                <a:extLst>
                  <a:ext uri="{FF2B5EF4-FFF2-40B4-BE49-F238E27FC236}">
                    <a16:creationId xmlns:a16="http://schemas.microsoft.com/office/drawing/2014/main" id="{79A87FE9-395D-40EB-9E99-ABE027A0D00E}"/>
                  </a:ext>
                </a:extLst>
              </p:cNvPr>
              <p:cNvSpPr/>
              <p:nvPr/>
            </p:nvSpPr>
            <p:spPr bwMode="auto">
              <a:xfrm rot="16200000">
                <a:off x="8077223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9BFFDB95-C60A-4C5F-98DF-17C82324D271}"/>
                  </a:ext>
                </a:extLst>
              </p:cNvPr>
              <p:cNvSpPr/>
              <p:nvPr/>
            </p:nvSpPr>
            <p:spPr bwMode="auto">
              <a:xfrm>
                <a:off x="7882541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67E16483-C8E0-4A37-A478-38097A664521}"/>
                  </a:ext>
                </a:extLst>
              </p:cNvPr>
              <p:cNvSpPr/>
              <p:nvPr/>
            </p:nvSpPr>
            <p:spPr bwMode="auto">
              <a:xfrm>
                <a:off x="7913657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E64EE017-74EE-492E-A39A-B90A31A2D227}"/>
                  </a:ext>
                </a:extLst>
              </p:cNvPr>
              <p:cNvSpPr/>
              <p:nvPr/>
            </p:nvSpPr>
            <p:spPr bwMode="auto">
              <a:xfrm>
                <a:off x="8075983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9B84F884-B52F-49B9-970D-1C3393EFF3D4}"/>
                  </a:ext>
                </a:extLst>
              </p:cNvPr>
              <p:cNvSpPr/>
              <p:nvPr/>
            </p:nvSpPr>
            <p:spPr bwMode="auto">
              <a:xfrm rot="18900000">
                <a:off x="8278331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3439E068-2586-49CA-8C94-D709E243CD3C}"/>
                  </a:ext>
                </a:extLst>
              </p:cNvPr>
              <p:cNvSpPr/>
              <p:nvPr/>
            </p:nvSpPr>
            <p:spPr bwMode="auto">
              <a:xfrm rot="18900000">
                <a:off x="8314684" y="3193966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1B31C758-5E50-4FBB-AE73-5EE66A23E38B}"/>
                  </a:ext>
                </a:extLst>
              </p:cNvPr>
              <p:cNvGrpSpPr/>
              <p:nvPr/>
            </p:nvGrpSpPr>
            <p:grpSpPr>
              <a:xfrm>
                <a:off x="7811060" y="3359713"/>
                <a:ext cx="475577" cy="228713"/>
                <a:chOff x="7786212" y="2039288"/>
                <a:chExt cx="660587" cy="317687"/>
              </a:xfrm>
            </p:grpSpPr>
            <p:sp>
              <p:nvSpPr>
                <p:cNvPr id="588" name="楕円 587">
                  <a:extLst>
                    <a:ext uri="{FF2B5EF4-FFF2-40B4-BE49-F238E27FC236}">
                      <a16:creationId xmlns:a16="http://schemas.microsoft.com/office/drawing/2014/main" id="{371533F0-5321-463F-8877-DE64381251BE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円: 塗りつぶしなし 588">
                  <a:extLst>
                    <a:ext uri="{FF2B5EF4-FFF2-40B4-BE49-F238E27FC236}">
                      <a16:creationId xmlns:a16="http://schemas.microsoft.com/office/drawing/2014/main" id="{E2FCE162-C23D-4E29-8D6D-E2E040CA811C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DB006D28-523F-411C-9FAB-A677A20ECDC4}"/>
                    </a:ext>
                  </a:extLst>
                </p:cNvPr>
                <p:cNvSpPr/>
                <p:nvPr/>
              </p:nvSpPr>
              <p:spPr bwMode="auto">
                <a:xfrm>
                  <a:off x="81502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円: 塗りつぶしなし 590">
                  <a:extLst>
                    <a:ext uri="{FF2B5EF4-FFF2-40B4-BE49-F238E27FC236}">
                      <a16:creationId xmlns:a16="http://schemas.microsoft.com/office/drawing/2014/main" id="{ED724188-6D0B-45AC-B83F-9B35CD3CEB4D}"/>
                    </a:ext>
                  </a:extLst>
                </p:cNvPr>
                <p:cNvSpPr/>
                <p:nvPr/>
              </p:nvSpPr>
              <p:spPr bwMode="auto">
                <a:xfrm>
                  <a:off x="81291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7" name="星: 12 pt 586">
                <a:extLst>
                  <a:ext uri="{FF2B5EF4-FFF2-40B4-BE49-F238E27FC236}">
                    <a16:creationId xmlns:a16="http://schemas.microsoft.com/office/drawing/2014/main" id="{CB8FF4C7-E9A5-41B6-B6B2-21C97551334E}"/>
                  </a:ext>
                </a:extLst>
              </p:cNvPr>
              <p:cNvSpPr/>
              <p:nvPr/>
            </p:nvSpPr>
            <p:spPr bwMode="auto">
              <a:xfrm>
                <a:off x="7789896" y="269194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B8BA4A2-93CA-42C5-9598-24AAD8AED21B}"/>
              </a:ext>
            </a:extLst>
          </p:cNvPr>
          <p:cNvGrpSpPr/>
          <p:nvPr/>
        </p:nvGrpSpPr>
        <p:grpSpPr>
          <a:xfrm>
            <a:off x="396788" y="4779120"/>
            <a:ext cx="1623791" cy="1247689"/>
            <a:chOff x="396788" y="4779120"/>
            <a:chExt cx="1623791" cy="1247689"/>
          </a:xfrm>
        </p:grpSpPr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D92ECAE6-64B5-45E8-B12D-F86116BFB55E}"/>
                </a:ext>
              </a:extLst>
            </p:cNvPr>
            <p:cNvGrpSpPr/>
            <p:nvPr/>
          </p:nvGrpSpPr>
          <p:grpSpPr>
            <a:xfrm>
              <a:off x="396788" y="4779120"/>
              <a:ext cx="1623791" cy="1128143"/>
              <a:chOff x="396788" y="4874099"/>
              <a:chExt cx="1700933" cy="1181738"/>
            </a:xfrm>
          </p:grpSpPr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9C95D185-29A5-4D99-BD15-E07C6552265D}"/>
                  </a:ext>
                </a:extLst>
              </p:cNvPr>
              <p:cNvGrpSpPr/>
              <p:nvPr/>
            </p:nvGrpSpPr>
            <p:grpSpPr>
              <a:xfrm>
                <a:off x="997924" y="4874099"/>
                <a:ext cx="658126" cy="232790"/>
                <a:chOff x="2836249" y="4876607"/>
                <a:chExt cx="658126" cy="232790"/>
              </a:xfrm>
            </p:grpSpPr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A9B5B5CF-EF44-4B40-A9F4-3F73551A30AD}"/>
                    </a:ext>
                  </a:extLst>
                </p:cNvPr>
                <p:cNvSpPr/>
                <p:nvPr/>
              </p:nvSpPr>
              <p:spPr bwMode="auto">
                <a:xfrm>
                  <a:off x="2923009" y="4881623"/>
                  <a:ext cx="571366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FD25AC98-9599-446B-9843-F60CD2C9EEC6}"/>
                    </a:ext>
                  </a:extLst>
                </p:cNvPr>
                <p:cNvSpPr/>
                <p:nvPr/>
              </p:nvSpPr>
              <p:spPr bwMode="auto">
                <a:xfrm>
                  <a:off x="2836249" y="4876607"/>
                  <a:ext cx="578150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64D6FBF-AFCF-40BB-B790-651E8E7BAB41}"/>
                  </a:ext>
                </a:extLst>
              </p:cNvPr>
              <p:cNvSpPr/>
              <p:nvPr/>
            </p:nvSpPr>
            <p:spPr bwMode="auto">
              <a:xfrm rot="10800000">
                <a:off x="104096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D44EF76-D582-4000-A847-BD5A239CF007}"/>
                  </a:ext>
                </a:extLst>
              </p:cNvPr>
              <p:cNvSpPr/>
              <p:nvPr/>
            </p:nvSpPr>
            <p:spPr bwMode="auto">
              <a:xfrm rot="10800000">
                <a:off x="116523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C8CAC51-1F92-42E8-8EA0-ABA4A5CBCA19}"/>
                  </a:ext>
                </a:extLst>
              </p:cNvPr>
              <p:cNvSpPr/>
              <p:nvPr/>
            </p:nvSpPr>
            <p:spPr bwMode="auto">
              <a:xfrm rot="10800000" flipH="1">
                <a:off x="166857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678DFCA-63D2-44C1-9A31-9187F42810EA}"/>
                  </a:ext>
                </a:extLst>
              </p:cNvPr>
              <p:cNvSpPr/>
              <p:nvPr/>
            </p:nvSpPr>
            <p:spPr bwMode="auto">
              <a:xfrm rot="10800000" flipH="1">
                <a:off x="154430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E39E7FDE-280E-47B4-8F5A-B820EE288F27}"/>
                  </a:ext>
                </a:extLst>
              </p:cNvPr>
              <p:cNvSpPr/>
              <p:nvPr/>
            </p:nvSpPr>
            <p:spPr bwMode="auto">
              <a:xfrm rot="10800000" flipH="1" flipV="1">
                <a:off x="396788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8 w 1700933"/>
                  <a:gd name="connsiteY2" fmla="*/ 323537 h 907067"/>
                  <a:gd name="connsiteX3" fmla="*/ 1630151 w 1700933"/>
                  <a:gd name="connsiteY3" fmla="*/ 369159 h 907067"/>
                  <a:gd name="connsiteX4" fmla="*/ 1683068 w 1700933"/>
                  <a:gd name="connsiteY4" fmla="*/ 593488 h 907067"/>
                  <a:gd name="connsiteX5" fmla="*/ 1632754 w 1700933"/>
                  <a:gd name="connsiteY5" fmla="*/ 468436 h 907067"/>
                  <a:gd name="connsiteX6" fmla="*/ 1588522 w 1700933"/>
                  <a:gd name="connsiteY6" fmla="*/ 420180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3 w 1700933"/>
                  <a:gd name="connsiteY13" fmla="*/ 772914 h 907067"/>
                  <a:gd name="connsiteX14" fmla="*/ 1234653 w 1700933"/>
                  <a:gd name="connsiteY14" fmla="*/ 907066 h 907067"/>
                  <a:gd name="connsiteX15" fmla="*/ 1147513 w 1700933"/>
                  <a:gd name="connsiteY15" fmla="*/ 907066 h 907067"/>
                  <a:gd name="connsiteX16" fmla="*/ 1147513 w 1700933"/>
                  <a:gd name="connsiteY16" fmla="*/ 798550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9 w 1700933"/>
                  <a:gd name="connsiteY19" fmla="*/ 825751 h 907067"/>
                  <a:gd name="connsiteX20" fmla="*/ 855589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8 h 907067"/>
                  <a:gd name="connsiteX27" fmla="*/ 595935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3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2 w 1700933"/>
                  <a:gd name="connsiteY33" fmla="*/ 673243 h 907067"/>
                  <a:gd name="connsiteX34" fmla="*/ 0 w 1700933"/>
                  <a:gd name="connsiteY34" fmla="*/ 584205 h 907067"/>
                  <a:gd name="connsiteX35" fmla="*/ 1 w 1700933"/>
                  <a:gd name="connsiteY35" fmla="*/ 487044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7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60" y="0"/>
                      <a:pt x="1429902" y="104211"/>
                      <a:pt x="1535129" y="252729"/>
                    </a:cubicBezTo>
                    <a:lnTo>
                      <a:pt x="1571948" y="323537"/>
                    </a:lnTo>
                    <a:lnTo>
                      <a:pt x="1630151" y="369159"/>
                    </a:lnTo>
                    <a:cubicBezTo>
                      <a:pt x="1696734" y="439526"/>
                      <a:pt x="1720788" y="528155"/>
                      <a:pt x="1683068" y="593488"/>
                    </a:cubicBezTo>
                    <a:cubicBezTo>
                      <a:pt x="1679659" y="551264"/>
                      <a:pt x="1661741" y="508012"/>
                      <a:pt x="1632754" y="468436"/>
                    </a:cubicBezTo>
                    <a:lnTo>
                      <a:pt x="1588522" y="420180"/>
                    </a:lnTo>
                    <a:lnTo>
                      <a:pt x="1575518" y="497192"/>
                    </a:lnTo>
                    <a:cubicBezTo>
                      <a:pt x="1547818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4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0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5"/>
                      <a:pt x="896445" y="827596"/>
                    </a:cubicBezTo>
                    <a:lnTo>
                      <a:pt x="855589" y="825751"/>
                    </a:lnTo>
                    <a:lnTo>
                      <a:pt x="855589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8"/>
                    </a:lnTo>
                    <a:lnTo>
                      <a:pt x="595935" y="786791"/>
                    </a:lnTo>
                    <a:cubicBezTo>
                      <a:pt x="565631" y="778073"/>
                      <a:pt x="536554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8"/>
                      <a:pt x="514133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2" y="673243"/>
                    </a:lnTo>
                    <a:lnTo>
                      <a:pt x="0" y="584205"/>
                    </a:lnTo>
                    <a:lnTo>
                      <a:pt x="1" y="487044"/>
                    </a:lnTo>
                    <a:lnTo>
                      <a:pt x="205369" y="426110"/>
                    </a:lnTo>
                    <a:lnTo>
                      <a:pt x="203290" y="413797"/>
                    </a:lnTo>
                    <a:cubicBezTo>
                      <a:pt x="203290" y="185263"/>
                      <a:pt x="513626" y="-1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167AC162-B7D6-4F29-B334-B4A5358C3ED7}"/>
                  </a:ext>
                </a:extLst>
              </p:cNvPr>
              <p:cNvSpPr/>
              <p:nvPr/>
            </p:nvSpPr>
            <p:spPr bwMode="auto">
              <a:xfrm>
                <a:off x="690369" y="5359952"/>
                <a:ext cx="173455" cy="838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273BDFED-87EC-493D-B20E-D10D9586061A}"/>
                  </a:ext>
                </a:extLst>
              </p:cNvPr>
              <p:cNvSpPr/>
              <p:nvPr/>
            </p:nvSpPr>
            <p:spPr bwMode="auto">
              <a:xfrm rot="17100000">
                <a:off x="75622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09853D66-26BB-45C0-8183-CEFD2CAD3131}"/>
                  </a:ext>
                </a:extLst>
              </p:cNvPr>
              <p:cNvSpPr/>
              <p:nvPr/>
            </p:nvSpPr>
            <p:spPr bwMode="auto">
              <a:xfrm>
                <a:off x="783450" y="5370709"/>
                <a:ext cx="40656" cy="6233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662A6193-F243-49E7-9680-23CA81344B00}"/>
                  </a:ext>
                </a:extLst>
              </p:cNvPr>
              <p:cNvSpPr/>
              <p:nvPr/>
            </p:nvSpPr>
            <p:spPr bwMode="auto">
              <a:xfrm rot="18900000">
                <a:off x="1122744" y="5075126"/>
                <a:ext cx="574458" cy="574463"/>
              </a:xfrm>
              <a:custGeom>
                <a:avLst/>
                <a:gdLst>
                  <a:gd name="connsiteX0" fmla="*/ 357961 w 574458"/>
                  <a:gd name="connsiteY0" fmla="*/ 490234 h 574463"/>
                  <a:gd name="connsiteX1" fmla="*/ 357961 w 574458"/>
                  <a:gd name="connsiteY1" fmla="*/ 508580 h 574463"/>
                  <a:gd name="connsiteX2" fmla="*/ 292951 w 574458"/>
                  <a:gd name="connsiteY2" fmla="*/ 508580 h 574463"/>
                  <a:gd name="connsiteX3" fmla="*/ 292951 w 574458"/>
                  <a:gd name="connsiteY3" fmla="*/ 574463 h 574463"/>
                  <a:gd name="connsiteX4" fmla="*/ 273732 w 574458"/>
                  <a:gd name="connsiteY4" fmla="*/ 574463 h 574463"/>
                  <a:gd name="connsiteX5" fmla="*/ 273732 w 574458"/>
                  <a:gd name="connsiteY5" fmla="*/ 490234 h 574463"/>
                  <a:gd name="connsiteX6" fmla="*/ 270090 w 574458"/>
                  <a:gd name="connsiteY6" fmla="*/ 402362 h 574463"/>
                  <a:gd name="connsiteX7" fmla="*/ 270090 w 574458"/>
                  <a:gd name="connsiteY7" fmla="*/ 420707 h 574463"/>
                  <a:gd name="connsiteX8" fmla="*/ 205080 w 574458"/>
                  <a:gd name="connsiteY8" fmla="*/ 420707 h 574463"/>
                  <a:gd name="connsiteX9" fmla="*/ 205080 w 574458"/>
                  <a:gd name="connsiteY9" fmla="*/ 486591 h 574463"/>
                  <a:gd name="connsiteX10" fmla="*/ 185861 w 574458"/>
                  <a:gd name="connsiteY10" fmla="*/ 486591 h 574463"/>
                  <a:gd name="connsiteX11" fmla="*/ 185861 w 574458"/>
                  <a:gd name="connsiteY11" fmla="*/ 402362 h 574463"/>
                  <a:gd name="connsiteX12" fmla="*/ 172099 w 574458"/>
                  <a:gd name="connsiteY12" fmla="*/ 304371 h 574463"/>
                  <a:gd name="connsiteX13" fmla="*/ 172099 w 574458"/>
                  <a:gd name="connsiteY13" fmla="*/ 322717 h 574463"/>
                  <a:gd name="connsiteX14" fmla="*/ 107089 w 574458"/>
                  <a:gd name="connsiteY14" fmla="*/ 322717 h 574463"/>
                  <a:gd name="connsiteX15" fmla="*/ 107089 w 574458"/>
                  <a:gd name="connsiteY15" fmla="*/ 388600 h 574463"/>
                  <a:gd name="connsiteX16" fmla="*/ 87870 w 574458"/>
                  <a:gd name="connsiteY16" fmla="*/ 388600 h 574463"/>
                  <a:gd name="connsiteX17" fmla="*/ 87870 w 574458"/>
                  <a:gd name="connsiteY17" fmla="*/ 304371 h 574463"/>
                  <a:gd name="connsiteX18" fmla="*/ 84229 w 574458"/>
                  <a:gd name="connsiteY18" fmla="*/ 216499 h 574463"/>
                  <a:gd name="connsiteX19" fmla="*/ 84228 w 574458"/>
                  <a:gd name="connsiteY19" fmla="*/ 234844 h 574463"/>
                  <a:gd name="connsiteX20" fmla="*/ 19218 w 574458"/>
                  <a:gd name="connsiteY20" fmla="*/ 234844 h 574463"/>
                  <a:gd name="connsiteX21" fmla="*/ 19219 w 574458"/>
                  <a:gd name="connsiteY21" fmla="*/ 300728 h 574463"/>
                  <a:gd name="connsiteX22" fmla="*/ 0 w 574458"/>
                  <a:gd name="connsiteY22" fmla="*/ 300728 h 574463"/>
                  <a:gd name="connsiteX23" fmla="*/ 0 w 574458"/>
                  <a:gd name="connsiteY23" fmla="*/ 216499 h 574463"/>
                  <a:gd name="connsiteX24" fmla="*/ 424184 w 574458"/>
                  <a:gd name="connsiteY24" fmla="*/ 339958 h 574463"/>
                  <a:gd name="connsiteX25" fmla="*/ 424184 w 574458"/>
                  <a:gd name="connsiteY25" fmla="*/ 358304 h 574463"/>
                  <a:gd name="connsiteX26" fmla="*/ 359174 w 574458"/>
                  <a:gd name="connsiteY26" fmla="*/ 358304 h 574463"/>
                  <a:gd name="connsiteX27" fmla="*/ 359174 w 574458"/>
                  <a:gd name="connsiteY27" fmla="*/ 424187 h 574463"/>
                  <a:gd name="connsiteX28" fmla="*/ 339955 w 574458"/>
                  <a:gd name="connsiteY28" fmla="*/ 424187 h 574463"/>
                  <a:gd name="connsiteX29" fmla="*/ 339955 w 574458"/>
                  <a:gd name="connsiteY29" fmla="*/ 339958 h 574463"/>
                  <a:gd name="connsiteX30" fmla="*/ 336313 w 574458"/>
                  <a:gd name="connsiteY30" fmla="*/ 252085 h 574463"/>
                  <a:gd name="connsiteX31" fmla="*/ 336313 w 574458"/>
                  <a:gd name="connsiteY31" fmla="*/ 270431 h 574463"/>
                  <a:gd name="connsiteX32" fmla="*/ 271303 w 574458"/>
                  <a:gd name="connsiteY32" fmla="*/ 270431 h 574463"/>
                  <a:gd name="connsiteX33" fmla="*/ 271303 w 574458"/>
                  <a:gd name="connsiteY33" fmla="*/ 336314 h 574463"/>
                  <a:gd name="connsiteX34" fmla="*/ 252084 w 574458"/>
                  <a:gd name="connsiteY34" fmla="*/ 336314 h 574463"/>
                  <a:gd name="connsiteX35" fmla="*/ 252084 w 574458"/>
                  <a:gd name="connsiteY35" fmla="*/ 252085 h 574463"/>
                  <a:gd name="connsiteX36" fmla="*/ 238323 w 574458"/>
                  <a:gd name="connsiteY36" fmla="*/ 154095 h 574463"/>
                  <a:gd name="connsiteX37" fmla="*/ 238323 w 574458"/>
                  <a:gd name="connsiteY37" fmla="*/ 172441 h 574463"/>
                  <a:gd name="connsiteX38" fmla="*/ 173313 w 574458"/>
                  <a:gd name="connsiteY38" fmla="*/ 172441 h 574463"/>
                  <a:gd name="connsiteX39" fmla="*/ 173313 w 574458"/>
                  <a:gd name="connsiteY39" fmla="*/ 238324 h 574463"/>
                  <a:gd name="connsiteX40" fmla="*/ 154094 w 574458"/>
                  <a:gd name="connsiteY40" fmla="*/ 238324 h 574463"/>
                  <a:gd name="connsiteX41" fmla="*/ 154094 w 574458"/>
                  <a:gd name="connsiteY41" fmla="*/ 154095 h 574463"/>
                  <a:gd name="connsiteX42" fmla="*/ 574458 w 574458"/>
                  <a:gd name="connsiteY42" fmla="*/ 273736 h 574463"/>
                  <a:gd name="connsiteX43" fmla="*/ 574458 w 574458"/>
                  <a:gd name="connsiteY43" fmla="*/ 292081 h 574463"/>
                  <a:gd name="connsiteX44" fmla="*/ 509448 w 574458"/>
                  <a:gd name="connsiteY44" fmla="*/ 292081 h 574463"/>
                  <a:gd name="connsiteX45" fmla="*/ 509448 w 574458"/>
                  <a:gd name="connsiteY45" fmla="*/ 357965 h 574463"/>
                  <a:gd name="connsiteX46" fmla="*/ 490229 w 574458"/>
                  <a:gd name="connsiteY46" fmla="*/ 357965 h 574463"/>
                  <a:gd name="connsiteX47" fmla="*/ 490229 w 574458"/>
                  <a:gd name="connsiteY47" fmla="*/ 273736 h 574463"/>
                  <a:gd name="connsiteX48" fmla="*/ 486587 w 574458"/>
                  <a:gd name="connsiteY48" fmla="*/ 185863 h 574463"/>
                  <a:gd name="connsiteX49" fmla="*/ 486587 w 574458"/>
                  <a:gd name="connsiteY49" fmla="*/ 204209 h 574463"/>
                  <a:gd name="connsiteX50" fmla="*/ 421577 w 574458"/>
                  <a:gd name="connsiteY50" fmla="*/ 204209 h 574463"/>
                  <a:gd name="connsiteX51" fmla="*/ 421577 w 574458"/>
                  <a:gd name="connsiteY51" fmla="*/ 270092 h 574463"/>
                  <a:gd name="connsiteX52" fmla="*/ 402358 w 574458"/>
                  <a:gd name="connsiteY52" fmla="*/ 270092 h 574463"/>
                  <a:gd name="connsiteX53" fmla="*/ 402358 w 574458"/>
                  <a:gd name="connsiteY53" fmla="*/ 185863 h 574463"/>
                  <a:gd name="connsiteX54" fmla="*/ 388598 w 574458"/>
                  <a:gd name="connsiteY54" fmla="*/ 87872 h 574463"/>
                  <a:gd name="connsiteX55" fmla="*/ 388598 w 574458"/>
                  <a:gd name="connsiteY55" fmla="*/ 106218 h 574463"/>
                  <a:gd name="connsiteX56" fmla="*/ 323588 w 574458"/>
                  <a:gd name="connsiteY56" fmla="*/ 106218 h 574463"/>
                  <a:gd name="connsiteX57" fmla="*/ 323588 w 574458"/>
                  <a:gd name="connsiteY57" fmla="*/ 172102 h 574463"/>
                  <a:gd name="connsiteX58" fmla="*/ 304369 w 574458"/>
                  <a:gd name="connsiteY58" fmla="*/ 172102 h 574463"/>
                  <a:gd name="connsiteX59" fmla="*/ 304369 w 574458"/>
                  <a:gd name="connsiteY59" fmla="*/ 87873 h 574463"/>
                  <a:gd name="connsiteX60" fmla="*/ 300726 w 574458"/>
                  <a:gd name="connsiteY60" fmla="*/ 0 h 574463"/>
                  <a:gd name="connsiteX61" fmla="*/ 300726 w 574458"/>
                  <a:gd name="connsiteY61" fmla="*/ 18345 h 574463"/>
                  <a:gd name="connsiteX62" fmla="*/ 235716 w 574458"/>
                  <a:gd name="connsiteY62" fmla="*/ 18345 h 574463"/>
                  <a:gd name="connsiteX63" fmla="*/ 235716 w 574458"/>
                  <a:gd name="connsiteY63" fmla="*/ 84229 h 574463"/>
                  <a:gd name="connsiteX64" fmla="*/ 216497 w 574458"/>
                  <a:gd name="connsiteY64" fmla="*/ 84229 h 574463"/>
                  <a:gd name="connsiteX65" fmla="*/ 216497 w 574458"/>
                  <a:gd name="connsiteY65" fmla="*/ 0 h 574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74458" h="574463">
                    <a:moveTo>
                      <a:pt x="357961" y="490234"/>
                    </a:moveTo>
                    <a:lnTo>
                      <a:pt x="357961" y="508580"/>
                    </a:lnTo>
                    <a:lnTo>
                      <a:pt x="292951" y="508580"/>
                    </a:lnTo>
                    <a:lnTo>
                      <a:pt x="292951" y="574463"/>
                    </a:lnTo>
                    <a:lnTo>
                      <a:pt x="273732" y="574463"/>
                    </a:lnTo>
                    <a:lnTo>
                      <a:pt x="273732" y="490234"/>
                    </a:lnTo>
                    <a:close/>
                    <a:moveTo>
                      <a:pt x="270090" y="402362"/>
                    </a:moveTo>
                    <a:lnTo>
                      <a:pt x="270090" y="420707"/>
                    </a:lnTo>
                    <a:lnTo>
                      <a:pt x="205080" y="420707"/>
                    </a:lnTo>
                    <a:lnTo>
                      <a:pt x="205080" y="486591"/>
                    </a:lnTo>
                    <a:lnTo>
                      <a:pt x="185861" y="486591"/>
                    </a:lnTo>
                    <a:lnTo>
                      <a:pt x="185861" y="402362"/>
                    </a:lnTo>
                    <a:close/>
                    <a:moveTo>
                      <a:pt x="172099" y="304371"/>
                    </a:moveTo>
                    <a:lnTo>
                      <a:pt x="172099" y="322717"/>
                    </a:lnTo>
                    <a:lnTo>
                      <a:pt x="107089" y="322717"/>
                    </a:lnTo>
                    <a:lnTo>
                      <a:pt x="107089" y="388600"/>
                    </a:lnTo>
                    <a:lnTo>
                      <a:pt x="87870" y="388600"/>
                    </a:lnTo>
                    <a:lnTo>
                      <a:pt x="87870" y="304371"/>
                    </a:lnTo>
                    <a:close/>
                    <a:moveTo>
                      <a:pt x="84229" y="216499"/>
                    </a:moveTo>
                    <a:lnTo>
                      <a:pt x="84228" y="234844"/>
                    </a:lnTo>
                    <a:lnTo>
                      <a:pt x="19218" y="234844"/>
                    </a:lnTo>
                    <a:lnTo>
                      <a:pt x="19219" y="300728"/>
                    </a:lnTo>
                    <a:lnTo>
                      <a:pt x="0" y="300728"/>
                    </a:lnTo>
                    <a:lnTo>
                      <a:pt x="0" y="216499"/>
                    </a:lnTo>
                    <a:close/>
                    <a:moveTo>
                      <a:pt x="424184" y="339958"/>
                    </a:moveTo>
                    <a:lnTo>
                      <a:pt x="424184" y="358304"/>
                    </a:lnTo>
                    <a:lnTo>
                      <a:pt x="359174" y="358304"/>
                    </a:lnTo>
                    <a:lnTo>
                      <a:pt x="359174" y="424187"/>
                    </a:lnTo>
                    <a:lnTo>
                      <a:pt x="339955" y="424187"/>
                    </a:lnTo>
                    <a:lnTo>
                      <a:pt x="339955" y="339958"/>
                    </a:lnTo>
                    <a:close/>
                    <a:moveTo>
                      <a:pt x="336313" y="252085"/>
                    </a:moveTo>
                    <a:lnTo>
                      <a:pt x="336313" y="270431"/>
                    </a:lnTo>
                    <a:lnTo>
                      <a:pt x="271303" y="270431"/>
                    </a:lnTo>
                    <a:lnTo>
                      <a:pt x="271303" y="336314"/>
                    </a:lnTo>
                    <a:lnTo>
                      <a:pt x="252084" y="336314"/>
                    </a:lnTo>
                    <a:lnTo>
                      <a:pt x="252084" y="252085"/>
                    </a:lnTo>
                    <a:close/>
                    <a:moveTo>
                      <a:pt x="238323" y="154095"/>
                    </a:moveTo>
                    <a:lnTo>
                      <a:pt x="238323" y="172441"/>
                    </a:lnTo>
                    <a:lnTo>
                      <a:pt x="173313" y="172441"/>
                    </a:lnTo>
                    <a:lnTo>
                      <a:pt x="173313" y="238324"/>
                    </a:lnTo>
                    <a:lnTo>
                      <a:pt x="154094" y="238324"/>
                    </a:lnTo>
                    <a:lnTo>
                      <a:pt x="154094" y="154095"/>
                    </a:lnTo>
                    <a:close/>
                    <a:moveTo>
                      <a:pt x="574458" y="273736"/>
                    </a:moveTo>
                    <a:lnTo>
                      <a:pt x="574458" y="292081"/>
                    </a:lnTo>
                    <a:lnTo>
                      <a:pt x="509448" y="292081"/>
                    </a:lnTo>
                    <a:lnTo>
                      <a:pt x="509448" y="357965"/>
                    </a:lnTo>
                    <a:lnTo>
                      <a:pt x="490229" y="357965"/>
                    </a:lnTo>
                    <a:lnTo>
                      <a:pt x="490229" y="273736"/>
                    </a:lnTo>
                    <a:close/>
                    <a:moveTo>
                      <a:pt x="486587" y="185863"/>
                    </a:moveTo>
                    <a:lnTo>
                      <a:pt x="486587" y="204209"/>
                    </a:lnTo>
                    <a:lnTo>
                      <a:pt x="421577" y="204209"/>
                    </a:lnTo>
                    <a:lnTo>
                      <a:pt x="421577" y="270092"/>
                    </a:lnTo>
                    <a:lnTo>
                      <a:pt x="402358" y="270092"/>
                    </a:lnTo>
                    <a:lnTo>
                      <a:pt x="402358" y="185863"/>
                    </a:lnTo>
                    <a:close/>
                    <a:moveTo>
                      <a:pt x="388598" y="87872"/>
                    </a:moveTo>
                    <a:lnTo>
                      <a:pt x="388598" y="106218"/>
                    </a:lnTo>
                    <a:lnTo>
                      <a:pt x="323588" y="106218"/>
                    </a:lnTo>
                    <a:lnTo>
                      <a:pt x="323588" y="172102"/>
                    </a:lnTo>
                    <a:lnTo>
                      <a:pt x="304369" y="172102"/>
                    </a:lnTo>
                    <a:lnTo>
                      <a:pt x="304369" y="87873"/>
                    </a:lnTo>
                    <a:close/>
                    <a:moveTo>
                      <a:pt x="300726" y="0"/>
                    </a:moveTo>
                    <a:lnTo>
                      <a:pt x="300726" y="18345"/>
                    </a:lnTo>
                    <a:lnTo>
                      <a:pt x="235716" y="18345"/>
                    </a:lnTo>
                    <a:lnTo>
                      <a:pt x="235716" y="84229"/>
                    </a:lnTo>
                    <a:lnTo>
                      <a:pt x="216497" y="84229"/>
                    </a:lnTo>
                    <a:lnTo>
                      <a:pt x="21649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4E6CDC1C-6269-48E5-AD11-AE1854E625DF}"/>
                </a:ext>
              </a:extLst>
            </p:cNvPr>
            <p:cNvGrpSpPr/>
            <p:nvPr/>
          </p:nvGrpSpPr>
          <p:grpSpPr>
            <a:xfrm>
              <a:off x="930221" y="5496936"/>
              <a:ext cx="717450" cy="452321"/>
              <a:chOff x="396788" y="4983473"/>
              <a:chExt cx="1700933" cy="1072364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C12FB375-1646-4092-9DFC-1E3964EBF049}"/>
                  </a:ext>
                </a:extLst>
              </p:cNvPr>
              <p:cNvSpPr/>
              <p:nvPr/>
            </p:nvSpPr>
            <p:spPr bwMode="auto">
              <a:xfrm rot="10800000">
                <a:off x="104096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B66BA437-1EBA-427E-B652-42519623E7FC}"/>
                  </a:ext>
                </a:extLst>
              </p:cNvPr>
              <p:cNvSpPr/>
              <p:nvPr/>
            </p:nvSpPr>
            <p:spPr bwMode="auto">
              <a:xfrm rot="10800000">
                <a:off x="116523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DF2E6B6-A37A-4D23-9851-A24A4C3F044C}"/>
                  </a:ext>
                </a:extLst>
              </p:cNvPr>
              <p:cNvSpPr/>
              <p:nvPr/>
            </p:nvSpPr>
            <p:spPr bwMode="auto">
              <a:xfrm rot="10800000" flipH="1">
                <a:off x="166857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D2A401DE-FFFB-43E2-A635-E2E3D77CDBCA}"/>
                  </a:ext>
                </a:extLst>
              </p:cNvPr>
              <p:cNvSpPr/>
              <p:nvPr/>
            </p:nvSpPr>
            <p:spPr bwMode="auto">
              <a:xfrm rot="10800000" flipH="1">
                <a:off x="154430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075548C8-0E36-4931-8CB1-F2EE88C565AB}"/>
                  </a:ext>
                </a:extLst>
              </p:cNvPr>
              <p:cNvSpPr/>
              <p:nvPr/>
            </p:nvSpPr>
            <p:spPr bwMode="auto">
              <a:xfrm rot="10800000" flipH="1" flipV="1">
                <a:off x="396788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8 w 1700933"/>
                  <a:gd name="connsiteY2" fmla="*/ 323537 h 907067"/>
                  <a:gd name="connsiteX3" fmla="*/ 1630151 w 1700933"/>
                  <a:gd name="connsiteY3" fmla="*/ 369159 h 907067"/>
                  <a:gd name="connsiteX4" fmla="*/ 1683068 w 1700933"/>
                  <a:gd name="connsiteY4" fmla="*/ 593488 h 907067"/>
                  <a:gd name="connsiteX5" fmla="*/ 1632754 w 1700933"/>
                  <a:gd name="connsiteY5" fmla="*/ 468436 h 907067"/>
                  <a:gd name="connsiteX6" fmla="*/ 1588522 w 1700933"/>
                  <a:gd name="connsiteY6" fmla="*/ 420180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3 w 1700933"/>
                  <a:gd name="connsiteY13" fmla="*/ 772914 h 907067"/>
                  <a:gd name="connsiteX14" fmla="*/ 1234653 w 1700933"/>
                  <a:gd name="connsiteY14" fmla="*/ 907066 h 907067"/>
                  <a:gd name="connsiteX15" fmla="*/ 1147513 w 1700933"/>
                  <a:gd name="connsiteY15" fmla="*/ 907066 h 907067"/>
                  <a:gd name="connsiteX16" fmla="*/ 1147513 w 1700933"/>
                  <a:gd name="connsiteY16" fmla="*/ 798550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9 w 1700933"/>
                  <a:gd name="connsiteY19" fmla="*/ 825751 h 907067"/>
                  <a:gd name="connsiteX20" fmla="*/ 855589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8 h 907067"/>
                  <a:gd name="connsiteX27" fmla="*/ 595935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3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2 w 1700933"/>
                  <a:gd name="connsiteY33" fmla="*/ 673243 h 907067"/>
                  <a:gd name="connsiteX34" fmla="*/ 0 w 1700933"/>
                  <a:gd name="connsiteY34" fmla="*/ 584205 h 907067"/>
                  <a:gd name="connsiteX35" fmla="*/ 1 w 1700933"/>
                  <a:gd name="connsiteY35" fmla="*/ 487044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7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60" y="0"/>
                      <a:pt x="1429902" y="104211"/>
                      <a:pt x="1535129" y="252729"/>
                    </a:cubicBezTo>
                    <a:lnTo>
                      <a:pt x="1571948" y="323537"/>
                    </a:lnTo>
                    <a:lnTo>
                      <a:pt x="1630151" y="369159"/>
                    </a:lnTo>
                    <a:cubicBezTo>
                      <a:pt x="1696734" y="439526"/>
                      <a:pt x="1720788" y="528155"/>
                      <a:pt x="1683068" y="593488"/>
                    </a:cubicBezTo>
                    <a:cubicBezTo>
                      <a:pt x="1679659" y="551264"/>
                      <a:pt x="1661741" y="508012"/>
                      <a:pt x="1632754" y="468436"/>
                    </a:cubicBezTo>
                    <a:lnTo>
                      <a:pt x="1588522" y="420180"/>
                    </a:lnTo>
                    <a:lnTo>
                      <a:pt x="1575518" y="497192"/>
                    </a:lnTo>
                    <a:cubicBezTo>
                      <a:pt x="1547818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4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0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5"/>
                      <a:pt x="896445" y="827596"/>
                    </a:cubicBezTo>
                    <a:lnTo>
                      <a:pt x="855589" y="825751"/>
                    </a:lnTo>
                    <a:lnTo>
                      <a:pt x="855589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8"/>
                    </a:lnTo>
                    <a:lnTo>
                      <a:pt x="595935" y="786791"/>
                    </a:lnTo>
                    <a:cubicBezTo>
                      <a:pt x="565631" y="778073"/>
                      <a:pt x="536554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8"/>
                      <a:pt x="514133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2" y="673243"/>
                    </a:lnTo>
                    <a:lnTo>
                      <a:pt x="0" y="584205"/>
                    </a:lnTo>
                    <a:lnTo>
                      <a:pt x="1" y="487044"/>
                    </a:lnTo>
                    <a:lnTo>
                      <a:pt x="205369" y="426110"/>
                    </a:lnTo>
                    <a:lnTo>
                      <a:pt x="203290" y="413797"/>
                    </a:lnTo>
                    <a:cubicBezTo>
                      <a:pt x="203290" y="185263"/>
                      <a:pt x="513626" y="-1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A86D32A1-8A3A-4FC3-ABB4-0118A7CE3B31}"/>
                  </a:ext>
                </a:extLst>
              </p:cNvPr>
              <p:cNvSpPr/>
              <p:nvPr/>
            </p:nvSpPr>
            <p:spPr bwMode="auto">
              <a:xfrm rot="17100000">
                <a:off x="75622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F8C8E7A5-B55C-4E00-8FF8-934A20BBF9FB}"/>
                  </a:ext>
                </a:extLst>
              </p:cNvPr>
              <p:cNvSpPr/>
              <p:nvPr/>
            </p:nvSpPr>
            <p:spPr bwMode="auto">
              <a:xfrm>
                <a:off x="783450" y="5370709"/>
                <a:ext cx="40656" cy="6233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06ABF0DF-EC7C-464D-A8E0-1B21D4E98791}"/>
                </a:ext>
              </a:extLst>
            </p:cNvPr>
            <p:cNvGrpSpPr/>
            <p:nvPr/>
          </p:nvGrpSpPr>
          <p:grpSpPr>
            <a:xfrm>
              <a:off x="1300539" y="5574488"/>
              <a:ext cx="717450" cy="452321"/>
              <a:chOff x="396788" y="4983473"/>
              <a:chExt cx="1700933" cy="1072364"/>
            </a:xfrm>
          </p:grpSpPr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7BF240C8-4302-480B-B6CD-395F5A2A46AB}"/>
                  </a:ext>
                </a:extLst>
              </p:cNvPr>
              <p:cNvSpPr/>
              <p:nvPr/>
            </p:nvSpPr>
            <p:spPr bwMode="auto">
              <a:xfrm rot="10800000">
                <a:off x="104096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E592DCE3-BD0D-43CF-A245-16F314EE37C1}"/>
                  </a:ext>
                </a:extLst>
              </p:cNvPr>
              <p:cNvSpPr/>
              <p:nvPr/>
            </p:nvSpPr>
            <p:spPr bwMode="auto">
              <a:xfrm rot="10800000">
                <a:off x="116523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089828EA-4C69-4502-AAE0-ABD080E69C10}"/>
                  </a:ext>
                </a:extLst>
              </p:cNvPr>
              <p:cNvSpPr/>
              <p:nvPr/>
            </p:nvSpPr>
            <p:spPr bwMode="auto">
              <a:xfrm rot="10800000" flipH="1">
                <a:off x="166857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8DB18B9C-7170-4700-88C1-C5F7DCFBE294}"/>
                  </a:ext>
                </a:extLst>
              </p:cNvPr>
              <p:cNvSpPr/>
              <p:nvPr/>
            </p:nvSpPr>
            <p:spPr bwMode="auto">
              <a:xfrm rot="10800000" flipH="1">
                <a:off x="154430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880AFF20-834B-4B87-A370-5E57E6602F77}"/>
                  </a:ext>
                </a:extLst>
              </p:cNvPr>
              <p:cNvSpPr/>
              <p:nvPr/>
            </p:nvSpPr>
            <p:spPr bwMode="auto">
              <a:xfrm rot="10800000" flipH="1" flipV="1">
                <a:off x="396788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8 w 1700933"/>
                  <a:gd name="connsiteY2" fmla="*/ 323537 h 907067"/>
                  <a:gd name="connsiteX3" fmla="*/ 1630151 w 1700933"/>
                  <a:gd name="connsiteY3" fmla="*/ 369159 h 907067"/>
                  <a:gd name="connsiteX4" fmla="*/ 1683068 w 1700933"/>
                  <a:gd name="connsiteY4" fmla="*/ 593488 h 907067"/>
                  <a:gd name="connsiteX5" fmla="*/ 1632754 w 1700933"/>
                  <a:gd name="connsiteY5" fmla="*/ 468436 h 907067"/>
                  <a:gd name="connsiteX6" fmla="*/ 1588522 w 1700933"/>
                  <a:gd name="connsiteY6" fmla="*/ 420180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3 w 1700933"/>
                  <a:gd name="connsiteY13" fmla="*/ 772914 h 907067"/>
                  <a:gd name="connsiteX14" fmla="*/ 1234653 w 1700933"/>
                  <a:gd name="connsiteY14" fmla="*/ 907066 h 907067"/>
                  <a:gd name="connsiteX15" fmla="*/ 1147513 w 1700933"/>
                  <a:gd name="connsiteY15" fmla="*/ 907066 h 907067"/>
                  <a:gd name="connsiteX16" fmla="*/ 1147513 w 1700933"/>
                  <a:gd name="connsiteY16" fmla="*/ 798550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9 w 1700933"/>
                  <a:gd name="connsiteY19" fmla="*/ 825751 h 907067"/>
                  <a:gd name="connsiteX20" fmla="*/ 855589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8 h 907067"/>
                  <a:gd name="connsiteX27" fmla="*/ 595935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3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2 w 1700933"/>
                  <a:gd name="connsiteY33" fmla="*/ 673243 h 907067"/>
                  <a:gd name="connsiteX34" fmla="*/ 0 w 1700933"/>
                  <a:gd name="connsiteY34" fmla="*/ 584205 h 907067"/>
                  <a:gd name="connsiteX35" fmla="*/ 1 w 1700933"/>
                  <a:gd name="connsiteY35" fmla="*/ 487044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7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60" y="0"/>
                      <a:pt x="1429902" y="104211"/>
                      <a:pt x="1535129" y="252729"/>
                    </a:cubicBezTo>
                    <a:lnTo>
                      <a:pt x="1571948" y="323537"/>
                    </a:lnTo>
                    <a:lnTo>
                      <a:pt x="1630151" y="369159"/>
                    </a:lnTo>
                    <a:cubicBezTo>
                      <a:pt x="1696734" y="439526"/>
                      <a:pt x="1720788" y="528155"/>
                      <a:pt x="1683068" y="593488"/>
                    </a:cubicBezTo>
                    <a:cubicBezTo>
                      <a:pt x="1679659" y="551264"/>
                      <a:pt x="1661741" y="508012"/>
                      <a:pt x="1632754" y="468436"/>
                    </a:cubicBezTo>
                    <a:lnTo>
                      <a:pt x="1588522" y="420180"/>
                    </a:lnTo>
                    <a:lnTo>
                      <a:pt x="1575518" y="497192"/>
                    </a:lnTo>
                    <a:cubicBezTo>
                      <a:pt x="1547818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4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0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5"/>
                      <a:pt x="896445" y="827596"/>
                    </a:cubicBezTo>
                    <a:lnTo>
                      <a:pt x="855589" y="825751"/>
                    </a:lnTo>
                    <a:lnTo>
                      <a:pt x="855589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8"/>
                    </a:lnTo>
                    <a:lnTo>
                      <a:pt x="595935" y="786791"/>
                    </a:lnTo>
                    <a:cubicBezTo>
                      <a:pt x="565631" y="778073"/>
                      <a:pt x="536554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8"/>
                      <a:pt x="514133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2" y="673243"/>
                    </a:lnTo>
                    <a:lnTo>
                      <a:pt x="0" y="584205"/>
                    </a:lnTo>
                    <a:lnTo>
                      <a:pt x="1" y="487044"/>
                    </a:lnTo>
                    <a:lnTo>
                      <a:pt x="205369" y="426110"/>
                    </a:lnTo>
                    <a:lnTo>
                      <a:pt x="203290" y="413797"/>
                    </a:lnTo>
                    <a:cubicBezTo>
                      <a:pt x="203290" y="185263"/>
                      <a:pt x="513626" y="-1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4FAAD14C-BF6A-4085-94C6-3F1A85C1B6BF}"/>
                  </a:ext>
                </a:extLst>
              </p:cNvPr>
              <p:cNvSpPr/>
              <p:nvPr/>
            </p:nvSpPr>
            <p:spPr bwMode="auto">
              <a:xfrm rot="17100000">
                <a:off x="75622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EEE6D4C1-9223-44FF-80C2-4C8A096CD06E}"/>
                  </a:ext>
                </a:extLst>
              </p:cNvPr>
              <p:cNvSpPr/>
              <p:nvPr/>
            </p:nvSpPr>
            <p:spPr bwMode="auto">
              <a:xfrm>
                <a:off x="783450" y="5370709"/>
                <a:ext cx="40656" cy="6233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703FE69-36BE-4215-8A44-31484D0E7240}"/>
              </a:ext>
            </a:extLst>
          </p:cNvPr>
          <p:cNvGrpSpPr/>
          <p:nvPr/>
        </p:nvGrpSpPr>
        <p:grpSpPr>
          <a:xfrm>
            <a:off x="4128593" y="4752519"/>
            <a:ext cx="1706757" cy="1274292"/>
            <a:chOff x="4128593" y="4752519"/>
            <a:chExt cx="1706757" cy="1274292"/>
          </a:xfrm>
        </p:grpSpPr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043A930C-03A4-4E78-86F8-DA79DDEE14F8}"/>
                </a:ext>
              </a:extLst>
            </p:cNvPr>
            <p:cNvGrpSpPr/>
            <p:nvPr/>
          </p:nvGrpSpPr>
          <p:grpSpPr>
            <a:xfrm>
              <a:off x="4128593" y="4752519"/>
              <a:ext cx="1705467" cy="1153539"/>
              <a:chOff x="4128593" y="4847497"/>
              <a:chExt cx="1786489" cy="1208341"/>
            </a:xfrm>
          </p:grpSpPr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36D13401-6DC9-409E-82F1-E1C72799AD07}"/>
                  </a:ext>
                </a:extLst>
              </p:cNvPr>
              <p:cNvGrpSpPr/>
              <p:nvPr/>
            </p:nvGrpSpPr>
            <p:grpSpPr>
              <a:xfrm>
                <a:off x="4712674" y="4874099"/>
                <a:ext cx="658126" cy="232790"/>
                <a:chOff x="2836249" y="4876607"/>
                <a:chExt cx="658126" cy="232790"/>
              </a:xfrm>
            </p:grpSpPr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FD1BD553-1635-4C7F-BCCB-25CCF887A084}"/>
                    </a:ext>
                  </a:extLst>
                </p:cNvPr>
                <p:cNvSpPr/>
                <p:nvPr/>
              </p:nvSpPr>
              <p:spPr bwMode="auto">
                <a:xfrm>
                  <a:off x="2923009" y="4881623"/>
                  <a:ext cx="571366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EA4EDC4B-4C5F-47C7-9A22-3337DA080002}"/>
                    </a:ext>
                  </a:extLst>
                </p:cNvPr>
                <p:cNvSpPr/>
                <p:nvPr/>
              </p:nvSpPr>
              <p:spPr bwMode="auto">
                <a:xfrm>
                  <a:off x="2836249" y="4876607"/>
                  <a:ext cx="578150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C40F28E7-3C77-4504-86E1-DFFFC42633E1}"/>
                  </a:ext>
                </a:extLst>
              </p:cNvPr>
              <p:cNvSpPr/>
              <p:nvPr/>
            </p:nvSpPr>
            <p:spPr bwMode="auto">
              <a:xfrm rot="13500000">
                <a:off x="4735335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DF30F504-322A-4E7A-A057-132812F19239}"/>
                  </a:ext>
                </a:extLst>
              </p:cNvPr>
              <p:cNvSpPr/>
              <p:nvPr/>
            </p:nvSpPr>
            <p:spPr bwMode="auto">
              <a:xfrm rot="13500000">
                <a:off x="4897041" y="5619281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E8ABF682-C4BC-468E-806C-0246BFDED6AC}"/>
                  </a:ext>
                </a:extLst>
              </p:cNvPr>
              <p:cNvSpPr/>
              <p:nvPr/>
            </p:nvSpPr>
            <p:spPr bwMode="auto">
              <a:xfrm rot="8100000" flipH="1">
                <a:off x="5459027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30E97CD5-D331-42EA-B70D-F17C0AA942DC}"/>
                  </a:ext>
                </a:extLst>
              </p:cNvPr>
              <p:cNvSpPr/>
              <p:nvPr/>
            </p:nvSpPr>
            <p:spPr bwMode="auto">
              <a:xfrm rot="8100000" flipH="1">
                <a:off x="527610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6100573E-19EE-468B-9359-3DED2332CDE6}"/>
                  </a:ext>
                </a:extLst>
              </p:cNvPr>
              <p:cNvSpPr/>
              <p:nvPr/>
            </p:nvSpPr>
            <p:spPr bwMode="auto">
              <a:xfrm>
                <a:off x="4128593" y="5041621"/>
                <a:ext cx="1774133" cy="938450"/>
              </a:xfrm>
              <a:custGeom>
                <a:avLst/>
                <a:gdLst>
                  <a:gd name="connsiteX0" fmla="*/ 896445 w 1774133"/>
                  <a:gd name="connsiteY0" fmla="*/ 0 h 938450"/>
                  <a:gd name="connsiteX1" fmla="*/ 1535129 w 1774133"/>
                  <a:gd name="connsiteY1" fmla="*/ 252730 h 938450"/>
                  <a:gd name="connsiteX2" fmla="*/ 1544746 w 1774133"/>
                  <a:gd name="connsiteY2" fmla="*/ 271226 h 938450"/>
                  <a:gd name="connsiteX3" fmla="*/ 1553399 w 1774133"/>
                  <a:gd name="connsiteY3" fmla="*/ 268469 h 938450"/>
                  <a:gd name="connsiteX4" fmla="*/ 1774133 w 1774133"/>
                  <a:gd name="connsiteY4" fmla="*/ 334807 h 938450"/>
                  <a:gd name="connsiteX5" fmla="*/ 1640678 w 1774133"/>
                  <a:gd name="connsiteY5" fmla="*/ 315854 h 938450"/>
                  <a:gd name="connsiteX6" fmla="*/ 1575474 w 1774133"/>
                  <a:gd name="connsiteY6" fmla="*/ 330320 h 938450"/>
                  <a:gd name="connsiteX7" fmla="*/ 1575518 w 1774133"/>
                  <a:gd name="connsiteY7" fmla="*/ 330404 h 938450"/>
                  <a:gd name="connsiteX8" fmla="*/ 1589600 w 1774133"/>
                  <a:gd name="connsiteY8" fmla="*/ 413798 h 938450"/>
                  <a:gd name="connsiteX9" fmla="*/ 1409531 w 1774133"/>
                  <a:gd name="connsiteY9" fmla="*/ 692026 h 938450"/>
                  <a:gd name="connsiteX10" fmla="*/ 1371021 w 1774133"/>
                  <a:gd name="connsiteY10" fmla="*/ 711935 h 938450"/>
                  <a:gd name="connsiteX11" fmla="*/ 1497113 w 1774133"/>
                  <a:gd name="connsiteY11" fmla="*/ 838027 h 938450"/>
                  <a:gd name="connsiteX12" fmla="*/ 1435495 w 1774133"/>
                  <a:gd name="connsiteY12" fmla="*/ 899645 h 938450"/>
                  <a:gd name="connsiteX13" fmla="*/ 1289784 w 1774133"/>
                  <a:gd name="connsiteY13" fmla="*/ 753933 h 938450"/>
                  <a:gd name="connsiteX14" fmla="*/ 1283995 w 1774133"/>
                  <a:gd name="connsiteY14" fmla="*/ 756926 h 938450"/>
                  <a:gd name="connsiteX15" fmla="*/ 1245549 w 1774133"/>
                  <a:gd name="connsiteY15" fmla="*/ 769384 h 938450"/>
                  <a:gd name="connsiteX16" fmla="*/ 1314192 w 1774133"/>
                  <a:gd name="connsiteY16" fmla="*/ 838026 h 938450"/>
                  <a:gd name="connsiteX17" fmla="*/ 1252574 w 1774133"/>
                  <a:gd name="connsiteY17" fmla="*/ 899644 h 938450"/>
                  <a:gd name="connsiteX18" fmla="*/ 1150861 w 1774133"/>
                  <a:gd name="connsiteY18" fmla="*/ 797930 h 938450"/>
                  <a:gd name="connsiteX19" fmla="*/ 1036140 w 1774133"/>
                  <a:gd name="connsiteY19" fmla="*/ 819189 h 938450"/>
                  <a:gd name="connsiteX20" fmla="*/ 896445 w 1774133"/>
                  <a:gd name="connsiteY20" fmla="*/ 827596 h 938450"/>
                  <a:gd name="connsiteX21" fmla="*/ 862896 w 1774133"/>
                  <a:gd name="connsiteY21" fmla="*/ 826081 h 938450"/>
                  <a:gd name="connsiteX22" fmla="*/ 750527 w 1774133"/>
                  <a:gd name="connsiteY22" fmla="*/ 938450 h 938450"/>
                  <a:gd name="connsiteX23" fmla="*/ 688910 w 1774133"/>
                  <a:gd name="connsiteY23" fmla="*/ 876832 h 938450"/>
                  <a:gd name="connsiteX24" fmla="*/ 748716 w 1774133"/>
                  <a:gd name="connsiteY24" fmla="*/ 817027 h 938450"/>
                  <a:gd name="connsiteX25" fmla="*/ 690322 w 1774133"/>
                  <a:gd name="connsiteY25" fmla="*/ 808993 h 938450"/>
                  <a:gd name="connsiteX26" fmla="*/ 681539 w 1774133"/>
                  <a:gd name="connsiteY26" fmla="*/ 806927 h 938450"/>
                  <a:gd name="connsiteX27" fmla="*/ 588821 w 1774133"/>
                  <a:gd name="connsiteY27" fmla="*/ 899645 h 938450"/>
                  <a:gd name="connsiteX28" fmla="*/ 527204 w 1774133"/>
                  <a:gd name="connsiteY28" fmla="*/ 838027 h 938450"/>
                  <a:gd name="connsiteX29" fmla="*/ 582909 w 1774133"/>
                  <a:gd name="connsiteY29" fmla="*/ 782322 h 938450"/>
                  <a:gd name="connsiteX30" fmla="*/ 508896 w 1774133"/>
                  <a:gd name="connsiteY30" fmla="*/ 756926 h 938450"/>
                  <a:gd name="connsiteX31" fmla="*/ 472492 w 1774133"/>
                  <a:gd name="connsiteY31" fmla="*/ 738994 h 938450"/>
                  <a:gd name="connsiteX32" fmla="*/ 501678 w 1774133"/>
                  <a:gd name="connsiteY32" fmla="*/ 708094 h 938450"/>
                  <a:gd name="connsiteX33" fmla="*/ 514132 w 1774133"/>
                  <a:gd name="connsiteY33" fmla="*/ 664060 h 938450"/>
                  <a:gd name="connsiteX34" fmla="*/ 355648 w 1774133"/>
                  <a:gd name="connsiteY34" fmla="*/ 678201 h 938450"/>
                  <a:gd name="connsiteX35" fmla="*/ 300081 w 1774133"/>
                  <a:gd name="connsiteY35" fmla="*/ 673243 h 938450"/>
                  <a:gd name="connsiteX36" fmla="*/ 0 w 1774133"/>
                  <a:gd name="connsiteY36" fmla="*/ 584206 h 938450"/>
                  <a:gd name="connsiteX37" fmla="*/ 0 w 1774133"/>
                  <a:gd name="connsiteY37" fmla="*/ 487045 h 938450"/>
                  <a:gd name="connsiteX38" fmla="*/ 205369 w 1774133"/>
                  <a:gd name="connsiteY38" fmla="*/ 426110 h 938450"/>
                  <a:gd name="connsiteX39" fmla="*/ 203290 w 1774133"/>
                  <a:gd name="connsiteY39" fmla="*/ 413798 h 938450"/>
                  <a:gd name="connsiteX40" fmla="*/ 896445 w 1774133"/>
                  <a:gd name="connsiteY40" fmla="*/ 0 h 9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774133" h="938450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0924"/>
                      <a:pt x="1521411" y="618541"/>
                      <a:pt x="1409531" y="692026"/>
                    </a:cubicBezTo>
                    <a:lnTo>
                      <a:pt x="1371021" y="711935"/>
                    </a:lnTo>
                    <a:lnTo>
                      <a:pt x="1497113" y="838027"/>
                    </a:lnTo>
                    <a:lnTo>
                      <a:pt x="1435495" y="899645"/>
                    </a:lnTo>
                    <a:lnTo>
                      <a:pt x="1289784" y="753933"/>
                    </a:lnTo>
                    <a:lnTo>
                      <a:pt x="1283995" y="756926"/>
                    </a:lnTo>
                    <a:lnTo>
                      <a:pt x="1245549" y="769384"/>
                    </a:lnTo>
                    <a:lnTo>
                      <a:pt x="1314192" y="838026"/>
                    </a:lnTo>
                    <a:lnTo>
                      <a:pt x="1252574" y="899644"/>
                    </a:lnTo>
                    <a:lnTo>
                      <a:pt x="1150861" y="797930"/>
                    </a:lnTo>
                    <a:lnTo>
                      <a:pt x="1036140" y="819189"/>
                    </a:lnTo>
                    <a:cubicBezTo>
                      <a:pt x="991017" y="824702"/>
                      <a:pt x="944298" y="827596"/>
                      <a:pt x="896445" y="827596"/>
                    </a:cubicBezTo>
                    <a:lnTo>
                      <a:pt x="862896" y="826081"/>
                    </a:lnTo>
                    <a:lnTo>
                      <a:pt x="750527" y="938450"/>
                    </a:lnTo>
                    <a:lnTo>
                      <a:pt x="688910" y="876832"/>
                    </a:lnTo>
                    <a:lnTo>
                      <a:pt x="748716" y="817027"/>
                    </a:lnTo>
                    <a:lnTo>
                      <a:pt x="690322" y="808993"/>
                    </a:lnTo>
                    <a:lnTo>
                      <a:pt x="681539" y="806927"/>
                    </a:lnTo>
                    <a:lnTo>
                      <a:pt x="588821" y="899645"/>
                    </a:lnTo>
                    <a:lnTo>
                      <a:pt x="527204" y="838027"/>
                    </a:lnTo>
                    <a:lnTo>
                      <a:pt x="582909" y="782322"/>
                    </a:lnTo>
                    <a:lnTo>
                      <a:pt x="508896" y="756926"/>
                    </a:ln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3AF996FC-7A87-4135-BBEC-628CB07ACAC1}"/>
                  </a:ext>
                </a:extLst>
              </p:cNvPr>
              <p:cNvSpPr/>
              <p:nvPr/>
            </p:nvSpPr>
            <p:spPr bwMode="auto">
              <a:xfrm rot="19800000">
                <a:off x="4422175" y="5359952"/>
                <a:ext cx="173455" cy="838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C1E44F6A-44A1-4C75-B1F0-4795001BF4B1}"/>
                  </a:ext>
                </a:extLst>
              </p:cNvPr>
              <p:cNvSpPr/>
              <p:nvPr/>
            </p:nvSpPr>
            <p:spPr bwMode="auto">
              <a:xfrm rot="18900000">
                <a:off x="4543935" y="5060835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A373AC77-A594-4C51-BA8A-8ED9460BE918}"/>
                  </a:ext>
                </a:extLst>
              </p:cNvPr>
              <p:cNvSpPr/>
              <p:nvPr/>
            </p:nvSpPr>
            <p:spPr bwMode="auto">
              <a:xfrm rot="19800000">
                <a:off x="4440353" y="5386462"/>
                <a:ext cx="55791" cy="5300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B4968F34-6ACE-4FF5-81DA-E67AF12C4B8F}"/>
                  </a:ext>
                </a:extLst>
              </p:cNvPr>
              <p:cNvSpPr/>
              <p:nvPr/>
            </p:nvSpPr>
            <p:spPr bwMode="auto">
              <a:xfrm rot="18900000">
                <a:off x="4854550" y="5075126"/>
                <a:ext cx="574458" cy="574463"/>
              </a:xfrm>
              <a:custGeom>
                <a:avLst/>
                <a:gdLst>
                  <a:gd name="connsiteX0" fmla="*/ 357961 w 574458"/>
                  <a:gd name="connsiteY0" fmla="*/ 490234 h 574463"/>
                  <a:gd name="connsiteX1" fmla="*/ 357961 w 574458"/>
                  <a:gd name="connsiteY1" fmla="*/ 508579 h 574463"/>
                  <a:gd name="connsiteX2" fmla="*/ 292951 w 574458"/>
                  <a:gd name="connsiteY2" fmla="*/ 508579 h 574463"/>
                  <a:gd name="connsiteX3" fmla="*/ 292951 w 574458"/>
                  <a:gd name="connsiteY3" fmla="*/ 574463 h 574463"/>
                  <a:gd name="connsiteX4" fmla="*/ 273732 w 574458"/>
                  <a:gd name="connsiteY4" fmla="*/ 574463 h 574463"/>
                  <a:gd name="connsiteX5" fmla="*/ 273732 w 574458"/>
                  <a:gd name="connsiteY5" fmla="*/ 490234 h 574463"/>
                  <a:gd name="connsiteX6" fmla="*/ 270090 w 574458"/>
                  <a:gd name="connsiteY6" fmla="*/ 402362 h 574463"/>
                  <a:gd name="connsiteX7" fmla="*/ 270090 w 574458"/>
                  <a:gd name="connsiteY7" fmla="*/ 420707 h 574463"/>
                  <a:gd name="connsiteX8" fmla="*/ 205080 w 574458"/>
                  <a:gd name="connsiteY8" fmla="*/ 420707 h 574463"/>
                  <a:gd name="connsiteX9" fmla="*/ 205080 w 574458"/>
                  <a:gd name="connsiteY9" fmla="*/ 486591 h 574463"/>
                  <a:gd name="connsiteX10" fmla="*/ 185861 w 574458"/>
                  <a:gd name="connsiteY10" fmla="*/ 486591 h 574463"/>
                  <a:gd name="connsiteX11" fmla="*/ 185861 w 574458"/>
                  <a:gd name="connsiteY11" fmla="*/ 402362 h 574463"/>
                  <a:gd name="connsiteX12" fmla="*/ 172099 w 574458"/>
                  <a:gd name="connsiteY12" fmla="*/ 304371 h 574463"/>
                  <a:gd name="connsiteX13" fmla="*/ 172099 w 574458"/>
                  <a:gd name="connsiteY13" fmla="*/ 322716 h 574463"/>
                  <a:gd name="connsiteX14" fmla="*/ 107089 w 574458"/>
                  <a:gd name="connsiteY14" fmla="*/ 322716 h 574463"/>
                  <a:gd name="connsiteX15" fmla="*/ 107089 w 574458"/>
                  <a:gd name="connsiteY15" fmla="*/ 388600 h 574463"/>
                  <a:gd name="connsiteX16" fmla="*/ 87870 w 574458"/>
                  <a:gd name="connsiteY16" fmla="*/ 388600 h 574463"/>
                  <a:gd name="connsiteX17" fmla="*/ 87870 w 574458"/>
                  <a:gd name="connsiteY17" fmla="*/ 304371 h 574463"/>
                  <a:gd name="connsiteX18" fmla="*/ 84229 w 574458"/>
                  <a:gd name="connsiteY18" fmla="*/ 216499 h 574463"/>
                  <a:gd name="connsiteX19" fmla="*/ 84228 w 574458"/>
                  <a:gd name="connsiteY19" fmla="*/ 234844 h 574463"/>
                  <a:gd name="connsiteX20" fmla="*/ 19218 w 574458"/>
                  <a:gd name="connsiteY20" fmla="*/ 234844 h 574463"/>
                  <a:gd name="connsiteX21" fmla="*/ 19219 w 574458"/>
                  <a:gd name="connsiteY21" fmla="*/ 300728 h 574463"/>
                  <a:gd name="connsiteX22" fmla="*/ 0 w 574458"/>
                  <a:gd name="connsiteY22" fmla="*/ 300728 h 574463"/>
                  <a:gd name="connsiteX23" fmla="*/ 0 w 574458"/>
                  <a:gd name="connsiteY23" fmla="*/ 216499 h 574463"/>
                  <a:gd name="connsiteX24" fmla="*/ 424184 w 574458"/>
                  <a:gd name="connsiteY24" fmla="*/ 339958 h 574463"/>
                  <a:gd name="connsiteX25" fmla="*/ 424184 w 574458"/>
                  <a:gd name="connsiteY25" fmla="*/ 358304 h 574463"/>
                  <a:gd name="connsiteX26" fmla="*/ 359174 w 574458"/>
                  <a:gd name="connsiteY26" fmla="*/ 358304 h 574463"/>
                  <a:gd name="connsiteX27" fmla="*/ 359174 w 574458"/>
                  <a:gd name="connsiteY27" fmla="*/ 424187 h 574463"/>
                  <a:gd name="connsiteX28" fmla="*/ 339955 w 574458"/>
                  <a:gd name="connsiteY28" fmla="*/ 424187 h 574463"/>
                  <a:gd name="connsiteX29" fmla="*/ 339955 w 574458"/>
                  <a:gd name="connsiteY29" fmla="*/ 339958 h 574463"/>
                  <a:gd name="connsiteX30" fmla="*/ 336313 w 574458"/>
                  <a:gd name="connsiteY30" fmla="*/ 252085 h 574463"/>
                  <a:gd name="connsiteX31" fmla="*/ 336313 w 574458"/>
                  <a:gd name="connsiteY31" fmla="*/ 270431 h 574463"/>
                  <a:gd name="connsiteX32" fmla="*/ 271303 w 574458"/>
                  <a:gd name="connsiteY32" fmla="*/ 270431 h 574463"/>
                  <a:gd name="connsiteX33" fmla="*/ 271303 w 574458"/>
                  <a:gd name="connsiteY33" fmla="*/ 336314 h 574463"/>
                  <a:gd name="connsiteX34" fmla="*/ 252084 w 574458"/>
                  <a:gd name="connsiteY34" fmla="*/ 336314 h 574463"/>
                  <a:gd name="connsiteX35" fmla="*/ 252084 w 574458"/>
                  <a:gd name="connsiteY35" fmla="*/ 252085 h 574463"/>
                  <a:gd name="connsiteX36" fmla="*/ 238323 w 574458"/>
                  <a:gd name="connsiteY36" fmla="*/ 154095 h 574463"/>
                  <a:gd name="connsiteX37" fmla="*/ 238322 w 574458"/>
                  <a:gd name="connsiteY37" fmla="*/ 172441 h 574463"/>
                  <a:gd name="connsiteX38" fmla="*/ 173313 w 574458"/>
                  <a:gd name="connsiteY38" fmla="*/ 172441 h 574463"/>
                  <a:gd name="connsiteX39" fmla="*/ 173313 w 574458"/>
                  <a:gd name="connsiteY39" fmla="*/ 238324 h 574463"/>
                  <a:gd name="connsiteX40" fmla="*/ 154094 w 574458"/>
                  <a:gd name="connsiteY40" fmla="*/ 238324 h 574463"/>
                  <a:gd name="connsiteX41" fmla="*/ 154094 w 574458"/>
                  <a:gd name="connsiteY41" fmla="*/ 154095 h 574463"/>
                  <a:gd name="connsiteX42" fmla="*/ 574458 w 574458"/>
                  <a:gd name="connsiteY42" fmla="*/ 273736 h 574463"/>
                  <a:gd name="connsiteX43" fmla="*/ 574458 w 574458"/>
                  <a:gd name="connsiteY43" fmla="*/ 292081 h 574463"/>
                  <a:gd name="connsiteX44" fmla="*/ 509448 w 574458"/>
                  <a:gd name="connsiteY44" fmla="*/ 292081 h 574463"/>
                  <a:gd name="connsiteX45" fmla="*/ 509448 w 574458"/>
                  <a:gd name="connsiteY45" fmla="*/ 357965 h 574463"/>
                  <a:gd name="connsiteX46" fmla="*/ 490229 w 574458"/>
                  <a:gd name="connsiteY46" fmla="*/ 357965 h 574463"/>
                  <a:gd name="connsiteX47" fmla="*/ 490229 w 574458"/>
                  <a:gd name="connsiteY47" fmla="*/ 273736 h 574463"/>
                  <a:gd name="connsiteX48" fmla="*/ 486587 w 574458"/>
                  <a:gd name="connsiteY48" fmla="*/ 185863 h 574463"/>
                  <a:gd name="connsiteX49" fmla="*/ 486587 w 574458"/>
                  <a:gd name="connsiteY49" fmla="*/ 204209 h 574463"/>
                  <a:gd name="connsiteX50" fmla="*/ 421577 w 574458"/>
                  <a:gd name="connsiteY50" fmla="*/ 204209 h 574463"/>
                  <a:gd name="connsiteX51" fmla="*/ 421577 w 574458"/>
                  <a:gd name="connsiteY51" fmla="*/ 270092 h 574463"/>
                  <a:gd name="connsiteX52" fmla="*/ 402358 w 574458"/>
                  <a:gd name="connsiteY52" fmla="*/ 270092 h 574463"/>
                  <a:gd name="connsiteX53" fmla="*/ 402358 w 574458"/>
                  <a:gd name="connsiteY53" fmla="*/ 185863 h 574463"/>
                  <a:gd name="connsiteX54" fmla="*/ 388598 w 574458"/>
                  <a:gd name="connsiteY54" fmla="*/ 87872 h 574463"/>
                  <a:gd name="connsiteX55" fmla="*/ 388598 w 574458"/>
                  <a:gd name="connsiteY55" fmla="*/ 106218 h 574463"/>
                  <a:gd name="connsiteX56" fmla="*/ 323588 w 574458"/>
                  <a:gd name="connsiteY56" fmla="*/ 106218 h 574463"/>
                  <a:gd name="connsiteX57" fmla="*/ 323588 w 574458"/>
                  <a:gd name="connsiteY57" fmla="*/ 172102 h 574463"/>
                  <a:gd name="connsiteX58" fmla="*/ 304369 w 574458"/>
                  <a:gd name="connsiteY58" fmla="*/ 172102 h 574463"/>
                  <a:gd name="connsiteX59" fmla="*/ 304369 w 574458"/>
                  <a:gd name="connsiteY59" fmla="*/ 87872 h 574463"/>
                  <a:gd name="connsiteX60" fmla="*/ 300726 w 574458"/>
                  <a:gd name="connsiteY60" fmla="*/ 0 h 574463"/>
                  <a:gd name="connsiteX61" fmla="*/ 300726 w 574458"/>
                  <a:gd name="connsiteY61" fmla="*/ 18345 h 574463"/>
                  <a:gd name="connsiteX62" fmla="*/ 235716 w 574458"/>
                  <a:gd name="connsiteY62" fmla="*/ 18345 h 574463"/>
                  <a:gd name="connsiteX63" fmla="*/ 235716 w 574458"/>
                  <a:gd name="connsiteY63" fmla="*/ 84229 h 574463"/>
                  <a:gd name="connsiteX64" fmla="*/ 216497 w 574458"/>
                  <a:gd name="connsiteY64" fmla="*/ 84229 h 574463"/>
                  <a:gd name="connsiteX65" fmla="*/ 216497 w 574458"/>
                  <a:gd name="connsiteY65" fmla="*/ 0 h 574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74458" h="574463">
                    <a:moveTo>
                      <a:pt x="357961" y="490234"/>
                    </a:moveTo>
                    <a:lnTo>
                      <a:pt x="357961" y="508579"/>
                    </a:lnTo>
                    <a:lnTo>
                      <a:pt x="292951" y="508579"/>
                    </a:lnTo>
                    <a:lnTo>
                      <a:pt x="292951" y="574463"/>
                    </a:lnTo>
                    <a:lnTo>
                      <a:pt x="273732" y="574463"/>
                    </a:lnTo>
                    <a:lnTo>
                      <a:pt x="273732" y="490234"/>
                    </a:lnTo>
                    <a:close/>
                    <a:moveTo>
                      <a:pt x="270090" y="402362"/>
                    </a:moveTo>
                    <a:lnTo>
                      <a:pt x="270090" y="420707"/>
                    </a:lnTo>
                    <a:lnTo>
                      <a:pt x="205080" y="420707"/>
                    </a:lnTo>
                    <a:lnTo>
                      <a:pt x="205080" y="486591"/>
                    </a:lnTo>
                    <a:lnTo>
                      <a:pt x="185861" y="486591"/>
                    </a:lnTo>
                    <a:lnTo>
                      <a:pt x="185861" y="402362"/>
                    </a:lnTo>
                    <a:close/>
                    <a:moveTo>
                      <a:pt x="172099" y="304371"/>
                    </a:moveTo>
                    <a:lnTo>
                      <a:pt x="172099" y="322716"/>
                    </a:lnTo>
                    <a:lnTo>
                      <a:pt x="107089" y="322716"/>
                    </a:lnTo>
                    <a:lnTo>
                      <a:pt x="107089" y="388600"/>
                    </a:lnTo>
                    <a:lnTo>
                      <a:pt x="87870" y="388600"/>
                    </a:lnTo>
                    <a:lnTo>
                      <a:pt x="87870" y="304371"/>
                    </a:lnTo>
                    <a:close/>
                    <a:moveTo>
                      <a:pt x="84229" y="216499"/>
                    </a:moveTo>
                    <a:lnTo>
                      <a:pt x="84228" y="234844"/>
                    </a:lnTo>
                    <a:lnTo>
                      <a:pt x="19218" y="234844"/>
                    </a:lnTo>
                    <a:lnTo>
                      <a:pt x="19219" y="300728"/>
                    </a:lnTo>
                    <a:lnTo>
                      <a:pt x="0" y="300728"/>
                    </a:lnTo>
                    <a:lnTo>
                      <a:pt x="0" y="216499"/>
                    </a:lnTo>
                    <a:close/>
                    <a:moveTo>
                      <a:pt x="424184" y="339958"/>
                    </a:moveTo>
                    <a:lnTo>
                      <a:pt x="424184" y="358304"/>
                    </a:lnTo>
                    <a:lnTo>
                      <a:pt x="359174" y="358304"/>
                    </a:lnTo>
                    <a:lnTo>
                      <a:pt x="359174" y="424187"/>
                    </a:lnTo>
                    <a:lnTo>
                      <a:pt x="339955" y="424187"/>
                    </a:lnTo>
                    <a:lnTo>
                      <a:pt x="339955" y="339958"/>
                    </a:lnTo>
                    <a:close/>
                    <a:moveTo>
                      <a:pt x="336313" y="252085"/>
                    </a:moveTo>
                    <a:lnTo>
                      <a:pt x="336313" y="270431"/>
                    </a:lnTo>
                    <a:lnTo>
                      <a:pt x="271303" y="270431"/>
                    </a:lnTo>
                    <a:lnTo>
                      <a:pt x="271303" y="336314"/>
                    </a:lnTo>
                    <a:lnTo>
                      <a:pt x="252084" y="336314"/>
                    </a:lnTo>
                    <a:lnTo>
                      <a:pt x="252084" y="252085"/>
                    </a:lnTo>
                    <a:close/>
                    <a:moveTo>
                      <a:pt x="238323" y="154095"/>
                    </a:moveTo>
                    <a:lnTo>
                      <a:pt x="238322" y="172441"/>
                    </a:lnTo>
                    <a:lnTo>
                      <a:pt x="173313" y="172441"/>
                    </a:lnTo>
                    <a:lnTo>
                      <a:pt x="173313" y="238324"/>
                    </a:lnTo>
                    <a:lnTo>
                      <a:pt x="154094" y="238324"/>
                    </a:lnTo>
                    <a:lnTo>
                      <a:pt x="154094" y="154095"/>
                    </a:lnTo>
                    <a:close/>
                    <a:moveTo>
                      <a:pt x="574458" y="273736"/>
                    </a:moveTo>
                    <a:lnTo>
                      <a:pt x="574458" y="292081"/>
                    </a:lnTo>
                    <a:lnTo>
                      <a:pt x="509448" y="292081"/>
                    </a:lnTo>
                    <a:lnTo>
                      <a:pt x="509448" y="357965"/>
                    </a:lnTo>
                    <a:lnTo>
                      <a:pt x="490229" y="357965"/>
                    </a:lnTo>
                    <a:lnTo>
                      <a:pt x="490229" y="273736"/>
                    </a:lnTo>
                    <a:close/>
                    <a:moveTo>
                      <a:pt x="486587" y="185863"/>
                    </a:moveTo>
                    <a:lnTo>
                      <a:pt x="486587" y="204209"/>
                    </a:lnTo>
                    <a:lnTo>
                      <a:pt x="421577" y="204209"/>
                    </a:lnTo>
                    <a:lnTo>
                      <a:pt x="421577" y="270092"/>
                    </a:lnTo>
                    <a:lnTo>
                      <a:pt x="402358" y="270092"/>
                    </a:lnTo>
                    <a:lnTo>
                      <a:pt x="402358" y="185863"/>
                    </a:lnTo>
                    <a:close/>
                    <a:moveTo>
                      <a:pt x="388598" y="87872"/>
                    </a:moveTo>
                    <a:lnTo>
                      <a:pt x="388598" y="106218"/>
                    </a:lnTo>
                    <a:lnTo>
                      <a:pt x="323588" y="106218"/>
                    </a:lnTo>
                    <a:lnTo>
                      <a:pt x="323588" y="172102"/>
                    </a:lnTo>
                    <a:lnTo>
                      <a:pt x="304369" y="172102"/>
                    </a:lnTo>
                    <a:lnTo>
                      <a:pt x="304369" y="87872"/>
                    </a:lnTo>
                    <a:close/>
                    <a:moveTo>
                      <a:pt x="300726" y="0"/>
                    </a:moveTo>
                    <a:lnTo>
                      <a:pt x="300726" y="18345"/>
                    </a:lnTo>
                    <a:lnTo>
                      <a:pt x="235716" y="18345"/>
                    </a:lnTo>
                    <a:lnTo>
                      <a:pt x="235716" y="84229"/>
                    </a:lnTo>
                    <a:lnTo>
                      <a:pt x="216497" y="84229"/>
                    </a:lnTo>
                    <a:lnTo>
                      <a:pt x="21649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C034BD02-81FC-4F97-A783-00EAA08969AB}"/>
                  </a:ext>
                </a:extLst>
              </p:cNvPr>
              <p:cNvSpPr/>
              <p:nvPr/>
            </p:nvSpPr>
            <p:spPr bwMode="auto">
              <a:xfrm rot="16200000">
                <a:off x="5519274" y="47767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ECEC50F8-4EA7-498B-9DC6-4F6660CD3AAD}"/>
                </a:ext>
              </a:extLst>
            </p:cNvPr>
            <p:cNvGrpSpPr/>
            <p:nvPr/>
          </p:nvGrpSpPr>
          <p:grpSpPr>
            <a:xfrm>
              <a:off x="4711495" y="5439584"/>
              <a:ext cx="753537" cy="509675"/>
              <a:chOff x="4128593" y="4847497"/>
              <a:chExt cx="1786489" cy="1208341"/>
            </a:xfrm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F184C498-CD3D-48BC-9CB3-BED5E43277E4}"/>
                  </a:ext>
                </a:extLst>
              </p:cNvPr>
              <p:cNvSpPr/>
              <p:nvPr/>
            </p:nvSpPr>
            <p:spPr bwMode="auto">
              <a:xfrm rot="13500000">
                <a:off x="4735335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9669F90A-5562-4975-A157-7F2307BD0518}"/>
                  </a:ext>
                </a:extLst>
              </p:cNvPr>
              <p:cNvSpPr/>
              <p:nvPr/>
            </p:nvSpPr>
            <p:spPr bwMode="auto">
              <a:xfrm rot="13500000">
                <a:off x="4897041" y="5619281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42EF13DE-E4C6-4EFA-AA73-24AC0D54FC26}"/>
                  </a:ext>
                </a:extLst>
              </p:cNvPr>
              <p:cNvSpPr/>
              <p:nvPr/>
            </p:nvSpPr>
            <p:spPr bwMode="auto">
              <a:xfrm rot="8100000" flipH="1">
                <a:off x="5459027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FE238E80-7A77-45D7-BEBB-8E7735F90C43}"/>
                  </a:ext>
                </a:extLst>
              </p:cNvPr>
              <p:cNvSpPr/>
              <p:nvPr/>
            </p:nvSpPr>
            <p:spPr bwMode="auto">
              <a:xfrm rot="8100000" flipH="1">
                <a:off x="527610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93A98EE8-38BE-415F-A4C9-D22F37849C07}"/>
                  </a:ext>
                </a:extLst>
              </p:cNvPr>
              <p:cNvSpPr/>
              <p:nvPr/>
            </p:nvSpPr>
            <p:spPr bwMode="auto">
              <a:xfrm>
                <a:off x="4128593" y="5041621"/>
                <a:ext cx="1774133" cy="938450"/>
              </a:xfrm>
              <a:custGeom>
                <a:avLst/>
                <a:gdLst>
                  <a:gd name="connsiteX0" fmla="*/ 896445 w 1774133"/>
                  <a:gd name="connsiteY0" fmla="*/ 0 h 938450"/>
                  <a:gd name="connsiteX1" fmla="*/ 1535129 w 1774133"/>
                  <a:gd name="connsiteY1" fmla="*/ 252730 h 938450"/>
                  <a:gd name="connsiteX2" fmla="*/ 1544746 w 1774133"/>
                  <a:gd name="connsiteY2" fmla="*/ 271226 h 938450"/>
                  <a:gd name="connsiteX3" fmla="*/ 1553399 w 1774133"/>
                  <a:gd name="connsiteY3" fmla="*/ 268469 h 938450"/>
                  <a:gd name="connsiteX4" fmla="*/ 1774133 w 1774133"/>
                  <a:gd name="connsiteY4" fmla="*/ 334807 h 938450"/>
                  <a:gd name="connsiteX5" fmla="*/ 1640678 w 1774133"/>
                  <a:gd name="connsiteY5" fmla="*/ 315854 h 938450"/>
                  <a:gd name="connsiteX6" fmla="*/ 1575474 w 1774133"/>
                  <a:gd name="connsiteY6" fmla="*/ 330320 h 938450"/>
                  <a:gd name="connsiteX7" fmla="*/ 1575518 w 1774133"/>
                  <a:gd name="connsiteY7" fmla="*/ 330404 h 938450"/>
                  <a:gd name="connsiteX8" fmla="*/ 1589600 w 1774133"/>
                  <a:gd name="connsiteY8" fmla="*/ 413798 h 938450"/>
                  <a:gd name="connsiteX9" fmla="*/ 1409531 w 1774133"/>
                  <a:gd name="connsiteY9" fmla="*/ 692026 h 938450"/>
                  <a:gd name="connsiteX10" fmla="*/ 1371021 w 1774133"/>
                  <a:gd name="connsiteY10" fmla="*/ 711935 h 938450"/>
                  <a:gd name="connsiteX11" fmla="*/ 1497113 w 1774133"/>
                  <a:gd name="connsiteY11" fmla="*/ 838027 h 938450"/>
                  <a:gd name="connsiteX12" fmla="*/ 1435495 w 1774133"/>
                  <a:gd name="connsiteY12" fmla="*/ 899645 h 938450"/>
                  <a:gd name="connsiteX13" fmla="*/ 1289784 w 1774133"/>
                  <a:gd name="connsiteY13" fmla="*/ 753933 h 938450"/>
                  <a:gd name="connsiteX14" fmla="*/ 1283995 w 1774133"/>
                  <a:gd name="connsiteY14" fmla="*/ 756926 h 938450"/>
                  <a:gd name="connsiteX15" fmla="*/ 1245549 w 1774133"/>
                  <a:gd name="connsiteY15" fmla="*/ 769384 h 938450"/>
                  <a:gd name="connsiteX16" fmla="*/ 1314192 w 1774133"/>
                  <a:gd name="connsiteY16" fmla="*/ 838026 h 938450"/>
                  <a:gd name="connsiteX17" fmla="*/ 1252574 w 1774133"/>
                  <a:gd name="connsiteY17" fmla="*/ 899644 h 938450"/>
                  <a:gd name="connsiteX18" fmla="*/ 1150861 w 1774133"/>
                  <a:gd name="connsiteY18" fmla="*/ 797930 h 938450"/>
                  <a:gd name="connsiteX19" fmla="*/ 1036140 w 1774133"/>
                  <a:gd name="connsiteY19" fmla="*/ 819189 h 938450"/>
                  <a:gd name="connsiteX20" fmla="*/ 896445 w 1774133"/>
                  <a:gd name="connsiteY20" fmla="*/ 827596 h 938450"/>
                  <a:gd name="connsiteX21" fmla="*/ 862896 w 1774133"/>
                  <a:gd name="connsiteY21" fmla="*/ 826081 h 938450"/>
                  <a:gd name="connsiteX22" fmla="*/ 750527 w 1774133"/>
                  <a:gd name="connsiteY22" fmla="*/ 938450 h 938450"/>
                  <a:gd name="connsiteX23" fmla="*/ 688910 w 1774133"/>
                  <a:gd name="connsiteY23" fmla="*/ 876832 h 938450"/>
                  <a:gd name="connsiteX24" fmla="*/ 748716 w 1774133"/>
                  <a:gd name="connsiteY24" fmla="*/ 817027 h 938450"/>
                  <a:gd name="connsiteX25" fmla="*/ 690322 w 1774133"/>
                  <a:gd name="connsiteY25" fmla="*/ 808993 h 938450"/>
                  <a:gd name="connsiteX26" fmla="*/ 681539 w 1774133"/>
                  <a:gd name="connsiteY26" fmla="*/ 806927 h 938450"/>
                  <a:gd name="connsiteX27" fmla="*/ 588821 w 1774133"/>
                  <a:gd name="connsiteY27" fmla="*/ 899645 h 938450"/>
                  <a:gd name="connsiteX28" fmla="*/ 527204 w 1774133"/>
                  <a:gd name="connsiteY28" fmla="*/ 838027 h 938450"/>
                  <a:gd name="connsiteX29" fmla="*/ 582909 w 1774133"/>
                  <a:gd name="connsiteY29" fmla="*/ 782322 h 938450"/>
                  <a:gd name="connsiteX30" fmla="*/ 508896 w 1774133"/>
                  <a:gd name="connsiteY30" fmla="*/ 756926 h 938450"/>
                  <a:gd name="connsiteX31" fmla="*/ 472492 w 1774133"/>
                  <a:gd name="connsiteY31" fmla="*/ 738994 h 938450"/>
                  <a:gd name="connsiteX32" fmla="*/ 501678 w 1774133"/>
                  <a:gd name="connsiteY32" fmla="*/ 708094 h 938450"/>
                  <a:gd name="connsiteX33" fmla="*/ 514132 w 1774133"/>
                  <a:gd name="connsiteY33" fmla="*/ 664060 h 938450"/>
                  <a:gd name="connsiteX34" fmla="*/ 355648 w 1774133"/>
                  <a:gd name="connsiteY34" fmla="*/ 678201 h 938450"/>
                  <a:gd name="connsiteX35" fmla="*/ 300081 w 1774133"/>
                  <a:gd name="connsiteY35" fmla="*/ 673243 h 938450"/>
                  <a:gd name="connsiteX36" fmla="*/ 0 w 1774133"/>
                  <a:gd name="connsiteY36" fmla="*/ 584206 h 938450"/>
                  <a:gd name="connsiteX37" fmla="*/ 0 w 1774133"/>
                  <a:gd name="connsiteY37" fmla="*/ 487045 h 938450"/>
                  <a:gd name="connsiteX38" fmla="*/ 205369 w 1774133"/>
                  <a:gd name="connsiteY38" fmla="*/ 426110 h 938450"/>
                  <a:gd name="connsiteX39" fmla="*/ 203290 w 1774133"/>
                  <a:gd name="connsiteY39" fmla="*/ 413798 h 938450"/>
                  <a:gd name="connsiteX40" fmla="*/ 896445 w 1774133"/>
                  <a:gd name="connsiteY40" fmla="*/ 0 h 9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774133" h="938450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0924"/>
                      <a:pt x="1521411" y="618541"/>
                      <a:pt x="1409531" y="692026"/>
                    </a:cubicBezTo>
                    <a:lnTo>
                      <a:pt x="1371021" y="711935"/>
                    </a:lnTo>
                    <a:lnTo>
                      <a:pt x="1497113" y="838027"/>
                    </a:lnTo>
                    <a:lnTo>
                      <a:pt x="1435495" y="899645"/>
                    </a:lnTo>
                    <a:lnTo>
                      <a:pt x="1289784" y="753933"/>
                    </a:lnTo>
                    <a:lnTo>
                      <a:pt x="1283995" y="756926"/>
                    </a:lnTo>
                    <a:lnTo>
                      <a:pt x="1245549" y="769384"/>
                    </a:lnTo>
                    <a:lnTo>
                      <a:pt x="1314192" y="838026"/>
                    </a:lnTo>
                    <a:lnTo>
                      <a:pt x="1252574" y="899644"/>
                    </a:lnTo>
                    <a:lnTo>
                      <a:pt x="1150861" y="797930"/>
                    </a:lnTo>
                    <a:lnTo>
                      <a:pt x="1036140" y="819189"/>
                    </a:lnTo>
                    <a:cubicBezTo>
                      <a:pt x="991017" y="824702"/>
                      <a:pt x="944298" y="827596"/>
                      <a:pt x="896445" y="827596"/>
                    </a:cubicBezTo>
                    <a:lnTo>
                      <a:pt x="862896" y="826081"/>
                    </a:lnTo>
                    <a:lnTo>
                      <a:pt x="750527" y="938450"/>
                    </a:lnTo>
                    <a:lnTo>
                      <a:pt x="688910" y="876832"/>
                    </a:lnTo>
                    <a:lnTo>
                      <a:pt x="748716" y="817027"/>
                    </a:lnTo>
                    <a:lnTo>
                      <a:pt x="690322" y="808993"/>
                    </a:lnTo>
                    <a:lnTo>
                      <a:pt x="681539" y="806927"/>
                    </a:lnTo>
                    <a:lnTo>
                      <a:pt x="588821" y="899645"/>
                    </a:lnTo>
                    <a:lnTo>
                      <a:pt x="527204" y="838027"/>
                    </a:lnTo>
                    <a:lnTo>
                      <a:pt x="582909" y="782322"/>
                    </a:lnTo>
                    <a:lnTo>
                      <a:pt x="508896" y="756926"/>
                    </a:ln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71A0B602-B253-43FF-8A29-FC858BBFE71F}"/>
                  </a:ext>
                </a:extLst>
              </p:cNvPr>
              <p:cNvSpPr/>
              <p:nvPr/>
            </p:nvSpPr>
            <p:spPr bwMode="auto">
              <a:xfrm rot="18900000">
                <a:off x="4543935" y="5060835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1D88D459-8DAC-4247-95DA-947BE0E13B18}"/>
                  </a:ext>
                </a:extLst>
              </p:cNvPr>
              <p:cNvSpPr/>
              <p:nvPr/>
            </p:nvSpPr>
            <p:spPr bwMode="auto">
              <a:xfrm rot="19800000">
                <a:off x="4440353" y="5386462"/>
                <a:ext cx="55791" cy="5300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C9793DD7-CCF6-42B2-80DD-5DB2A238EAAA}"/>
                  </a:ext>
                </a:extLst>
              </p:cNvPr>
              <p:cNvSpPr/>
              <p:nvPr/>
            </p:nvSpPr>
            <p:spPr bwMode="auto">
              <a:xfrm rot="16200000">
                <a:off x="5519274" y="47767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903EB707-5043-4A84-8131-92E043F01B63}"/>
                </a:ext>
              </a:extLst>
            </p:cNvPr>
            <p:cNvGrpSpPr/>
            <p:nvPr/>
          </p:nvGrpSpPr>
          <p:grpSpPr>
            <a:xfrm>
              <a:off x="5081813" y="5517136"/>
              <a:ext cx="753537" cy="509675"/>
              <a:chOff x="4128593" y="4847497"/>
              <a:chExt cx="1786489" cy="1208341"/>
            </a:xfrm>
          </p:grpSpPr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0FF51112-196C-4F26-81AA-385017CCD9E1}"/>
                  </a:ext>
                </a:extLst>
              </p:cNvPr>
              <p:cNvSpPr/>
              <p:nvPr/>
            </p:nvSpPr>
            <p:spPr bwMode="auto">
              <a:xfrm rot="13500000">
                <a:off x="4735335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51B902C2-F496-4DB0-A627-DF93E14579B5}"/>
                  </a:ext>
                </a:extLst>
              </p:cNvPr>
              <p:cNvSpPr/>
              <p:nvPr/>
            </p:nvSpPr>
            <p:spPr bwMode="auto">
              <a:xfrm rot="13500000">
                <a:off x="4897041" y="5619281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B3F4476F-DE92-472B-920D-42B706539E8C}"/>
                  </a:ext>
                </a:extLst>
              </p:cNvPr>
              <p:cNvSpPr/>
              <p:nvPr/>
            </p:nvSpPr>
            <p:spPr bwMode="auto">
              <a:xfrm rot="8100000" flipH="1">
                <a:off x="5459027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919DAF17-ED89-40E2-8116-5E395446DE89}"/>
                  </a:ext>
                </a:extLst>
              </p:cNvPr>
              <p:cNvSpPr/>
              <p:nvPr/>
            </p:nvSpPr>
            <p:spPr bwMode="auto">
              <a:xfrm rot="8100000" flipH="1">
                <a:off x="527610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15B6930E-2C50-4563-AC94-339737737413}"/>
                  </a:ext>
                </a:extLst>
              </p:cNvPr>
              <p:cNvSpPr/>
              <p:nvPr/>
            </p:nvSpPr>
            <p:spPr bwMode="auto">
              <a:xfrm>
                <a:off x="4128593" y="5041621"/>
                <a:ext cx="1774133" cy="938450"/>
              </a:xfrm>
              <a:custGeom>
                <a:avLst/>
                <a:gdLst>
                  <a:gd name="connsiteX0" fmla="*/ 896445 w 1774133"/>
                  <a:gd name="connsiteY0" fmla="*/ 0 h 938450"/>
                  <a:gd name="connsiteX1" fmla="*/ 1535129 w 1774133"/>
                  <a:gd name="connsiteY1" fmla="*/ 252730 h 938450"/>
                  <a:gd name="connsiteX2" fmla="*/ 1544746 w 1774133"/>
                  <a:gd name="connsiteY2" fmla="*/ 271226 h 938450"/>
                  <a:gd name="connsiteX3" fmla="*/ 1553399 w 1774133"/>
                  <a:gd name="connsiteY3" fmla="*/ 268469 h 938450"/>
                  <a:gd name="connsiteX4" fmla="*/ 1774133 w 1774133"/>
                  <a:gd name="connsiteY4" fmla="*/ 334807 h 938450"/>
                  <a:gd name="connsiteX5" fmla="*/ 1640678 w 1774133"/>
                  <a:gd name="connsiteY5" fmla="*/ 315854 h 938450"/>
                  <a:gd name="connsiteX6" fmla="*/ 1575474 w 1774133"/>
                  <a:gd name="connsiteY6" fmla="*/ 330320 h 938450"/>
                  <a:gd name="connsiteX7" fmla="*/ 1575518 w 1774133"/>
                  <a:gd name="connsiteY7" fmla="*/ 330404 h 938450"/>
                  <a:gd name="connsiteX8" fmla="*/ 1589600 w 1774133"/>
                  <a:gd name="connsiteY8" fmla="*/ 413798 h 938450"/>
                  <a:gd name="connsiteX9" fmla="*/ 1409531 w 1774133"/>
                  <a:gd name="connsiteY9" fmla="*/ 692026 h 938450"/>
                  <a:gd name="connsiteX10" fmla="*/ 1371021 w 1774133"/>
                  <a:gd name="connsiteY10" fmla="*/ 711935 h 938450"/>
                  <a:gd name="connsiteX11" fmla="*/ 1497113 w 1774133"/>
                  <a:gd name="connsiteY11" fmla="*/ 838027 h 938450"/>
                  <a:gd name="connsiteX12" fmla="*/ 1435495 w 1774133"/>
                  <a:gd name="connsiteY12" fmla="*/ 899645 h 938450"/>
                  <a:gd name="connsiteX13" fmla="*/ 1289784 w 1774133"/>
                  <a:gd name="connsiteY13" fmla="*/ 753933 h 938450"/>
                  <a:gd name="connsiteX14" fmla="*/ 1283995 w 1774133"/>
                  <a:gd name="connsiteY14" fmla="*/ 756926 h 938450"/>
                  <a:gd name="connsiteX15" fmla="*/ 1245549 w 1774133"/>
                  <a:gd name="connsiteY15" fmla="*/ 769384 h 938450"/>
                  <a:gd name="connsiteX16" fmla="*/ 1314192 w 1774133"/>
                  <a:gd name="connsiteY16" fmla="*/ 838026 h 938450"/>
                  <a:gd name="connsiteX17" fmla="*/ 1252574 w 1774133"/>
                  <a:gd name="connsiteY17" fmla="*/ 899644 h 938450"/>
                  <a:gd name="connsiteX18" fmla="*/ 1150861 w 1774133"/>
                  <a:gd name="connsiteY18" fmla="*/ 797930 h 938450"/>
                  <a:gd name="connsiteX19" fmla="*/ 1036140 w 1774133"/>
                  <a:gd name="connsiteY19" fmla="*/ 819189 h 938450"/>
                  <a:gd name="connsiteX20" fmla="*/ 896445 w 1774133"/>
                  <a:gd name="connsiteY20" fmla="*/ 827596 h 938450"/>
                  <a:gd name="connsiteX21" fmla="*/ 862896 w 1774133"/>
                  <a:gd name="connsiteY21" fmla="*/ 826081 h 938450"/>
                  <a:gd name="connsiteX22" fmla="*/ 750527 w 1774133"/>
                  <a:gd name="connsiteY22" fmla="*/ 938450 h 938450"/>
                  <a:gd name="connsiteX23" fmla="*/ 688910 w 1774133"/>
                  <a:gd name="connsiteY23" fmla="*/ 876832 h 938450"/>
                  <a:gd name="connsiteX24" fmla="*/ 748716 w 1774133"/>
                  <a:gd name="connsiteY24" fmla="*/ 817027 h 938450"/>
                  <a:gd name="connsiteX25" fmla="*/ 690322 w 1774133"/>
                  <a:gd name="connsiteY25" fmla="*/ 808993 h 938450"/>
                  <a:gd name="connsiteX26" fmla="*/ 681539 w 1774133"/>
                  <a:gd name="connsiteY26" fmla="*/ 806927 h 938450"/>
                  <a:gd name="connsiteX27" fmla="*/ 588821 w 1774133"/>
                  <a:gd name="connsiteY27" fmla="*/ 899645 h 938450"/>
                  <a:gd name="connsiteX28" fmla="*/ 527204 w 1774133"/>
                  <a:gd name="connsiteY28" fmla="*/ 838027 h 938450"/>
                  <a:gd name="connsiteX29" fmla="*/ 582909 w 1774133"/>
                  <a:gd name="connsiteY29" fmla="*/ 782322 h 938450"/>
                  <a:gd name="connsiteX30" fmla="*/ 508896 w 1774133"/>
                  <a:gd name="connsiteY30" fmla="*/ 756926 h 938450"/>
                  <a:gd name="connsiteX31" fmla="*/ 472492 w 1774133"/>
                  <a:gd name="connsiteY31" fmla="*/ 738994 h 938450"/>
                  <a:gd name="connsiteX32" fmla="*/ 501678 w 1774133"/>
                  <a:gd name="connsiteY32" fmla="*/ 708094 h 938450"/>
                  <a:gd name="connsiteX33" fmla="*/ 514132 w 1774133"/>
                  <a:gd name="connsiteY33" fmla="*/ 664060 h 938450"/>
                  <a:gd name="connsiteX34" fmla="*/ 355648 w 1774133"/>
                  <a:gd name="connsiteY34" fmla="*/ 678201 h 938450"/>
                  <a:gd name="connsiteX35" fmla="*/ 300081 w 1774133"/>
                  <a:gd name="connsiteY35" fmla="*/ 673243 h 938450"/>
                  <a:gd name="connsiteX36" fmla="*/ 0 w 1774133"/>
                  <a:gd name="connsiteY36" fmla="*/ 584206 h 938450"/>
                  <a:gd name="connsiteX37" fmla="*/ 0 w 1774133"/>
                  <a:gd name="connsiteY37" fmla="*/ 487045 h 938450"/>
                  <a:gd name="connsiteX38" fmla="*/ 205369 w 1774133"/>
                  <a:gd name="connsiteY38" fmla="*/ 426110 h 938450"/>
                  <a:gd name="connsiteX39" fmla="*/ 203290 w 1774133"/>
                  <a:gd name="connsiteY39" fmla="*/ 413798 h 938450"/>
                  <a:gd name="connsiteX40" fmla="*/ 896445 w 1774133"/>
                  <a:gd name="connsiteY40" fmla="*/ 0 h 9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774133" h="938450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0924"/>
                      <a:pt x="1521411" y="618541"/>
                      <a:pt x="1409531" y="692026"/>
                    </a:cubicBezTo>
                    <a:lnTo>
                      <a:pt x="1371021" y="711935"/>
                    </a:lnTo>
                    <a:lnTo>
                      <a:pt x="1497113" y="838027"/>
                    </a:lnTo>
                    <a:lnTo>
                      <a:pt x="1435495" y="899645"/>
                    </a:lnTo>
                    <a:lnTo>
                      <a:pt x="1289784" y="753933"/>
                    </a:lnTo>
                    <a:lnTo>
                      <a:pt x="1283995" y="756926"/>
                    </a:lnTo>
                    <a:lnTo>
                      <a:pt x="1245549" y="769384"/>
                    </a:lnTo>
                    <a:lnTo>
                      <a:pt x="1314192" y="838026"/>
                    </a:lnTo>
                    <a:lnTo>
                      <a:pt x="1252574" y="899644"/>
                    </a:lnTo>
                    <a:lnTo>
                      <a:pt x="1150861" y="797930"/>
                    </a:lnTo>
                    <a:lnTo>
                      <a:pt x="1036140" y="819189"/>
                    </a:lnTo>
                    <a:cubicBezTo>
                      <a:pt x="991017" y="824702"/>
                      <a:pt x="944298" y="827596"/>
                      <a:pt x="896445" y="827596"/>
                    </a:cubicBezTo>
                    <a:lnTo>
                      <a:pt x="862896" y="826081"/>
                    </a:lnTo>
                    <a:lnTo>
                      <a:pt x="750527" y="938450"/>
                    </a:lnTo>
                    <a:lnTo>
                      <a:pt x="688910" y="876832"/>
                    </a:lnTo>
                    <a:lnTo>
                      <a:pt x="748716" y="817027"/>
                    </a:lnTo>
                    <a:lnTo>
                      <a:pt x="690322" y="808993"/>
                    </a:lnTo>
                    <a:lnTo>
                      <a:pt x="681539" y="806927"/>
                    </a:lnTo>
                    <a:lnTo>
                      <a:pt x="588821" y="899645"/>
                    </a:lnTo>
                    <a:lnTo>
                      <a:pt x="527204" y="838027"/>
                    </a:lnTo>
                    <a:lnTo>
                      <a:pt x="582909" y="782322"/>
                    </a:lnTo>
                    <a:lnTo>
                      <a:pt x="508896" y="756926"/>
                    </a:ln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E766E671-17A7-4535-80A7-44E72AFAFC66}"/>
                  </a:ext>
                </a:extLst>
              </p:cNvPr>
              <p:cNvSpPr/>
              <p:nvPr/>
            </p:nvSpPr>
            <p:spPr bwMode="auto">
              <a:xfrm rot="18900000">
                <a:off x="4543935" y="5060835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楕円 606">
                <a:extLst>
                  <a:ext uri="{FF2B5EF4-FFF2-40B4-BE49-F238E27FC236}">
                    <a16:creationId xmlns:a16="http://schemas.microsoft.com/office/drawing/2014/main" id="{9EBFAD92-A62A-4D0D-9C97-15A7A5FA85CF}"/>
                  </a:ext>
                </a:extLst>
              </p:cNvPr>
              <p:cNvSpPr/>
              <p:nvPr/>
            </p:nvSpPr>
            <p:spPr bwMode="auto">
              <a:xfrm rot="19800000">
                <a:off x="4440353" y="5386462"/>
                <a:ext cx="55791" cy="5300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C61367C2-BFC2-43C9-AA4C-48EBD1DB1DEA}"/>
                  </a:ext>
                </a:extLst>
              </p:cNvPr>
              <p:cNvSpPr/>
              <p:nvPr/>
            </p:nvSpPr>
            <p:spPr bwMode="auto">
              <a:xfrm rot="16200000">
                <a:off x="5519274" y="47767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CFECAD1-126D-4C23-94B9-BDA068990BD6}"/>
              </a:ext>
            </a:extLst>
          </p:cNvPr>
          <p:cNvGrpSpPr/>
          <p:nvPr/>
        </p:nvGrpSpPr>
        <p:grpSpPr>
          <a:xfrm>
            <a:off x="2240827" y="4779120"/>
            <a:ext cx="1623790" cy="1247689"/>
            <a:chOff x="2240827" y="4779120"/>
            <a:chExt cx="1623790" cy="1247689"/>
          </a:xfrm>
        </p:grpSpPr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C1A77F74-D450-47D4-9F19-2667FC38426C}"/>
                </a:ext>
              </a:extLst>
            </p:cNvPr>
            <p:cNvGrpSpPr/>
            <p:nvPr/>
          </p:nvGrpSpPr>
          <p:grpSpPr>
            <a:xfrm>
              <a:off x="2240827" y="4779120"/>
              <a:ext cx="1623790" cy="1128143"/>
              <a:chOff x="2240827" y="4874099"/>
              <a:chExt cx="1700932" cy="1181738"/>
            </a:xfrm>
          </p:grpSpPr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95B016AB-26A7-40BA-A79E-433A341F4FC4}"/>
                  </a:ext>
                </a:extLst>
              </p:cNvPr>
              <p:cNvGrpSpPr/>
              <p:nvPr/>
            </p:nvGrpSpPr>
            <p:grpSpPr>
              <a:xfrm>
                <a:off x="2836249" y="4874099"/>
                <a:ext cx="658126" cy="232790"/>
                <a:chOff x="2836249" y="4876607"/>
                <a:chExt cx="658126" cy="232790"/>
              </a:xfrm>
            </p:grpSpPr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BABC2C4E-69BB-438B-8202-2ED0F67BFAE4}"/>
                    </a:ext>
                  </a:extLst>
                </p:cNvPr>
                <p:cNvSpPr/>
                <p:nvPr/>
              </p:nvSpPr>
              <p:spPr bwMode="auto">
                <a:xfrm>
                  <a:off x="2923009" y="4881623"/>
                  <a:ext cx="571366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067782C3-089E-4D35-8A91-C9B24AD80C04}"/>
                    </a:ext>
                  </a:extLst>
                </p:cNvPr>
                <p:cNvSpPr/>
                <p:nvPr/>
              </p:nvSpPr>
              <p:spPr bwMode="auto">
                <a:xfrm>
                  <a:off x="2836249" y="4876607"/>
                  <a:ext cx="578150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918FA544-4564-47F8-AC5E-996EBFA7FFA9}"/>
                  </a:ext>
                </a:extLst>
              </p:cNvPr>
              <p:cNvSpPr/>
              <p:nvPr/>
            </p:nvSpPr>
            <p:spPr bwMode="auto">
              <a:xfrm rot="10800000">
                <a:off x="288500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FDAD7605-8381-4482-8983-93AF4626A13C}"/>
                  </a:ext>
                </a:extLst>
              </p:cNvPr>
              <p:cNvSpPr/>
              <p:nvPr/>
            </p:nvSpPr>
            <p:spPr bwMode="auto">
              <a:xfrm rot="10800000">
                <a:off x="300927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68E02E95-0A9D-4D77-B71B-76EA36470E03}"/>
                  </a:ext>
                </a:extLst>
              </p:cNvPr>
              <p:cNvSpPr/>
              <p:nvPr/>
            </p:nvSpPr>
            <p:spPr bwMode="auto">
              <a:xfrm rot="10800000" flipH="1">
                <a:off x="351261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83F2872A-FA13-43B3-9A0F-3D4394C2BA76}"/>
                  </a:ext>
                </a:extLst>
              </p:cNvPr>
              <p:cNvSpPr/>
              <p:nvPr/>
            </p:nvSpPr>
            <p:spPr bwMode="auto">
              <a:xfrm rot="10800000" flipH="1">
                <a:off x="338834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0D9F5060-6D97-4843-AA57-759261A9F9BC}"/>
                  </a:ext>
                </a:extLst>
              </p:cNvPr>
              <p:cNvSpPr/>
              <p:nvPr/>
            </p:nvSpPr>
            <p:spPr bwMode="auto">
              <a:xfrm rot="10800000" flipH="1" flipV="1">
                <a:off x="2240827" y="5041623"/>
                <a:ext cx="1700932" cy="907067"/>
              </a:xfrm>
              <a:custGeom>
                <a:avLst/>
                <a:gdLst>
                  <a:gd name="connsiteX0" fmla="*/ 896445 w 1700932"/>
                  <a:gd name="connsiteY0" fmla="*/ 0 h 907067"/>
                  <a:gd name="connsiteX1" fmla="*/ 1535129 w 1700932"/>
                  <a:gd name="connsiteY1" fmla="*/ 252729 h 907067"/>
                  <a:gd name="connsiteX2" fmla="*/ 1571949 w 1700932"/>
                  <a:gd name="connsiteY2" fmla="*/ 323540 h 907067"/>
                  <a:gd name="connsiteX3" fmla="*/ 1630151 w 1700932"/>
                  <a:gd name="connsiteY3" fmla="*/ 369160 h 907067"/>
                  <a:gd name="connsiteX4" fmla="*/ 1683068 w 1700932"/>
                  <a:gd name="connsiteY4" fmla="*/ 593490 h 907067"/>
                  <a:gd name="connsiteX5" fmla="*/ 1632754 w 1700932"/>
                  <a:gd name="connsiteY5" fmla="*/ 468438 h 907067"/>
                  <a:gd name="connsiteX6" fmla="*/ 1588522 w 1700932"/>
                  <a:gd name="connsiteY6" fmla="*/ 420182 h 907067"/>
                  <a:gd name="connsiteX7" fmla="*/ 1575518 w 1700932"/>
                  <a:gd name="connsiteY7" fmla="*/ 497193 h 907067"/>
                  <a:gd name="connsiteX8" fmla="*/ 1386580 w 1700932"/>
                  <a:gd name="connsiteY8" fmla="*/ 706398 h 907067"/>
                  <a:gd name="connsiteX9" fmla="*/ 1358924 w 1700932"/>
                  <a:gd name="connsiteY9" fmla="*/ 720019 h 907067"/>
                  <a:gd name="connsiteX10" fmla="*/ 1358924 w 1700932"/>
                  <a:gd name="connsiteY10" fmla="*/ 907067 h 907067"/>
                  <a:gd name="connsiteX11" fmla="*/ 1271784 w 1700932"/>
                  <a:gd name="connsiteY11" fmla="*/ 907067 h 907067"/>
                  <a:gd name="connsiteX12" fmla="*/ 1271784 w 1700932"/>
                  <a:gd name="connsiteY12" fmla="*/ 760883 h 907067"/>
                  <a:gd name="connsiteX13" fmla="*/ 1234653 w 1700932"/>
                  <a:gd name="connsiteY13" fmla="*/ 772915 h 907067"/>
                  <a:gd name="connsiteX14" fmla="*/ 1234653 w 1700932"/>
                  <a:gd name="connsiteY14" fmla="*/ 907066 h 907067"/>
                  <a:gd name="connsiteX15" fmla="*/ 1147513 w 1700932"/>
                  <a:gd name="connsiteY15" fmla="*/ 907066 h 907067"/>
                  <a:gd name="connsiteX16" fmla="*/ 1147513 w 1700932"/>
                  <a:gd name="connsiteY16" fmla="*/ 798551 h 907067"/>
                  <a:gd name="connsiteX17" fmla="*/ 1036140 w 1700932"/>
                  <a:gd name="connsiteY17" fmla="*/ 819189 h 907067"/>
                  <a:gd name="connsiteX18" fmla="*/ 896445 w 1700932"/>
                  <a:gd name="connsiteY18" fmla="*/ 827596 h 907067"/>
                  <a:gd name="connsiteX19" fmla="*/ 855588 w 1700932"/>
                  <a:gd name="connsiteY19" fmla="*/ 825751 h 907067"/>
                  <a:gd name="connsiteX20" fmla="*/ 855588 w 1700932"/>
                  <a:gd name="connsiteY20" fmla="*/ 907067 h 907067"/>
                  <a:gd name="connsiteX21" fmla="*/ 768448 w 1700932"/>
                  <a:gd name="connsiteY21" fmla="*/ 907067 h 907067"/>
                  <a:gd name="connsiteX22" fmla="*/ 768448 w 1700932"/>
                  <a:gd name="connsiteY22" fmla="*/ 819741 h 907067"/>
                  <a:gd name="connsiteX23" fmla="*/ 731317 w 1700932"/>
                  <a:gd name="connsiteY23" fmla="*/ 814633 h 907067"/>
                  <a:gd name="connsiteX24" fmla="*/ 731317 w 1700932"/>
                  <a:gd name="connsiteY24" fmla="*/ 907067 h 907067"/>
                  <a:gd name="connsiteX25" fmla="*/ 644177 w 1700932"/>
                  <a:gd name="connsiteY25" fmla="*/ 907067 h 907067"/>
                  <a:gd name="connsiteX26" fmla="*/ 644177 w 1700932"/>
                  <a:gd name="connsiteY26" fmla="*/ 798139 h 907067"/>
                  <a:gd name="connsiteX27" fmla="*/ 595934 w 1700932"/>
                  <a:gd name="connsiteY27" fmla="*/ 786791 h 907067"/>
                  <a:gd name="connsiteX28" fmla="*/ 508896 w 1700932"/>
                  <a:gd name="connsiteY28" fmla="*/ 756926 h 907067"/>
                  <a:gd name="connsiteX29" fmla="*/ 472492 w 1700932"/>
                  <a:gd name="connsiteY29" fmla="*/ 738994 h 907067"/>
                  <a:gd name="connsiteX30" fmla="*/ 501678 w 1700932"/>
                  <a:gd name="connsiteY30" fmla="*/ 708094 h 907067"/>
                  <a:gd name="connsiteX31" fmla="*/ 514132 w 1700932"/>
                  <a:gd name="connsiteY31" fmla="*/ 664060 h 907067"/>
                  <a:gd name="connsiteX32" fmla="*/ 355648 w 1700932"/>
                  <a:gd name="connsiteY32" fmla="*/ 678201 h 907067"/>
                  <a:gd name="connsiteX33" fmla="*/ 300081 w 1700932"/>
                  <a:gd name="connsiteY33" fmla="*/ 673243 h 907067"/>
                  <a:gd name="connsiteX34" fmla="*/ 0 w 1700932"/>
                  <a:gd name="connsiteY34" fmla="*/ 584206 h 907067"/>
                  <a:gd name="connsiteX35" fmla="*/ 0 w 1700932"/>
                  <a:gd name="connsiteY35" fmla="*/ 487045 h 907067"/>
                  <a:gd name="connsiteX36" fmla="*/ 205369 w 1700932"/>
                  <a:gd name="connsiteY36" fmla="*/ 426110 h 907067"/>
                  <a:gd name="connsiteX37" fmla="*/ 203290 w 1700932"/>
                  <a:gd name="connsiteY37" fmla="*/ 413798 h 907067"/>
                  <a:gd name="connsiteX38" fmla="*/ 896445 w 1700932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2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1" y="369160"/>
                    </a:lnTo>
                    <a:cubicBezTo>
                      <a:pt x="1696733" y="439528"/>
                      <a:pt x="1720788" y="528157"/>
                      <a:pt x="1683068" y="593490"/>
                    </a:cubicBezTo>
                    <a:cubicBezTo>
                      <a:pt x="1679659" y="551266"/>
                      <a:pt x="1661741" y="508015"/>
                      <a:pt x="1632754" y="468438"/>
                    </a:cubicBezTo>
                    <a:lnTo>
                      <a:pt x="1588522" y="420182"/>
                    </a:lnTo>
                    <a:lnTo>
                      <a:pt x="1575518" y="497193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5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232563A6-B206-44B5-AE9A-95A050FFFB8F}"/>
                  </a:ext>
                </a:extLst>
              </p:cNvPr>
              <p:cNvSpPr/>
              <p:nvPr/>
            </p:nvSpPr>
            <p:spPr bwMode="auto">
              <a:xfrm rot="17100000">
                <a:off x="260026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B290D955-5106-40E6-AA55-C9040543DCE6}"/>
                  </a:ext>
                </a:extLst>
              </p:cNvPr>
              <p:cNvSpPr/>
              <p:nvPr/>
            </p:nvSpPr>
            <p:spPr bwMode="auto">
              <a:xfrm rot="18900000">
                <a:off x="2966784" y="5075126"/>
                <a:ext cx="574458" cy="574463"/>
              </a:xfrm>
              <a:custGeom>
                <a:avLst/>
                <a:gdLst>
                  <a:gd name="connsiteX0" fmla="*/ 357961 w 574458"/>
                  <a:gd name="connsiteY0" fmla="*/ 490234 h 574463"/>
                  <a:gd name="connsiteX1" fmla="*/ 357961 w 574458"/>
                  <a:gd name="connsiteY1" fmla="*/ 508580 h 574463"/>
                  <a:gd name="connsiteX2" fmla="*/ 292951 w 574458"/>
                  <a:gd name="connsiteY2" fmla="*/ 508579 h 574463"/>
                  <a:gd name="connsiteX3" fmla="*/ 292951 w 574458"/>
                  <a:gd name="connsiteY3" fmla="*/ 574463 h 574463"/>
                  <a:gd name="connsiteX4" fmla="*/ 273732 w 574458"/>
                  <a:gd name="connsiteY4" fmla="*/ 574463 h 574463"/>
                  <a:gd name="connsiteX5" fmla="*/ 273732 w 574458"/>
                  <a:gd name="connsiteY5" fmla="*/ 490234 h 574463"/>
                  <a:gd name="connsiteX6" fmla="*/ 270090 w 574458"/>
                  <a:gd name="connsiteY6" fmla="*/ 402362 h 574463"/>
                  <a:gd name="connsiteX7" fmla="*/ 270090 w 574458"/>
                  <a:gd name="connsiteY7" fmla="*/ 420707 h 574463"/>
                  <a:gd name="connsiteX8" fmla="*/ 205080 w 574458"/>
                  <a:gd name="connsiteY8" fmla="*/ 420707 h 574463"/>
                  <a:gd name="connsiteX9" fmla="*/ 205080 w 574458"/>
                  <a:gd name="connsiteY9" fmla="*/ 486591 h 574463"/>
                  <a:gd name="connsiteX10" fmla="*/ 185861 w 574458"/>
                  <a:gd name="connsiteY10" fmla="*/ 486591 h 574463"/>
                  <a:gd name="connsiteX11" fmla="*/ 185861 w 574458"/>
                  <a:gd name="connsiteY11" fmla="*/ 402362 h 574463"/>
                  <a:gd name="connsiteX12" fmla="*/ 172099 w 574458"/>
                  <a:gd name="connsiteY12" fmla="*/ 304371 h 574463"/>
                  <a:gd name="connsiteX13" fmla="*/ 172099 w 574458"/>
                  <a:gd name="connsiteY13" fmla="*/ 322717 h 574463"/>
                  <a:gd name="connsiteX14" fmla="*/ 107089 w 574458"/>
                  <a:gd name="connsiteY14" fmla="*/ 322716 h 574463"/>
                  <a:gd name="connsiteX15" fmla="*/ 107089 w 574458"/>
                  <a:gd name="connsiteY15" fmla="*/ 388600 h 574463"/>
                  <a:gd name="connsiteX16" fmla="*/ 87870 w 574458"/>
                  <a:gd name="connsiteY16" fmla="*/ 388600 h 574463"/>
                  <a:gd name="connsiteX17" fmla="*/ 87870 w 574458"/>
                  <a:gd name="connsiteY17" fmla="*/ 304371 h 574463"/>
                  <a:gd name="connsiteX18" fmla="*/ 84229 w 574458"/>
                  <a:gd name="connsiteY18" fmla="*/ 216499 h 574463"/>
                  <a:gd name="connsiteX19" fmla="*/ 84229 w 574458"/>
                  <a:gd name="connsiteY19" fmla="*/ 234844 h 574463"/>
                  <a:gd name="connsiteX20" fmla="*/ 19218 w 574458"/>
                  <a:gd name="connsiteY20" fmla="*/ 234844 h 574463"/>
                  <a:gd name="connsiteX21" fmla="*/ 19219 w 574458"/>
                  <a:gd name="connsiteY21" fmla="*/ 300728 h 574463"/>
                  <a:gd name="connsiteX22" fmla="*/ 0 w 574458"/>
                  <a:gd name="connsiteY22" fmla="*/ 300728 h 574463"/>
                  <a:gd name="connsiteX23" fmla="*/ 0 w 574458"/>
                  <a:gd name="connsiteY23" fmla="*/ 216499 h 574463"/>
                  <a:gd name="connsiteX24" fmla="*/ 424184 w 574458"/>
                  <a:gd name="connsiteY24" fmla="*/ 339958 h 574463"/>
                  <a:gd name="connsiteX25" fmla="*/ 424184 w 574458"/>
                  <a:gd name="connsiteY25" fmla="*/ 358304 h 574463"/>
                  <a:gd name="connsiteX26" fmla="*/ 359174 w 574458"/>
                  <a:gd name="connsiteY26" fmla="*/ 358304 h 574463"/>
                  <a:gd name="connsiteX27" fmla="*/ 359174 w 574458"/>
                  <a:gd name="connsiteY27" fmla="*/ 424187 h 574463"/>
                  <a:gd name="connsiteX28" fmla="*/ 339955 w 574458"/>
                  <a:gd name="connsiteY28" fmla="*/ 424187 h 574463"/>
                  <a:gd name="connsiteX29" fmla="*/ 339955 w 574458"/>
                  <a:gd name="connsiteY29" fmla="*/ 339958 h 574463"/>
                  <a:gd name="connsiteX30" fmla="*/ 336313 w 574458"/>
                  <a:gd name="connsiteY30" fmla="*/ 252085 h 574463"/>
                  <a:gd name="connsiteX31" fmla="*/ 336313 w 574458"/>
                  <a:gd name="connsiteY31" fmla="*/ 270431 h 574463"/>
                  <a:gd name="connsiteX32" fmla="*/ 271303 w 574458"/>
                  <a:gd name="connsiteY32" fmla="*/ 270431 h 574463"/>
                  <a:gd name="connsiteX33" fmla="*/ 271303 w 574458"/>
                  <a:gd name="connsiteY33" fmla="*/ 336314 h 574463"/>
                  <a:gd name="connsiteX34" fmla="*/ 252084 w 574458"/>
                  <a:gd name="connsiteY34" fmla="*/ 336314 h 574463"/>
                  <a:gd name="connsiteX35" fmla="*/ 252084 w 574458"/>
                  <a:gd name="connsiteY35" fmla="*/ 252085 h 574463"/>
                  <a:gd name="connsiteX36" fmla="*/ 238323 w 574458"/>
                  <a:gd name="connsiteY36" fmla="*/ 154095 h 574463"/>
                  <a:gd name="connsiteX37" fmla="*/ 238323 w 574458"/>
                  <a:gd name="connsiteY37" fmla="*/ 172441 h 574463"/>
                  <a:gd name="connsiteX38" fmla="*/ 173313 w 574458"/>
                  <a:gd name="connsiteY38" fmla="*/ 172441 h 574463"/>
                  <a:gd name="connsiteX39" fmla="*/ 173313 w 574458"/>
                  <a:gd name="connsiteY39" fmla="*/ 238324 h 574463"/>
                  <a:gd name="connsiteX40" fmla="*/ 154094 w 574458"/>
                  <a:gd name="connsiteY40" fmla="*/ 238324 h 574463"/>
                  <a:gd name="connsiteX41" fmla="*/ 154094 w 574458"/>
                  <a:gd name="connsiteY41" fmla="*/ 154095 h 574463"/>
                  <a:gd name="connsiteX42" fmla="*/ 574458 w 574458"/>
                  <a:gd name="connsiteY42" fmla="*/ 273736 h 574463"/>
                  <a:gd name="connsiteX43" fmla="*/ 574458 w 574458"/>
                  <a:gd name="connsiteY43" fmla="*/ 292081 h 574463"/>
                  <a:gd name="connsiteX44" fmla="*/ 509448 w 574458"/>
                  <a:gd name="connsiteY44" fmla="*/ 292081 h 574463"/>
                  <a:gd name="connsiteX45" fmla="*/ 509448 w 574458"/>
                  <a:gd name="connsiteY45" fmla="*/ 357964 h 574463"/>
                  <a:gd name="connsiteX46" fmla="*/ 490229 w 574458"/>
                  <a:gd name="connsiteY46" fmla="*/ 357965 h 574463"/>
                  <a:gd name="connsiteX47" fmla="*/ 490229 w 574458"/>
                  <a:gd name="connsiteY47" fmla="*/ 273736 h 574463"/>
                  <a:gd name="connsiteX48" fmla="*/ 486587 w 574458"/>
                  <a:gd name="connsiteY48" fmla="*/ 185863 h 574463"/>
                  <a:gd name="connsiteX49" fmla="*/ 486587 w 574458"/>
                  <a:gd name="connsiteY49" fmla="*/ 204209 h 574463"/>
                  <a:gd name="connsiteX50" fmla="*/ 421577 w 574458"/>
                  <a:gd name="connsiteY50" fmla="*/ 204209 h 574463"/>
                  <a:gd name="connsiteX51" fmla="*/ 421577 w 574458"/>
                  <a:gd name="connsiteY51" fmla="*/ 270092 h 574463"/>
                  <a:gd name="connsiteX52" fmla="*/ 402358 w 574458"/>
                  <a:gd name="connsiteY52" fmla="*/ 270092 h 574463"/>
                  <a:gd name="connsiteX53" fmla="*/ 402358 w 574458"/>
                  <a:gd name="connsiteY53" fmla="*/ 185863 h 574463"/>
                  <a:gd name="connsiteX54" fmla="*/ 388598 w 574458"/>
                  <a:gd name="connsiteY54" fmla="*/ 87872 h 574463"/>
                  <a:gd name="connsiteX55" fmla="*/ 388598 w 574458"/>
                  <a:gd name="connsiteY55" fmla="*/ 106218 h 574463"/>
                  <a:gd name="connsiteX56" fmla="*/ 323588 w 574458"/>
                  <a:gd name="connsiteY56" fmla="*/ 106218 h 574463"/>
                  <a:gd name="connsiteX57" fmla="*/ 323588 w 574458"/>
                  <a:gd name="connsiteY57" fmla="*/ 172101 h 574463"/>
                  <a:gd name="connsiteX58" fmla="*/ 304369 w 574458"/>
                  <a:gd name="connsiteY58" fmla="*/ 172102 h 574463"/>
                  <a:gd name="connsiteX59" fmla="*/ 304369 w 574458"/>
                  <a:gd name="connsiteY59" fmla="*/ 87872 h 574463"/>
                  <a:gd name="connsiteX60" fmla="*/ 300726 w 574458"/>
                  <a:gd name="connsiteY60" fmla="*/ 0 h 574463"/>
                  <a:gd name="connsiteX61" fmla="*/ 300726 w 574458"/>
                  <a:gd name="connsiteY61" fmla="*/ 18345 h 574463"/>
                  <a:gd name="connsiteX62" fmla="*/ 235716 w 574458"/>
                  <a:gd name="connsiteY62" fmla="*/ 18345 h 574463"/>
                  <a:gd name="connsiteX63" fmla="*/ 235716 w 574458"/>
                  <a:gd name="connsiteY63" fmla="*/ 84229 h 574463"/>
                  <a:gd name="connsiteX64" fmla="*/ 216497 w 574458"/>
                  <a:gd name="connsiteY64" fmla="*/ 84229 h 574463"/>
                  <a:gd name="connsiteX65" fmla="*/ 216497 w 574458"/>
                  <a:gd name="connsiteY65" fmla="*/ 0 h 574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74458" h="574463">
                    <a:moveTo>
                      <a:pt x="357961" y="490234"/>
                    </a:moveTo>
                    <a:lnTo>
                      <a:pt x="357961" y="508580"/>
                    </a:lnTo>
                    <a:lnTo>
                      <a:pt x="292951" y="508579"/>
                    </a:lnTo>
                    <a:lnTo>
                      <a:pt x="292951" y="574463"/>
                    </a:lnTo>
                    <a:lnTo>
                      <a:pt x="273732" y="574463"/>
                    </a:lnTo>
                    <a:lnTo>
                      <a:pt x="273732" y="490234"/>
                    </a:lnTo>
                    <a:close/>
                    <a:moveTo>
                      <a:pt x="270090" y="402362"/>
                    </a:moveTo>
                    <a:lnTo>
                      <a:pt x="270090" y="420707"/>
                    </a:lnTo>
                    <a:lnTo>
                      <a:pt x="205080" y="420707"/>
                    </a:lnTo>
                    <a:lnTo>
                      <a:pt x="205080" y="486591"/>
                    </a:lnTo>
                    <a:lnTo>
                      <a:pt x="185861" y="486591"/>
                    </a:lnTo>
                    <a:lnTo>
                      <a:pt x="185861" y="402362"/>
                    </a:lnTo>
                    <a:close/>
                    <a:moveTo>
                      <a:pt x="172099" y="304371"/>
                    </a:moveTo>
                    <a:lnTo>
                      <a:pt x="172099" y="322717"/>
                    </a:lnTo>
                    <a:lnTo>
                      <a:pt x="107089" y="322716"/>
                    </a:lnTo>
                    <a:lnTo>
                      <a:pt x="107089" y="388600"/>
                    </a:lnTo>
                    <a:lnTo>
                      <a:pt x="87870" y="388600"/>
                    </a:lnTo>
                    <a:lnTo>
                      <a:pt x="87870" y="304371"/>
                    </a:lnTo>
                    <a:close/>
                    <a:moveTo>
                      <a:pt x="84229" y="216499"/>
                    </a:moveTo>
                    <a:lnTo>
                      <a:pt x="84229" y="234844"/>
                    </a:lnTo>
                    <a:lnTo>
                      <a:pt x="19218" y="234844"/>
                    </a:lnTo>
                    <a:lnTo>
                      <a:pt x="19219" y="300728"/>
                    </a:lnTo>
                    <a:lnTo>
                      <a:pt x="0" y="300728"/>
                    </a:lnTo>
                    <a:lnTo>
                      <a:pt x="0" y="216499"/>
                    </a:lnTo>
                    <a:close/>
                    <a:moveTo>
                      <a:pt x="424184" y="339958"/>
                    </a:moveTo>
                    <a:lnTo>
                      <a:pt x="424184" y="358304"/>
                    </a:lnTo>
                    <a:lnTo>
                      <a:pt x="359174" y="358304"/>
                    </a:lnTo>
                    <a:lnTo>
                      <a:pt x="359174" y="424187"/>
                    </a:lnTo>
                    <a:lnTo>
                      <a:pt x="339955" y="424187"/>
                    </a:lnTo>
                    <a:lnTo>
                      <a:pt x="339955" y="339958"/>
                    </a:lnTo>
                    <a:close/>
                    <a:moveTo>
                      <a:pt x="336313" y="252085"/>
                    </a:moveTo>
                    <a:lnTo>
                      <a:pt x="336313" y="270431"/>
                    </a:lnTo>
                    <a:lnTo>
                      <a:pt x="271303" y="270431"/>
                    </a:lnTo>
                    <a:lnTo>
                      <a:pt x="271303" y="336314"/>
                    </a:lnTo>
                    <a:lnTo>
                      <a:pt x="252084" y="336314"/>
                    </a:lnTo>
                    <a:lnTo>
                      <a:pt x="252084" y="252085"/>
                    </a:lnTo>
                    <a:close/>
                    <a:moveTo>
                      <a:pt x="238323" y="154095"/>
                    </a:moveTo>
                    <a:lnTo>
                      <a:pt x="238323" y="172441"/>
                    </a:lnTo>
                    <a:lnTo>
                      <a:pt x="173313" y="172441"/>
                    </a:lnTo>
                    <a:lnTo>
                      <a:pt x="173313" y="238324"/>
                    </a:lnTo>
                    <a:lnTo>
                      <a:pt x="154094" y="238324"/>
                    </a:lnTo>
                    <a:lnTo>
                      <a:pt x="154094" y="154095"/>
                    </a:lnTo>
                    <a:close/>
                    <a:moveTo>
                      <a:pt x="574458" y="273736"/>
                    </a:moveTo>
                    <a:lnTo>
                      <a:pt x="574458" y="292081"/>
                    </a:lnTo>
                    <a:lnTo>
                      <a:pt x="509448" y="292081"/>
                    </a:lnTo>
                    <a:lnTo>
                      <a:pt x="509448" y="357964"/>
                    </a:lnTo>
                    <a:lnTo>
                      <a:pt x="490229" y="357965"/>
                    </a:lnTo>
                    <a:lnTo>
                      <a:pt x="490229" y="273736"/>
                    </a:lnTo>
                    <a:close/>
                    <a:moveTo>
                      <a:pt x="486587" y="185863"/>
                    </a:moveTo>
                    <a:lnTo>
                      <a:pt x="486587" y="204209"/>
                    </a:lnTo>
                    <a:lnTo>
                      <a:pt x="421577" y="204209"/>
                    </a:lnTo>
                    <a:lnTo>
                      <a:pt x="421577" y="270092"/>
                    </a:lnTo>
                    <a:lnTo>
                      <a:pt x="402358" y="270092"/>
                    </a:lnTo>
                    <a:lnTo>
                      <a:pt x="402358" y="185863"/>
                    </a:lnTo>
                    <a:close/>
                    <a:moveTo>
                      <a:pt x="388598" y="87872"/>
                    </a:moveTo>
                    <a:lnTo>
                      <a:pt x="388598" y="106218"/>
                    </a:lnTo>
                    <a:lnTo>
                      <a:pt x="323588" y="106218"/>
                    </a:lnTo>
                    <a:lnTo>
                      <a:pt x="323588" y="172101"/>
                    </a:lnTo>
                    <a:lnTo>
                      <a:pt x="304369" y="172102"/>
                    </a:lnTo>
                    <a:lnTo>
                      <a:pt x="304369" y="87872"/>
                    </a:lnTo>
                    <a:close/>
                    <a:moveTo>
                      <a:pt x="300726" y="0"/>
                    </a:moveTo>
                    <a:lnTo>
                      <a:pt x="300726" y="18345"/>
                    </a:lnTo>
                    <a:lnTo>
                      <a:pt x="235716" y="18345"/>
                    </a:lnTo>
                    <a:lnTo>
                      <a:pt x="235716" y="84229"/>
                    </a:lnTo>
                    <a:lnTo>
                      <a:pt x="216497" y="84229"/>
                    </a:lnTo>
                    <a:lnTo>
                      <a:pt x="21649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0F76C1CE-12EE-4061-AFAF-445B00591C81}"/>
                  </a:ext>
                </a:extLst>
              </p:cNvPr>
              <p:cNvSpPr/>
              <p:nvPr/>
            </p:nvSpPr>
            <p:spPr bwMode="auto">
              <a:xfrm>
                <a:off x="2527642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1C26F23A-44B9-4376-BF54-E2FF29003D6A}"/>
                </a:ext>
              </a:extLst>
            </p:cNvPr>
            <p:cNvGrpSpPr/>
            <p:nvPr/>
          </p:nvGrpSpPr>
          <p:grpSpPr>
            <a:xfrm>
              <a:off x="2774259" y="5496936"/>
              <a:ext cx="717449" cy="452321"/>
              <a:chOff x="2240827" y="4983473"/>
              <a:chExt cx="1700932" cy="1072364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B2D4B11C-910A-4547-90DE-62A5FFB3DE70}"/>
                  </a:ext>
                </a:extLst>
              </p:cNvPr>
              <p:cNvSpPr/>
              <p:nvPr/>
            </p:nvSpPr>
            <p:spPr bwMode="auto">
              <a:xfrm rot="10800000">
                <a:off x="288500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AD402E54-5898-484D-9A0B-53922C6C345C}"/>
                  </a:ext>
                </a:extLst>
              </p:cNvPr>
              <p:cNvSpPr/>
              <p:nvPr/>
            </p:nvSpPr>
            <p:spPr bwMode="auto">
              <a:xfrm rot="10800000">
                <a:off x="300927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A559EC81-B2AB-4EE7-B7D6-8886F745379A}"/>
                  </a:ext>
                </a:extLst>
              </p:cNvPr>
              <p:cNvSpPr/>
              <p:nvPr/>
            </p:nvSpPr>
            <p:spPr bwMode="auto">
              <a:xfrm rot="10800000" flipH="1">
                <a:off x="351261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37EB7394-1081-4DB2-B3AA-BD070FFE1B11}"/>
                  </a:ext>
                </a:extLst>
              </p:cNvPr>
              <p:cNvSpPr/>
              <p:nvPr/>
            </p:nvSpPr>
            <p:spPr bwMode="auto">
              <a:xfrm rot="10800000" flipH="1">
                <a:off x="338834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F4478968-5FFD-452A-9ACF-C27F21408639}"/>
                  </a:ext>
                </a:extLst>
              </p:cNvPr>
              <p:cNvSpPr/>
              <p:nvPr/>
            </p:nvSpPr>
            <p:spPr bwMode="auto">
              <a:xfrm rot="10800000" flipH="1" flipV="1">
                <a:off x="2240827" y="5041623"/>
                <a:ext cx="1700932" cy="907067"/>
              </a:xfrm>
              <a:custGeom>
                <a:avLst/>
                <a:gdLst>
                  <a:gd name="connsiteX0" fmla="*/ 896445 w 1700932"/>
                  <a:gd name="connsiteY0" fmla="*/ 0 h 907067"/>
                  <a:gd name="connsiteX1" fmla="*/ 1535129 w 1700932"/>
                  <a:gd name="connsiteY1" fmla="*/ 252729 h 907067"/>
                  <a:gd name="connsiteX2" fmla="*/ 1571949 w 1700932"/>
                  <a:gd name="connsiteY2" fmla="*/ 323540 h 907067"/>
                  <a:gd name="connsiteX3" fmla="*/ 1630151 w 1700932"/>
                  <a:gd name="connsiteY3" fmla="*/ 369160 h 907067"/>
                  <a:gd name="connsiteX4" fmla="*/ 1683068 w 1700932"/>
                  <a:gd name="connsiteY4" fmla="*/ 593490 h 907067"/>
                  <a:gd name="connsiteX5" fmla="*/ 1632754 w 1700932"/>
                  <a:gd name="connsiteY5" fmla="*/ 468438 h 907067"/>
                  <a:gd name="connsiteX6" fmla="*/ 1588522 w 1700932"/>
                  <a:gd name="connsiteY6" fmla="*/ 420182 h 907067"/>
                  <a:gd name="connsiteX7" fmla="*/ 1575518 w 1700932"/>
                  <a:gd name="connsiteY7" fmla="*/ 497193 h 907067"/>
                  <a:gd name="connsiteX8" fmla="*/ 1386580 w 1700932"/>
                  <a:gd name="connsiteY8" fmla="*/ 706398 h 907067"/>
                  <a:gd name="connsiteX9" fmla="*/ 1358924 w 1700932"/>
                  <a:gd name="connsiteY9" fmla="*/ 720019 h 907067"/>
                  <a:gd name="connsiteX10" fmla="*/ 1358924 w 1700932"/>
                  <a:gd name="connsiteY10" fmla="*/ 907067 h 907067"/>
                  <a:gd name="connsiteX11" fmla="*/ 1271784 w 1700932"/>
                  <a:gd name="connsiteY11" fmla="*/ 907067 h 907067"/>
                  <a:gd name="connsiteX12" fmla="*/ 1271784 w 1700932"/>
                  <a:gd name="connsiteY12" fmla="*/ 760883 h 907067"/>
                  <a:gd name="connsiteX13" fmla="*/ 1234653 w 1700932"/>
                  <a:gd name="connsiteY13" fmla="*/ 772915 h 907067"/>
                  <a:gd name="connsiteX14" fmla="*/ 1234653 w 1700932"/>
                  <a:gd name="connsiteY14" fmla="*/ 907066 h 907067"/>
                  <a:gd name="connsiteX15" fmla="*/ 1147513 w 1700932"/>
                  <a:gd name="connsiteY15" fmla="*/ 907066 h 907067"/>
                  <a:gd name="connsiteX16" fmla="*/ 1147513 w 1700932"/>
                  <a:gd name="connsiteY16" fmla="*/ 798551 h 907067"/>
                  <a:gd name="connsiteX17" fmla="*/ 1036140 w 1700932"/>
                  <a:gd name="connsiteY17" fmla="*/ 819189 h 907067"/>
                  <a:gd name="connsiteX18" fmla="*/ 896445 w 1700932"/>
                  <a:gd name="connsiteY18" fmla="*/ 827596 h 907067"/>
                  <a:gd name="connsiteX19" fmla="*/ 855588 w 1700932"/>
                  <a:gd name="connsiteY19" fmla="*/ 825751 h 907067"/>
                  <a:gd name="connsiteX20" fmla="*/ 855588 w 1700932"/>
                  <a:gd name="connsiteY20" fmla="*/ 907067 h 907067"/>
                  <a:gd name="connsiteX21" fmla="*/ 768448 w 1700932"/>
                  <a:gd name="connsiteY21" fmla="*/ 907067 h 907067"/>
                  <a:gd name="connsiteX22" fmla="*/ 768448 w 1700932"/>
                  <a:gd name="connsiteY22" fmla="*/ 819741 h 907067"/>
                  <a:gd name="connsiteX23" fmla="*/ 731317 w 1700932"/>
                  <a:gd name="connsiteY23" fmla="*/ 814633 h 907067"/>
                  <a:gd name="connsiteX24" fmla="*/ 731317 w 1700932"/>
                  <a:gd name="connsiteY24" fmla="*/ 907067 h 907067"/>
                  <a:gd name="connsiteX25" fmla="*/ 644177 w 1700932"/>
                  <a:gd name="connsiteY25" fmla="*/ 907067 h 907067"/>
                  <a:gd name="connsiteX26" fmla="*/ 644177 w 1700932"/>
                  <a:gd name="connsiteY26" fmla="*/ 798139 h 907067"/>
                  <a:gd name="connsiteX27" fmla="*/ 595934 w 1700932"/>
                  <a:gd name="connsiteY27" fmla="*/ 786791 h 907067"/>
                  <a:gd name="connsiteX28" fmla="*/ 508896 w 1700932"/>
                  <a:gd name="connsiteY28" fmla="*/ 756926 h 907067"/>
                  <a:gd name="connsiteX29" fmla="*/ 472492 w 1700932"/>
                  <a:gd name="connsiteY29" fmla="*/ 738994 h 907067"/>
                  <a:gd name="connsiteX30" fmla="*/ 501678 w 1700932"/>
                  <a:gd name="connsiteY30" fmla="*/ 708094 h 907067"/>
                  <a:gd name="connsiteX31" fmla="*/ 514132 w 1700932"/>
                  <a:gd name="connsiteY31" fmla="*/ 664060 h 907067"/>
                  <a:gd name="connsiteX32" fmla="*/ 355648 w 1700932"/>
                  <a:gd name="connsiteY32" fmla="*/ 678201 h 907067"/>
                  <a:gd name="connsiteX33" fmla="*/ 300081 w 1700932"/>
                  <a:gd name="connsiteY33" fmla="*/ 673243 h 907067"/>
                  <a:gd name="connsiteX34" fmla="*/ 0 w 1700932"/>
                  <a:gd name="connsiteY34" fmla="*/ 584206 h 907067"/>
                  <a:gd name="connsiteX35" fmla="*/ 0 w 1700932"/>
                  <a:gd name="connsiteY35" fmla="*/ 487045 h 907067"/>
                  <a:gd name="connsiteX36" fmla="*/ 205369 w 1700932"/>
                  <a:gd name="connsiteY36" fmla="*/ 426110 h 907067"/>
                  <a:gd name="connsiteX37" fmla="*/ 203290 w 1700932"/>
                  <a:gd name="connsiteY37" fmla="*/ 413798 h 907067"/>
                  <a:gd name="connsiteX38" fmla="*/ 896445 w 1700932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2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1" y="369160"/>
                    </a:lnTo>
                    <a:cubicBezTo>
                      <a:pt x="1696733" y="439528"/>
                      <a:pt x="1720788" y="528157"/>
                      <a:pt x="1683068" y="593490"/>
                    </a:cubicBezTo>
                    <a:cubicBezTo>
                      <a:pt x="1679659" y="551266"/>
                      <a:pt x="1661741" y="508015"/>
                      <a:pt x="1632754" y="468438"/>
                    </a:cubicBezTo>
                    <a:lnTo>
                      <a:pt x="1588522" y="420182"/>
                    </a:lnTo>
                    <a:lnTo>
                      <a:pt x="1575518" y="497193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5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9B722D3A-AF2A-44A6-A81C-3E13F6F1F413}"/>
                  </a:ext>
                </a:extLst>
              </p:cNvPr>
              <p:cNvSpPr/>
              <p:nvPr/>
            </p:nvSpPr>
            <p:spPr bwMode="auto">
              <a:xfrm rot="17100000">
                <a:off x="260026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8F471BCC-12E0-49E5-BA27-35CA03F438B9}"/>
                  </a:ext>
                </a:extLst>
              </p:cNvPr>
              <p:cNvSpPr/>
              <p:nvPr/>
            </p:nvSpPr>
            <p:spPr bwMode="auto">
              <a:xfrm>
                <a:off x="2527642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81ED230B-9C78-4B35-8081-71E10110FCEA}"/>
                </a:ext>
              </a:extLst>
            </p:cNvPr>
            <p:cNvGrpSpPr/>
            <p:nvPr/>
          </p:nvGrpSpPr>
          <p:grpSpPr>
            <a:xfrm>
              <a:off x="3144577" y="5574488"/>
              <a:ext cx="717449" cy="452321"/>
              <a:chOff x="2240827" y="4983473"/>
              <a:chExt cx="1700932" cy="1072364"/>
            </a:xfrm>
          </p:grpSpPr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87EA3394-6500-458B-8A66-D81908DB1A5C}"/>
                  </a:ext>
                </a:extLst>
              </p:cNvPr>
              <p:cNvSpPr/>
              <p:nvPr/>
            </p:nvSpPr>
            <p:spPr bwMode="auto">
              <a:xfrm rot="10800000">
                <a:off x="288500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9F05E35C-858F-4368-99D5-B19802E748DE}"/>
                  </a:ext>
                </a:extLst>
              </p:cNvPr>
              <p:cNvSpPr/>
              <p:nvPr/>
            </p:nvSpPr>
            <p:spPr bwMode="auto">
              <a:xfrm rot="10800000">
                <a:off x="300927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58D3C04C-D765-4401-837A-C18E108F1A8A}"/>
                  </a:ext>
                </a:extLst>
              </p:cNvPr>
              <p:cNvSpPr/>
              <p:nvPr/>
            </p:nvSpPr>
            <p:spPr bwMode="auto">
              <a:xfrm rot="10800000" flipH="1">
                <a:off x="351261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9E4ED6DA-8117-4DDA-8C2C-C69112CCC9C6}"/>
                  </a:ext>
                </a:extLst>
              </p:cNvPr>
              <p:cNvSpPr/>
              <p:nvPr/>
            </p:nvSpPr>
            <p:spPr bwMode="auto">
              <a:xfrm rot="10800000" flipH="1">
                <a:off x="338834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02B1EA28-86ED-4684-BA6C-8C53293D3B5D}"/>
                  </a:ext>
                </a:extLst>
              </p:cNvPr>
              <p:cNvSpPr/>
              <p:nvPr/>
            </p:nvSpPr>
            <p:spPr bwMode="auto">
              <a:xfrm rot="10800000" flipH="1" flipV="1">
                <a:off x="2240827" y="5041623"/>
                <a:ext cx="1700932" cy="907067"/>
              </a:xfrm>
              <a:custGeom>
                <a:avLst/>
                <a:gdLst>
                  <a:gd name="connsiteX0" fmla="*/ 896445 w 1700932"/>
                  <a:gd name="connsiteY0" fmla="*/ 0 h 907067"/>
                  <a:gd name="connsiteX1" fmla="*/ 1535129 w 1700932"/>
                  <a:gd name="connsiteY1" fmla="*/ 252729 h 907067"/>
                  <a:gd name="connsiteX2" fmla="*/ 1571949 w 1700932"/>
                  <a:gd name="connsiteY2" fmla="*/ 323540 h 907067"/>
                  <a:gd name="connsiteX3" fmla="*/ 1630151 w 1700932"/>
                  <a:gd name="connsiteY3" fmla="*/ 369160 h 907067"/>
                  <a:gd name="connsiteX4" fmla="*/ 1683068 w 1700932"/>
                  <a:gd name="connsiteY4" fmla="*/ 593490 h 907067"/>
                  <a:gd name="connsiteX5" fmla="*/ 1632754 w 1700932"/>
                  <a:gd name="connsiteY5" fmla="*/ 468438 h 907067"/>
                  <a:gd name="connsiteX6" fmla="*/ 1588522 w 1700932"/>
                  <a:gd name="connsiteY6" fmla="*/ 420182 h 907067"/>
                  <a:gd name="connsiteX7" fmla="*/ 1575518 w 1700932"/>
                  <a:gd name="connsiteY7" fmla="*/ 497193 h 907067"/>
                  <a:gd name="connsiteX8" fmla="*/ 1386580 w 1700932"/>
                  <a:gd name="connsiteY8" fmla="*/ 706398 h 907067"/>
                  <a:gd name="connsiteX9" fmla="*/ 1358924 w 1700932"/>
                  <a:gd name="connsiteY9" fmla="*/ 720019 h 907067"/>
                  <a:gd name="connsiteX10" fmla="*/ 1358924 w 1700932"/>
                  <a:gd name="connsiteY10" fmla="*/ 907067 h 907067"/>
                  <a:gd name="connsiteX11" fmla="*/ 1271784 w 1700932"/>
                  <a:gd name="connsiteY11" fmla="*/ 907067 h 907067"/>
                  <a:gd name="connsiteX12" fmla="*/ 1271784 w 1700932"/>
                  <a:gd name="connsiteY12" fmla="*/ 760883 h 907067"/>
                  <a:gd name="connsiteX13" fmla="*/ 1234653 w 1700932"/>
                  <a:gd name="connsiteY13" fmla="*/ 772915 h 907067"/>
                  <a:gd name="connsiteX14" fmla="*/ 1234653 w 1700932"/>
                  <a:gd name="connsiteY14" fmla="*/ 907066 h 907067"/>
                  <a:gd name="connsiteX15" fmla="*/ 1147513 w 1700932"/>
                  <a:gd name="connsiteY15" fmla="*/ 907066 h 907067"/>
                  <a:gd name="connsiteX16" fmla="*/ 1147513 w 1700932"/>
                  <a:gd name="connsiteY16" fmla="*/ 798551 h 907067"/>
                  <a:gd name="connsiteX17" fmla="*/ 1036140 w 1700932"/>
                  <a:gd name="connsiteY17" fmla="*/ 819189 h 907067"/>
                  <a:gd name="connsiteX18" fmla="*/ 896445 w 1700932"/>
                  <a:gd name="connsiteY18" fmla="*/ 827596 h 907067"/>
                  <a:gd name="connsiteX19" fmla="*/ 855588 w 1700932"/>
                  <a:gd name="connsiteY19" fmla="*/ 825751 h 907067"/>
                  <a:gd name="connsiteX20" fmla="*/ 855588 w 1700932"/>
                  <a:gd name="connsiteY20" fmla="*/ 907067 h 907067"/>
                  <a:gd name="connsiteX21" fmla="*/ 768448 w 1700932"/>
                  <a:gd name="connsiteY21" fmla="*/ 907067 h 907067"/>
                  <a:gd name="connsiteX22" fmla="*/ 768448 w 1700932"/>
                  <a:gd name="connsiteY22" fmla="*/ 819741 h 907067"/>
                  <a:gd name="connsiteX23" fmla="*/ 731317 w 1700932"/>
                  <a:gd name="connsiteY23" fmla="*/ 814633 h 907067"/>
                  <a:gd name="connsiteX24" fmla="*/ 731317 w 1700932"/>
                  <a:gd name="connsiteY24" fmla="*/ 907067 h 907067"/>
                  <a:gd name="connsiteX25" fmla="*/ 644177 w 1700932"/>
                  <a:gd name="connsiteY25" fmla="*/ 907067 h 907067"/>
                  <a:gd name="connsiteX26" fmla="*/ 644177 w 1700932"/>
                  <a:gd name="connsiteY26" fmla="*/ 798139 h 907067"/>
                  <a:gd name="connsiteX27" fmla="*/ 595934 w 1700932"/>
                  <a:gd name="connsiteY27" fmla="*/ 786791 h 907067"/>
                  <a:gd name="connsiteX28" fmla="*/ 508896 w 1700932"/>
                  <a:gd name="connsiteY28" fmla="*/ 756926 h 907067"/>
                  <a:gd name="connsiteX29" fmla="*/ 472492 w 1700932"/>
                  <a:gd name="connsiteY29" fmla="*/ 738994 h 907067"/>
                  <a:gd name="connsiteX30" fmla="*/ 501678 w 1700932"/>
                  <a:gd name="connsiteY30" fmla="*/ 708094 h 907067"/>
                  <a:gd name="connsiteX31" fmla="*/ 514132 w 1700932"/>
                  <a:gd name="connsiteY31" fmla="*/ 664060 h 907067"/>
                  <a:gd name="connsiteX32" fmla="*/ 355648 w 1700932"/>
                  <a:gd name="connsiteY32" fmla="*/ 678201 h 907067"/>
                  <a:gd name="connsiteX33" fmla="*/ 300081 w 1700932"/>
                  <a:gd name="connsiteY33" fmla="*/ 673243 h 907067"/>
                  <a:gd name="connsiteX34" fmla="*/ 0 w 1700932"/>
                  <a:gd name="connsiteY34" fmla="*/ 584206 h 907067"/>
                  <a:gd name="connsiteX35" fmla="*/ 0 w 1700932"/>
                  <a:gd name="connsiteY35" fmla="*/ 487045 h 907067"/>
                  <a:gd name="connsiteX36" fmla="*/ 205369 w 1700932"/>
                  <a:gd name="connsiteY36" fmla="*/ 426110 h 907067"/>
                  <a:gd name="connsiteX37" fmla="*/ 203290 w 1700932"/>
                  <a:gd name="connsiteY37" fmla="*/ 413798 h 907067"/>
                  <a:gd name="connsiteX38" fmla="*/ 896445 w 1700932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2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1" y="369160"/>
                    </a:lnTo>
                    <a:cubicBezTo>
                      <a:pt x="1696733" y="439528"/>
                      <a:pt x="1720788" y="528157"/>
                      <a:pt x="1683068" y="593490"/>
                    </a:cubicBezTo>
                    <a:cubicBezTo>
                      <a:pt x="1679659" y="551266"/>
                      <a:pt x="1661741" y="508015"/>
                      <a:pt x="1632754" y="468438"/>
                    </a:cubicBezTo>
                    <a:lnTo>
                      <a:pt x="1588522" y="420182"/>
                    </a:lnTo>
                    <a:lnTo>
                      <a:pt x="1575518" y="497193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5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BFCAEC2B-2F22-4EFB-AEEF-F7809E6A3EF6}"/>
                  </a:ext>
                </a:extLst>
              </p:cNvPr>
              <p:cNvSpPr/>
              <p:nvPr/>
            </p:nvSpPr>
            <p:spPr bwMode="auto">
              <a:xfrm rot="17100000">
                <a:off x="260026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CB7C4BC1-8B06-4C59-83D6-9B5D03C35DEA}"/>
                  </a:ext>
                </a:extLst>
              </p:cNvPr>
              <p:cNvSpPr/>
              <p:nvPr/>
            </p:nvSpPr>
            <p:spPr bwMode="auto">
              <a:xfrm>
                <a:off x="2527642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91E5A7F-4C35-48AA-AAB2-1656EF65580E}"/>
              </a:ext>
            </a:extLst>
          </p:cNvPr>
          <p:cNvGrpSpPr/>
          <p:nvPr/>
        </p:nvGrpSpPr>
        <p:grpSpPr>
          <a:xfrm>
            <a:off x="5694821" y="4779120"/>
            <a:ext cx="1916250" cy="1300024"/>
            <a:chOff x="5694821" y="4779120"/>
            <a:chExt cx="1916250" cy="1300024"/>
          </a:xfrm>
        </p:grpSpPr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6A13C88F-6914-4B61-B193-695683A9C8AF}"/>
                </a:ext>
              </a:extLst>
            </p:cNvPr>
            <p:cNvGrpSpPr/>
            <p:nvPr/>
          </p:nvGrpSpPr>
          <p:grpSpPr>
            <a:xfrm>
              <a:off x="5694821" y="4779120"/>
              <a:ext cx="1905460" cy="1128143"/>
              <a:chOff x="5694820" y="4874099"/>
              <a:chExt cx="1995983" cy="1181738"/>
            </a:xfrm>
          </p:grpSpPr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105D425D-8B38-4CFB-9711-59682B5E1C81}"/>
                  </a:ext>
                </a:extLst>
              </p:cNvPr>
              <p:cNvGrpSpPr/>
              <p:nvPr/>
            </p:nvGrpSpPr>
            <p:grpSpPr>
              <a:xfrm>
                <a:off x="6585924" y="4874099"/>
                <a:ext cx="658126" cy="232790"/>
                <a:chOff x="2836249" y="4876607"/>
                <a:chExt cx="658126" cy="232790"/>
              </a:xfrm>
            </p:grpSpPr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9F81BF04-6E59-407D-AE49-895192CB6DB7}"/>
                    </a:ext>
                  </a:extLst>
                </p:cNvPr>
                <p:cNvSpPr/>
                <p:nvPr/>
              </p:nvSpPr>
              <p:spPr bwMode="auto">
                <a:xfrm>
                  <a:off x="2923009" y="4881623"/>
                  <a:ext cx="571366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6E0E8874-4461-4353-AC8D-DED336B50EBA}"/>
                    </a:ext>
                  </a:extLst>
                </p:cNvPr>
                <p:cNvSpPr/>
                <p:nvPr/>
              </p:nvSpPr>
              <p:spPr bwMode="auto">
                <a:xfrm>
                  <a:off x="2836249" y="4876607"/>
                  <a:ext cx="578150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6B1F98E3-0F3D-4F80-B6CA-21EA41393F64}"/>
                  </a:ext>
                </a:extLst>
              </p:cNvPr>
              <p:cNvSpPr/>
              <p:nvPr/>
            </p:nvSpPr>
            <p:spPr bwMode="auto">
              <a:xfrm rot="10800000">
                <a:off x="663404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07335C45-DE60-4CFE-81D9-9A0A7EDDBBDD}"/>
                  </a:ext>
                </a:extLst>
              </p:cNvPr>
              <p:cNvSpPr/>
              <p:nvPr/>
            </p:nvSpPr>
            <p:spPr bwMode="auto">
              <a:xfrm rot="10800000">
                <a:off x="675831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6E4C673E-2264-4448-B216-3AB607A8573E}"/>
                  </a:ext>
                </a:extLst>
              </p:cNvPr>
              <p:cNvSpPr/>
              <p:nvPr/>
            </p:nvSpPr>
            <p:spPr bwMode="auto">
              <a:xfrm rot="10800000" flipH="1">
                <a:off x="7261652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B5CF0F8A-744C-48DC-8F53-9C1AA3A45F40}"/>
                  </a:ext>
                </a:extLst>
              </p:cNvPr>
              <p:cNvSpPr/>
              <p:nvPr/>
            </p:nvSpPr>
            <p:spPr bwMode="auto">
              <a:xfrm rot="10800000" flipH="1">
                <a:off x="713738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F6E8592A-0A4D-4D70-A102-5914C5B233B2}"/>
                  </a:ext>
                </a:extLst>
              </p:cNvPr>
              <p:cNvSpPr/>
              <p:nvPr/>
            </p:nvSpPr>
            <p:spPr bwMode="auto">
              <a:xfrm rot="10800000" flipH="1" flipV="1">
                <a:off x="5989870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9 w 1700933"/>
                  <a:gd name="connsiteY2" fmla="*/ 323540 h 907067"/>
                  <a:gd name="connsiteX3" fmla="*/ 1630152 w 1700933"/>
                  <a:gd name="connsiteY3" fmla="*/ 369160 h 907067"/>
                  <a:gd name="connsiteX4" fmla="*/ 1683068 w 1700933"/>
                  <a:gd name="connsiteY4" fmla="*/ 593490 h 907067"/>
                  <a:gd name="connsiteX5" fmla="*/ 1632754 w 1700933"/>
                  <a:gd name="connsiteY5" fmla="*/ 468438 h 907067"/>
                  <a:gd name="connsiteX6" fmla="*/ 1588522 w 1700933"/>
                  <a:gd name="connsiteY6" fmla="*/ 420181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2 w 1700933"/>
                  <a:gd name="connsiteY13" fmla="*/ 772915 h 907067"/>
                  <a:gd name="connsiteX14" fmla="*/ 1234652 w 1700933"/>
                  <a:gd name="connsiteY14" fmla="*/ 907066 h 907067"/>
                  <a:gd name="connsiteX15" fmla="*/ 1147512 w 1700933"/>
                  <a:gd name="connsiteY15" fmla="*/ 907066 h 907067"/>
                  <a:gd name="connsiteX16" fmla="*/ 1147512 w 1700933"/>
                  <a:gd name="connsiteY16" fmla="*/ 798551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8 w 1700933"/>
                  <a:gd name="connsiteY19" fmla="*/ 825751 h 907067"/>
                  <a:gd name="connsiteX20" fmla="*/ 855588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9 h 907067"/>
                  <a:gd name="connsiteX27" fmla="*/ 595934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2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1 w 1700933"/>
                  <a:gd name="connsiteY33" fmla="*/ 673243 h 907067"/>
                  <a:gd name="connsiteX34" fmla="*/ 0 w 1700933"/>
                  <a:gd name="connsiteY34" fmla="*/ 584206 h 907067"/>
                  <a:gd name="connsiteX35" fmla="*/ 0 w 1700933"/>
                  <a:gd name="connsiteY35" fmla="*/ 487045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8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2" y="369160"/>
                    </a:lnTo>
                    <a:cubicBezTo>
                      <a:pt x="1696734" y="439527"/>
                      <a:pt x="1720788" y="528156"/>
                      <a:pt x="1683068" y="593490"/>
                    </a:cubicBezTo>
                    <a:cubicBezTo>
                      <a:pt x="1679660" y="551265"/>
                      <a:pt x="1661741" y="508014"/>
                      <a:pt x="1632754" y="468438"/>
                    </a:cubicBezTo>
                    <a:lnTo>
                      <a:pt x="1588522" y="420181"/>
                    </a:lnTo>
                    <a:lnTo>
                      <a:pt x="1575518" y="497192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2" y="772915"/>
                    </a:lnTo>
                    <a:lnTo>
                      <a:pt x="1234652" y="907066"/>
                    </a:lnTo>
                    <a:lnTo>
                      <a:pt x="1147512" y="907066"/>
                    </a:lnTo>
                    <a:lnTo>
                      <a:pt x="1147512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BE83DB7D-E0D9-4BC8-B59F-41F909C3240D}"/>
                  </a:ext>
                </a:extLst>
              </p:cNvPr>
              <p:cNvGrpSpPr/>
              <p:nvPr/>
            </p:nvGrpSpPr>
            <p:grpSpPr>
              <a:xfrm>
                <a:off x="5694820" y="5329497"/>
                <a:ext cx="310321" cy="243387"/>
                <a:chOff x="5704076" y="3393367"/>
                <a:chExt cx="473462" cy="371339"/>
              </a:xfrm>
            </p:grpSpPr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EC8C7EB9-2FC1-401F-BBE1-BCA8FDC6DA19}"/>
                    </a:ext>
                  </a:extLst>
                </p:cNvPr>
                <p:cNvSpPr/>
                <p:nvPr/>
              </p:nvSpPr>
              <p:spPr bwMode="auto">
                <a:xfrm>
                  <a:off x="5704076" y="3393367"/>
                  <a:ext cx="473462" cy="371339"/>
                </a:xfrm>
                <a:custGeom>
                  <a:avLst/>
                  <a:gdLst>
                    <a:gd name="connsiteX0" fmla="*/ 174738 w 473462"/>
                    <a:gd name="connsiteY0" fmla="*/ 331 h 371339"/>
                    <a:gd name="connsiteX1" fmla="*/ 364969 w 473462"/>
                    <a:gd name="connsiteY1" fmla="*/ 137627 h 371339"/>
                    <a:gd name="connsiteX2" fmla="*/ 473462 w 473462"/>
                    <a:gd name="connsiteY2" fmla="*/ 351827 h 371339"/>
                    <a:gd name="connsiteX3" fmla="*/ 233713 w 473462"/>
                    <a:gd name="connsiteY3" fmla="*/ 364969 h 371339"/>
                    <a:gd name="connsiteX4" fmla="*/ 6371 w 473462"/>
                    <a:gd name="connsiteY4" fmla="*/ 233713 h 371339"/>
                    <a:gd name="connsiteX5" fmla="*/ 137627 w 473462"/>
                    <a:gd name="connsiteY5" fmla="*/ 6371 h 371339"/>
                    <a:gd name="connsiteX6" fmla="*/ 174738 w 473462"/>
                    <a:gd name="connsiteY6" fmla="*/ 331 h 37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3462" h="371339">
                      <a:moveTo>
                        <a:pt x="174738" y="331"/>
                      </a:moveTo>
                      <a:cubicBezTo>
                        <a:pt x="260922" y="-4842"/>
                        <a:pt x="341752" y="50981"/>
                        <a:pt x="364969" y="137627"/>
                      </a:cubicBezTo>
                      <a:cubicBezTo>
                        <a:pt x="385242" y="213285"/>
                        <a:pt x="421406" y="284685"/>
                        <a:pt x="473462" y="351827"/>
                      </a:cubicBezTo>
                      <a:cubicBezTo>
                        <a:pt x="389288" y="340316"/>
                        <a:pt x="309371" y="344697"/>
                        <a:pt x="233713" y="364969"/>
                      </a:cubicBezTo>
                      <a:cubicBezTo>
                        <a:pt x="134689" y="391502"/>
                        <a:pt x="32904" y="332737"/>
                        <a:pt x="6371" y="233713"/>
                      </a:cubicBezTo>
                      <a:cubicBezTo>
                        <a:pt x="-20163" y="134689"/>
                        <a:pt x="38603" y="32904"/>
                        <a:pt x="137627" y="6371"/>
                      </a:cubicBezTo>
                      <a:cubicBezTo>
                        <a:pt x="150005" y="3054"/>
                        <a:pt x="162426" y="1070"/>
                        <a:pt x="174738" y="3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432DDAE7-AAFA-4E48-B977-9590E8222CF2}"/>
                    </a:ext>
                  </a:extLst>
                </p:cNvPr>
                <p:cNvSpPr/>
                <p:nvPr/>
              </p:nvSpPr>
              <p:spPr bwMode="auto">
                <a:xfrm>
                  <a:off x="5922168" y="3428999"/>
                  <a:ext cx="115949" cy="130364"/>
                </a:xfrm>
                <a:custGeom>
                  <a:avLst/>
                  <a:gdLst>
                    <a:gd name="connsiteX0" fmla="*/ 55031 w 124601"/>
                    <a:gd name="connsiteY0" fmla="*/ 47708 h 140092"/>
                    <a:gd name="connsiteX1" fmla="*/ 106069 w 124601"/>
                    <a:gd name="connsiteY1" fmla="*/ 79519 h 140092"/>
                    <a:gd name="connsiteX2" fmla="*/ 119517 w 124601"/>
                    <a:gd name="connsiteY2" fmla="*/ 138136 h 140092"/>
                    <a:gd name="connsiteX3" fmla="*/ 68478 w 124601"/>
                    <a:gd name="connsiteY3" fmla="*/ 106325 h 140092"/>
                    <a:gd name="connsiteX4" fmla="*/ 55031 w 124601"/>
                    <a:gd name="connsiteY4" fmla="*/ 47708 h 140092"/>
                    <a:gd name="connsiteX5" fmla="*/ 24066 w 124601"/>
                    <a:gd name="connsiteY5" fmla="*/ 0 h 140092"/>
                    <a:gd name="connsiteX6" fmla="*/ 48132 w 124601"/>
                    <a:gd name="connsiteY6" fmla="*/ 24066 h 140092"/>
                    <a:gd name="connsiteX7" fmla="*/ 24066 w 124601"/>
                    <a:gd name="connsiteY7" fmla="*/ 48132 h 140092"/>
                    <a:gd name="connsiteX8" fmla="*/ 0 w 124601"/>
                    <a:gd name="connsiteY8" fmla="*/ 24066 h 140092"/>
                    <a:gd name="connsiteX9" fmla="*/ 24066 w 124601"/>
                    <a:gd name="connsiteY9" fmla="*/ 0 h 1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601" h="140092">
                      <a:moveTo>
                        <a:pt x="55031" y="47708"/>
                      </a:moveTo>
                      <a:cubicBezTo>
                        <a:pt x="65411" y="40306"/>
                        <a:pt x="88262" y="54548"/>
                        <a:pt x="106069" y="79519"/>
                      </a:cubicBezTo>
                      <a:cubicBezTo>
                        <a:pt x="123876" y="104490"/>
                        <a:pt x="129897" y="130734"/>
                        <a:pt x="119517" y="138136"/>
                      </a:cubicBezTo>
                      <a:cubicBezTo>
                        <a:pt x="109137" y="145538"/>
                        <a:pt x="86286" y="131296"/>
                        <a:pt x="68478" y="106325"/>
                      </a:cubicBezTo>
                      <a:cubicBezTo>
                        <a:pt x="50671" y="81354"/>
                        <a:pt x="44651" y="55110"/>
                        <a:pt x="55031" y="47708"/>
                      </a:cubicBezTo>
                      <a:close/>
                      <a:moveTo>
                        <a:pt x="24066" y="0"/>
                      </a:moveTo>
                      <a:cubicBezTo>
                        <a:pt x="37357" y="0"/>
                        <a:pt x="48132" y="10775"/>
                        <a:pt x="48132" y="24066"/>
                      </a:cubicBezTo>
                      <a:cubicBezTo>
                        <a:pt x="48132" y="37357"/>
                        <a:pt x="37357" y="48132"/>
                        <a:pt x="24066" y="48132"/>
                      </a:cubicBezTo>
                      <a:cubicBezTo>
                        <a:pt x="10775" y="48132"/>
                        <a:pt x="0" y="37357"/>
                        <a:pt x="0" y="24066"/>
                      </a:cubicBezTo>
                      <a:cubicBezTo>
                        <a:pt x="0" y="10775"/>
                        <a:pt x="10775" y="0"/>
                        <a:pt x="2406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E9B36581-A736-4A4B-9F34-4B9F8237DABD}"/>
                  </a:ext>
                </a:extLst>
              </p:cNvPr>
              <p:cNvSpPr/>
              <p:nvPr/>
            </p:nvSpPr>
            <p:spPr bwMode="auto">
              <a:xfrm rot="17100000">
                <a:off x="6349305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1D1094F5-52CF-490A-AE7B-076C0B8617ED}"/>
                  </a:ext>
                </a:extLst>
              </p:cNvPr>
              <p:cNvSpPr/>
              <p:nvPr/>
            </p:nvSpPr>
            <p:spPr bwMode="auto">
              <a:xfrm rot="18900000">
                <a:off x="6715825" y="5075126"/>
                <a:ext cx="574458" cy="574463"/>
              </a:xfrm>
              <a:custGeom>
                <a:avLst/>
                <a:gdLst>
                  <a:gd name="connsiteX0" fmla="*/ 357961 w 574458"/>
                  <a:gd name="connsiteY0" fmla="*/ 490234 h 574463"/>
                  <a:gd name="connsiteX1" fmla="*/ 357961 w 574458"/>
                  <a:gd name="connsiteY1" fmla="*/ 508579 h 574463"/>
                  <a:gd name="connsiteX2" fmla="*/ 292951 w 574458"/>
                  <a:gd name="connsiteY2" fmla="*/ 508579 h 574463"/>
                  <a:gd name="connsiteX3" fmla="*/ 292951 w 574458"/>
                  <a:gd name="connsiteY3" fmla="*/ 574463 h 574463"/>
                  <a:gd name="connsiteX4" fmla="*/ 273732 w 574458"/>
                  <a:gd name="connsiteY4" fmla="*/ 574463 h 574463"/>
                  <a:gd name="connsiteX5" fmla="*/ 273732 w 574458"/>
                  <a:gd name="connsiteY5" fmla="*/ 490234 h 574463"/>
                  <a:gd name="connsiteX6" fmla="*/ 270090 w 574458"/>
                  <a:gd name="connsiteY6" fmla="*/ 402362 h 574463"/>
                  <a:gd name="connsiteX7" fmla="*/ 270090 w 574458"/>
                  <a:gd name="connsiteY7" fmla="*/ 420707 h 574463"/>
                  <a:gd name="connsiteX8" fmla="*/ 205080 w 574458"/>
                  <a:gd name="connsiteY8" fmla="*/ 420707 h 574463"/>
                  <a:gd name="connsiteX9" fmla="*/ 205080 w 574458"/>
                  <a:gd name="connsiteY9" fmla="*/ 486591 h 574463"/>
                  <a:gd name="connsiteX10" fmla="*/ 185861 w 574458"/>
                  <a:gd name="connsiteY10" fmla="*/ 486591 h 574463"/>
                  <a:gd name="connsiteX11" fmla="*/ 185861 w 574458"/>
                  <a:gd name="connsiteY11" fmla="*/ 402362 h 574463"/>
                  <a:gd name="connsiteX12" fmla="*/ 172099 w 574458"/>
                  <a:gd name="connsiteY12" fmla="*/ 304371 h 574463"/>
                  <a:gd name="connsiteX13" fmla="*/ 172099 w 574458"/>
                  <a:gd name="connsiteY13" fmla="*/ 322716 h 574463"/>
                  <a:gd name="connsiteX14" fmla="*/ 107089 w 574458"/>
                  <a:gd name="connsiteY14" fmla="*/ 322716 h 574463"/>
                  <a:gd name="connsiteX15" fmla="*/ 107089 w 574458"/>
                  <a:gd name="connsiteY15" fmla="*/ 388600 h 574463"/>
                  <a:gd name="connsiteX16" fmla="*/ 87870 w 574458"/>
                  <a:gd name="connsiteY16" fmla="*/ 388600 h 574463"/>
                  <a:gd name="connsiteX17" fmla="*/ 87870 w 574458"/>
                  <a:gd name="connsiteY17" fmla="*/ 304371 h 574463"/>
                  <a:gd name="connsiteX18" fmla="*/ 84229 w 574458"/>
                  <a:gd name="connsiteY18" fmla="*/ 216499 h 574463"/>
                  <a:gd name="connsiteX19" fmla="*/ 84228 w 574458"/>
                  <a:gd name="connsiteY19" fmla="*/ 234844 h 574463"/>
                  <a:gd name="connsiteX20" fmla="*/ 19218 w 574458"/>
                  <a:gd name="connsiteY20" fmla="*/ 234844 h 574463"/>
                  <a:gd name="connsiteX21" fmla="*/ 19219 w 574458"/>
                  <a:gd name="connsiteY21" fmla="*/ 300728 h 574463"/>
                  <a:gd name="connsiteX22" fmla="*/ 0 w 574458"/>
                  <a:gd name="connsiteY22" fmla="*/ 300728 h 574463"/>
                  <a:gd name="connsiteX23" fmla="*/ 0 w 574458"/>
                  <a:gd name="connsiteY23" fmla="*/ 216499 h 574463"/>
                  <a:gd name="connsiteX24" fmla="*/ 424184 w 574458"/>
                  <a:gd name="connsiteY24" fmla="*/ 339958 h 574463"/>
                  <a:gd name="connsiteX25" fmla="*/ 424184 w 574458"/>
                  <a:gd name="connsiteY25" fmla="*/ 358304 h 574463"/>
                  <a:gd name="connsiteX26" fmla="*/ 359174 w 574458"/>
                  <a:gd name="connsiteY26" fmla="*/ 358304 h 574463"/>
                  <a:gd name="connsiteX27" fmla="*/ 359174 w 574458"/>
                  <a:gd name="connsiteY27" fmla="*/ 424187 h 574463"/>
                  <a:gd name="connsiteX28" fmla="*/ 339955 w 574458"/>
                  <a:gd name="connsiteY28" fmla="*/ 424187 h 574463"/>
                  <a:gd name="connsiteX29" fmla="*/ 339955 w 574458"/>
                  <a:gd name="connsiteY29" fmla="*/ 339958 h 574463"/>
                  <a:gd name="connsiteX30" fmla="*/ 336313 w 574458"/>
                  <a:gd name="connsiteY30" fmla="*/ 252085 h 574463"/>
                  <a:gd name="connsiteX31" fmla="*/ 336313 w 574458"/>
                  <a:gd name="connsiteY31" fmla="*/ 270431 h 574463"/>
                  <a:gd name="connsiteX32" fmla="*/ 271303 w 574458"/>
                  <a:gd name="connsiteY32" fmla="*/ 270431 h 574463"/>
                  <a:gd name="connsiteX33" fmla="*/ 271303 w 574458"/>
                  <a:gd name="connsiteY33" fmla="*/ 336314 h 574463"/>
                  <a:gd name="connsiteX34" fmla="*/ 252084 w 574458"/>
                  <a:gd name="connsiteY34" fmla="*/ 336314 h 574463"/>
                  <a:gd name="connsiteX35" fmla="*/ 252084 w 574458"/>
                  <a:gd name="connsiteY35" fmla="*/ 252085 h 574463"/>
                  <a:gd name="connsiteX36" fmla="*/ 238323 w 574458"/>
                  <a:gd name="connsiteY36" fmla="*/ 154095 h 574463"/>
                  <a:gd name="connsiteX37" fmla="*/ 238322 w 574458"/>
                  <a:gd name="connsiteY37" fmla="*/ 172441 h 574463"/>
                  <a:gd name="connsiteX38" fmla="*/ 173313 w 574458"/>
                  <a:gd name="connsiteY38" fmla="*/ 172441 h 574463"/>
                  <a:gd name="connsiteX39" fmla="*/ 173313 w 574458"/>
                  <a:gd name="connsiteY39" fmla="*/ 238324 h 574463"/>
                  <a:gd name="connsiteX40" fmla="*/ 154094 w 574458"/>
                  <a:gd name="connsiteY40" fmla="*/ 238324 h 574463"/>
                  <a:gd name="connsiteX41" fmla="*/ 154094 w 574458"/>
                  <a:gd name="connsiteY41" fmla="*/ 154095 h 574463"/>
                  <a:gd name="connsiteX42" fmla="*/ 574458 w 574458"/>
                  <a:gd name="connsiteY42" fmla="*/ 273736 h 574463"/>
                  <a:gd name="connsiteX43" fmla="*/ 574458 w 574458"/>
                  <a:gd name="connsiteY43" fmla="*/ 292081 h 574463"/>
                  <a:gd name="connsiteX44" fmla="*/ 509448 w 574458"/>
                  <a:gd name="connsiteY44" fmla="*/ 292081 h 574463"/>
                  <a:gd name="connsiteX45" fmla="*/ 509448 w 574458"/>
                  <a:gd name="connsiteY45" fmla="*/ 357965 h 574463"/>
                  <a:gd name="connsiteX46" fmla="*/ 490229 w 574458"/>
                  <a:gd name="connsiteY46" fmla="*/ 357965 h 574463"/>
                  <a:gd name="connsiteX47" fmla="*/ 490229 w 574458"/>
                  <a:gd name="connsiteY47" fmla="*/ 273736 h 574463"/>
                  <a:gd name="connsiteX48" fmla="*/ 486587 w 574458"/>
                  <a:gd name="connsiteY48" fmla="*/ 185863 h 574463"/>
                  <a:gd name="connsiteX49" fmla="*/ 486587 w 574458"/>
                  <a:gd name="connsiteY49" fmla="*/ 204209 h 574463"/>
                  <a:gd name="connsiteX50" fmla="*/ 421577 w 574458"/>
                  <a:gd name="connsiteY50" fmla="*/ 204209 h 574463"/>
                  <a:gd name="connsiteX51" fmla="*/ 421577 w 574458"/>
                  <a:gd name="connsiteY51" fmla="*/ 270092 h 574463"/>
                  <a:gd name="connsiteX52" fmla="*/ 402358 w 574458"/>
                  <a:gd name="connsiteY52" fmla="*/ 270092 h 574463"/>
                  <a:gd name="connsiteX53" fmla="*/ 402358 w 574458"/>
                  <a:gd name="connsiteY53" fmla="*/ 185863 h 574463"/>
                  <a:gd name="connsiteX54" fmla="*/ 388598 w 574458"/>
                  <a:gd name="connsiteY54" fmla="*/ 87872 h 574463"/>
                  <a:gd name="connsiteX55" fmla="*/ 388598 w 574458"/>
                  <a:gd name="connsiteY55" fmla="*/ 106218 h 574463"/>
                  <a:gd name="connsiteX56" fmla="*/ 323588 w 574458"/>
                  <a:gd name="connsiteY56" fmla="*/ 106218 h 574463"/>
                  <a:gd name="connsiteX57" fmla="*/ 323588 w 574458"/>
                  <a:gd name="connsiteY57" fmla="*/ 172102 h 574463"/>
                  <a:gd name="connsiteX58" fmla="*/ 304369 w 574458"/>
                  <a:gd name="connsiteY58" fmla="*/ 172102 h 574463"/>
                  <a:gd name="connsiteX59" fmla="*/ 304369 w 574458"/>
                  <a:gd name="connsiteY59" fmla="*/ 87872 h 574463"/>
                  <a:gd name="connsiteX60" fmla="*/ 300726 w 574458"/>
                  <a:gd name="connsiteY60" fmla="*/ 0 h 574463"/>
                  <a:gd name="connsiteX61" fmla="*/ 300726 w 574458"/>
                  <a:gd name="connsiteY61" fmla="*/ 18345 h 574463"/>
                  <a:gd name="connsiteX62" fmla="*/ 235716 w 574458"/>
                  <a:gd name="connsiteY62" fmla="*/ 18345 h 574463"/>
                  <a:gd name="connsiteX63" fmla="*/ 235716 w 574458"/>
                  <a:gd name="connsiteY63" fmla="*/ 84229 h 574463"/>
                  <a:gd name="connsiteX64" fmla="*/ 216497 w 574458"/>
                  <a:gd name="connsiteY64" fmla="*/ 84229 h 574463"/>
                  <a:gd name="connsiteX65" fmla="*/ 216497 w 574458"/>
                  <a:gd name="connsiteY65" fmla="*/ 0 h 574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74458" h="574463">
                    <a:moveTo>
                      <a:pt x="357961" y="490234"/>
                    </a:moveTo>
                    <a:lnTo>
                      <a:pt x="357961" y="508579"/>
                    </a:lnTo>
                    <a:lnTo>
                      <a:pt x="292951" y="508579"/>
                    </a:lnTo>
                    <a:lnTo>
                      <a:pt x="292951" y="574463"/>
                    </a:lnTo>
                    <a:lnTo>
                      <a:pt x="273732" y="574463"/>
                    </a:lnTo>
                    <a:lnTo>
                      <a:pt x="273732" y="490234"/>
                    </a:lnTo>
                    <a:close/>
                    <a:moveTo>
                      <a:pt x="270090" y="402362"/>
                    </a:moveTo>
                    <a:lnTo>
                      <a:pt x="270090" y="420707"/>
                    </a:lnTo>
                    <a:lnTo>
                      <a:pt x="205080" y="420707"/>
                    </a:lnTo>
                    <a:lnTo>
                      <a:pt x="205080" y="486591"/>
                    </a:lnTo>
                    <a:lnTo>
                      <a:pt x="185861" y="486591"/>
                    </a:lnTo>
                    <a:lnTo>
                      <a:pt x="185861" y="402362"/>
                    </a:lnTo>
                    <a:close/>
                    <a:moveTo>
                      <a:pt x="172099" y="304371"/>
                    </a:moveTo>
                    <a:lnTo>
                      <a:pt x="172099" y="322716"/>
                    </a:lnTo>
                    <a:lnTo>
                      <a:pt x="107089" y="322716"/>
                    </a:lnTo>
                    <a:lnTo>
                      <a:pt x="107089" y="388600"/>
                    </a:lnTo>
                    <a:lnTo>
                      <a:pt x="87870" y="388600"/>
                    </a:lnTo>
                    <a:lnTo>
                      <a:pt x="87870" y="304371"/>
                    </a:lnTo>
                    <a:close/>
                    <a:moveTo>
                      <a:pt x="84229" y="216499"/>
                    </a:moveTo>
                    <a:lnTo>
                      <a:pt x="84228" y="234844"/>
                    </a:lnTo>
                    <a:lnTo>
                      <a:pt x="19218" y="234844"/>
                    </a:lnTo>
                    <a:lnTo>
                      <a:pt x="19219" y="300728"/>
                    </a:lnTo>
                    <a:lnTo>
                      <a:pt x="0" y="300728"/>
                    </a:lnTo>
                    <a:lnTo>
                      <a:pt x="0" y="216499"/>
                    </a:lnTo>
                    <a:close/>
                    <a:moveTo>
                      <a:pt x="424184" y="339958"/>
                    </a:moveTo>
                    <a:lnTo>
                      <a:pt x="424184" y="358304"/>
                    </a:lnTo>
                    <a:lnTo>
                      <a:pt x="359174" y="358304"/>
                    </a:lnTo>
                    <a:lnTo>
                      <a:pt x="359174" y="424187"/>
                    </a:lnTo>
                    <a:lnTo>
                      <a:pt x="339955" y="424187"/>
                    </a:lnTo>
                    <a:lnTo>
                      <a:pt x="339955" y="339958"/>
                    </a:lnTo>
                    <a:close/>
                    <a:moveTo>
                      <a:pt x="336313" y="252085"/>
                    </a:moveTo>
                    <a:lnTo>
                      <a:pt x="336313" y="270431"/>
                    </a:lnTo>
                    <a:lnTo>
                      <a:pt x="271303" y="270431"/>
                    </a:lnTo>
                    <a:lnTo>
                      <a:pt x="271303" y="336314"/>
                    </a:lnTo>
                    <a:lnTo>
                      <a:pt x="252084" y="336314"/>
                    </a:lnTo>
                    <a:lnTo>
                      <a:pt x="252084" y="252085"/>
                    </a:lnTo>
                    <a:close/>
                    <a:moveTo>
                      <a:pt x="238323" y="154095"/>
                    </a:moveTo>
                    <a:lnTo>
                      <a:pt x="238322" y="172441"/>
                    </a:lnTo>
                    <a:lnTo>
                      <a:pt x="173313" y="172441"/>
                    </a:lnTo>
                    <a:lnTo>
                      <a:pt x="173313" y="238324"/>
                    </a:lnTo>
                    <a:lnTo>
                      <a:pt x="154094" y="238324"/>
                    </a:lnTo>
                    <a:lnTo>
                      <a:pt x="154094" y="154095"/>
                    </a:lnTo>
                    <a:close/>
                    <a:moveTo>
                      <a:pt x="574458" y="273736"/>
                    </a:moveTo>
                    <a:lnTo>
                      <a:pt x="574458" y="292081"/>
                    </a:lnTo>
                    <a:lnTo>
                      <a:pt x="509448" y="292081"/>
                    </a:lnTo>
                    <a:lnTo>
                      <a:pt x="509448" y="357965"/>
                    </a:lnTo>
                    <a:lnTo>
                      <a:pt x="490229" y="357965"/>
                    </a:lnTo>
                    <a:lnTo>
                      <a:pt x="490229" y="273736"/>
                    </a:lnTo>
                    <a:close/>
                    <a:moveTo>
                      <a:pt x="486587" y="185863"/>
                    </a:moveTo>
                    <a:lnTo>
                      <a:pt x="486587" y="204209"/>
                    </a:lnTo>
                    <a:lnTo>
                      <a:pt x="421577" y="204209"/>
                    </a:lnTo>
                    <a:lnTo>
                      <a:pt x="421577" y="270092"/>
                    </a:lnTo>
                    <a:lnTo>
                      <a:pt x="402358" y="270092"/>
                    </a:lnTo>
                    <a:lnTo>
                      <a:pt x="402358" y="185863"/>
                    </a:lnTo>
                    <a:close/>
                    <a:moveTo>
                      <a:pt x="388598" y="87872"/>
                    </a:moveTo>
                    <a:lnTo>
                      <a:pt x="388598" y="106218"/>
                    </a:lnTo>
                    <a:lnTo>
                      <a:pt x="323588" y="106218"/>
                    </a:lnTo>
                    <a:lnTo>
                      <a:pt x="323588" y="172102"/>
                    </a:lnTo>
                    <a:lnTo>
                      <a:pt x="304369" y="172102"/>
                    </a:lnTo>
                    <a:lnTo>
                      <a:pt x="304369" y="87872"/>
                    </a:lnTo>
                    <a:close/>
                    <a:moveTo>
                      <a:pt x="300726" y="0"/>
                    </a:moveTo>
                    <a:lnTo>
                      <a:pt x="300726" y="18345"/>
                    </a:lnTo>
                    <a:lnTo>
                      <a:pt x="235716" y="18345"/>
                    </a:lnTo>
                    <a:lnTo>
                      <a:pt x="235716" y="84229"/>
                    </a:lnTo>
                    <a:lnTo>
                      <a:pt x="216497" y="84229"/>
                    </a:lnTo>
                    <a:lnTo>
                      <a:pt x="21649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5D0D1BB4-FE68-4CB7-ACA5-0F5CB96A818A}"/>
                  </a:ext>
                </a:extLst>
              </p:cNvPr>
              <p:cNvSpPr/>
              <p:nvPr/>
            </p:nvSpPr>
            <p:spPr bwMode="auto">
              <a:xfrm rot="10800000">
                <a:off x="6276683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2840A9EF-5F35-4E2E-BC12-D9BF47BA704D}"/>
                </a:ext>
              </a:extLst>
            </p:cNvPr>
            <p:cNvGrpSpPr/>
            <p:nvPr/>
          </p:nvGrpSpPr>
          <p:grpSpPr>
            <a:xfrm>
              <a:off x="6398852" y="5574488"/>
              <a:ext cx="841901" cy="452321"/>
              <a:chOff x="5694820" y="4983473"/>
              <a:chExt cx="1995983" cy="1072364"/>
            </a:xfrm>
          </p:grpSpPr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BAC0FD2C-1EA4-48FA-A2F9-730808A82DAF}"/>
                  </a:ext>
                </a:extLst>
              </p:cNvPr>
              <p:cNvSpPr/>
              <p:nvPr/>
            </p:nvSpPr>
            <p:spPr bwMode="auto">
              <a:xfrm rot="10800000">
                <a:off x="663404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A5E3B688-BE2E-4A3B-8798-44705A55EE9B}"/>
                  </a:ext>
                </a:extLst>
              </p:cNvPr>
              <p:cNvSpPr/>
              <p:nvPr/>
            </p:nvSpPr>
            <p:spPr bwMode="auto">
              <a:xfrm rot="10800000">
                <a:off x="675831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03F7C749-4505-4D22-90E4-FEC550BE93BB}"/>
                  </a:ext>
                </a:extLst>
              </p:cNvPr>
              <p:cNvSpPr/>
              <p:nvPr/>
            </p:nvSpPr>
            <p:spPr bwMode="auto">
              <a:xfrm rot="10800000" flipH="1">
                <a:off x="7261652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CAE076CC-605A-4024-A48A-C61894631C44}"/>
                  </a:ext>
                </a:extLst>
              </p:cNvPr>
              <p:cNvSpPr/>
              <p:nvPr/>
            </p:nvSpPr>
            <p:spPr bwMode="auto">
              <a:xfrm rot="10800000" flipH="1">
                <a:off x="713738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5ABA25B4-0122-4D2E-8718-DD9F5E48EEB7}"/>
                  </a:ext>
                </a:extLst>
              </p:cNvPr>
              <p:cNvSpPr/>
              <p:nvPr/>
            </p:nvSpPr>
            <p:spPr bwMode="auto">
              <a:xfrm rot="10800000" flipH="1" flipV="1">
                <a:off x="5989870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9 w 1700933"/>
                  <a:gd name="connsiteY2" fmla="*/ 323540 h 907067"/>
                  <a:gd name="connsiteX3" fmla="*/ 1630152 w 1700933"/>
                  <a:gd name="connsiteY3" fmla="*/ 369160 h 907067"/>
                  <a:gd name="connsiteX4" fmla="*/ 1683068 w 1700933"/>
                  <a:gd name="connsiteY4" fmla="*/ 593490 h 907067"/>
                  <a:gd name="connsiteX5" fmla="*/ 1632754 w 1700933"/>
                  <a:gd name="connsiteY5" fmla="*/ 468438 h 907067"/>
                  <a:gd name="connsiteX6" fmla="*/ 1588522 w 1700933"/>
                  <a:gd name="connsiteY6" fmla="*/ 420181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2 w 1700933"/>
                  <a:gd name="connsiteY13" fmla="*/ 772915 h 907067"/>
                  <a:gd name="connsiteX14" fmla="*/ 1234652 w 1700933"/>
                  <a:gd name="connsiteY14" fmla="*/ 907066 h 907067"/>
                  <a:gd name="connsiteX15" fmla="*/ 1147512 w 1700933"/>
                  <a:gd name="connsiteY15" fmla="*/ 907066 h 907067"/>
                  <a:gd name="connsiteX16" fmla="*/ 1147512 w 1700933"/>
                  <a:gd name="connsiteY16" fmla="*/ 798551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8 w 1700933"/>
                  <a:gd name="connsiteY19" fmla="*/ 825751 h 907067"/>
                  <a:gd name="connsiteX20" fmla="*/ 855588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9 h 907067"/>
                  <a:gd name="connsiteX27" fmla="*/ 595934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2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1 w 1700933"/>
                  <a:gd name="connsiteY33" fmla="*/ 673243 h 907067"/>
                  <a:gd name="connsiteX34" fmla="*/ 0 w 1700933"/>
                  <a:gd name="connsiteY34" fmla="*/ 584206 h 907067"/>
                  <a:gd name="connsiteX35" fmla="*/ 0 w 1700933"/>
                  <a:gd name="connsiteY35" fmla="*/ 487045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8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2" y="369160"/>
                    </a:lnTo>
                    <a:cubicBezTo>
                      <a:pt x="1696734" y="439527"/>
                      <a:pt x="1720788" y="528156"/>
                      <a:pt x="1683068" y="593490"/>
                    </a:cubicBezTo>
                    <a:cubicBezTo>
                      <a:pt x="1679660" y="551265"/>
                      <a:pt x="1661741" y="508014"/>
                      <a:pt x="1632754" y="468438"/>
                    </a:cubicBezTo>
                    <a:lnTo>
                      <a:pt x="1588522" y="420181"/>
                    </a:lnTo>
                    <a:lnTo>
                      <a:pt x="1575518" y="497192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2" y="772915"/>
                    </a:lnTo>
                    <a:lnTo>
                      <a:pt x="1234652" y="907066"/>
                    </a:lnTo>
                    <a:lnTo>
                      <a:pt x="1147512" y="907066"/>
                    </a:lnTo>
                    <a:lnTo>
                      <a:pt x="1147512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F1E49D73-6391-4AAA-A779-29489FD6ED77}"/>
                  </a:ext>
                </a:extLst>
              </p:cNvPr>
              <p:cNvGrpSpPr/>
              <p:nvPr/>
            </p:nvGrpSpPr>
            <p:grpSpPr>
              <a:xfrm>
                <a:off x="5694820" y="5329497"/>
                <a:ext cx="310321" cy="243387"/>
                <a:chOff x="5704076" y="3393367"/>
                <a:chExt cx="473462" cy="371339"/>
              </a:xfrm>
            </p:grpSpPr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D38FA1E0-3E1D-424F-91AC-EE37A1B04B75}"/>
                    </a:ext>
                  </a:extLst>
                </p:cNvPr>
                <p:cNvSpPr/>
                <p:nvPr/>
              </p:nvSpPr>
              <p:spPr bwMode="auto">
                <a:xfrm>
                  <a:off x="5704076" y="3393367"/>
                  <a:ext cx="473462" cy="371339"/>
                </a:xfrm>
                <a:custGeom>
                  <a:avLst/>
                  <a:gdLst>
                    <a:gd name="connsiteX0" fmla="*/ 174738 w 473462"/>
                    <a:gd name="connsiteY0" fmla="*/ 331 h 371339"/>
                    <a:gd name="connsiteX1" fmla="*/ 364969 w 473462"/>
                    <a:gd name="connsiteY1" fmla="*/ 137627 h 371339"/>
                    <a:gd name="connsiteX2" fmla="*/ 473462 w 473462"/>
                    <a:gd name="connsiteY2" fmla="*/ 351827 h 371339"/>
                    <a:gd name="connsiteX3" fmla="*/ 233713 w 473462"/>
                    <a:gd name="connsiteY3" fmla="*/ 364969 h 371339"/>
                    <a:gd name="connsiteX4" fmla="*/ 6371 w 473462"/>
                    <a:gd name="connsiteY4" fmla="*/ 233713 h 371339"/>
                    <a:gd name="connsiteX5" fmla="*/ 137627 w 473462"/>
                    <a:gd name="connsiteY5" fmla="*/ 6371 h 371339"/>
                    <a:gd name="connsiteX6" fmla="*/ 174738 w 473462"/>
                    <a:gd name="connsiteY6" fmla="*/ 331 h 37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3462" h="371339">
                      <a:moveTo>
                        <a:pt x="174738" y="331"/>
                      </a:moveTo>
                      <a:cubicBezTo>
                        <a:pt x="260922" y="-4842"/>
                        <a:pt x="341752" y="50981"/>
                        <a:pt x="364969" y="137627"/>
                      </a:cubicBezTo>
                      <a:cubicBezTo>
                        <a:pt x="385242" y="213285"/>
                        <a:pt x="421406" y="284685"/>
                        <a:pt x="473462" y="351827"/>
                      </a:cubicBezTo>
                      <a:cubicBezTo>
                        <a:pt x="389288" y="340316"/>
                        <a:pt x="309371" y="344697"/>
                        <a:pt x="233713" y="364969"/>
                      </a:cubicBezTo>
                      <a:cubicBezTo>
                        <a:pt x="134689" y="391502"/>
                        <a:pt x="32904" y="332737"/>
                        <a:pt x="6371" y="233713"/>
                      </a:cubicBezTo>
                      <a:cubicBezTo>
                        <a:pt x="-20163" y="134689"/>
                        <a:pt x="38603" y="32904"/>
                        <a:pt x="137627" y="6371"/>
                      </a:cubicBezTo>
                      <a:cubicBezTo>
                        <a:pt x="150005" y="3054"/>
                        <a:pt x="162426" y="1070"/>
                        <a:pt x="174738" y="3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C8D1851E-6A0B-4DFC-ACCF-D89AB50E6F77}"/>
                    </a:ext>
                  </a:extLst>
                </p:cNvPr>
                <p:cNvSpPr/>
                <p:nvPr/>
              </p:nvSpPr>
              <p:spPr bwMode="auto">
                <a:xfrm>
                  <a:off x="5922168" y="3428999"/>
                  <a:ext cx="115949" cy="130364"/>
                </a:xfrm>
                <a:custGeom>
                  <a:avLst/>
                  <a:gdLst>
                    <a:gd name="connsiteX0" fmla="*/ 55031 w 124601"/>
                    <a:gd name="connsiteY0" fmla="*/ 47708 h 140092"/>
                    <a:gd name="connsiteX1" fmla="*/ 106069 w 124601"/>
                    <a:gd name="connsiteY1" fmla="*/ 79519 h 140092"/>
                    <a:gd name="connsiteX2" fmla="*/ 119517 w 124601"/>
                    <a:gd name="connsiteY2" fmla="*/ 138136 h 140092"/>
                    <a:gd name="connsiteX3" fmla="*/ 68478 w 124601"/>
                    <a:gd name="connsiteY3" fmla="*/ 106325 h 140092"/>
                    <a:gd name="connsiteX4" fmla="*/ 55031 w 124601"/>
                    <a:gd name="connsiteY4" fmla="*/ 47708 h 140092"/>
                    <a:gd name="connsiteX5" fmla="*/ 24066 w 124601"/>
                    <a:gd name="connsiteY5" fmla="*/ 0 h 140092"/>
                    <a:gd name="connsiteX6" fmla="*/ 48132 w 124601"/>
                    <a:gd name="connsiteY6" fmla="*/ 24066 h 140092"/>
                    <a:gd name="connsiteX7" fmla="*/ 24066 w 124601"/>
                    <a:gd name="connsiteY7" fmla="*/ 48132 h 140092"/>
                    <a:gd name="connsiteX8" fmla="*/ 0 w 124601"/>
                    <a:gd name="connsiteY8" fmla="*/ 24066 h 140092"/>
                    <a:gd name="connsiteX9" fmla="*/ 24066 w 124601"/>
                    <a:gd name="connsiteY9" fmla="*/ 0 h 1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601" h="140092">
                      <a:moveTo>
                        <a:pt x="55031" y="47708"/>
                      </a:moveTo>
                      <a:cubicBezTo>
                        <a:pt x="65411" y="40306"/>
                        <a:pt x="88262" y="54548"/>
                        <a:pt x="106069" y="79519"/>
                      </a:cubicBezTo>
                      <a:cubicBezTo>
                        <a:pt x="123876" y="104490"/>
                        <a:pt x="129897" y="130734"/>
                        <a:pt x="119517" y="138136"/>
                      </a:cubicBezTo>
                      <a:cubicBezTo>
                        <a:pt x="109137" y="145538"/>
                        <a:pt x="86286" y="131296"/>
                        <a:pt x="68478" y="106325"/>
                      </a:cubicBezTo>
                      <a:cubicBezTo>
                        <a:pt x="50671" y="81354"/>
                        <a:pt x="44651" y="55110"/>
                        <a:pt x="55031" y="47708"/>
                      </a:cubicBezTo>
                      <a:close/>
                      <a:moveTo>
                        <a:pt x="24066" y="0"/>
                      </a:moveTo>
                      <a:cubicBezTo>
                        <a:pt x="37357" y="0"/>
                        <a:pt x="48132" y="10775"/>
                        <a:pt x="48132" y="24066"/>
                      </a:cubicBezTo>
                      <a:cubicBezTo>
                        <a:pt x="48132" y="37357"/>
                        <a:pt x="37357" y="48132"/>
                        <a:pt x="24066" y="48132"/>
                      </a:cubicBezTo>
                      <a:cubicBezTo>
                        <a:pt x="10775" y="48132"/>
                        <a:pt x="0" y="37357"/>
                        <a:pt x="0" y="24066"/>
                      </a:cubicBezTo>
                      <a:cubicBezTo>
                        <a:pt x="0" y="10775"/>
                        <a:pt x="10775" y="0"/>
                        <a:pt x="2406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BD69B249-ACC6-4752-9A2E-487728BAF28E}"/>
                  </a:ext>
                </a:extLst>
              </p:cNvPr>
              <p:cNvSpPr/>
              <p:nvPr/>
            </p:nvSpPr>
            <p:spPr bwMode="auto">
              <a:xfrm rot="17100000">
                <a:off x="6349305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49272669-E9A3-44C4-9019-14BFFEE0CBFE}"/>
                  </a:ext>
                </a:extLst>
              </p:cNvPr>
              <p:cNvSpPr/>
              <p:nvPr/>
            </p:nvSpPr>
            <p:spPr bwMode="auto">
              <a:xfrm rot="10800000">
                <a:off x="6276683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16AE449E-86C8-4235-997C-4C9B31631B1C}"/>
                </a:ext>
              </a:extLst>
            </p:cNvPr>
            <p:cNvGrpSpPr/>
            <p:nvPr/>
          </p:nvGrpSpPr>
          <p:grpSpPr>
            <a:xfrm>
              <a:off x="6769170" y="5626823"/>
              <a:ext cx="841901" cy="452321"/>
              <a:chOff x="5694820" y="4983473"/>
              <a:chExt cx="1995983" cy="1072364"/>
            </a:xfrm>
          </p:grpSpPr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CADBFC68-3168-4C04-B485-D061C2E6A3C7}"/>
                  </a:ext>
                </a:extLst>
              </p:cNvPr>
              <p:cNvSpPr/>
              <p:nvPr/>
            </p:nvSpPr>
            <p:spPr bwMode="auto">
              <a:xfrm rot="10800000">
                <a:off x="663404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760255B5-348E-4CEE-8072-ABBD6412CD65}"/>
                  </a:ext>
                </a:extLst>
              </p:cNvPr>
              <p:cNvSpPr/>
              <p:nvPr/>
            </p:nvSpPr>
            <p:spPr bwMode="auto">
              <a:xfrm rot="10800000">
                <a:off x="675831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567A72DA-9F2F-45AF-AB3C-AC43CAEEA368}"/>
                  </a:ext>
                </a:extLst>
              </p:cNvPr>
              <p:cNvSpPr/>
              <p:nvPr/>
            </p:nvSpPr>
            <p:spPr bwMode="auto">
              <a:xfrm rot="10800000" flipH="1">
                <a:off x="7261652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8524B4BC-C481-4ECF-9E42-BA8C9496810C}"/>
                  </a:ext>
                </a:extLst>
              </p:cNvPr>
              <p:cNvSpPr/>
              <p:nvPr/>
            </p:nvSpPr>
            <p:spPr bwMode="auto">
              <a:xfrm rot="10800000" flipH="1">
                <a:off x="713738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65B81853-03EB-4947-A085-51917020B695}"/>
                  </a:ext>
                </a:extLst>
              </p:cNvPr>
              <p:cNvSpPr/>
              <p:nvPr/>
            </p:nvSpPr>
            <p:spPr bwMode="auto">
              <a:xfrm rot="10800000" flipH="1" flipV="1">
                <a:off x="5989870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9 w 1700933"/>
                  <a:gd name="connsiteY2" fmla="*/ 323540 h 907067"/>
                  <a:gd name="connsiteX3" fmla="*/ 1630152 w 1700933"/>
                  <a:gd name="connsiteY3" fmla="*/ 369160 h 907067"/>
                  <a:gd name="connsiteX4" fmla="*/ 1683068 w 1700933"/>
                  <a:gd name="connsiteY4" fmla="*/ 593490 h 907067"/>
                  <a:gd name="connsiteX5" fmla="*/ 1632754 w 1700933"/>
                  <a:gd name="connsiteY5" fmla="*/ 468438 h 907067"/>
                  <a:gd name="connsiteX6" fmla="*/ 1588522 w 1700933"/>
                  <a:gd name="connsiteY6" fmla="*/ 420181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2 w 1700933"/>
                  <a:gd name="connsiteY13" fmla="*/ 772915 h 907067"/>
                  <a:gd name="connsiteX14" fmla="*/ 1234652 w 1700933"/>
                  <a:gd name="connsiteY14" fmla="*/ 907066 h 907067"/>
                  <a:gd name="connsiteX15" fmla="*/ 1147512 w 1700933"/>
                  <a:gd name="connsiteY15" fmla="*/ 907066 h 907067"/>
                  <a:gd name="connsiteX16" fmla="*/ 1147512 w 1700933"/>
                  <a:gd name="connsiteY16" fmla="*/ 798551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8 w 1700933"/>
                  <a:gd name="connsiteY19" fmla="*/ 825751 h 907067"/>
                  <a:gd name="connsiteX20" fmla="*/ 855588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9 h 907067"/>
                  <a:gd name="connsiteX27" fmla="*/ 595934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2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1 w 1700933"/>
                  <a:gd name="connsiteY33" fmla="*/ 673243 h 907067"/>
                  <a:gd name="connsiteX34" fmla="*/ 0 w 1700933"/>
                  <a:gd name="connsiteY34" fmla="*/ 584206 h 907067"/>
                  <a:gd name="connsiteX35" fmla="*/ 0 w 1700933"/>
                  <a:gd name="connsiteY35" fmla="*/ 487045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8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2" y="369160"/>
                    </a:lnTo>
                    <a:cubicBezTo>
                      <a:pt x="1696734" y="439527"/>
                      <a:pt x="1720788" y="528156"/>
                      <a:pt x="1683068" y="593490"/>
                    </a:cubicBezTo>
                    <a:cubicBezTo>
                      <a:pt x="1679660" y="551265"/>
                      <a:pt x="1661741" y="508014"/>
                      <a:pt x="1632754" y="468438"/>
                    </a:cubicBezTo>
                    <a:lnTo>
                      <a:pt x="1588522" y="420181"/>
                    </a:lnTo>
                    <a:lnTo>
                      <a:pt x="1575518" y="497192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2" y="772915"/>
                    </a:lnTo>
                    <a:lnTo>
                      <a:pt x="1234652" y="907066"/>
                    </a:lnTo>
                    <a:lnTo>
                      <a:pt x="1147512" y="907066"/>
                    </a:lnTo>
                    <a:lnTo>
                      <a:pt x="1147512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8CD659F7-14CC-448F-8950-56BA8B05FFF8}"/>
                  </a:ext>
                </a:extLst>
              </p:cNvPr>
              <p:cNvGrpSpPr/>
              <p:nvPr/>
            </p:nvGrpSpPr>
            <p:grpSpPr>
              <a:xfrm>
                <a:off x="5694820" y="5329497"/>
                <a:ext cx="310321" cy="243387"/>
                <a:chOff x="5704076" y="3393367"/>
                <a:chExt cx="473462" cy="371339"/>
              </a:xfrm>
            </p:grpSpPr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207E2BEC-77B5-475E-9E9D-E2FDF2DA286B}"/>
                    </a:ext>
                  </a:extLst>
                </p:cNvPr>
                <p:cNvSpPr/>
                <p:nvPr/>
              </p:nvSpPr>
              <p:spPr bwMode="auto">
                <a:xfrm>
                  <a:off x="5704076" y="3393367"/>
                  <a:ext cx="473462" cy="371339"/>
                </a:xfrm>
                <a:custGeom>
                  <a:avLst/>
                  <a:gdLst>
                    <a:gd name="connsiteX0" fmla="*/ 174738 w 473462"/>
                    <a:gd name="connsiteY0" fmla="*/ 331 h 371339"/>
                    <a:gd name="connsiteX1" fmla="*/ 364969 w 473462"/>
                    <a:gd name="connsiteY1" fmla="*/ 137627 h 371339"/>
                    <a:gd name="connsiteX2" fmla="*/ 473462 w 473462"/>
                    <a:gd name="connsiteY2" fmla="*/ 351827 h 371339"/>
                    <a:gd name="connsiteX3" fmla="*/ 233713 w 473462"/>
                    <a:gd name="connsiteY3" fmla="*/ 364969 h 371339"/>
                    <a:gd name="connsiteX4" fmla="*/ 6371 w 473462"/>
                    <a:gd name="connsiteY4" fmla="*/ 233713 h 371339"/>
                    <a:gd name="connsiteX5" fmla="*/ 137627 w 473462"/>
                    <a:gd name="connsiteY5" fmla="*/ 6371 h 371339"/>
                    <a:gd name="connsiteX6" fmla="*/ 174738 w 473462"/>
                    <a:gd name="connsiteY6" fmla="*/ 331 h 37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3462" h="371339">
                      <a:moveTo>
                        <a:pt x="174738" y="331"/>
                      </a:moveTo>
                      <a:cubicBezTo>
                        <a:pt x="260922" y="-4842"/>
                        <a:pt x="341752" y="50981"/>
                        <a:pt x="364969" y="137627"/>
                      </a:cubicBezTo>
                      <a:cubicBezTo>
                        <a:pt x="385242" y="213285"/>
                        <a:pt x="421406" y="284685"/>
                        <a:pt x="473462" y="351827"/>
                      </a:cubicBezTo>
                      <a:cubicBezTo>
                        <a:pt x="389288" y="340316"/>
                        <a:pt x="309371" y="344697"/>
                        <a:pt x="233713" y="364969"/>
                      </a:cubicBezTo>
                      <a:cubicBezTo>
                        <a:pt x="134689" y="391502"/>
                        <a:pt x="32904" y="332737"/>
                        <a:pt x="6371" y="233713"/>
                      </a:cubicBezTo>
                      <a:cubicBezTo>
                        <a:pt x="-20163" y="134689"/>
                        <a:pt x="38603" y="32904"/>
                        <a:pt x="137627" y="6371"/>
                      </a:cubicBezTo>
                      <a:cubicBezTo>
                        <a:pt x="150005" y="3054"/>
                        <a:pt x="162426" y="1070"/>
                        <a:pt x="174738" y="3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5D521ADB-7870-45BE-87FC-E6FB641F7ACD}"/>
                    </a:ext>
                  </a:extLst>
                </p:cNvPr>
                <p:cNvSpPr/>
                <p:nvPr/>
              </p:nvSpPr>
              <p:spPr bwMode="auto">
                <a:xfrm>
                  <a:off x="5922168" y="3428999"/>
                  <a:ext cx="115949" cy="130364"/>
                </a:xfrm>
                <a:custGeom>
                  <a:avLst/>
                  <a:gdLst>
                    <a:gd name="connsiteX0" fmla="*/ 55031 w 124601"/>
                    <a:gd name="connsiteY0" fmla="*/ 47708 h 140092"/>
                    <a:gd name="connsiteX1" fmla="*/ 106069 w 124601"/>
                    <a:gd name="connsiteY1" fmla="*/ 79519 h 140092"/>
                    <a:gd name="connsiteX2" fmla="*/ 119517 w 124601"/>
                    <a:gd name="connsiteY2" fmla="*/ 138136 h 140092"/>
                    <a:gd name="connsiteX3" fmla="*/ 68478 w 124601"/>
                    <a:gd name="connsiteY3" fmla="*/ 106325 h 140092"/>
                    <a:gd name="connsiteX4" fmla="*/ 55031 w 124601"/>
                    <a:gd name="connsiteY4" fmla="*/ 47708 h 140092"/>
                    <a:gd name="connsiteX5" fmla="*/ 24066 w 124601"/>
                    <a:gd name="connsiteY5" fmla="*/ 0 h 140092"/>
                    <a:gd name="connsiteX6" fmla="*/ 48132 w 124601"/>
                    <a:gd name="connsiteY6" fmla="*/ 24066 h 140092"/>
                    <a:gd name="connsiteX7" fmla="*/ 24066 w 124601"/>
                    <a:gd name="connsiteY7" fmla="*/ 48132 h 140092"/>
                    <a:gd name="connsiteX8" fmla="*/ 0 w 124601"/>
                    <a:gd name="connsiteY8" fmla="*/ 24066 h 140092"/>
                    <a:gd name="connsiteX9" fmla="*/ 24066 w 124601"/>
                    <a:gd name="connsiteY9" fmla="*/ 0 h 1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601" h="140092">
                      <a:moveTo>
                        <a:pt x="55031" y="47708"/>
                      </a:moveTo>
                      <a:cubicBezTo>
                        <a:pt x="65411" y="40306"/>
                        <a:pt x="88262" y="54548"/>
                        <a:pt x="106069" y="79519"/>
                      </a:cubicBezTo>
                      <a:cubicBezTo>
                        <a:pt x="123876" y="104490"/>
                        <a:pt x="129897" y="130734"/>
                        <a:pt x="119517" y="138136"/>
                      </a:cubicBezTo>
                      <a:cubicBezTo>
                        <a:pt x="109137" y="145538"/>
                        <a:pt x="86286" y="131296"/>
                        <a:pt x="68478" y="106325"/>
                      </a:cubicBezTo>
                      <a:cubicBezTo>
                        <a:pt x="50671" y="81354"/>
                        <a:pt x="44651" y="55110"/>
                        <a:pt x="55031" y="47708"/>
                      </a:cubicBezTo>
                      <a:close/>
                      <a:moveTo>
                        <a:pt x="24066" y="0"/>
                      </a:moveTo>
                      <a:cubicBezTo>
                        <a:pt x="37357" y="0"/>
                        <a:pt x="48132" y="10775"/>
                        <a:pt x="48132" y="24066"/>
                      </a:cubicBezTo>
                      <a:cubicBezTo>
                        <a:pt x="48132" y="37357"/>
                        <a:pt x="37357" y="48132"/>
                        <a:pt x="24066" y="48132"/>
                      </a:cubicBezTo>
                      <a:cubicBezTo>
                        <a:pt x="10775" y="48132"/>
                        <a:pt x="0" y="37357"/>
                        <a:pt x="0" y="24066"/>
                      </a:cubicBezTo>
                      <a:cubicBezTo>
                        <a:pt x="0" y="10775"/>
                        <a:pt x="10775" y="0"/>
                        <a:pt x="2406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B261EB53-26BF-4799-8278-3245DB799540}"/>
                  </a:ext>
                </a:extLst>
              </p:cNvPr>
              <p:cNvSpPr/>
              <p:nvPr/>
            </p:nvSpPr>
            <p:spPr bwMode="auto">
              <a:xfrm rot="17100000">
                <a:off x="6349305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82A8ED48-A83F-47F6-9EF4-648F8C316C1E}"/>
                  </a:ext>
                </a:extLst>
              </p:cNvPr>
              <p:cNvSpPr/>
              <p:nvPr/>
            </p:nvSpPr>
            <p:spPr bwMode="auto">
              <a:xfrm rot="10800000">
                <a:off x="6276683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B84BEDF-8BA5-4E6E-872D-D652350AE059}"/>
              </a:ext>
            </a:extLst>
          </p:cNvPr>
          <p:cNvGrpSpPr/>
          <p:nvPr/>
        </p:nvGrpSpPr>
        <p:grpSpPr>
          <a:xfrm>
            <a:off x="7789897" y="4779122"/>
            <a:ext cx="1716576" cy="1286494"/>
            <a:chOff x="7789897" y="4779122"/>
            <a:chExt cx="1716576" cy="1286494"/>
          </a:xfrm>
        </p:grpSpPr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50196E1F-009A-4402-9BD4-CA62A1C5CC83}"/>
                </a:ext>
              </a:extLst>
            </p:cNvPr>
            <p:cNvGrpSpPr/>
            <p:nvPr/>
          </p:nvGrpSpPr>
          <p:grpSpPr>
            <a:xfrm>
              <a:off x="7789897" y="4779122"/>
              <a:ext cx="1714842" cy="1165190"/>
              <a:chOff x="7789896" y="4874099"/>
              <a:chExt cx="1796309" cy="1220545"/>
            </a:xfrm>
          </p:grpSpPr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0E9FF70E-7765-4EAC-AD85-174F910EB5EB}"/>
                  </a:ext>
                </a:extLst>
              </p:cNvPr>
              <p:cNvGrpSpPr/>
              <p:nvPr/>
            </p:nvGrpSpPr>
            <p:grpSpPr>
              <a:xfrm>
                <a:off x="8402024" y="4874099"/>
                <a:ext cx="658126" cy="232790"/>
                <a:chOff x="2836249" y="4876607"/>
                <a:chExt cx="658126" cy="232790"/>
              </a:xfrm>
            </p:grpSpPr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9F658FCF-ADC2-4060-A42F-34620A47A450}"/>
                    </a:ext>
                  </a:extLst>
                </p:cNvPr>
                <p:cNvSpPr/>
                <p:nvPr/>
              </p:nvSpPr>
              <p:spPr bwMode="auto">
                <a:xfrm>
                  <a:off x="2923009" y="4881623"/>
                  <a:ext cx="571366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E8426D12-2EE0-4EA4-94F5-7CF12D845050}"/>
                    </a:ext>
                  </a:extLst>
                </p:cNvPr>
                <p:cNvSpPr/>
                <p:nvPr/>
              </p:nvSpPr>
              <p:spPr bwMode="auto">
                <a:xfrm>
                  <a:off x="2836249" y="4876607"/>
                  <a:ext cx="578150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05C30391-85CE-4DAF-A884-F4FCC4B819D6}"/>
                  </a:ext>
                </a:extLst>
              </p:cNvPr>
              <p:cNvSpPr/>
              <p:nvPr/>
            </p:nvSpPr>
            <p:spPr bwMode="auto">
              <a:xfrm rot="9900000">
                <a:off x="8567153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942042EB-C9A8-4D82-9580-69392D054B4C}"/>
                  </a:ext>
                </a:extLst>
              </p:cNvPr>
              <p:cNvSpPr/>
              <p:nvPr/>
            </p:nvSpPr>
            <p:spPr bwMode="auto">
              <a:xfrm rot="9900000">
                <a:off x="845070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65B6EF38-8E88-479A-844C-525D4E9DBC9F}"/>
                  </a:ext>
                </a:extLst>
              </p:cNvPr>
              <p:cNvSpPr/>
              <p:nvPr/>
            </p:nvSpPr>
            <p:spPr bwMode="auto">
              <a:xfrm rot="12600000">
                <a:off x="8917567" y="5580477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80ACCA6C-7924-421A-B796-18FEAAF44E35}"/>
                  </a:ext>
                </a:extLst>
              </p:cNvPr>
              <p:cNvSpPr/>
              <p:nvPr/>
            </p:nvSpPr>
            <p:spPr bwMode="auto">
              <a:xfrm rot="12600000">
                <a:off x="904259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E9384ADB-3A23-4C04-A234-627366D8A56A}"/>
                  </a:ext>
                </a:extLst>
              </p:cNvPr>
              <p:cNvSpPr/>
              <p:nvPr/>
            </p:nvSpPr>
            <p:spPr bwMode="auto">
              <a:xfrm>
                <a:off x="7812072" y="5041621"/>
                <a:ext cx="1774133" cy="952703"/>
              </a:xfrm>
              <a:custGeom>
                <a:avLst/>
                <a:gdLst>
                  <a:gd name="connsiteX0" fmla="*/ 896445 w 1774133"/>
                  <a:gd name="connsiteY0" fmla="*/ 0 h 952703"/>
                  <a:gd name="connsiteX1" fmla="*/ 1535128 w 1774133"/>
                  <a:gd name="connsiteY1" fmla="*/ 252730 h 952703"/>
                  <a:gd name="connsiteX2" fmla="*/ 1544746 w 1774133"/>
                  <a:gd name="connsiteY2" fmla="*/ 271226 h 952703"/>
                  <a:gd name="connsiteX3" fmla="*/ 1553399 w 1774133"/>
                  <a:gd name="connsiteY3" fmla="*/ 268469 h 952703"/>
                  <a:gd name="connsiteX4" fmla="*/ 1774133 w 1774133"/>
                  <a:gd name="connsiteY4" fmla="*/ 334807 h 952703"/>
                  <a:gd name="connsiteX5" fmla="*/ 1640678 w 1774133"/>
                  <a:gd name="connsiteY5" fmla="*/ 315854 h 952703"/>
                  <a:gd name="connsiteX6" fmla="*/ 1575474 w 1774133"/>
                  <a:gd name="connsiteY6" fmla="*/ 330320 h 952703"/>
                  <a:gd name="connsiteX7" fmla="*/ 1575518 w 1774133"/>
                  <a:gd name="connsiteY7" fmla="*/ 330404 h 952703"/>
                  <a:gd name="connsiteX8" fmla="*/ 1589600 w 1774133"/>
                  <a:gd name="connsiteY8" fmla="*/ 413798 h 952703"/>
                  <a:gd name="connsiteX9" fmla="*/ 1386580 w 1774133"/>
                  <a:gd name="connsiteY9" fmla="*/ 706397 h 952703"/>
                  <a:gd name="connsiteX10" fmla="*/ 1379071 w 1774133"/>
                  <a:gd name="connsiteY10" fmla="*/ 710096 h 952703"/>
                  <a:gd name="connsiteX11" fmla="*/ 1382090 w 1774133"/>
                  <a:gd name="connsiteY11" fmla="*/ 715424 h 952703"/>
                  <a:gd name="connsiteX12" fmla="*/ 1246558 w 1774133"/>
                  <a:gd name="connsiteY12" fmla="*/ 950171 h 952703"/>
                  <a:gd name="connsiteX13" fmla="*/ 1171093 w 1774133"/>
                  <a:gd name="connsiteY13" fmla="*/ 906601 h 952703"/>
                  <a:gd name="connsiteX14" fmla="*/ 1251412 w 1774133"/>
                  <a:gd name="connsiteY14" fmla="*/ 767484 h 952703"/>
                  <a:gd name="connsiteX15" fmla="*/ 1193830 w 1774133"/>
                  <a:gd name="connsiteY15" fmla="*/ 786142 h 952703"/>
                  <a:gd name="connsiteX16" fmla="*/ 1121532 w 1774133"/>
                  <a:gd name="connsiteY16" fmla="*/ 911366 h 952703"/>
                  <a:gd name="connsiteX17" fmla="*/ 1046067 w 1774133"/>
                  <a:gd name="connsiteY17" fmla="*/ 867796 h 952703"/>
                  <a:gd name="connsiteX18" fmla="*/ 1078682 w 1774133"/>
                  <a:gd name="connsiteY18" fmla="*/ 811306 h 952703"/>
                  <a:gd name="connsiteX19" fmla="*/ 1036140 w 1774133"/>
                  <a:gd name="connsiteY19" fmla="*/ 819189 h 952703"/>
                  <a:gd name="connsiteX20" fmla="*/ 896445 w 1774133"/>
                  <a:gd name="connsiteY20" fmla="*/ 827596 h 952703"/>
                  <a:gd name="connsiteX21" fmla="*/ 856961 w 1774133"/>
                  <a:gd name="connsiteY21" fmla="*/ 825813 h 952703"/>
                  <a:gd name="connsiteX22" fmla="*/ 874520 w 1774133"/>
                  <a:gd name="connsiteY22" fmla="*/ 891344 h 952703"/>
                  <a:gd name="connsiteX23" fmla="*/ 790349 w 1774133"/>
                  <a:gd name="connsiteY23" fmla="*/ 913897 h 952703"/>
                  <a:gd name="connsiteX24" fmla="*/ 764993 w 1774133"/>
                  <a:gd name="connsiteY24" fmla="*/ 819266 h 952703"/>
                  <a:gd name="connsiteX25" fmla="*/ 726957 w 1774133"/>
                  <a:gd name="connsiteY25" fmla="*/ 814033 h 952703"/>
                  <a:gd name="connsiteX26" fmla="*/ 758070 w 1774133"/>
                  <a:gd name="connsiteY26" fmla="*/ 930150 h 952703"/>
                  <a:gd name="connsiteX27" fmla="*/ 673899 w 1774133"/>
                  <a:gd name="connsiteY27" fmla="*/ 952703 h 952703"/>
                  <a:gd name="connsiteX28" fmla="*/ 631697 w 1774133"/>
                  <a:gd name="connsiteY28" fmla="*/ 795203 h 952703"/>
                  <a:gd name="connsiteX29" fmla="*/ 595934 w 1774133"/>
                  <a:gd name="connsiteY29" fmla="*/ 786791 h 952703"/>
                  <a:gd name="connsiteX30" fmla="*/ 508896 w 1774133"/>
                  <a:gd name="connsiteY30" fmla="*/ 756926 h 952703"/>
                  <a:gd name="connsiteX31" fmla="*/ 514132 w 1774133"/>
                  <a:gd name="connsiteY31" fmla="*/ 664060 h 952703"/>
                  <a:gd name="connsiteX32" fmla="*/ 355648 w 1774133"/>
                  <a:gd name="connsiteY32" fmla="*/ 678201 h 952703"/>
                  <a:gd name="connsiteX33" fmla="*/ 300081 w 1774133"/>
                  <a:gd name="connsiteY33" fmla="*/ 673243 h 952703"/>
                  <a:gd name="connsiteX34" fmla="*/ 0 w 1774133"/>
                  <a:gd name="connsiteY34" fmla="*/ 584206 h 952703"/>
                  <a:gd name="connsiteX35" fmla="*/ 0 w 1774133"/>
                  <a:gd name="connsiteY35" fmla="*/ 487045 h 952703"/>
                  <a:gd name="connsiteX36" fmla="*/ 205369 w 1774133"/>
                  <a:gd name="connsiteY36" fmla="*/ 426110 h 952703"/>
                  <a:gd name="connsiteX37" fmla="*/ 203290 w 1774133"/>
                  <a:gd name="connsiteY37" fmla="*/ 413798 h 952703"/>
                  <a:gd name="connsiteX38" fmla="*/ 896445 w 1774133"/>
                  <a:gd name="connsiteY38" fmla="*/ 0 h 952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74133" h="952703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8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8065"/>
                      <a:pt x="1512016" y="631515"/>
                      <a:pt x="1386580" y="706397"/>
                    </a:cubicBezTo>
                    <a:lnTo>
                      <a:pt x="1379071" y="710096"/>
                    </a:lnTo>
                    <a:lnTo>
                      <a:pt x="1382090" y="715424"/>
                    </a:lnTo>
                    <a:lnTo>
                      <a:pt x="1246558" y="950171"/>
                    </a:lnTo>
                    <a:lnTo>
                      <a:pt x="1171093" y="906601"/>
                    </a:lnTo>
                    <a:lnTo>
                      <a:pt x="1251412" y="767484"/>
                    </a:lnTo>
                    <a:lnTo>
                      <a:pt x="1193830" y="786142"/>
                    </a:lnTo>
                    <a:lnTo>
                      <a:pt x="1121532" y="911366"/>
                    </a:lnTo>
                    <a:lnTo>
                      <a:pt x="1046067" y="867796"/>
                    </a:lnTo>
                    <a:lnTo>
                      <a:pt x="1078682" y="811306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6961" y="825813"/>
                    </a:lnTo>
                    <a:lnTo>
                      <a:pt x="874520" y="891344"/>
                    </a:lnTo>
                    <a:lnTo>
                      <a:pt x="790349" y="913897"/>
                    </a:lnTo>
                    <a:lnTo>
                      <a:pt x="764993" y="819266"/>
                    </a:lnTo>
                    <a:lnTo>
                      <a:pt x="726957" y="814033"/>
                    </a:lnTo>
                    <a:lnTo>
                      <a:pt x="758070" y="930150"/>
                    </a:lnTo>
                    <a:lnTo>
                      <a:pt x="673899" y="952703"/>
                    </a:lnTo>
                    <a:lnTo>
                      <a:pt x="631697" y="795203"/>
                    </a:lnTo>
                    <a:lnTo>
                      <a:pt x="595934" y="786791"/>
                    </a:lnTo>
                    <a:cubicBezTo>
                      <a:pt x="565631" y="778075"/>
                      <a:pt x="536553" y="768081"/>
                      <a:pt x="508896" y="756926"/>
                    </a:cubicBezTo>
                    <a:lnTo>
                      <a:pt x="514132" y="664060"/>
                    </a:ln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3DBD3D22-9EE1-4544-9128-5C8EDEF8300B}"/>
                  </a:ext>
                </a:extLst>
              </p:cNvPr>
              <p:cNvSpPr/>
              <p:nvPr/>
            </p:nvSpPr>
            <p:spPr bwMode="auto">
              <a:xfrm rot="17100000">
                <a:off x="8171509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0E07E6C2-2069-4F55-A189-69968C51643F}"/>
                  </a:ext>
                </a:extLst>
              </p:cNvPr>
              <p:cNvSpPr/>
              <p:nvPr/>
            </p:nvSpPr>
            <p:spPr bwMode="auto">
              <a:xfrm rot="18900000">
                <a:off x="8538029" y="5075126"/>
                <a:ext cx="574458" cy="574463"/>
              </a:xfrm>
              <a:custGeom>
                <a:avLst/>
                <a:gdLst>
                  <a:gd name="connsiteX0" fmla="*/ 357961 w 574458"/>
                  <a:gd name="connsiteY0" fmla="*/ 490234 h 574463"/>
                  <a:gd name="connsiteX1" fmla="*/ 357961 w 574458"/>
                  <a:gd name="connsiteY1" fmla="*/ 508579 h 574463"/>
                  <a:gd name="connsiteX2" fmla="*/ 292951 w 574458"/>
                  <a:gd name="connsiteY2" fmla="*/ 508579 h 574463"/>
                  <a:gd name="connsiteX3" fmla="*/ 292951 w 574458"/>
                  <a:gd name="connsiteY3" fmla="*/ 574463 h 574463"/>
                  <a:gd name="connsiteX4" fmla="*/ 273732 w 574458"/>
                  <a:gd name="connsiteY4" fmla="*/ 574463 h 574463"/>
                  <a:gd name="connsiteX5" fmla="*/ 273732 w 574458"/>
                  <a:gd name="connsiteY5" fmla="*/ 490234 h 574463"/>
                  <a:gd name="connsiteX6" fmla="*/ 270090 w 574458"/>
                  <a:gd name="connsiteY6" fmla="*/ 402362 h 574463"/>
                  <a:gd name="connsiteX7" fmla="*/ 270090 w 574458"/>
                  <a:gd name="connsiteY7" fmla="*/ 420707 h 574463"/>
                  <a:gd name="connsiteX8" fmla="*/ 205080 w 574458"/>
                  <a:gd name="connsiteY8" fmla="*/ 420707 h 574463"/>
                  <a:gd name="connsiteX9" fmla="*/ 205080 w 574458"/>
                  <a:gd name="connsiteY9" fmla="*/ 486591 h 574463"/>
                  <a:gd name="connsiteX10" fmla="*/ 185861 w 574458"/>
                  <a:gd name="connsiteY10" fmla="*/ 486591 h 574463"/>
                  <a:gd name="connsiteX11" fmla="*/ 185861 w 574458"/>
                  <a:gd name="connsiteY11" fmla="*/ 402362 h 574463"/>
                  <a:gd name="connsiteX12" fmla="*/ 172099 w 574458"/>
                  <a:gd name="connsiteY12" fmla="*/ 304371 h 574463"/>
                  <a:gd name="connsiteX13" fmla="*/ 172099 w 574458"/>
                  <a:gd name="connsiteY13" fmla="*/ 322716 h 574463"/>
                  <a:gd name="connsiteX14" fmla="*/ 107089 w 574458"/>
                  <a:gd name="connsiteY14" fmla="*/ 322716 h 574463"/>
                  <a:gd name="connsiteX15" fmla="*/ 107089 w 574458"/>
                  <a:gd name="connsiteY15" fmla="*/ 388600 h 574463"/>
                  <a:gd name="connsiteX16" fmla="*/ 87870 w 574458"/>
                  <a:gd name="connsiteY16" fmla="*/ 388600 h 574463"/>
                  <a:gd name="connsiteX17" fmla="*/ 87870 w 574458"/>
                  <a:gd name="connsiteY17" fmla="*/ 304371 h 574463"/>
                  <a:gd name="connsiteX18" fmla="*/ 84229 w 574458"/>
                  <a:gd name="connsiteY18" fmla="*/ 216499 h 574463"/>
                  <a:gd name="connsiteX19" fmla="*/ 84228 w 574458"/>
                  <a:gd name="connsiteY19" fmla="*/ 234844 h 574463"/>
                  <a:gd name="connsiteX20" fmla="*/ 19218 w 574458"/>
                  <a:gd name="connsiteY20" fmla="*/ 234844 h 574463"/>
                  <a:gd name="connsiteX21" fmla="*/ 19219 w 574458"/>
                  <a:gd name="connsiteY21" fmla="*/ 300728 h 574463"/>
                  <a:gd name="connsiteX22" fmla="*/ 0 w 574458"/>
                  <a:gd name="connsiteY22" fmla="*/ 300728 h 574463"/>
                  <a:gd name="connsiteX23" fmla="*/ 0 w 574458"/>
                  <a:gd name="connsiteY23" fmla="*/ 216499 h 574463"/>
                  <a:gd name="connsiteX24" fmla="*/ 424184 w 574458"/>
                  <a:gd name="connsiteY24" fmla="*/ 339958 h 574463"/>
                  <a:gd name="connsiteX25" fmla="*/ 424184 w 574458"/>
                  <a:gd name="connsiteY25" fmla="*/ 358304 h 574463"/>
                  <a:gd name="connsiteX26" fmla="*/ 359174 w 574458"/>
                  <a:gd name="connsiteY26" fmla="*/ 358304 h 574463"/>
                  <a:gd name="connsiteX27" fmla="*/ 359174 w 574458"/>
                  <a:gd name="connsiteY27" fmla="*/ 424187 h 574463"/>
                  <a:gd name="connsiteX28" fmla="*/ 339955 w 574458"/>
                  <a:gd name="connsiteY28" fmla="*/ 424187 h 574463"/>
                  <a:gd name="connsiteX29" fmla="*/ 339955 w 574458"/>
                  <a:gd name="connsiteY29" fmla="*/ 339958 h 574463"/>
                  <a:gd name="connsiteX30" fmla="*/ 336313 w 574458"/>
                  <a:gd name="connsiteY30" fmla="*/ 252085 h 574463"/>
                  <a:gd name="connsiteX31" fmla="*/ 336313 w 574458"/>
                  <a:gd name="connsiteY31" fmla="*/ 270431 h 574463"/>
                  <a:gd name="connsiteX32" fmla="*/ 271303 w 574458"/>
                  <a:gd name="connsiteY32" fmla="*/ 270431 h 574463"/>
                  <a:gd name="connsiteX33" fmla="*/ 271303 w 574458"/>
                  <a:gd name="connsiteY33" fmla="*/ 336314 h 574463"/>
                  <a:gd name="connsiteX34" fmla="*/ 252084 w 574458"/>
                  <a:gd name="connsiteY34" fmla="*/ 336314 h 574463"/>
                  <a:gd name="connsiteX35" fmla="*/ 252084 w 574458"/>
                  <a:gd name="connsiteY35" fmla="*/ 252085 h 574463"/>
                  <a:gd name="connsiteX36" fmla="*/ 238323 w 574458"/>
                  <a:gd name="connsiteY36" fmla="*/ 154095 h 574463"/>
                  <a:gd name="connsiteX37" fmla="*/ 238322 w 574458"/>
                  <a:gd name="connsiteY37" fmla="*/ 172441 h 574463"/>
                  <a:gd name="connsiteX38" fmla="*/ 173313 w 574458"/>
                  <a:gd name="connsiteY38" fmla="*/ 172441 h 574463"/>
                  <a:gd name="connsiteX39" fmla="*/ 173313 w 574458"/>
                  <a:gd name="connsiteY39" fmla="*/ 238324 h 574463"/>
                  <a:gd name="connsiteX40" fmla="*/ 154094 w 574458"/>
                  <a:gd name="connsiteY40" fmla="*/ 238324 h 574463"/>
                  <a:gd name="connsiteX41" fmla="*/ 154094 w 574458"/>
                  <a:gd name="connsiteY41" fmla="*/ 154095 h 574463"/>
                  <a:gd name="connsiteX42" fmla="*/ 574458 w 574458"/>
                  <a:gd name="connsiteY42" fmla="*/ 273736 h 574463"/>
                  <a:gd name="connsiteX43" fmla="*/ 574458 w 574458"/>
                  <a:gd name="connsiteY43" fmla="*/ 292081 h 574463"/>
                  <a:gd name="connsiteX44" fmla="*/ 509448 w 574458"/>
                  <a:gd name="connsiteY44" fmla="*/ 292081 h 574463"/>
                  <a:gd name="connsiteX45" fmla="*/ 509448 w 574458"/>
                  <a:gd name="connsiteY45" fmla="*/ 357965 h 574463"/>
                  <a:gd name="connsiteX46" fmla="*/ 490229 w 574458"/>
                  <a:gd name="connsiteY46" fmla="*/ 357965 h 574463"/>
                  <a:gd name="connsiteX47" fmla="*/ 490229 w 574458"/>
                  <a:gd name="connsiteY47" fmla="*/ 273736 h 574463"/>
                  <a:gd name="connsiteX48" fmla="*/ 486587 w 574458"/>
                  <a:gd name="connsiteY48" fmla="*/ 185863 h 574463"/>
                  <a:gd name="connsiteX49" fmla="*/ 486587 w 574458"/>
                  <a:gd name="connsiteY49" fmla="*/ 204209 h 574463"/>
                  <a:gd name="connsiteX50" fmla="*/ 421577 w 574458"/>
                  <a:gd name="connsiteY50" fmla="*/ 204209 h 574463"/>
                  <a:gd name="connsiteX51" fmla="*/ 421577 w 574458"/>
                  <a:gd name="connsiteY51" fmla="*/ 270092 h 574463"/>
                  <a:gd name="connsiteX52" fmla="*/ 402358 w 574458"/>
                  <a:gd name="connsiteY52" fmla="*/ 270092 h 574463"/>
                  <a:gd name="connsiteX53" fmla="*/ 402358 w 574458"/>
                  <a:gd name="connsiteY53" fmla="*/ 185863 h 574463"/>
                  <a:gd name="connsiteX54" fmla="*/ 388598 w 574458"/>
                  <a:gd name="connsiteY54" fmla="*/ 87872 h 574463"/>
                  <a:gd name="connsiteX55" fmla="*/ 388598 w 574458"/>
                  <a:gd name="connsiteY55" fmla="*/ 106218 h 574463"/>
                  <a:gd name="connsiteX56" fmla="*/ 323588 w 574458"/>
                  <a:gd name="connsiteY56" fmla="*/ 106218 h 574463"/>
                  <a:gd name="connsiteX57" fmla="*/ 323588 w 574458"/>
                  <a:gd name="connsiteY57" fmla="*/ 172102 h 574463"/>
                  <a:gd name="connsiteX58" fmla="*/ 304369 w 574458"/>
                  <a:gd name="connsiteY58" fmla="*/ 172102 h 574463"/>
                  <a:gd name="connsiteX59" fmla="*/ 304369 w 574458"/>
                  <a:gd name="connsiteY59" fmla="*/ 87872 h 574463"/>
                  <a:gd name="connsiteX60" fmla="*/ 300726 w 574458"/>
                  <a:gd name="connsiteY60" fmla="*/ 0 h 574463"/>
                  <a:gd name="connsiteX61" fmla="*/ 300726 w 574458"/>
                  <a:gd name="connsiteY61" fmla="*/ 18345 h 574463"/>
                  <a:gd name="connsiteX62" fmla="*/ 235716 w 574458"/>
                  <a:gd name="connsiteY62" fmla="*/ 18345 h 574463"/>
                  <a:gd name="connsiteX63" fmla="*/ 235716 w 574458"/>
                  <a:gd name="connsiteY63" fmla="*/ 84229 h 574463"/>
                  <a:gd name="connsiteX64" fmla="*/ 216497 w 574458"/>
                  <a:gd name="connsiteY64" fmla="*/ 84229 h 574463"/>
                  <a:gd name="connsiteX65" fmla="*/ 216497 w 574458"/>
                  <a:gd name="connsiteY65" fmla="*/ 0 h 574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74458" h="574463">
                    <a:moveTo>
                      <a:pt x="357961" y="490234"/>
                    </a:moveTo>
                    <a:lnTo>
                      <a:pt x="357961" y="508579"/>
                    </a:lnTo>
                    <a:lnTo>
                      <a:pt x="292951" y="508579"/>
                    </a:lnTo>
                    <a:lnTo>
                      <a:pt x="292951" y="574463"/>
                    </a:lnTo>
                    <a:lnTo>
                      <a:pt x="273732" y="574463"/>
                    </a:lnTo>
                    <a:lnTo>
                      <a:pt x="273732" y="490234"/>
                    </a:lnTo>
                    <a:close/>
                    <a:moveTo>
                      <a:pt x="270090" y="402362"/>
                    </a:moveTo>
                    <a:lnTo>
                      <a:pt x="270090" y="420707"/>
                    </a:lnTo>
                    <a:lnTo>
                      <a:pt x="205080" y="420707"/>
                    </a:lnTo>
                    <a:lnTo>
                      <a:pt x="205080" y="486591"/>
                    </a:lnTo>
                    <a:lnTo>
                      <a:pt x="185861" y="486591"/>
                    </a:lnTo>
                    <a:lnTo>
                      <a:pt x="185861" y="402362"/>
                    </a:lnTo>
                    <a:close/>
                    <a:moveTo>
                      <a:pt x="172099" y="304371"/>
                    </a:moveTo>
                    <a:lnTo>
                      <a:pt x="172099" y="322716"/>
                    </a:lnTo>
                    <a:lnTo>
                      <a:pt x="107089" y="322716"/>
                    </a:lnTo>
                    <a:lnTo>
                      <a:pt x="107089" y="388600"/>
                    </a:lnTo>
                    <a:lnTo>
                      <a:pt x="87870" y="388600"/>
                    </a:lnTo>
                    <a:lnTo>
                      <a:pt x="87870" y="304371"/>
                    </a:lnTo>
                    <a:close/>
                    <a:moveTo>
                      <a:pt x="84229" y="216499"/>
                    </a:moveTo>
                    <a:lnTo>
                      <a:pt x="84228" y="234844"/>
                    </a:lnTo>
                    <a:lnTo>
                      <a:pt x="19218" y="234844"/>
                    </a:lnTo>
                    <a:lnTo>
                      <a:pt x="19219" y="300728"/>
                    </a:lnTo>
                    <a:lnTo>
                      <a:pt x="0" y="300728"/>
                    </a:lnTo>
                    <a:lnTo>
                      <a:pt x="0" y="216499"/>
                    </a:lnTo>
                    <a:close/>
                    <a:moveTo>
                      <a:pt x="424184" y="339958"/>
                    </a:moveTo>
                    <a:lnTo>
                      <a:pt x="424184" y="358304"/>
                    </a:lnTo>
                    <a:lnTo>
                      <a:pt x="359174" y="358304"/>
                    </a:lnTo>
                    <a:lnTo>
                      <a:pt x="359174" y="424187"/>
                    </a:lnTo>
                    <a:lnTo>
                      <a:pt x="339955" y="424187"/>
                    </a:lnTo>
                    <a:lnTo>
                      <a:pt x="339955" y="339958"/>
                    </a:lnTo>
                    <a:close/>
                    <a:moveTo>
                      <a:pt x="336313" y="252085"/>
                    </a:moveTo>
                    <a:lnTo>
                      <a:pt x="336313" y="270431"/>
                    </a:lnTo>
                    <a:lnTo>
                      <a:pt x="271303" y="270431"/>
                    </a:lnTo>
                    <a:lnTo>
                      <a:pt x="271303" y="336314"/>
                    </a:lnTo>
                    <a:lnTo>
                      <a:pt x="252084" y="336314"/>
                    </a:lnTo>
                    <a:lnTo>
                      <a:pt x="252084" y="252085"/>
                    </a:lnTo>
                    <a:close/>
                    <a:moveTo>
                      <a:pt x="238323" y="154095"/>
                    </a:moveTo>
                    <a:lnTo>
                      <a:pt x="238322" y="172441"/>
                    </a:lnTo>
                    <a:lnTo>
                      <a:pt x="173313" y="172441"/>
                    </a:lnTo>
                    <a:lnTo>
                      <a:pt x="173313" y="238324"/>
                    </a:lnTo>
                    <a:lnTo>
                      <a:pt x="154094" y="238324"/>
                    </a:lnTo>
                    <a:lnTo>
                      <a:pt x="154094" y="154095"/>
                    </a:lnTo>
                    <a:close/>
                    <a:moveTo>
                      <a:pt x="574458" y="273736"/>
                    </a:moveTo>
                    <a:lnTo>
                      <a:pt x="574458" y="292081"/>
                    </a:lnTo>
                    <a:lnTo>
                      <a:pt x="509448" y="292081"/>
                    </a:lnTo>
                    <a:lnTo>
                      <a:pt x="509448" y="357965"/>
                    </a:lnTo>
                    <a:lnTo>
                      <a:pt x="490229" y="357965"/>
                    </a:lnTo>
                    <a:lnTo>
                      <a:pt x="490229" y="273736"/>
                    </a:lnTo>
                    <a:close/>
                    <a:moveTo>
                      <a:pt x="486587" y="185863"/>
                    </a:moveTo>
                    <a:lnTo>
                      <a:pt x="486587" y="204209"/>
                    </a:lnTo>
                    <a:lnTo>
                      <a:pt x="421577" y="204209"/>
                    </a:lnTo>
                    <a:lnTo>
                      <a:pt x="421577" y="270092"/>
                    </a:lnTo>
                    <a:lnTo>
                      <a:pt x="402358" y="270092"/>
                    </a:lnTo>
                    <a:lnTo>
                      <a:pt x="402358" y="185863"/>
                    </a:lnTo>
                    <a:close/>
                    <a:moveTo>
                      <a:pt x="388598" y="87872"/>
                    </a:moveTo>
                    <a:lnTo>
                      <a:pt x="388598" y="106218"/>
                    </a:lnTo>
                    <a:lnTo>
                      <a:pt x="323588" y="106218"/>
                    </a:lnTo>
                    <a:lnTo>
                      <a:pt x="323588" y="172102"/>
                    </a:lnTo>
                    <a:lnTo>
                      <a:pt x="304369" y="172102"/>
                    </a:lnTo>
                    <a:lnTo>
                      <a:pt x="304369" y="87872"/>
                    </a:lnTo>
                    <a:close/>
                    <a:moveTo>
                      <a:pt x="300726" y="0"/>
                    </a:moveTo>
                    <a:lnTo>
                      <a:pt x="300726" y="18345"/>
                    </a:lnTo>
                    <a:lnTo>
                      <a:pt x="235716" y="18345"/>
                    </a:lnTo>
                    <a:lnTo>
                      <a:pt x="235716" y="84229"/>
                    </a:lnTo>
                    <a:lnTo>
                      <a:pt x="216497" y="84229"/>
                    </a:lnTo>
                    <a:lnTo>
                      <a:pt x="21649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FC705519-821F-4523-A4B7-919D35A54CBD}"/>
                  </a:ext>
                </a:extLst>
              </p:cNvPr>
              <p:cNvGrpSpPr/>
              <p:nvPr/>
            </p:nvGrpSpPr>
            <p:grpSpPr>
              <a:xfrm>
                <a:off x="8000967" y="5294031"/>
                <a:ext cx="228713" cy="228713"/>
                <a:chOff x="7786212" y="2039288"/>
                <a:chExt cx="317687" cy="317687"/>
              </a:xfrm>
            </p:grpSpPr>
            <p:sp>
              <p:nvSpPr>
                <p:cNvPr id="685" name="楕円 684">
                  <a:extLst>
                    <a:ext uri="{FF2B5EF4-FFF2-40B4-BE49-F238E27FC236}">
                      <a16:creationId xmlns:a16="http://schemas.microsoft.com/office/drawing/2014/main" id="{A07D3C2D-9696-45E2-A909-F05044455C70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円: 塗りつぶしなし 685">
                  <a:extLst>
                    <a:ext uri="{FF2B5EF4-FFF2-40B4-BE49-F238E27FC236}">
                      <a16:creationId xmlns:a16="http://schemas.microsoft.com/office/drawing/2014/main" id="{FCC1A99B-F8AF-4F9E-B8FC-C61D7D194C0A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1" name="星: 12 pt 690">
                <a:extLst>
                  <a:ext uri="{FF2B5EF4-FFF2-40B4-BE49-F238E27FC236}">
                    <a16:creationId xmlns:a16="http://schemas.microsoft.com/office/drawing/2014/main" id="{9E5D0737-BD0E-4184-93B2-0B21B2847031}"/>
                  </a:ext>
                </a:extLst>
              </p:cNvPr>
              <p:cNvSpPr/>
              <p:nvPr/>
            </p:nvSpPr>
            <p:spPr bwMode="auto">
              <a:xfrm>
                <a:off x="7789896" y="492460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ADC254C5-DB37-411B-9BAB-A8858E680CC3}"/>
                </a:ext>
              </a:extLst>
            </p:cNvPr>
            <p:cNvGrpSpPr/>
            <p:nvPr/>
          </p:nvGrpSpPr>
          <p:grpSpPr>
            <a:xfrm>
              <a:off x="8378476" y="5494543"/>
              <a:ext cx="757679" cy="493521"/>
              <a:chOff x="7789896" y="4924602"/>
              <a:chExt cx="1796309" cy="1170042"/>
            </a:xfrm>
          </p:grpSpPr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5710AA20-C4F1-4610-931C-91129420A58C}"/>
                  </a:ext>
                </a:extLst>
              </p:cNvPr>
              <p:cNvSpPr/>
              <p:nvPr/>
            </p:nvSpPr>
            <p:spPr bwMode="auto">
              <a:xfrm rot="9900000">
                <a:off x="8567153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538CD5CD-DEC1-4D4B-8A0C-29DB6358A7AA}"/>
                  </a:ext>
                </a:extLst>
              </p:cNvPr>
              <p:cNvSpPr/>
              <p:nvPr/>
            </p:nvSpPr>
            <p:spPr bwMode="auto">
              <a:xfrm rot="9900000">
                <a:off x="845070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5BBDDE6A-0B3D-4385-8545-EF4BA04393E5}"/>
                  </a:ext>
                </a:extLst>
              </p:cNvPr>
              <p:cNvSpPr/>
              <p:nvPr/>
            </p:nvSpPr>
            <p:spPr bwMode="auto">
              <a:xfrm rot="12600000">
                <a:off x="8917567" y="5580477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D99054A6-C2DA-4AD2-A912-20307E141448}"/>
                  </a:ext>
                </a:extLst>
              </p:cNvPr>
              <p:cNvSpPr/>
              <p:nvPr/>
            </p:nvSpPr>
            <p:spPr bwMode="auto">
              <a:xfrm rot="12600000">
                <a:off x="904259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0C986EC2-BAFC-410D-8CE4-5E2329747BC7}"/>
                  </a:ext>
                </a:extLst>
              </p:cNvPr>
              <p:cNvSpPr/>
              <p:nvPr/>
            </p:nvSpPr>
            <p:spPr bwMode="auto">
              <a:xfrm>
                <a:off x="7812072" y="5041621"/>
                <a:ext cx="1774133" cy="952703"/>
              </a:xfrm>
              <a:custGeom>
                <a:avLst/>
                <a:gdLst>
                  <a:gd name="connsiteX0" fmla="*/ 896445 w 1774133"/>
                  <a:gd name="connsiteY0" fmla="*/ 0 h 952703"/>
                  <a:gd name="connsiteX1" fmla="*/ 1535128 w 1774133"/>
                  <a:gd name="connsiteY1" fmla="*/ 252730 h 952703"/>
                  <a:gd name="connsiteX2" fmla="*/ 1544746 w 1774133"/>
                  <a:gd name="connsiteY2" fmla="*/ 271226 h 952703"/>
                  <a:gd name="connsiteX3" fmla="*/ 1553399 w 1774133"/>
                  <a:gd name="connsiteY3" fmla="*/ 268469 h 952703"/>
                  <a:gd name="connsiteX4" fmla="*/ 1774133 w 1774133"/>
                  <a:gd name="connsiteY4" fmla="*/ 334807 h 952703"/>
                  <a:gd name="connsiteX5" fmla="*/ 1640678 w 1774133"/>
                  <a:gd name="connsiteY5" fmla="*/ 315854 h 952703"/>
                  <a:gd name="connsiteX6" fmla="*/ 1575474 w 1774133"/>
                  <a:gd name="connsiteY6" fmla="*/ 330320 h 952703"/>
                  <a:gd name="connsiteX7" fmla="*/ 1575518 w 1774133"/>
                  <a:gd name="connsiteY7" fmla="*/ 330404 h 952703"/>
                  <a:gd name="connsiteX8" fmla="*/ 1589600 w 1774133"/>
                  <a:gd name="connsiteY8" fmla="*/ 413798 h 952703"/>
                  <a:gd name="connsiteX9" fmla="*/ 1386580 w 1774133"/>
                  <a:gd name="connsiteY9" fmla="*/ 706397 h 952703"/>
                  <a:gd name="connsiteX10" fmla="*/ 1379071 w 1774133"/>
                  <a:gd name="connsiteY10" fmla="*/ 710096 h 952703"/>
                  <a:gd name="connsiteX11" fmla="*/ 1382090 w 1774133"/>
                  <a:gd name="connsiteY11" fmla="*/ 715424 h 952703"/>
                  <a:gd name="connsiteX12" fmla="*/ 1246558 w 1774133"/>
                  <a:gd name="connsiteY12" fmla="*/ 950171 h 952703"/>
                  <a:gd name="connsiteX13" fmla="*/ 1171093 w 1774133"/>
                  <a:gd name="connsiteY13" fmla="*/ 906601 h 952703"/>
                  <a:gd name="connsiteX14" fmla="*/ 1251412 w 1774133"/>
                  <a:gd name="connsiteY14" fmla="*/ 767484 h 952703"/>
                  <a:gd name="connsiteX15" fmla="*/ 1193830 w 1774133"/>
                  <a:gd name="connsiteY15" fmla="*/ 786142 h 952703"/>
                  <a:gd name="connsiteX16" fmla="*/ 1121532 w 1774133"/>
                  <a:gd name="connsiteY16" fmla="*/ 911366 h 952703"/>
                  <a:gd name="connsiteX17" fmla="*/ 1046067 w 1774133"/>
                  <a:gd name="connsiteY17" fmla="*/ 867796 h 952703"/>
                  <a:gd name="connsiteX18" fmla="*/ 1078682 w 1774133"/>
                  <a:gd name="connsiteY18" fmla="*/ 811306 h 952703"/>
                  <a:gd name="connsiteX19" fmla="*/ 1036140 w 1774133"/>
                  <a:gd name="connsiteY19" fmla="*/ 819189 h 952703"/>
                  <a:gd name="connsiteX20" fmla="*/ 896445 w 1774133"/>
                  <a:gd name="connsiteY20" fmla="*/ 827596 h 952703"/>
                  <a:gd name="connsiteX21" fmla="*/ 856961 w 1774133"/>
                  <a:gd name="connsiteY21" fmla="*/ 825813 h 952703"/>
                  <a:gd name="connsiteX22" fmla="*/ 874520 w 1774133"/>
                  <a:gd name="connsiteY22" fmla="*/ 891344 h 952703"/>
                  <a:gd name="connsiteX23" fmla="*/ 790349 w 1774133"/>
                  <a:gd name="connsiteY23" fmla="*/ 913897 h 952703"/>
                  <a:gd name="connsiteX24" fmla="*/ 764993 w 1774133"/>
                  <a:gd name="connsiteY24" fmla="*/ 819266 h 952703"/>
                  <a:gd name="connsiteX25" fmla="*/ 726957 w 1774133"/>
                  <a:gd name="connsiteY25" fmla="*/ 814033 h 952703"/>
                  <a:gd name="connsiteX26" fmla="*/ 758070 w 1774133"/>
                  <a:gd name="connsiteY26" fmla="*/ 930150 h 952703"/>
                  <a:gd name="connsiteX27" fmla="*/ 673899 w 1774133"/>
                  <a:gd name="connsiteY27" fmla="*/ 952703 h 952703"/>
                  <a:gd name="connsiteX28" fmla="*/ 631697 w 1774133"/>
                  <a:gd name="connsiteY28" fmla="*/ 795203 h 952703"/>
                  <a:gd name="connsiteX29" fmla="*/ 595934 w 1774133"/>
                  <a:gd name="connsiteY29" fmla="*/ 786791 h 952703"/>
                  <a:gd name="connsiteX30" fmla="*/ 508896 w 1774133"/>
                  <a:gd name="connsiteY30" fmla="*/ 756926 h 952703"/>
                  <a:gd name="connsiteX31" fmla="*/ 514132 w 1774133"/>
                  <a:gd name="connsiteY31" fmla="*/ 664060 h 952703"/>
                  <a:gd name="connsiteX32" fmla="*/ 355648 w 1774133"/>
                  <a:gd name="connsiteY32" fmla="*/ 678201 h 952703"/>
                  <a:gd name="connsiteX33" fmla="*/ 300081 w 1774133"/>
                  <a:gd name="connsiteY33" fmla="*/ 673243 h 952703"/>
                  <a:gd name="connsiteX34" fmla="*/ 0 w 1774133"/>
                  <a:gd name="connsiteY34" fmla="*/ 584206 h 952703"/>
                  <a:gd name="connsiteX35" fmla="*/ 0 w 1774133"/>
                  <a:gd name="connsiteY35" fmla="*/ 487045 h 952703"/>
                  <a:gd name="connsiteX36" fmla="*/ 205369 w 1774133"/>
                  <a:gd name="connsiteY36" fmla="*/ 426110 h 952703"/>
                  <a:gd name="connsiteX37" fmla="*/ 203290 w 1774133"/>
                  <a:gd name="connsiteY37" fmla="*/ 413798 h 952703"/>
                  <a:gd name="connsiteX38" fmla="*/ 896445 w 1774133"/>
                  <a:gd name="connsiteY38" fmla="*/ 0 h 952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74133" h="952703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8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8065"/>
                      <a:pt x="1512016" y="631515"/>
                      <a:pt x="1386580" y="706397"/>
                    </a:cubicBezTo>
                    <a:lnTo>
                      <a:pt x="1379071" y="710096"/>
                    </a:lnTo>
                    <a:lnTo>
                      <a:pt x="1382090" y="715424"/>
                    </a:lnTo>
                    <a:lnTo>
                      <a:pt x="1246558" y="950171"/>
                    </a:lnTo>
                    <a:lnTo>
                      <a:pt x="1171093" y="906601"/>
                    </a:lnTo>
                    <a:lnTo>
                      <a:pt x="1251412" y="767484"/>
                    </a:lnTo>
                    <a:lnTo>
                      <a:pt x="1193830" y="786142"/>
                    </a:lnTo>
                    <a:lnTo>
                      <a:pt x="1121532" y="911366"/>
                    </a:lnTo>
                    <a:lnTo>
                      <a:pt x="1046067" y="867796"/>
                    </a:lnTo>
                    <a:lnTo>
                      <a:pt x="1078682" y="811306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6961" y="825813"/>
                    </a:lnTo>
                    <a:lnTo>
                      <a:pt x="874520" y="891344"/>
                    </a:lnTo>
                    <a:lnTo>
                      <a:pt x="790349" y="913897"/>
                    </a:lnTo>
                    <a:lnTo>
                      <a:pt x="764993" y="819266"/>
                    </a:lnTo>
                    <a:lnTo>
                      <a:pt x="726957" y="814033"/>
                    </a:lnTo>
                    <a:lnTo>
                      <a:pt x="758070" y="930150"/>
                    </a:lnTo>
                    <a:lnTo>
                      <a:pt x="673899" y="952703"/>
                    </a:lnTo>
                    <a:lnTo>
                      <a:pt x="631697" y="795203"/>
                    </a:lnTo>
                    <a:lnTo>
                      <a:pt x="595934" y="786791"/>
                    </a:lnTo>
                    <a:cubicBezTo>
                      <a:pt x="565631" y="778075"/>
                      <a:pt x="536553" y="768081"/>
                      <a:pt x="508896" y="756926"/>
                    </a:cubicBezTo>
                    <a:lnTo>
                      <a:pt x="514132" y="664060"/>
                    </a:ln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69619D5E-7290-4EB0-93D7-74CA0B208E27}"/>
                  </a:ext>
                </a:extLst>
              </p:cNvPr>
              <p:cNvSpPr/>
              <p:nvPr/>
            </p:nvSpPr>
            <p:spPr bwMode="auto">
              <a:xfrm rot="17100000">
                <a:off x="8171509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E0452287-D452-4E19-B566-122D2BC9E939}"/>
                  </a:ext>
                </a:extLst>
              </p:cNvPr>
              <p:cNvGrpSpPr/>
              <p:nvPr/>
            </p:nvGrpSpPr>
            <p:grpSpPr>
              <a:xfrm>
                <a:off x="8000967" y="5294031"/>
                <a:ext cx="228713" cy="228713"/>
                <a:chOff x="7786212" y="2039288"/>
                <a:chExt cx="317687" cy="317687"/>
              </a:xfrm>
            </p:grpSpPr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3AD3701C-4676-4D09-8C3B-4016A0BCA669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円: 塗りつぶしなし 426">
                  <a:extLst>
                    <a:ext uri="{FF2B5EF4-FFF2-40B4-BE49-F238E27FC236}">
                      <a16:creationId xmlns:a16="http://schemas.microsoft.com/office/drawing/2014/main" id="{EC27D72C-03BF-44B3-BDBB-3AAAFBCFB002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5" name="星: 12 pt 424">
                <a:extLst>
                  <a:ext uri="{FF2B5EF4-FFF2-40B4-BE49-F238E27FC236}">
                    <a16:creationId xmlns:a16="http://schemas.microsoft.com/office/drawing/2014/main" id="{F6FD2FFE-8742-49EC-8991-FF92A6AB86B1}"/>
                  </a:ext>
                </a:extLst>
              </p:cNvPr>
              <p:cNvSpPr/>
              <p:nvPr/>
            </p:nvSpPr>
            <p:spPr bwMode="auto">
              <a:xfrm>
                <a:off x="7789896" y="492460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34B780B1-0D91-4FF9-A40F-A0F4105E772C}"/>
                </a:ext>
              </a:extLst>
            </p:cNvPr>
            <p:cNvGrpSpPr/>
            <p:nvPr/>
          </p:nvGrpSpPr>
          <p:grpSpPr>
            <a:xfrm>
              <a:off x="8748794" y="5572095"/>
              <a:ext cx="757679" cy="493521"/>
              <a:chOff x="7789896" y="4924602"/>
              <a:chExt cx="1796309" cy="1170042"/>
            </a:xfrm>
          </p:grpSpPr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96D47E2E-C127-4956-8DD1-367C4128226F}"/>
                  </a:ext>
                </a:extLst>
              </p:cNvPr>
              <p:cNvSpPr/>
              <p:nvPr/>
            </p:nvSpPr>
            <p:spPr bwMode="auto">
              <a:xfrm rot="9900000">
                <a:off x="8567153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E095A87A-ECC9-4B32-AE09-3A47FA06B8C6}"/>
                  </a:ext>
                </a:extLst>
              </p:cNvPr>
              <p:cNvSpPr/>
              <p:nvPr/>
            </p:nvSpPr>
            <p:spPr bwMode="auto">
              <a:xfrm rot="9900000">
                <a:off x="845070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DFFD39C7-6510-46EA-9C55-3C37C94CC781}"/>
                  </a:ext>
                </a:extLst>
              </p:cNvPr>
              <p:cNvSpPr/>
              <p:nvPr/>
            </p:nvSpPr>
            <p:spPr bwMode="auto">
              <a:xfrm rot="12600000">
                <a:off x="8917567" y="5580477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3F400930-97B1-4C03-9EE5-19293E1BBC38}"/>
                  </a:ext>
                </a:extLst>
              </p:cNvPr>
              <p:cNvSpPr/>
              <p:nvPr/>
            </p:nvSpPr>
            <p:spPr bwMode="auto">
              <a:xfrm rot="12600000">
                <a:off x="904259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EA75C302-A714-4415-A139-E80E1F275D42}"/>
                  </a:ext>
                </a:extLst>
              </p:cNvPr>
              <p:cNvSpPr/>
              <p:nvPr/>
            </p:nvSpPr>
            <p:spPr bwMode="auto">
              <a:xfrm>
                <a:off x="7812072" y="5041621"/>
                <a:ext cx="1774133" cy="952703"/>
              </a:xfrm>
              <a:custGeom>
                <a:avLst/>
                <a:gdLst>
                  <a:gd name="connsiteX0" fmla="*/ 896445 w 1774133"/>
                  <a:gd name="connsiteY0" fmla="*/ 0 h 952703"/>
                  <a:gd name="connsiteX1" fmla="*/ 1535128 w 1774133"/>
                  <a:gd name="connsiteY1" fmla="*/ 252730 h 952703"/>
                  <a:gd name="connsiteX2" fmla="*/ 1544746 w 1774133"/>
                  <a:gd name="connsiteY2" fmla="*/ 271226 h 952703"/>
                  <a:gd name="connsiteX3" fmla="*/ 1553399 w 1774133"/>
                  <a:gd name="connsiteY3" fmla="*/ 268469 h 952703"/>
                  <a:gd name="connsiteX4" fmla="*/ 1774133 w 1774133"/>
                  <a:gd name="connsiteY4" fmla="*/ 334807 h 952703"/>
                  <a:gd name="connsiteX5" fmla="*/ 1640678 w 1774133"/>
                  <a:gd name="connsiteY5" fmla="*/ 315854 h 952703"/>
                  <a:gd name="connsiteX6" fmla="*/ 1575474 w 1774133"/>
                  <a:gd name="connsiteY6" fmla="*/ 330320 h 952703"/>
                  <a:gd name="connsiteX7" fmla="*/ 1575518 w 1774133"/>
                  <a:gd name="connsiteY7" fmla="*/ 330404 h 952703"/>
                  <a:gd name="connsiteX8" fmla="*/ 1589600 w 1774133"/>
                  <a:gd name="connsiteY8" fmla="*/ 413798 h 952703"/>
                  <a:gd name="connsiteX9" fmla="*/ 1386580 w 1774133"/>
                  <a:gd name="connsiteY9" fmla="*/ 706397 h 952703"/>
                  <a:gd name="connsiteX10" fmla="*/ 1379071 w 1774133"/>
                  <a:gd name="connsiteY10" fmla="*/ 710096 h 952703"/>
                  <a:gd name="connsiteX11" fmla="*/ 1382090 w 1774133"/>
                  <a:gd name="connsiteY11" fmla="*/ 715424 h 952703"/>
                  <a:gd name="connsiteX12" fmla="*/ 1246558 w 1774133"/>
                  <a:gd name="connsiteY12" fmla="*/ 950171 h 952703"/>
                  <a:gd name="connsiteX13" fmla="*/ 1171093 w 1774133"/>
                  <a:gd name="connsiteY13" fmla="*/ 906601 h 952703"/>
                  <a:gd name="connsiteX14" fmla="*/ 1251412 w 1774133"/>
                  <a:gd name="connsiteY14" fmla="*/ 767484 h 952703"/>
                  <a:gd name="connsiteX15" fmla="*/ 1193830 w 1774133"/>
                  <a:gd name="connsiteY15" fmla="*/ 786142 h 952703"/>
                  <a:gd name="connsiteX16" fmla="*/ 1121532 w 1774133"/>
                  <a:gd name="connsiteY16" fmla="*/ 911366 h 952703"/>
                  <a:gd name="connsiteX17" fmla="*/ 1046067 w 1774133"/>
                  <a:gd name="connsiteY17" fmla="*/ 867796 h 952703"/>
                  <a:gd name="connsiteX18" fmla="*/ 1078682 w 1774133"/>
                  <a:gd name="connsiteY18" fmla="*/ 811306 h 952703"/>
                  <a:gd name="connsiteX19" fmla="*/ 1036140 w 1774133"/>
                  <a:gd name="connsiteY19" fmla="*/ 819189 h 952703"/>
                  <a:gd name="connsiteX20" fmla="*/ 896445 w 1774133"/>
                  <a:gd name="connsiteY20" fmla="*/ 827596 h 952703"/>
                  <a:gd name="connsiteX21" fmla="*/ 856961 w 1774133"/>
                  <a:gd name="connsiteY21" fmla="*/ 825813 h 952703"/>
                  <a:gd name="connsiteX22" fmla="*/ 874520 w 1774133"/>
                  <a:gd name="connsiteY22" fmla="*/ 891344 h 952703"/>
                  <a:gd name="connsiteX23" fmla="*/ 790349 w 1774133"/>
                  <a:gd name="connsiteY23" fmla="*/ 913897 h 952703"/>
                  <a:gd name="connsiteX24" fmla="*/ 764993 w 1774133"/>
                  <a:gd name="connsiteY24" fmla="*/ 819266 h 952703"/>
                  <a:gd name="connsiteX25" fmla="*/ 726957 w 1774133"/>
                  <a:gd name="connsiteY25" fmla="*/ 814033 h 952703"/>
                  <a:gd name="connsiteX26" fmla="*/ 758070 w 1774133"/>
                  <a:gd name="connsiteY26" fmla="*/ 930150 h 952703"/>
                  <a:gd name="connsiteX27" fmla="*/ 673899 w 1774133"/>
                  <a:gd name="connsiteY27" fmla="*/ 952703 h 952703"/>
                  <a:gd name="connsiteX28" fmla="*/ 631697 w 1774133"/>
                  <a:gd name="connsiteY28" fmla="*/ 795203 h 952703"/>
                  <a:gd name="connsiteX29" fmla="*/ 595934 w 1774133"/>
                  <a:gd name="connsiteY29" fmla="*/ 786791 h 952703"/>
                  <a:gd name="connsiteX30" fmla="*/ 508896 w 1774133"/>
                  <a:gd name="connsiteY30" fmla="*/ 756926 h 952703"/>
                  <a:gd name="connsiteX31" fmla="*/ 514132 w 1774133"/>
                  <a:gd name="connsiteY31" fmla="*/ 664060 h 952703"/>
                  <a:gd name="connsiteX32" fmla="*/ 355648 w 1774133"/>
                  <a:gd name="connsiteY32" fmla="*/ 678201 h 952703"/>
                  <a:gd name="connsiteX33" fmla="*/ 300081 w 1774133"/>
                  <a:gd name="connsiteY33" fmla="*/ 673243 h 952703"/>
                  <a:gd name="connsiteX34" fmla="*/ 0 w 1774133"/>
                  <a:gd name="connsiteY34" fmla="*/ 584206 h 952703"/>
                  <a:gd name="connsiteX35" fmla="*/ 0 w 1774133"/>
                  <a:gd name="connsiteY35" fmla="*/ 487045 h 952703"/>
                  <a:gd name="connsiteX36" fmla="*/ 205369 w 1774133"/>
                  <a:gd name="connsiteY36" fmla="*/ 426110 h 952703"/>
                  <a:gd name="connsiteX37" fmla="*/ 203290 w 1774133"/>
                  <a:gd name="connsiteY37" fmla="*/ 413798 h 952703"/>
                  <a:gd name="connsiteX38" fmla="*/ 896445 w 1774133"/>
                  <a:gd name="connsiteY38" fmla="*/ 0 h 952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74133" h="952703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8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8065"/>
                      <a:pt x="1512016" y="631515"/>
                      <a:pt x="1386580" y="706397"/>
                    </a:cubicBezTo>
                    <a:lnTo>
                      <a:pt x="1379071" y="710096"/>
                    </a:lnTo>
                    <a:lnTo>
                      <a:pt x="1382090" y="715424"/>
                    </a:lnTo>
                    <a:lnTo>
                      <a:pt x="1246558" y="950171"/>
                    </a:lnTo>
                    <a:lnTo>
                      <a:pt x="1171093" y="906601"/>
                    </a:lnTo>
                    <a:lnTo>
                      <a:pt x="1251412" y="767484"/>
                    </a:lnTo>
                    <a:lnTo>
                      <a:pt x="1193830" y="786142"/>
                    </a:lnTo>
                    <a:lnTo>
                      <a:pt x="1121532" y="911366"/>
                    </a:lnTo>
                    <a:lnTo>
                      <a:pt x="1046067" y="867796"/>
                    </a:lnTo>
                    <a:lnTo>
                      <a:pt x="1078682" y="811306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6961" y="825813"/>
                    </a:lnTo>
                    <a:lnTo>
                      <a:pt x="874520" y="891344"/>
                    </a:lnTo>
                    <a:lnTo>
                      <a:pt x="790349" y="913897"/>
                    </a:lnTo>
                    <a:lnTo>
                      <a:pt x="764993" y="819266"/>
                    </a:lnTo>
                    <a:lnTo>
                      <a:pt x="726957" y="814033"/>
                    </a:lnTo>
                    <a:lnTo>
                      <a:pt x="758070" y="930150"/>
                    </a:lnTo>
                    <a:lnTo>
                      <a:pt x="673899" y="952703"/>
                    </a:lnTo>
                    <a:lnTo>
                      <a:pt x="631697" y="795203"/>
                    </a:lnTo>
                    <a:lnTo>
                      <a:pt x="595934" y="786791"/>
                    </a:lnTo>
                    <a:cubicBezTo>
                      <a:pt x="565631" y="778075"/>
                      <a:pt x="536553" y="768081"/>
                      <a:pt x="508896" y="756926"/>
                    </a:cubicBezTo>
                    <a:lnTo>
                      <a:pt x="514132" y="664060"/>
                    </a:ln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285EEB18-DA46-4297-A0FC-DCA3FAD897A9}"/>
                  </a:ext>
                </a:extLst>
              </p:cNvPr>
              <p:cNvSpPr/>
              <p:nvPr/>
            </p:nvSpPr>
            <p:spPr bwMode="auto">
              <a:xfrm rot="17100000">
                <a:off x="8171509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395E4E81-D896-48CF-A797-D3D4200E66FD}"/>
                  </a:ext>
                </a:extLst>
              </p:cNvPr>
              <p:cNvGrpSpPr/>
              <p:nvPr/>
            </p:nvGrpSpPr>
            <p:grpSpPr>
              <a:xfrm>
                <a:off x="8000967" y="5294031"/>
                <a:ext cx="228713" cy="228713"/>
                <a:chOff x="7786212" y="2039288"/>
                <a:chExt cx="317687" cy="317687"/>
              </a:xfrm>
            </p:grpSpPr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DB0CA350-D882-4C7F-A598-852E2DC9AF5F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円: 塗りつぶしなし 658">
                  <a:extLst>
                    <a:ext uri="{FF2B5EF4-FFF2-40B4-BE49-F238E27FC236}">
                      <a16:creationId xmlns:a16="http://schemas.microsoft.com/office/drawing/2014/main" id="{1BA20D02-8B88-457E-8192-450A269E8DF4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6" name="星: 12 pt 655">
                <a:extLst>
                  <a:ext uri="{FF2B5EF4-FFF2-40B4-BE49-F238E27FC236}">
                    <a16:creationId xmlns:a16="http://schemas.microsoft.com/office/drawing/2014/main" id="{E4AB666A-8304-4402-9D7D-66F9BCD17791}"/>
                  </a:ext>
                </a:extLst>
              </p:cNvPr>
              <p:cNvSpPr/>
              <p:nvPr/>
            </p:nvSpPr>
            <p:spPr bwMode="auto">
              <a:xfrm>
                <a:off x="7789896" y="492460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3FADB4F-9B22-44A9-8F24-6F2F4BBEFD9E}"/>
              </a:ext>
            </a:extLst>
          </p:cNvPr>
          <p:cNvGrpSpPr/>
          <p:nvPr/>
        </p:nvGrpSpPr>
        <p:grpSpPr>
          <a:xfrm>
            <a:off x="4163157" y="2898894"/>
            <a:ext cx="1749744" cy="1455444"/>
            <a:chOff x="4163157" y="2898894"/>
            <a:chExt cx="1749744" cy="1455444"/>
          </a:xfrm>
        </p:grpSpPr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B753581D-445C-4E93-B2AF-C6A7F9325DB4}"/>
                </a:ext>
              </a:extLst>
            </p:cNvPr>
            <p:cNvGrpSpPr/>
            <p:nvPr/>
          </p:nvGrpSpPr>
          <p:grpSpPr>
            <a:xfrm>
              <a:off x="4163157" y="2898894"/>
              <a:ext cx="1672470" cy="1343044"/>
              <a:chOff x="4163157" y="2898894"/>
              <a:chExt cx="1751925" cy="1406849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1B0E192-159F-4720-8DDE-C76261B295BE}"/>
                  </a:ext>
                </a:extLst>
              </p:cNvPr>
              <p:cNvSpPr/>
              <p:nvPr/>
            </p:nvSpPr>
            <p:spPr bwMode="auto">
              <a:xfrm rot="19800000">
                <a:off x="5010546" y="4120254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7AC8CA71-3C12-4119-A10D-4553D7DD3804}"/>
                  </a:ext>
                </a:extLst>
              </p:cNvPr>
              <p:cNvSpPr/>
              <p:nvPr/>
            </p:nvSpPr>
            <p:spPr bwMode="auto">
              <a:xfrm rot="16200000">
                <a:off x="4136171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D6CDB4EF-1D93-41F8-A42E-C167B019EEEA}"/>
                  </a:ext>
                </a:extLst>
              </p:cNvPr>
              <p:cNvSpPr/>
              <p:nvPr/>
            </p:nvSpPr>
            <p:spPr bwMode="auto">
              <a:xfrm rot="16200000">
                <a:off x="4168549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454C508A-9876-4C6A-B665-74BDCA1CCB77}"/>
                  </a:ext>
                </a:extLst>
              </p:cNvPr>
              <p:cNvSpPr/>
              <p:nvPr/>
            </p:nvSpPr>
            <p:spPr bwMode="auto">
              <a:xfrm rot="16200000">
                <a:off x="4309002" y="2798490"/>
                <a:ext cx="1406849" cy="1607657"/>
              </a:xfrm>
              <a:custGeom>
                <a:avLst/>
                <a:gdLst>
                  <a:gd name="connsiteX0" fmla="*/ 1406334 w 1406849"/>
                  <a:gd name="connsiteY0" fmla="*/ 631137 h 1607657"/>
                  <a:gd name="connsiteX1" fmla="*/ 1384289 w 1406849"/>
                  <a:gd name="connsiteY1" fmla="*/ 827586 h 1607657"/>
                  <a:gd name="connsiteX2" fmla="*/ 1084840 w 1406849"/>
                  <a:gd name="connsiteY2" fmla="*/ 1222721 h 1607657"/>
                  <a:gd name="connsiteX3" fmla="*/ 1058246 w 1406849"/>
                  <a:gd name="connsiteY3" fmla="*/ 1236326 h 1607657"/>
                  <a:gd name="connsiteX4" fmla="*/ 764985 w 1406849"/>
                  <a:gd name="connsiteY4" fmla="*/ 1514470 h 1607657"/>
                  <a:gd name="connsiteX5" fmla="*/ 799972 w 1406849"/>
                  <a:gd name="connsiteY5" fmla="*/ 1368564 h 1607657"/>
                  <a:gd name="connsiteX6" fmla="*/ 624419 w 1406849"/>
                  <a:gd name="connsiteY6" fmla="*/ 1535069 h 1607657"/>
                  <a:gd name="connsiteX7" fmla="*/ 678734 w 1406849"/>
                  <a:gd name="connsiteY7" fmla="*/ 1308557 h 1607657"/>
                  <a:gd name="connsiteX8" fmla="*/ 671224 w 1406849"/>
                  <a:gd name="connsiteY8" fmla="*/ 1307336 h 1607657"/>
                  <a:gd name="connsiteX9" fmla="*/ 502004 w 1406849"/>
                  <a:gd name="connsiteY9" fmla="*/ 1607657 h 1607657"/>
                  <a:gd name="connsiteX10" fmla="*/ 505601 w 1406849"/>
                  <a:gd name="connsiteY10" fmla="*/ 1264451 h 1607657"/>
                  <a:gd name="connsiteX11" fmla="*/ 492396 w 1406849"/>
                  <a:gd name="connsiteY11" fmla="*/ 1259447 h 1607657"/>
                  <a:gd name="connsiteX12" fmla="*/ 424780 w 1406849"/>
                  <a:gd name="connsiteY12" fmla="*/ 1487487 h 1607657"/>
                  <a:gd name="connsiteX13" fmla="*/ 349503 w 1406849"/>
                  <a:gd name="connsiteY13" fmla="*/ 1233607 h 1607657"/>
                  <a:gd name="connsiteX14" fmla="*/ 302934 w 1406849"/>
                  <a:gd name="connsiteY14" fmla="*/ 1390663 h 1607657"/>
                  <a:gd name="connsiteX15" fmla="*/ 190261 w 1406849"/>
                  <a:gd name="connsiteY15" fmla="*/ 1010665 h 1607657"/>
                  <a:gd name="connsiteX16" fmla="*/ 172029 w 1406849"/>
                  <a:gd name="connsiteY16" fmla="*/ 1019531 h 1607657"/>
                  <a:gd name="connsiteX17" fmla="*/ 44183 w 1406849"/>
                  <a:gd name="connsiteY17" fmla="*/ 1024036 h 1607657"/>
                  <a:gd name="connsiteX18" fmla="*/ 112008 w 1406849"/>
                  <a:gd name="connsiteY18" fmla="*/ 915570 h 1607657"/>
                  <a:gd name="connsiteX19" fmla="*/ 137899 w 1406849"/>
                  <a:gd name="connsiteY19" fmla="*/ 898062 h 1607657"/>
                  <a:gd name="connsiteX20" fmla="*/ 136472 w 1406849"/>
                  <a:gd name="connsiteY20" fmla="*/ 895040 h 1607657"/>
                  <a:gd name="connsiteX21" fmla="*/ 93220 w 1406849"/>
                  <a:gd name="connsiteY21" fmla="*/ 616710 h 1607657"/>
                  <a:gd name="connsiteX22" fmla="*/ 108150 w 1406849"/>
                  <a:gd name="connsiteY22" fmla="*/ 525861 h 1607657"/>
                  <a:gd name="connsiteX23" fmla="*/ 71133 w 1406849"/>
                  <a:gd name="connsiteY23" fmla="*/ 500830 h 1607657"/>
                  <a:gd name="connsiteX24" fmla="*/ 3309 w 1406849"/>
                  <a:gd name="connsiteY24" fmla="*/ 392364 h 1607657"/>
                  <a:gd name="connsiteX25" fmla="*/ 131156 w 1406849"/>
                  <a:gd name="connsiteY25" fmla="*/ 396869 h 1607657"/>
                  <a:gd name="connsiteX26" fmla="*/ 146029 w 1406849"/>
                  <a:gd name="connsiteY26" fmla="*/ 404102 h 1607657"/>
                  <a:gd name="connsiteX27" fmla="*/ 147709 w 1406849"/>
                  <a:gd name="connsiteY27" fmla="*/ 399669 h 1607657"/>
                  <a:gd name="connsiteX28" fmla="*/ 121516 w 1406849"/>
                  <a:gd name="connsiteY28" fmla="*/ 381957 h 1607657"/>
                  <a:gd name="connsiteX29" fmla="*/ 53691 w 1406849"/>
                  <a:gd name="connsiteY29" fmla="*/ 273491 h 1607657"/>
                  <a:gd name="connsiteX30" fmla="*/ 181538 w 1406849"/>
                  <a:gd name="connsiteY30" fmla="*/ 277996 h 1607657"/>
                  <a:gd name="connsiteX31" fmla="*/ 207290 w 1406849"/>
                  <a:gd name="connsiteY31" fmla="*/ 290519 h 1607657"/>
                  <a:gd name="connsiteX32" fmla="*/ 230594 w 1406849"/>
                  <a:gd name="connsiteY32" fmla="*/ 253578 h 1607657"/>
                  <a:gd name="connsiteX33" fmla="*/ 239277 w 1406849"/>
                  <a:gd name="connsiteY33" fmla="*/ 244426 h 1607657"/>
                  <a:gd name="connsiteX34" fmla="*/ 239151 w 1406849"/>
                  <a:gd name="connsiteY34" fmla="*/ 243068 h 1607657"/>
                  <a:gd name="connsiteX35" fmla="*/ 399283 w 1406849"/>
                  <a:gd name="connsiteY35" fmla="*/ 68371 h 1607657"/>
                  <a:gd name="connsiteX36" fmla="*/ 392354 w 1406849"/>
                  <a:gd name="connsiteY36" fmla="*/ 108450 h 1607657"/>
                  <a:gd name="connsiteX37" fmla="*/ 420735 w 1406849"/>
                  <a:gd name="connsiteY37" fmla="*/ 88224 h 1607657"/>
                  <a:gd name="connsiteX38" fmla="*/ 919508 w 1406849"/>
                  <a:gd name="connsiteY38" fmla="*/ 22560 h 1607657"/>
                  <a:gd name="connsiteX39" fmla="*/ 1406334 w 1406849"/>
                  <a:gd name="connsiteY39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406849" h="1607657">
                    <a:moveTo>
                      <a:pt x="1406334" y="631137"/>
                    </a:moveTo>
                    <a:cubicBezTo>
                      <a:pt x="1408904" y="695750"/>
                      <a:pt x="1401906" y="761840"/>
                      <a:pt x="1384289" y="827586"/>
                    </a:cubicBezTo>
                    <a:cubicBezTo>
                      <a:pt x="1338045" y="1000171"/>
                      <a:pt x="1227250" y="1138221"/>
                      <a:pt x="1084840" y="1222721"/>
                    </a:cubicBezTo>
                    <a:lnTo>
                      <a:pt x="1058246" y="1236326"/>
                    </a:lnTo>
                    <a:lnTo>
                      <a:pt x="764985" y="1514470"/>
                    </a:lnTo>
                    <a:lnTo>
                      <a:pt x="799972" y="1368564"/>
                    </a:lnTo>
                    <a:lnTo>
                      <a:pt x="624419" y="1535069"/>
                    </a:lnTo>
                    <a:lnTo>
                      <a:pt x="678734" y="1308557"/>
                    </a:lnTo>
                    <a:lnTo>
                      <a:pt x="671224" y="1307336"/>
                    </a:lnTo>
                    <a:lnTo>
                      <a:pt x="502004" y="1607657"/>
                    </a:lnTo>
                    <a:lnTo>
                      <a:pt x="505601" y="1264451"/>
                    </a:lnTo>
                    <a:lnTo>
                      <a:pt x="492396" y="1259447"/>
                    </a:lnTo>
                    <a:lnTo>
                      <a:pt x="424780" y="1487487"/>
                    </a:lnTo>
                    <a:lnTo>
                      <a:pt x="349503" y="1233607"/>
                    </a:lnTo>
                    <a:lnTo>
                      <a:pt x="302934" y="1390663"/>
                    </a:lnTo>
                    <a:lnTo>
                      <a:pt x="190261" y="1010665"/>
                    </a:lnTo>
                    <a:lnTo>
                      <a:pt x="172029" y="1019531"/>
                    </a:lnTo>
                    <a:cubicBezTo>
                      <a:pt x="109591" y="1044161"/>
                      <a:pt x="57674" y="1047403"/>
                      <a:pt x="44183" y="1024036"/>
                    </a:cubicBezTo>
                    <a:cubicBezTo>
                      <a:pt x="30692" y="1000669"/>
                      <a:pt x="59458" y="957328"/>
                      <a:pt x="112008" y="915570"/>
                    </a:cubicBezTo>
                    <a:lnTo>
                      <a:pt x="137899" y="898062"/>
                    </a:lnTo>
                    <a:lnTo>
                      <a:pt x="136472" y="895040"/>
                    </a:lnTo>
                    <a:cubicBezTo>
                      <a:pt x="102664" y="808027"/>
                      <a:pt x="87118" y="713297"/>
                      <a:pt x="93220" y="616710"/>
                    </a:cubicBezTo>
                    <a:lnTo>
                      <a:pt x="108150" y="525861"/>
                    </a:lnTo>
                    <a:lnTo>
                      <a:pt x="71133" y="500830"/>
                    </a:lnTo>
                    <a:cubicBezTo>
                      <a:pt x="18584" y="459072"/>
                      <a:pt x="-10182" y="415731"/>
                      <a:pt x="3309" y="392364"/>
                    </a:cubicBezTo>
                    <a:cubicBezTo>
                      <a:pt x="16800" y="368997"/>
                      <a:pt x="68717" y="372239"/>
                      <a:pt x="131156" y="396869"/>
                    </a:cubicBezTo>
                    <a:lnTo>
                      <a:pt x="146029" y="404102"/>
                    </a:lnTo>
                    <a:lnTo>
                      <a:pt x="147709" y="399669"/>
                    </a:lnTo>
                    <a:lnTo>
                      <a:pt x="121516" y="381957"/>
                    </a:lnTo>
                    <a:cubicBezTo>
                      <a:pt x="68966" y="340199"/>
                      <a:pt x="40200" y="296858"/>
                      <a:pt x="53691" y="273491"/>
                    </a:cubicBezTo>
                    <a:cubicBezTo>
                      <a:pt x="67182" y="250124"/>
                      <a:pt x="119099" y="253366"/>
                      <a:pt x="181538" y="277996"/>
                    </a:cubicBezTo>
                    <a:lnTo>
                      <a:pt x="207290" y="290519"/>
                    </a:lnTo>
                    <a:lnTo>
                      <a:pt x="230594" y="253578"/>
                    </a:lnTo>
                    <a:lnTo>
                      <a:pt x="239277" y="244426"/>
                    </a:lnTo>
                    <a:lnTo>
                      <a:pt x="239151" y="243068"/>
                    </a:lnTo>
                    <a:cubicBezTo>
                      <a:pt x="239151" y="146585"/>
                      <a:pt x="310845" y="68371"/>
                      <a:pt x="399283" y="68371"/>
                    </a:cubicBezTo>
                    <a:lnTo>
                      <a:pt x="392354" y="108450"/>
                    </a:lnTo>
                    <a:lnTo>
                      <a:pt x="420735" y="88224"/>
                    </a:lnTo>
                    <a:cubicBezTo>
                      <a:pt x="566416" y="4116"/>
                      <a:pt x="744184" y="-24418"/>
                      <a:pt x="919508" y="22560"/>
                    </a:cubicBezTo>
                    <a:cubicBezTo>
                      <a:pt x="1204408" y="98899"/>
                      <a:pt x="1395199" y="351148"/>
                      <a:pt x="1406334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月 165">
                <a:extLst>
                  <a:ext uri="{FF2B5EF4-FFF2-40B4-BE49-F238E27FC236}">
                    <a16:creationId xmlns:a16="http://schemas.microsoft.com/office/drawing/2014/main" id="{DA4C39CA-98EE-4793-BB1B-3B02D99F10F2}"/>
                  </a:ext>
                </a:extLst>
              </p:cNvPr>
              <p:cNvSpPr/>
              <p:nvPr/>
            </p:nvSpPr>
            <p:spPr bwMode="auto">
              <a:xfrm rot="16200000">
                <a:off x="4393744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B458B7E0-32CF-4597-8BD1-F8C6972EECC8}"/>
                  </a:ext>
                </a:extLst>
              </p:cNvPr>
              <p:cNvSpPr/>
              <p:nvPr/>
            </p:nvSpPr>
            <p:spPr bwMode="auto">
              <a:xfrm>
                <a:off x="4199062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9BC83002-3179-4F94-9FC0-6A2B1DECC633}"/>
                  </a:ext>
                </a:extLst>
              </p:cNvPr>
              <p:cNvSpPr/>
              <p:nvPr/>
            </p:nvSpPr>
            <p:spPr bwMode="auto">
              <a:xfrm>
                <a:off x="423017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878134EA-6C45-48CB-9D12-8EBE63361DB2}"/>
                  </a:ext>
                </a:extLst>
              </p:cNvPr>
              <p:cNvSpPr/>
              <p:nvPr/>
            </p:nvSpPr>
            <p:spPr bwMode="auto">
              <a:xfrm>
                <a:off x="4392504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A263755-5287-4CE4-8815-5BE2C21737A1}"/>
                  </a:ext>
                </a:extLst>
              </p:cNvPr>
              <p:cNvSpPr/>
              <p:nvPr/>
            </p:nvSpPr>
            <p:spPr bwMode="auto">
              <a:xfrm rot="16200000">
                <a:off x="4445848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0F86E938-1DA2-4985-BD15-70A8FDE28FBB}"/>
                  </a:ext>
                </a:extLst>
              </p:cNvPr>
              <p:cNvSpPr/>
              <p:nvPr/>
            </p:nvSpPr>
            <p:spPr bwMode="auto">
              <a:xfrm rot="18900000">
                <a:off x="4594852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弦 218">
                <a:extLst>
                  <a:ext uri="{FF2B5EF4-FFF2-40B4-BE49-F238E27FC236}">
                    <a16:creationId xmlns:a16="http://schemas.microsoft.com/office/drawing/2014/main" id="{64A5B61A-54C2-4D20-9FA4-B148E28DA1F5}"/>
                  </a:ext>
                </a:extLst>
              </p:cNvPr>
              <p:cNvSpPr/>
              <p:nvPr/>
            </p:nvSpPr>
            <p:spPr bwMode="auto">
              <a:xfrm>
                <a:off x="4251012" y="3500557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弦 219">
                <a:extLst>
                  <a:ext uri="{FF2B5EF4-FFF2-40B4-BE49-F238E27FC236}">
                    <a16:creationId xmlns:a16="http://schemas.microsoft.com/office/drawing/2014/main" id="{FAA15584-49BB-4548-9CB2-FE143B10186F}"/>
                  </a:ext>
                </a:extLst>
              </p:cNvPr>
              <p:cNvSpPr/>
              <p:nvPr/>
            </p:nvSpPr>
            <p:spPr bwMode="auto">
              <a:xfrm flipH="1">
                <a:off x="4468639" y="3500557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E28EBBB-1435-4BEF-B08F-C5A95EB94AE7}"/>
                  </a:ext>
                </a:extLst>
              </p:cNvPr>
              <p:cNvSpPr/>
              <p:nvPr/>
            </p:nvSpPr>
            <p:spPr bwMode="auto">
              <a:xfrm rot="18900000">
                <a:off x="4631205" y="3231822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485EE3C0-87B2-40D2-BC46-89AAB6BE0BA6}"/>
                  </a:ext>
                </a:extLst>
              </p:cNvPr>
              <p:cNvSpPr/>
              <p:nvPr/>
            </p:nvSpPr>
            <p:spPr bwMode="auto">
              <a:xfrm rot="16200000">
                <a:off x="5519274" y="2884764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34663C47-4890-45CD-BDD7-5B10F677AF25}"/>
                </a:ext>
              </a:extLst>
            </p:cNvPr>
            <p:cNvGrpSpPr/>
            <p:nvPr/>
          </p:nvGrpSpPr>
          <p:grpSpPr>
            <a:xfrm>
              <a:off x="4805125" y="3760932"/>
              <a:ext cx="737455" cy="593406"/>
              <a:chOff x="4166718" y="2898888"/>
              <a:chExt cx="1748364" cy="1406846"/>
            </a:xfrm>
          </p:grpSpPr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979FB03E-CB27-46AD-BF75-AE6AC98F97F3}"/>
                  </a:ext>
                </a:extLst>
              </p:cNvPr>
              <p:cNvSpPr/>
              <p:nvPr/>
            </p:nvSpPr>
            <p:spPr bwMode="auto">
              <a:xfrm rot="19800000">
                <a:off x="5010552" y="4120243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7454379F-A930-423D-BF40-8902B0356FCB}"/>
                  </a:ext>
                </a:extLst>
              </p:cNvPr>
              <p:cNvSpPr/>
              <p:nvPr/>
            </p:nvSpPr>
            <p:spPr bwMode="auto">
              <a:xfrm rot="16200000">
                <a:off x="4136174" y="3140486"/>
                <a:ext cx="328541" cy="267453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F0BA161E-6E33-48EF-BC9B-70ACD81B7515}"/>
                  </a:ext>
                </a:extLst>
              </p:cNvPr>
              <p:cNvSpPr/>
              <p:nvPr/>
            </p:nvSpPr>
            <p:spPr bwMode="auto">
              <a:xfrm rot="16200000">
                <a:off x="4309005" y="2798482"/>
                <a:ext cx="1406846" cy="1607658"/>
              </a:xfrm>
              <a:custGeom>
                <a:avLst/>
                <a:gdLst>
                  <a:gd name="connsiteX0" fmla="*/ 1406334 w 1406849"/>
                  <a:gd name="connsiteY0" fmla="*/ 631137 h 1607657"/>
                  <a:gd name="connsiteX1" fmla="*/ 1384289 w 1406849"/>
                  <a:gd name="connsiteY1" fmla="*/ 827586 h 1607657"/>
                  <a:gd name="connsiteX2" fmla="*/ 1084840 w 1406849"/>
                  <a:gd name="connsiteY2" fmla="*/ 1222721 h 1607657"/>
                  <a:gd name="connsiteX3" fmla="*/ 1058246 w 1406849"/>
                  <a:gd name="connsiteY3" fmla="*/ 1236326 h 1607657"/>
                  <a:gd name="connsiteX4" fmla="*/ 764985 w 1406849"/>
                  <a:gd name="connsiteY4" fmla="*/ 1514470 h 1607657"/>
                  <a:gd name="connsiteX5" fmla="*/ 799972 w 1406849"/>
                  <a:gd name="connsiteY5" fmla="*/ 1368564 h 1607657"/>
                  <a:gd name="connsiteX6" fmla="*/ 624419 w 1406849"/>
                  <a:gd name="connsiteY6" fmla="*/ 1535069 h 1607657"/>
                  <a:gd name="connsiteX7" fmla="*/ 678734 w 1406849"/>
                  <a:gd name="connsiteY7" fmla="*/ 1308557 h 1607657"/>
                  <a:gd name="connsiteX8" fmla="*/ 671224 w 1406849"/>
                  <a:gd name="connsiteY8" fmla="*/ 1307336 h 1607657"/>
                  <a:gd name="connsiteX9" fmla="*/ 502004 w 1406849"/>
                  <a:gd name="connsiteY9" fmla="*/ 1607657 h 1607657"/>
                  <a:gd name="connsiteX10" fmla="*/ 505601 w 1406849"/>
                  <a:gd name="connsiteY10" fmla="*/ 1264451 h 1607657"/>
                  <a:gd name="connsiteX11" fmla="*/ 492396 w 1406849"/>
                  <a:gd name="connsiteY11" fmla="*/ 1259447 h 1607657"/>
                  <a:gd name="connsiteX12" fmla="*/ 424780 w 1406849"/>
                  <a:gd name="connsiteY12" fmla="*/ 1487487 h 1607657"/>
                  <a:gd name="connsiteX13" fmla="*/ 349503 w 1406849"/>
                  <a:gd name="connsiteY13" fmla="*/ 1233607 h 1607657"/>
                  <a:gd name="connsiteX14" fmla="*/ 302934 w 1406849"/>
                  <a:gd name="connsiteY14" fmla="*/ 1390663 h 1607657"/>
                  <a:gd name="connsiteX15" fmla="*/ 190261 w 1406849"/>
                  <a:gd name="connsiteY15" fmla="*/ 1010665 h 1607657"/>
                  <a:gd name="connsiteX16" fmla="*/ 172029 w 1406849"/>
                  <a:gd name="connsiteY16" fmla="*/ 1019531 h 1607657"/>
                  <a:gd name="connsiteX17" fmla="*/ 44183 w 1406849"/>
                  <a:gd name="connsiteY17" fmla="*/ 1024036 h 1607657"/>
                  <a:gd name="connsiteX18" fmla="*/ 112008 w 1406849"/>
                  <a:gd name="connsiteY18" fmla="*/ 915570 h 1607657"/>
                  <a:gd name="connsiteX19" fmla="*/ 137899 w 1406849"/>
                  <a:gd name="connsiteY19" fmla="*/ 898062 h 1607657"/>
                  <a:gd name="connsiteX20" fmla="*/ 136472 w 1406849"/>
                  <a:gd name="connsiteY20" fmla="*/ 895040 h 1607657"/>
                  <a:gd name="connsiteX21" fmla="*/ 93220 w 1406849"/>
                  <a:gd name="connsiteY21" fmla="*/ 616710 h 1607657"/>
                  <a:gd name="connsiteX22" fmla="*/ 108150 w 1406849"/>
                  <a:gd name="connsiteY22" fmla="*/ 525861 h 1607657"/>
                  <a:gd name="connsiteX23" fmla="*/ 71133 w 1406849"/>
                  <a:gd name="connsiteY23" fmla="*/ 500830 h 1607657"/>
                  <a:gd name="connsiteX24" fmla="*/ 3309 w 1406849"/>
                  <a:gd name="connsiteY24" fmla="*/ 392364 h 1607657"/>
                  <a:gd name="connsiteX25" fmla="*/ 131156 w 1406849"/>
                  <a:gd name="connsiteY25" fmla="*/ 396869 h 1607657"/>
                  <a:gd name="connsiteX26" fmla="*/ 146029 w 1406849"/>
                  <a:gd name="connsiteY26" fmla="*/ 404102 h 1607657"/>
                  <a:gd name="connsiteX27" fmla="*/ 147709 w 1406849"/>
                  <a:gd name="connsiteY27" fmla="*/ 399669 h 1607657"/>
                  <a:gd name="connsiteX28" fmla="*/ 121516 w 1406849"/>
                  <a:gd name="connsiteY28" fmla="*/ 381957 h 1607657"/>
                  <a:gd name="connsiteX29" fmla="*/ 53691 w 1406849"/>
                  <a:gd name="connsiteY29" fmla="*/ 273491 h 1607657"/>
                  <a:gd name="connsiteX30" fmla="*/ 181538 w 1406849"/>
                  <a:gd name="connsiteY30" fmla="*/ 277996 h 1607657"/>
                  <a:gd name="connsiteX31" fmla="*/ 207290 w 1406849"/>
                  <a:gd name="connsiteY31" fmla="*/ 290519 h 1607657"/>
                  <a:gd name="connsiteX32" fmla="*/ 230594 w 1406849"/>
                  <a:gd name="connsiteY32" fmla="*/ 253578 h 1607657"/>
                  <a:gd name="connsiteX33" fmla="*/ 239277 w 1406849"/>
                  <a:gd name="connsiteY33" fmla="*/ 244426 h 1607657"/>
                  <a:gd name="connsiteX34" fmla="*/ 239151 w 1406849"/>
                  <a:gd name="connsiteY34" fmla="*/ 243068 h 1607657"/>
                  <a:gd name="connsiteX35" fmla="*/ 399283 w 1406849"/>
                  <a:gd name="connsiteY35" fmla="*/ 68371 h 1607657"/>
                  <a:gd name="connsiteX36" fmla="*/ 392354 w 1406849"/>
                  <a:gd name="connsiteY36" fmla="*/ 108450 h 1607657"/>
                  <a:gd name="connsiteX37" fmla="*/ 420735 w 1406849"/>
                  <a:gd name="connsiteY37" fmla="*/ 88224 h 1607657"/>
                  <a:gd name="connsiteX38" fmla="*/ 919508 w 1406849"/>
                  <a:gd name="connsiteY38" fmla="*/ 22560 h 1607657"/>
                  <a:gd name="connsiteX39" fmla="*/ 1406334 w 1406849"/>
                  <a:gd name="connsiteY39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406849" h="1607657">
                    <a:moveTo>
                      <a:pt x="1406334" y="631137"/>
                    </a:moveTo>
                    <a:cubicBezTo>
                      <a:pt x="1408904" y="695750"/>
                      <a:pt x="1401906" y="761840"/>
                      <a:pt x="1384289" y="827586"/>
                    </a:cubicBezTo>
                    <a:cubicBezTo>
                      <a:pt x="1338045" y="1000171"/>
                      <a:pt x="1227250" y="1138221"/>
                      <a:pt x="1084840" y="1222721"/>
                    </a:cubicBezTo>
                    <a:lnTo>
                      <a:pt x="1058246" y="1236326"/>
                    </a:lnTo>
                    <a:lnTo>
                      <a:pt x="764985" y="1514470"/>
                    </a:lnTo>
                    <a:lnTo>
                      <a:pt x="799972" y="1368564"/>
                    </a:lnTo>
                    <a:lnTo>
                      <a:pt x="624419" y="1535069"/>
                    </a:lnTo>
                    <a:lnTo>
                      <a:pt x="678734" y="1308557"/>
                    </a:lnTo>
                    <a:lnTo>
                      <a:pt x="671224" y="1307336"/>
                    </a:lnTo>
                    <a:lnTo>
                      <a:pt x="502004" y="1607657"/>
                    </a:lnTo>
                    <a:lnTo>
                      <a:pt x="505601" y="1264451"/>
                    </a:lnTo>
                    <a:lnTo>
                      <a:pt x="492396" y="1259447"/>
                    </a:lnTo>
                    <a:lnTo>
                      <a:pt x="424780" y="1487487"/>
                    </a:lnTo>
                    <a:lnTo>
                      <a:pt x="349503" y="1233607"/>
                    </a:lnTo>
                    <a:lnTo>
                      <a:pt x="302934" y="1390663"/>
                    </a:lnTo>
                    <a:lnTo>
                      <a:pt x="190261" y="1010665"/>
                    </a:lnTo>
                    <a:lnTo>
                      <a:pt x="172029" y="1019531"/>
                    </a:lnTo>
                    <a:cubicBezTo>
                      <a:pt x="109591" y="1044161"/>
                      <a:pt x="57674" y="1047403"/>
                      <a:pt x="44183" y="1024036"/>
                    </a:cubicBezTo>
                    <a:cubicBezTo>
                      <a:pt x="30692" y="1000669"/>
                      <a:pt x="59458" y="957328"/>
                      <a:pt x="112008" y="915570"/>
                    </a:cubicBezTo>
                    <a:lnTo>
                      <a:pt x="137899" y="898062"/>
                    </a:lnTo>
                    <a:lnTo>
                      <a:pt x="136472" y="895040"/>
                    </a:lnTo>
                    <a:cubicBezTo>
                      <a:pt x="102664" y="808027"/>
                      <a:pt x="87118" y="713297"/>
                      <a:pt x="93220" y="616710"/>
                    </a:cubicBezTo>
                    <a:lnTo>
                      <a:pt x="108150" y="525861"/>
                    </a:lnTo>
                    <a:lnTo>
                      <a:pt x="71133" y="500830"/>
                    </a:lnTo>
                    <a:cubicBezTo>
                      <a:pt x="18584" y="459072"/>
                      <a:pt x="-10182" y="415731"/>
                      <a:pt x="3309" y="392364"/>
                    </a:cubicBezTo>
                    <a:cubicBezTo>
                      <a:pt x="16800" y="368997"/>
                      <a:pt x="68717" y="372239"/>
                      <a:pt x="131156" y="396869"/>
                    </a:cubicBezTo>
                    <a:lnTo>
                      <a:pt x="146029" y="404102"/>
                    </a:lnTo>
                    <a:lnTo>
                      <a:pt x="147709" y="399669"/>
                    </a:lnTo>
                    <a:lnTo>
                      <a:pt x="121516" y="381957"/>
                    </a:lnTo>
                    <a:cubicBezTo>
                      <a:pt x="68966" y="340199"/>
                      <a:pt x="40200" y="296858"/>
                      <a:pt x="53691" y="273491"/>
                    </a:cubicBezTo>
                    <a:cubicBezTo>
                      <a:pt x="67182" y="250124"/>
                      <a:pt x="119099" y="253366"/>
                      <a:pt x="181538" y="277996"/>
                    </a:cubicBezTo>
                    <a:lnTo>
                      <a:pt x="207290" y="290519"/>
                    </a:lnTo>
                    <a:lnTo>
                      <a:pt x="230594" y="253578"/>
                    </a:lnTo>
                    <a:lnTo>
                      <a:pt x="239277" y="244426"/>
                    </a:lnTo>
                    <a:lnTo>
                      <a:pt x="239151" y="243068"/>
                    </a:lnTo>
                    <a:cubicBezTo>
                      <a:pt x="239151" y="146585"/>
                      <a:pt x="310845" y="68371"/>
                      <a:pt x="399283" y="68371"/>
                    </a:cubicBezTo>
                    <a:lnTo>
                      <a:pt x="392354" y="108450"/>
                    </a:lnTo>
                    <a:lnTo>
                      <a:pt x="420735" y="88224"/>
                    </a:lnTo>
                    <a:cubicBezTo>
                      <a:pt x="566416" y="4116"/>
                      <a:pt x="744184" y="-24418"/>
                      <a:pt x="919508" y="22560"/>
                    </a:cubicBezTo>
                    <a:cubicBezTo>
                      <a:pt x="1204408" y="98899"/>
                      <a:pt x="1395199" y="351148"/>
                      <a:pt x="1406334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月 663">
                <a:extLst>
                  <a:ext uri="{FF2B5EF4-FFF2-40B4-BE49-F238E27FC236}">
                    <a16:creationId xmlns:a16="http://schemas.microsoft.com/office/drawing/2014/main" id="{A742F0A3-F247-4DB9-BDE4-248531098E14}"/>
                  </a:ext>
                </a:extLst>
              </p:cNvPr>
              <p:cNvSpPr/>
              <p:nvPr/>
            </p:nvSpPr>
            <p:spPr bwMode="auto">
              <a:xfrm rot="16200000">
                <a:off x="4393745" y="3851763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F24B3BAF-F305-4ED3-9813-09CF07DD0A02}"/>
                  </a:ext>
                </a:extLst>
              </p:cNvPr>
              <p:cNvSpPr/>
              <p:nvPr/>
            </p:nvSpPr>
            <p:spPr bwMode="auto">
              <a:xfrm>
                <a:off x="4199064" y="3639698"/>
                <a:ext cx="483848" cy="328965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C31CDF0F-8501-43CE-99E0-559FD9EAB59B}"/>
                  </a:ext>
                </a:extLst>
              </p:cNvPr>
              <p:cNvSpPr/>
              <p:nvPr/>
            </p:nvSpPr>
            <p:spPr bwMode="auto">
              <a:xfrm>
                <a:off x="4230181" y="3724113"/>
                <a:ext cx="129287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A170F723-2383-473B-A8A0-A54467652F91}"/>
                  </a:ext>
                </a:extLst>
              </p:cNvPr>
              <p:cNvSpPr/>
              <p:nvPr/>
            </p:nvSpPr>
            <p:spPr bwMode="auto">
              <a:xfrm>
                <a:off x="4392505" y="3724110"/>
                <a:ext cx="129287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C399A839-1D26-4A2F-9458-BE3ECDCFB60F}"/>
                  </a:ext>
                </a:extLst>
              </p:cNvPr>
              <p:cNvSpPr/>
              <p:nvPr/>
            </p:nvSpPr>
            <p:spPr bwMode="auto">
              <a:xfrm rot="18900000">
                <a:off x="4594853" y="314048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弦 670">
                <a:extLst>
                  <a:ext uri="{FF2B5EF4-FFF2-40B4-BE49-F238E27FC236}">
                    <a16:creationId xmlns:a16="http://schemas.microsoft.com/office/drawing/2014/main" id="{9E188220-61CD-490C-AD2C-8B4FD1C0F6AF}"/>
                  </a:ext>
                </a:extLst>
              </p:cNvPr>
              <p:cNvSpPr/>
              <p:nvPr/>
            </p:nvSpPr>
            <p:spPr bwMode="auto">
              <a:xfrm>
                <a:off x="4251013" y="3500546"/>
                <a:ext cx="106307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弦 671">
                <a:extLst>
                  <a:ext uri="{FF2B5EF4-FFF2-40B4-BE49-F238E27FC236}">
                    <a16:creationId xmlns:a16="http://schemas.microsoft.com/office/drawing/2014/main" id="{A3DE992A-C248-4F57-8C22-C14E5B08285C}"/>
                  </a:ext>
                </a:extLst>
              </p:cNvPr>
              <p:cNvSpPr/>
              <p:nvPr/>
            </p:nvSpPr>
            <p:spPr bwMode="auto">
              <a:xfrm flipH="1">
                <a:off x="4468641" y="3500546"/>
                <a:ext cx="106307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073EA54D-CC56-48AE-A073-73EECAA51D94}"/>
                  </a:ext>
                </a:extLst>
              </p:cNvPr>
              <p:cNvSpPr/>
              <p:nvPr/>
            </p:nvSpPr>
            <p:spPr bwMode="auto">
              <a:xfrm rot="18900000">
                <a:off x="4631205" y="3231816"/>
                <a:ext cx="180952" cy="164524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7C8A88FB-DF6B-4EE5-A831-90F50975D371}"/>
                  </a:ext>
                </a:extLst>
              </p:cNvPr>
              <p:cNvSpPr/>
              <p:nvPr/>
            </p:nvSpPr>
            <p:spPr bwMode="auto">
              <a:xfrm rot="16200000">
                <a:off x="5519274" y="2884764"/>
                <a:ext cx="325032" cy="466584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8E2F31A5-03CC-4DD3-8711-3B58AA9EAC8D}"/>
                </a:ext>
              </a:extLst>
            </p:cNvPr>
            <p:cNvGrpSpPr/>
            <p:nvPr/>
          </p:nvGrpSpPr>
          <p:grpSpPr>
            <a:xfrm>
              <a:off x="5175444" y="3760931"/>
              <a:ext cx="737457" cy="593406"/>
              <a:chOff x="4166715" y="2898894"/>
              <a:chExt cx="1748367" cy="1406849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E98B0D78-158B-4B23-8BEC-738B57A78FF9}"/>
                  </a:ext>
                </a:extLst>
              </p:cNvPr>
              <p:cNvSpPr/>
              <p:nvPr/>
            </p:nvSpPr>
            <p:spPr bwMode="auto">
              <a:xfrm rot="19800000">
                <a:off x="5010546" y="4120254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7F66E46A-8901-4CF5-88F7-27D292119B48}"/>
                  </a:ext>
                </a:extLst>
              </p:cNvPr>
              <p:cNvSpPr/>
              <p:nvPr/>
            </p:nvSpPr>
            <p:spPr bwMode="auto">
              <a:xfrm rot="16200000">
                <a:off x="4136171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50BF674B-65F8-4808-BA10-5CCBCEAAF972}"/>
                  </a:ext>
                </a:extLst>
              </p:cNvPr>
              <p:cNvSpPr/>
              <p:nvPr/>
            </p:nvSpPr>
            <p:spPr bwMode="auto">
              <a:xfrm rot="16200000">
                <a:off x="4309002" y="2798490"/>
                <a:ext cx="1406849" cy="1607657"/>
              </a:xfrm>
              <a:custGeom>
                <a:avLst/>
                <a:gdLst>
                  <a:gd name="connsiteX0" fmla="*/ 1406334 w 1406849"/>
                  <a:gd name="connsiteY0" fmla="*/ 631137 h 1607657"/>
                  <a:gd name="connsiteX1" fmla="*/ 1384289 w 1406849"/>
                  <a:gd name="connsiteY1" fmla="*/ 827586 h 1607657"/>
                  <a:gd name="connsiteX2" fmla="*/ 1084840 w 1406849"/>
                  <a:gd name="connsiteY2" fmla="*/ 1222721 h 1607657"/>
                  <a:gd name="connsiteX3" fmla="*/ 1058246 w 1406849"/>
                  <a:gd name="connsiteY3" fmla="*/ 1236326 h 1607657"/>
                  <a:gd name="connsiteX4" fmla="*/ 764985 w 1406849"/>
                  <a:gd name="connsiteY4" fmla="*/ 1514470 h 1607657"/>
                  <a:gd name="connsiteX5" fmla="*/ 799972 w 1406849"/>
                  <a:gd name="connsiteY5" fmla="*/ 1368564 h 1607657"/>
                  <a:gd name="connsiteX6" fmla="*/ 624419 w 1406849"/>
                  <a:gd name="connsiteY6" fmla="*/ 1535069 h 1607657"/>
                  <a:gd name="connsiteX7" fmla="*/ 678734 w 1406849"/>
                  <a:gd name="connsiteY7" fmla="*/ 1308557 h 1607657"/>
                  <a:gd name="connsiteX8" fmla="*/ 671224 w 1406849"/>
                  <a:gd name="connsiteY8" fmla="*/ 1307336 h 1607657"/>
                  <a:gd name="connsiteX9" fmla="*/ 502004 w 1406849"/>
                  <a:gd name="connsiteY9" fmla="*/ 1607657 h 1607657"/>
                  <a:gd name="connsiteX10" fmla="*/ 505601 w 1406849"/>
                  <a:gd name="connsiteY10" fmla="*/ 1264451 h 1607657"/>
                  <a:gd name="connsiteX11" fmla="*/ 492396 w 1406849"/>
                  <a:gd name="connsiteY11" fmla="*/ 1259447 h 1607657"/>
                  <a:gd name="connsiteX12" fmla="*/ 424780 w 1406849"/>
                  <a:gd name="connsiteY12" fmla="*/ 1487487 h 1607657"/>
                  <a:gd name="connsiteX13" fmla="*/ 349503 w 1406849"/>
                  <a:gd name="connsiteY13" fmla="*/ 1233607 h 1607657"/>
                  <a:gd name="connsiteX14" fmla="*/ 302934 w 1406849"/>
                  <a:gd name="connsiteY14" fmla="*/ 1390663 h 1607657"/>
                  <a:gd name="connsiteX15" fmla="*/ 190261 w 1406849"/>
                  <a:gd name="connsiteY15" fmla="*/ 1010665 h 1607657"/>
                  <a:gd name="connsiteX16" fmla="*/ 172029 w 1406849"/>
                  <a:gd name="connsiteY16" fmla="*/ 1019531 h 1607657"/>
                  <a:gd name="connsiteX17" fmla="*/ 44183 w 1406849"/>
                  <a:gd name="connsiteY17" fmla="*/ 1024036 h 1607657"/>
                  <a:gd name="connsiteX18" fmla="*/ 112008 w 1406849"/>
                  <a:gd name="connsiteY18" fmla="*/ 915570 h 1607657"/>
                  <a:gd name="connsiteX19" fmla="*/ 137899 w 1406849"/>
                  <a:gd name="connsiteY19" fmla="*/ 898062 h 1607657"/>
                  <a:gd name="connsiteX20" fmla="*/ 136472 w 1406849"/>
                  <a:gd name="connsiteY20" fmla="*/ 895040 h 1607657"/>
                  <a:gd name="connsiteX21" fmla="*/ 93220 w 1406849"/>
                  <a:gd name="connsiteY21" fmla="*/ 616710 h 1607657"/>
                  <a:gd name="connsiteX22" fmla="*/ 108150 w 1406849"/>
                  <a:gd name="connsiteY22" fmla="*/ 525861 h 1607657"/>
                  <a:gd name="connsiteX23" fmla="*/ 71133 w 1406849"/>
                  <a:gd name="connsiteY23" fmla="*/ 500830 h 1607657"/>
                  <a:gd name="connsiteX24" fmla="*/ 3309 w 1406849"/>
                  <a:gd name="connsiteY24" fmla="*/ 392364 h 1607657"/>
                  <a:gd name="connsiteX25" fmla="*/ 131156 w 1406849"/>
                  <a:gd name="connsiteY25" fmla="*/ 396869 h 1607657"/>
                  <a:gd name="connsiteX26" fmla="*/ 146029 w 1406849"/>
                  <a:gd name="connsiteY26" fmla="*/ 404102 h 1607657"/>
                  <a:gd name="connsiteX27" fmla="*/ 147709 w 1406849"/>
                  <a:gd name="connsiteY27" fmla="*/ 399669 h 1607657"/>
                  <a:gd name="connsiteX28" fmla="*/ 121516 w 1406849"/>
                  <a:gd name="connsiteY28" fmla="*/ 381957 h 1607657"/>
                  <a:gd name="connsiteX29" fmla="*/ 53691 w 1406849"/>
                  <a:gd name="connsiteY29" fmla="*/ 273491 h 1607657"/>
                  <a:gd name="connsiteX30" fmla="*/ 181538 w 1406849"/>
                  <a:gd name="connsiteY30" fmla="*/ 277996 h 1607657"/>
                  <a:gd name="connsiteX31" fmla="*/ 207290 w 1406849"/>
                  <a:gd name="connsiteY31" fmla="*/ 290519 h 1607657"/>
                  <a:gd name="connsiteX32" fmla="*/ 230594 w 1406849"/>
                  <a:gd name="connsiteY32" fmla="*/ 253578 h 1607657"/>
                  <a:gd name="connsiteX33" fmla="*/ 239277 w 1406849"/>
                  <a:gd name="connsiteY33" fmla="*/ 244426 h 1607657"/>
                  <a:gd name="connsiteX34" fmla="*/ 239151 w 1406849"/>
                  <a:gd name="connsiteY34" fmla="*/ 243068 h 1607657"/>
                  <a:gd name="connsiteX35" fmla="*/ 399283 w 1406849"/>
                  <a:gd name="connsiteY35" fmla="*/ 68371 h 1607657"/>
                  <a:gd name="connsiteX36" fmla="*/ 392354 w 1406849"/>
                  <a:gd name="connsiteY36" fmla="*/ 108450 h 1607657"/>
                  <a:gd name="connsiteX37" fmla="*/ 420735 w 1406849"/>
                  <a:gd name="connsiteY37" fmla="*/ 88224 h 1607657"/>
                  <a:gd name="connsiteX38" fmla="*/ 919508 w 1406849"/>
                  <a:gd name="connsiteY38" fmla="*/ 22560 h 1607657"/>
                  <a:gd name="connsiteX39" fmla="*/ 1406334 w 1406849"/>
                  <a:gd name="connsiteY39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406849" h="1607657">
                    <a:moveTo>
                      <a:pt x="1406334" y="631137"/>
                    </a:moveTo>
                    <a:cubicBezTo>
                      <a:pt x="1408904" y="695750"/>
                      <a:pt x="1401906" y="761840"/>
                      <a:pt x="1384289" y="827586"/>
                    </a:cubicBezTo>
                    <a:cubicBezTo>
                      <a:pt x="1338045" y="1000171"/>
                      <a:pt x="1227250" y="1138221"/>
                      <a:pt x="1084840" y="1222721"/>
                    </a:cubicBezTo>
                    <a:lnTo>
                      <a:pt x="1058246" y="1236326"/>
                    </a:lnTo>
                    <a:lnTo>
                      <a:pt x="764985" y="1514470"/>
                    </a:lnTo>
                    <a:lnTo>
                      <a:pt x="799972" y="1368564"/>
                    </a:lnTo>
                    <a:lnTo>
                      <a:pt x="624419" y="1535069"/>
                    </a:lnTo>
                    <a:lnTo>
                      <a:pt x="678734" y="1308557"/>
                    </a:lnTo>
                    <a:lnTo>
                      <a:pt x="671224" y="1307336"/>
                    </a:lnTo>
                    <a:lnTo>
                      <a:pt x="502004" y="1607657"/>
                    </a:lnTo>
                    <a:lnTo>
                      <a:pt x="505601" y="1264451"/>
                    </a:lnTo>
                    <a:lnTo>
                      <a:pt x="492396" y="1259447"/>
                    </a:lnTo>
                    <a:lnTo>
                      <a:pt x="424780" y="1487487"/>
                    </a:lnTo>
                    <a:lnTo>
                      <a:pt x="349503" y="1233607"/>
                    </a:lnTo>
                    <a:lnTo>
                      <a:pt x="302934" y="1390663"/>
                    </a:lnTo>
                    <a:lnTo>
                      <a:pt x="190261" y="1010665"/>
                    </a:lnTo>
                    <a:lnTo>
                      <a:pt x="172029" y="1019531"/>
                    </a:lnTo>
                    <a:cubicBezTo>
                      <a:pt x="109591" y="1044161"/>
                      <a:pt x="57674" y="1047403"/>
                      <a:pt x="44183" y="1024036"/>
                    </a:cubicBezTo>
                    <a:cubicBezTo>
                      <a:pt x="30692" y="1000669"/>
                      <a:pt x="59458" y="957328"/>
                      <a:pt x="112008" y="915570"/>
                    </a:cubicBezTo>
                    <a:lnTo>
                      <a:pt x="137899" y="898062"/>
                    </a:lnTo>
                    <a:lnTo>
                      <a:pt x="136472" y="895040"/>
                    </a:lnTo>
                    <a:cubicBezTo>
                      <a:pt x="102664" y="808027"/>
                      <a:pt x="87118" y="713297"/>
                      <a:pt x="93220" y="616710"/>
                    </a:cubicBezTo>
                    <a:lnTo>
                      <a:pt x="108150" y="525861"/>
                    </a:lnTo>
                    <a:lnTo>
                      <a:pt x="71133" y="500830"/>
                    </a:lnTo>
                    <a:cubicBezTo>
                      <a:pt x="18584" y="459072"/>
                      <a:pt x="-10182" y="415731"/>
                      <a:pt x="3309" y="392364"/>
                    </a:cubicBezTo>
                    <a:cubicBezTo>
                      <a:pt x="16800" y="368997"/>
                      <a:pt x="68717" y="372239"/>
                      <a:pt x="131156" y="396869"/>
                    </a:cubicBezTo>
                    <a:lnTo>
                      <a:pt x="146029" y="404102"/>
                    </a:lnTo>
                    <a:lnTo>
                      <a:pt x="147709" y="399669"/>
                    </a:lnTo>
                    <a:lnTo>
                      <a:pt x="121516" y="381957"/>
                    </a:lnTo>
                    <a:cubicBezTo>
                      <a:pt x="68966" y="340199"/>
                      <a:pt x="40200" y="296858"/>
                      <a:pt x="53691" y="273491"/>
                    </a:cubicBezTo>
                    <a:cubicBezTo>
                      <a:pt x="67182" y="250124"/>
                      <a:pt x="119099" y="253366"/>
                      <a:pt x="181538" y="277996"/>
                    </a:cubicBezTo>
                    <a:lnTo>
                      <a:pt x="207290" y="290519"/>
                    </a:lnTo>
                    <a:lnTo>
                      <a:pt x="230594" y="253578"/>
                    </a:lnTo>
                    <a:lnTo>
                      <a:pt x="239277" y="244426"/>
                    </a:lnTo>
                    <a:lnTo>
                      <a:pt x="239151" y="243068"/>
                    </a:lnTo>
                    <a:cubicBezTo>
                      <a:pt x="239151" y="146585"/>
                      <a:pt x="310845" y="68371"/>
                      <a:pt x="399283" y="68371"/>
                    </a:cubicBezTo>
                    <a:lnTo>
                      <a:pt x="392354" y="108450"/>
                    </a:lnTo>
                    <a:lnTo>
                      <a:pt x="420735" y="88224"/>
                    </a:lnTo>
                    <a:cubicBezTo>
                      <a:pt x="566416" y="4116"/>
                      <a:pt x="744184" y="-24418"/>
                      <a:pt x="919508" y="22560"/>
                    </a:cubicBezTo>
                    <a:cubicBezTo>
                      <a:pt x="1204408" y="98899"/>
                      <a:pt x="1395199" y="351148"/>
                      <a:pt x="1406334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月 703">
                <a:extLst>
                  <a:ext uri="{FF2B5EF4-FFF2-40B4-BE49-F238E27FC236}">
                    <a16:creationId xmlns:a16="http://schemas.microsoft.com/office/drawing/2014/main" id="{F86BCE9A-D735-4BDB-BBFC-F5FFE1A0DE29}"/>
                  </a:ext>
                </a:extLst>
              </p:cNvPr>
              <p:cNvSpPr/>
              <p:nvPr/>
            </p:nvSpPr>
            <p:spPr bwMode="auto">
              <a:xfrm rot="16200000">
                <a:off x="4393744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85263EEE-F8A2-4770-BC0C-F023526A7AE0}"/>
                  </a:ext>
                </a:extLst>
              </p:cNvPr>
              <p:cNvSpPr/>
              <p:nvPr/>
            </p:nvSpPr>
            <p:spPr bwMode="auto">
              <a:xfrm>
                <a:off x="4199062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656D3131-6EF7-4D0A-BC10-5C9CB3A99688}"/>
                  </a:ext>
                </a:extLst>
              </p:cNvPr>
              <p:cNvSpPr/>
              <p:nvPr/>
            </p:nvSpPr>
            <p:spPr bwMode="auto">
              <a:xfrm>
                <a:off x="423017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A4700623-9ED5-42DB-B29D-5BD70EBFB31D}"/>
                  </a:ext>
                </a:extLst>
              </p:cNvPr>
              <p:cNvSpPr/>
              <p:nvPr/>
            </p:nvSpPr>
            <p:spPr bwMode="auto">
              <a:xfrm>
                <a:off x="4392504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D68F93D1-E1C1-415A-A71B-754BC9D666AD}"/>
                  </a:ext>
                </a:extLst>
              </p:cNvPr>
              <p:cNvSpPr/>
              <p:nvPr/>
            </p:nvSpPr>
            <p:spPr bwMode="auto">
              <a:xfrm rot="18900000">
                <a:off x="4594852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弦 711">
                <a:extLst>
                  <a:ext uri="{FF2B5EF4-FFF2-40B4-BE49-F238E27FC236}">
                    <a16:creationId xmlns:a16="http://schemas.microsoft.com/office/drawing/2014/main" id="{BAF71EC5-60CE-424C-8FB4-BAC6A02E0897}"/>
                  </a:ext>
                </a:extLst>
              </p:cNvPr>
              <p:cNvSpPr/>
              <p:nvPr/>
            </p:nvSpPr>
            <p:spPr bwMode="auto">
              <a:xfrm>
                <a:off x="4251012" y="3500557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弦 714">
                <a:extLst>
                  <a:ext uri="{FF2B5EF4-FFF2-40B4-BE49-F238E27FC236}">
                    <a16:creationId xmlns:a16="http://schemas.microsoft.com/office/drawing/2014/main" id="{DB78F523-603D-4C2B-A4F6-B7E322C97D78}"/>
                  </a:ext>
                </a:extLst>
              </p:cNvPr>
              <p:cNvSpPr/>
              <p:nvPr/>
            </p:nvSpPr>
            <p:spPr bwMode="auto">
              <a:xfrm flipH="1">
                <a:off x="4468639" y="3500557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422253FD-A734-462F-AD4A-A73B48E39629}"/>
                  </a:ext>
                </a:extLst>
              </p:cNvPr>
              <p:cNvSpPr/>
              <p:nvPr/>
            </p:nvSpPr>
            <p:spPr bwMode="auto">
              <a:xfrm rot="18900000">
                <a:off x="4631205" y="3231822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EE183B2B-88EC-4B70-806F-397FA5AB21F7}"/>
                  </a:ext>
                </a:extLst>
              </p:cNvPr>
              <p:cNvSpPr/>
              <p:nvPr/>
            </p:nvSpPr>
            <p:spPr bwMode="auto">
              <a:xfrm rot="16200000">
                <a:off x="5519274" y="2884764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9" name="グループ化 1008">
            <a:extLst>
              <a:ext uri="{FF2B5EF4-FFF2-40B4-BE49-F238E27FC236}">
                <a16:creationId xmlns:a16="http://schemas.microsoft.com/office/drawing/2014/main" id="{9174F535-290C-4762-89E8-2436B7C4FA6C}"/>
              </a:ext>
            </a:extLst>
          </p:cNvPr>
          <p:cNvGrpSpPr/>
          <p:nvPr/>
        </p:nvGrpSpPr>
        <p:grpSpPr>
          <a:xfrm>
            <a:off x="351652" y="841265"/>
            <a:ext cx="1744302" cy="1577353"/>
            <a:chOff x="351652" y="841265"/>
            <a:chExt cx="1744302" cy="1577353"/>
          </a:xfrm>
        </p:grpSpPr>
        <p:grpSp>
          <p:nvGrpSpPr>
            <p:cNvPr id="1010" name="グループ化 1009">
              <a:extLst>
                <a:ext uri="{FF2B5EF4-FFF2-40B4-BE49-F238E27FC236}">
                  <a16:creationId xmlns:a16="http://schemas.microsoft.com/office/drawing/2014/main" id="{219B8416-48D7-410E-ABA8-7014F0244E51}"/>
                </a:ext>
              </a:extLst>
            </p:cNvPr>
            <p:cNvGrpSpPr/>
            <p:nvPr/>
          </p:nvGrpSpPr>
          <p:grpSpPr>
            <a:xfrm>
              <a:off x="351652" y="841265"/>
              <a:ext cx="1741309" cy="1533527"/>
              <a:chOff x="351652" y="841266"/>
              <a:chExt cx="1824034" cy="1606380"/>
            </a:xfrm>
          </p:grpSpPr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E73B0470-60FE-4A21-918F-AAE7F89118F2}"/>
                  </a:ext>
                </a:extLst>
              </p:cNvPr>
              <p:cNvSpPr/>
              <p:nvPr/>
            </p:nvSpPr>
            <p:spPr bwMode="auto">
              <a:xfrm>
                <a:off x="143877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FBD21E2A-04A4-44D4-8FDA-51500C8C3825}"/>
                  </a:ext>
                </a:extLst>
              </p:cNvPr>
              <p:cNvSpPr/>
              <p:nvPr/>
            </p:nvSpPr>
            <p:spPr bwMode="auto">
              <a:xfrm rot="15300000">
                <a:off x="363202" y="1793875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182E7198-9BC3-4C5B-BE55-8EDC0ED23776}"/>
                  </a:ext>
                </a:extLst>
              </p:cNvPr>
              <p:cNvSpPr/>
              <p:nvPr/>
            </p:nvSpPr>
            <p:spPr bwMode="auto">
              <a:xfrm>
                <a:off x="437706" y="841266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500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5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2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2 h 1606380"/>
                  <a:gd name="connsiteX27" fmla="*/ 1558710 w 1737980"/>
                  <a:gd name="connsiteY27" fmla="*/ 724450 h 1606380"/>
                  <a:gd name="connsiteX28" fmla="*/ 1737980 w 1737980"/>
                  <a:gd name="connsiteY28" fmla="*/ 877954 h 1606380"/>
                  <a:gd name="connsiteX29" fmla="*/ 1674333 w 1737980"/>
                  <a:gd name="connsiteY29" fmla="*/ 941601 h 1606380"/>
                  <a:gd name="connsiteX30" fmla="*/ 1566855 w 1737980"/>
                  <a:gd name="connsiteY30" fmla="*/ 816082 h 1606380"/>
                  <a:gd name="connsiteX31" fmla="*/ 1562931 w 1737980"/>
                  <a:gd name="connsiteY31" fmla="*/ 878364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3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45433 w 1737980"/>
                  <a:gd name="connsiteY57" fmla="*/ 1334916 h 1606380"/>
                  <a:gd name="connsiteX58" fmla="*/ 0 w 1737980"/>
                  <a:gd name="connsiteY58" fmla="*/ 814153 h 1606380"/>
                  <a:gd name="connsiteX59" fmla="*/ 478519 w 1737980"/>
                  <a:gd name="connsiteY59" fmla="*/ 235486 h 1606380"/>
                  <a:gd name="connsiteX60" fmla="*/ 509126 w 1737980"/>
                  <a:gd name="connsiteY60" fmla="*/ 227870 h 1606380"/>
                  <a:gd name="connsiteX61" fmla="*/ 505019 w 1737980"/>
                  <a:gd name="connsiteY61" fmla="*/ 198567 h 1606380"/>
                  <a:gd name="connsiteX62" fmla="*/ 560727 w 1737980"/>
                  <a:gd name="connsiteY62" fmla="*/ 88715 h 1606380"/>
                  <a:gd name="connsiteX63" fmla="*/ 565932 w 1737980"/>
                  <a:gd name="connsiteY63" fmla="*/ 145033 h 1606380"/>
                  <a:gd name="connsiteX64" fmla="*/ 577759 w 1737980"/>
                  <a:gd name="connsiteY64" fmla="*/ 194095 h 1606380"/>
                  <a:gd name="connsiteX65" fmla="*/ 584493 w 1737980"/>
                  <a:gd name="connsiteY65" fmla="*/ 132864 h 1606380"/>
                  <a:gd name="connsiteX66" fmla="*/ 661160 w 1737980"/>
                  <a:gd name="connsiteY66" fmla="*/ 42295 h 1606380"/>
                  <a:gd name="connsiteX67" fmla="*/ 654352 w 1737980"/>
                  <a:gd name="connsiteY67" fmla="*/ 123428 h 1606380"/>
                  <a:gd name="connsiteX68" fmla="*/ 678010 w 1737980"/>
                  <a:gd name="connsiteY68" fmla="*/ 68529 h 1606380"/>
                  <a:gd name="connsiteX69" fmla="*/ 783756 w 1737980"/>
                  <a:gd name="connsiteY69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2"/>
                      <a:pt x="1538721" y="646422"/>
                    </a:cubicBezTo>
                    <a:lnTo>
                      <a:pt x="1558710" y="724450"/>
                    </a:lnTo>
                    <a:lnTo>
                      <a:pt x="1737980" y="877954"/>
                    </a:lnTo>
                    <a:lnTo>
                      <a:pt x="1674333" y="941601"/>
                    </a:lnTo>
                    <a:lnTo>
                      <a:pt x="1566855" y="816082"/>
                    </a:lnTo>
                    <a:lnTo>
                      <a:pt x="1562931" y="878364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3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45433" y="1334916"/>
                    </a:lnTo>
                    <a:cubicBezTo>
                      <a:pt x="137023" y="1222057"/>
                      <a:pt x="0" y="1030931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80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楕円 1029">
                <a:extLst>
                  <a:ext uri="{FF2B5EF4-FFF2-40B4-BE49-F238E27FC236}">
                    <a16:creationId xmlns:a16="http://schemas.microsoft.com/office/drawing/2014/main" id="{EF4556A3-102E-446C-97FF-C6184949B339}"/>
                  </a:ext>
                </a:extLst>
              </p:cNvPr>
              <p:cNvSpPr/>
              <p:nvPr/>
            </p:nvSpPr>
            <p:spPr bwMode="auto">
              <a:xfrm>
                <a:off x="534612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楕円 1030">
                <a:extLst>
                  <a:ext uri="{FF2B5EF4-FFF2-40B4-BE49-F238E27FC236}">
                    <a16:creationId xmlns:a16="http://schemas.microsoft.com/office/drawing/2014/main" id="{786CD56D-6F94-42DC-ADEE-53E64958CF3C}"/>
                  </a:ext>
                </a:extLst>
              </p:cNvPr>
              <p:cNvSpPr/>
              <p:nvPr/>
            </p:nvSpPr>
            <p:spPr bwMode="auto">
              <a:xfrm>
                <a:off x="476791" y="1707887"/>
                <a:ext cx="460739" cy="341551"/>
              </a:xfrm>
              <a:prstGeom prst="ellipse">
                <a:avLst/>
              </a:prstGeom>
              <a:solidFill>
                <a:srgbClr val="FF505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楕円 1031">
                <a:extLst>
                  <a:ext uri="{FF2B5EF4-FFF2-40B4-BE49-F238E27FC236}">
                    <a16:creationId xmlns:a16="http://schemas.microsoft.com/office/drawing/2014/main" id="{90716DE5-9126-4B6C-8DAE-B0B484B69160}"/>
                  </a:ext>
                </a:extLst>
              </p:cNvPr>
              <p:cNvSpPr/>
              <p:nvPr/>
            </p:nvSpPr>
            <p:spPr bwMode="auto">
              <a:xfrm>
                <a:off x="782262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楕円 1032">
                <a:extLst>
                  <a:ext uri="{FF2B5EF4-FFF2-40B4-BE49-F238E27FC236}">
                    <a16:creationId xmlns:a16="http://schemas.microsoft.com/office/drawing/2014/main" id="{EB513814-216A-4E07-941A-1D569047EB8C}"/>
                  </a:ext>
                </a:extLst>
              </p:cNvPr>
              <p:cNvSpPr/>
              <p:nvPr/>
            </p:nvSpPr>
            <p:spPr bwMode="auto">
              <a:xfrm>
                <a:off x="53154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4" name="楕円 1033">
                <a:extLst>
                  <a:ext uri="{FF2B5EF4-FFF2-40B4-BE49-F238E27FC236}">
                    <a16:creationId xmlns:a16="http://schemas.microsoft.com/office/drawing/2014/main" id="{AA4B66C9-26C8-4D4D-9D45-E25FF4D26A5E}"/>
                  </a:ext>
                </a:extLst>
              </p:cNvPr>
              <p:cNvSpPr/>
              <p:nvPr/>
            </p:nvSpPr>
            <p:spPr bwMode="auto">
              <a:xfrm>
                <a:off x="71251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楕円 1034">
                <a:extLst>
                  <a:ext uri="{FF2B5EF4-FFF2-40B4-BE49-F238E27FC236}">
                    <a16:creationId xmlns:a16="http://schemas.microsoft.com/office/drawing/2014/main" id="{0A079BD0-BFB0-4F65-912F-1B9833F1FE71}"/>
                  </a:ext>
                </a:extLst>
              </p:cNvPr>
              <p:cNvSpPr/>
              <p:nvPr/>
            </p:nvSpPr>
            <p:spPr bwMode="auto">
              <a:xfrm>
                <a:off x="56010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6" name="楕円 1035">
                <a:extLst>
                  <a:ext uri="{FF2B5EF4-FFF2-40B4-BE49-F238E27FC236}">
                    <a16:creationId xmlns:a16="http://schemas.microsoft.com/office/drawing/2014/main" id="{FE4C17D3-2BFB-4699-8E84-85F98BF2178E}"/>
                  </a:ext>
                </a:extLst>
              </p:cNvPr>
              <p:cNvSpPr/>
              <p:nvPr/>
            </p:nvSpPr>
            <p:spPr bwMode="auto">
              <a:xfrm>
                <a:off x="80851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EA4188EA-57FB-4DF3-B1C9-E13E10537422}"/>
                  </a:ext>
                </a:extLst>
              </p:cNvPr>
              <p:cNvSpPr/>
              <p:nvPr/>
            </p:nvSpPr>
            <p:spPr bwMode="auto">
              <a:xfrm>
                <a:off x="1105183" y="1230926"/>
                <a:ext cx="701216" cy="717576"/>
              </a:xfrm>
              <a:custGeom>
                <a:avLst/>
                <a:gdLst>
                  <a:gd name="connsiteX0" fmla="*/ 601204 w 701216"/>
                  <a:gd name="connsiteY0" fmla="*/ 509588 h 717576"/>
                  <a:gd name="connsiteX1" fmla="*/ 543494 w 701216"/>
                  <a:gd name="connsiteY1" fmla="*/ 613582 h 717576"/>
                  <a:gd name="connsiteX2" fmla="*/ 601204 w 701216"/>
                  <a:gd name="connsiteY2" fmla="*/ 717576 h 717576"/>
                  <a:gd name="connsiteX3" fmla="*/ 485784 w 701216"/>
                  <a:gd name="connsiteY3" fmla="*/ 613582 h 717576"/>
                  <a:gd name="connsiteX4" fmla="*/ 601204 w 701216"/>
                  <a:gd name="connsiteY4" fmla="*/ 509588 h 717576"/>
                  <a:gd name="connsiteX5" fmla="*/ 372596 w 701216"/>
                  <a:gd name="connsiteY5" fmla="*/ 509588 h 717576"/>
                  <a:gd name="connsiteX6" fmla="*/ 314886 w 701216"/>
                  <a:gd name="connsiteY6" fmla="*/ 613582 h 717576"/>
                  <a:gd name="connsiteX7" fmla="*/ 372596 w 701216"/>
                  <a:gd name="connsiteY7" fmla="*/ 717576 h 717576"/>
                  <a:gd name="connsiteX8" fmla="*/ 257176 w 701216"/>
                  <a:gd name="connsiteY8" fmla="*/ 613582 h 717576"/>
                  <a:gd name="connsiteX9" fmla="*/ 372596 w 701216"/>
                  <a:gd name="connsiteY9" fmla="*/ 509588 h 717576"/>
                  <a:gd name="connsiteX10" fmla="*/ 134471 w 701216"/>
                  <a:gd name="connsiteY10" fmla="*/ 509588 h 717576"/>
                  <a:gd name="connsiteX11" fmla="*/ 76761 w 701216"/>
                  <a:gd name="connsiteY11" fmla="*/ 613582 h 717576"/>
                  <a:gd name="connsiteX12" fmla="*/ 134471 w 701216"/>
                  <a:gd name="connsiteY12" fmla="*/ 717576 h 717576"/>
                  <a:gd name="connsiteX13" fmla="*/ 19051 w 701216"/>
                  <a:gd name="connsiteY13" fmla="*/ 613582 h 717576"/>
                  <a:gd name="connsiteX14" fmla="*/ 134471 w 701216"/>
                  <a:gd name="connsiteY14" fmla="*/ 509588 h 717576"/>
                  <a:gd name="connsiteX15" fmla="*/ 701216 w 701216"/>
                  <a:gd name="connsiteY15" fmla="*/ 252413 h 717576"/>
                  <a:gd name="connsiteX16" fmla="*/ 643506 w 701216"/>
                  <a:gd name="connsiteY16" fmla="*/ 356407 h 717576"/>
                  <a:gd name="connsiteX17" fmla="*/ 701216 w 701216"/>
                  <a:gd name="connsiteY17" fmla="*/ 460401 h 717576"/>
                  <a:gd name="connsiteX18" fmla="*/ 585796 w 701216"/>
                  <a:gd name="connsiteY18" fmla="*/ 356407 h 717576"/>
                  <a:gd name="connsiteX19" fmla="*/ 701216 w 701216"/>
                  <a:gd name="connsiteY19" fmla="*/ 252413 h 717576"/>
                  <a:gd name="connsiteX20" fmla="*/ 472608 w 701216"/>
                  <a:gd name="connsiteY20" fmla="*/ 252413 h 717576"/>
                  <a:gd name="connsiteX21" fmla="*/ 414898 w 701216"/>
                  <a:gd name="connsiteY21" fmla="*/ 356407 h 717576"/>
                  <a:gd name="connsiteX22" fmla="*/ 472608 w 701216"/>
                  <a:gd name="connsiteY22" fmla="*/ 460401 h 717576"/>
                  <a:gd name="connsiteX23" fmla="*/ 357188 w 701216"/>
                  <a:gd name="connsiteY23" fmla="*/ 356407 h 717576"/>
                  <a:gd name="connsiteX24" fmla="*/ 472608 w 701216"/>
                  <a:gd name="connsiteY24" fmla="*/ 252413 h 717576"/>
                  <a:gd name="connsiteX25" fmla="*/ 234483 w 701216"/>
                  <a:gd name="connsiteY25" fmla="*/ 252413 h 717576"/>
                  <a:gd name="connsiteX26" fmla="*/ 176773 w 701216"/>
                  <a:gd name="connsiteY26" fmla="*/ 356407 h 717576"/>
                  <a:gd name="connsiteX27" fmla="*/ 234483 w 701216"/>
                  <a:gd name="connsiteY27" fmla="*/ 460401 h 717576"/>
                  <a:gd name="connsiteX28" fmla="*/ 119063 w 701216"/>
                  <a:gd name="connsiteY28" fmla="*/ 356407 h 717576"/>
                  <a:gd name="connsiteX29" fmla="*/ 234483 w 701216"/>
                  <a:gd name="connsiteY29" fmla="*/ 252413 h 717576"/>
                  <a:gd name="connsiteX30" fmla="*/ 582153 w 701216"/>
                  <a:gd name="connsiteY30" fmla="*/ 0 h 717576"/>
                  <a:gd name="connsiteX31" fmla="*/ 524443 w 701216"/>
                  <a:gd name="connsiteY31" fmla="*/ 103994 h 717576"/>
                  <a:gd name="connsiteX32" fmla="*/ 582153 w 701216"/>
                  <a:gd name="connsiteY32" fmla="*/ 207988 h 717576"/>
                  <a:gd name="connsiteX33" fmla="*/ 466733 w 701216"/>
                  <a:gd name="connsiteY33" fmla="*/ 103994 h 717576"/>
                  <a:gd name="connsiteX34" fmla="*/ 582153 w 701216"/>
                  <a:gd name="connsiteY34" fmla="*/ 0 h 717576"/>
                  <a:gd name="connsiteX35" fmla="*/ 353545 w 701216"/>
                  <a:gd name="connsiteY35" fmla="*/ 0 h 717576"/>
                  <a:gd name="connsiteX36" fmla="*/ 295835 w 701216"/>
                  <a:gd name="connsiteY36" fmla="*/ 103994 h 717576"/>
                  <a:gd name="connsiteX37" fmla="*/ 353545 w 701216"/>
                  <a:gd name="connsiteY37" fmla="*/ 207988 h 717576"/>
                  <a:gd name="connsiteX38" fmla="*/ 238125 w 701216"/>
                  <a:gd name="connsiteY38" fmla="*/ 103994 h 717576"/>
                  <a:gd name="connsiteX39" fmla="*/ 353545 w 701216"/>
                  <a:gd name="connsiteY39" fmla="*/ 0 h 717576"/>
                  <a:gd name="connsiteX40" fmla="*/ 115420 w 701216"/>
                  <a:gd name="connsiteY40" fmla="*/ 0 h 717576"/>
                  <a:gd name="connsiteX41" fmla="*/ 57710 w 701216"/>
                  <a:gd name="connsiteY41" fmla="*/ 103994 h 717576"/>
                  <a:gd name="connsiteX42" fmla="*/ 115420 w 701216"/>
                  <a:gd name="connsiteY42" fmla="*/ 207988 h 717576"/>
                  <a:gd name="connsiteX43" fmla="*/ 0 w 701216"/>
                  <a:gd name="connsiteY43" fmla="*/ 103994 h 717576"/>
                  <a:gd name="connsiteX44" fmla="*/ 115420 w 701216"/>
                  <a:gd name="connsiteY44" fmla="*/ 0 h 717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1216" h="717576">
                    <a:moveTo>
                      <a:pt x="601204" y="509588"/>
                    </a:moveTo>
                    <a:cubicBezTo>
                      <a:pt x="564875" y="534138"/>
                      <a:pt x="543494" y="572666"/>
                      <a:pt x="543494" y="613582"/>
                    </a:cubicBezTo>
                    <a:cubicBezTo>
                      <a:pt x="543494" y="654498"/>
                      <a:pt x="564875" y="693027"/>
                      <a:pt x="601204" y="717576"/>
                    </a:cubicBezTo>
                    <a:cubicBezTo>
                      <a:pt x="537459" y="717576"/>
                      <a:pt x="485784" y="671016"/>
                      <a:pt x="485784" y="613582"/>
                    </a:cubicBezTo>
                    <a:cubicBezTo>
                      <a:pt x="485784" y="556148"/>
                      <a:pt x="537459" y="509588"/>
                      <a:pt x="601204" y="509588"/>
                    </a:cubicBezTo>
                    <a:close/>
                    <a:moveTo>
                      <a:pt x="372596" y="509588"/>
                    </a:moveTo>
                    <a:cubicBezTo>
                      <a:pt x="336267" y="534138"/>
                      <a:pt x="314886" y="572666"/>
                      <a:pt x="314886" y="613582"/>
                    </a:cubicBezTo>
                    <a:cubicBezTo>
                      <a:pt x="314886" y="654498"/>
                      <a:pt x="336267" y="693027"/>
                      <a:pt x="372596" y="717576"/>
                    </a:cubicBezTo>
                    <a:cubicBezTo>
                      <a:pt x="308851" y="717576"/>
                      <a:pt x="257176" y="671016"/>
                      <a:pt x="257176" y="613582"/>
                    </a:cubicBezTo>
                    <a:cubicBezTo>
                      <a:pt x="257176" y="556148"/>
                      <a:pt x="308851" y="509588"/>
                      <a:pt x="372596" y="509588"/>
                    </a:cubicBezTo>
                    <a:close/>
                    <a:moveTo>
                      <a:pt x="134471" y="509588"/>
                    </a:moveTo>
                    <a:cubicBezTo>
                      <a:pt x="98142" y="534138"/>
                      <a:pt x="76761" y="572666"/>
                      <a:pt x="76761" y="613582"/>
                    </a:cubicBezTo>
                    <a:cubicBezTo>
                      <a:pt x="76761" y="654498"/>
                      <a:pt x="98142" y="693027"/>
                      <a:pt x="134471" y="717576"/>
                    </a:cubicBezTo>
                    <a:cubicBezTo>
                      <a:pt x="70726" y="717576"/>
                      <a:pt x="19051" y="671016"/>
                      <a:pt x="19051" y="613582"/>
                    </a:cubicBezTo>
                    <a:cubicBezTo>
                      <a:pt x="19051" y="556148"/>
                      <a:pt x="70726" y="509588"/>
                      <a:pt x="134471" y="509588"/>
                    </a:cubicBezTo>
                    <a:close/>
                    <a:moveTo>
                      <a:pt x="701216" y="252413"/>
                    </a:moveTo>
                    <a:cubicBezTo>
                      <a:pt x="664887" y="276963"/>
                      <a:pt x="643506" y="315491"/>
                      <a:pt x="643506" y="356407"/>
                    </a:cubicBezTo>
                    <a:cubicBezTo>
                      <a:pt x="643506" y="397323"/>
                      <a:pt x="664887" y="435852"/>
                      <a:pt x="701216" y="460401"/>
                    </a:cubicBezTo>
                    <a:cubicBezTo>
                      <a:pt x="637471" y="460401"/>
                      <a:pt x="585796" y="413841"/>
                      <a:pt x="585796" y="356407"/>
                    </a:cubicBezTo>
                    <a:cubicBezTo>
                      <a:pt x="585796" y="298973"/>
                      <a:pt x="637471" y="252413"/>
                      <a:pt x="701216" y="252413"/>
                    </a:cubicBezTo>
                    <a:close/>
                    <a:moveTo>
                      <a:pt x="472608" y="252413"/>
                    </a:moveTo>
                    <a:cubicBezTo>
                      <a:pt x="436279" y="276963"/>
                      <a:pt x="414898" y="315491"/>
                      <a:pt x="414898" y="356407"/>
                    </a:cubicBezTo>
                    <a:cubicBezTo>
                      <a:pt x="414898" y="397323"/>
                      <a:pt x="436279" y="435852"/>
                      <a:pt x="472608" y="460401"/>
                    </a:cubicBezTo>
                    <a:cubicBezTo>
                      <a:pt x="408863" y="460401"/>
                      <a:pt x="357188" y="413841"/>
                      <a:pt x="357188" y="356407"/>
                    </a:cubicBezTo>
                    <a:cubicBezTo>
                      <a:pt x="357188" y="298973"/>
                      <a:pt x="408863" y="252413"/>
                      <a:pt x="472608" y="252413"/>
                    </a:cubicBezTo>
                    <a:close/>
                    <a:moveTo>
                      <a:pt x="234483" y="252413"/>
                    </a:moveTo>
                    <a:cubicBezTo>
                      <a:pt x="198154" y="276963"/>
                      <a:pt x="176773" y="315491"/>
                      <a:pt x="176773" y="356407"/>
                    </a:cubicBezTo>
                    <a:cubicBezTo>
                      <a:pt x="176773" y="397323"/>
                      <a:pt x="198154" y="435852"/>
                      <a:pt x="234483" y="460401"/>
                    </a:cubicBezTo>
                    <a:cubicBezTo>
                      <a:pt x="170738" y="460401"/>
                      <a:pt x="119063" y="413841"/>
                      <a:pt x="119063" y="356407"/>
                    </a:cubicBezTo>
                    <a:cubicBezTo>
                      <a:pt x="119063" y="298973"/>
                      <a:pt x="170738" y="252413"/>
                      <a:pt x="234483" y="252413"/>
                    </a:cubicBezTo>
                    <a:close/>
                    <a:moveTo>
                      <a:pt x="582153" y="0"/>
                    </a:moveTo>
                    <a:cubicBezTo>
                      <a:pt x="545824" y="24550"/>
                      <a:pt x="524443" y="63078"/>
                      <a:pt x="524443" y="103994"/>
                    </a:cubicBezTo>
                    <a:cubicBezTo>
                      <a:pt x="524443" y="144910"/>
                      <a:pt x="545824" y="183439"/>
                      <a:pt x="582153" y="207988"/>
                    </a:cubicBezTo>
                    <a:cubicBezTo>
                      <a:pt x="518408" y="207988"/>
                      <a:pt x="466733" y="161428"/>
                      <a:pt x="466733" y="103994"/>
                    </a:cubicBezTo>
                    <a:cubicBezTo>
                      <a:pt x="466733" y="46560"/>
                      <a:pt x="518408" y="0"/>
                      <a:pt x="582153" y="0"/>
                    </a:cubicBezTo>
                    <a:close/>
                    <a:moveTo>
                      <a:pt x="353545" y="0"/>
                    </a:moveTo>
                    <a:cubicBezTo>
                      <a:pt x="317216" y="24550"/>
                      <a:pt x="295835" y="63078"/>
                      <a:pt x="295835" y="103994"/>
                    </a:cubicBezTo>
                    <a:cubicBezTo>
                      <a:pt x="295835" y="144910"/>
                      <a:pt x="317216" y="183439"/>
                      <a:pt x="353545" y="207988"/>
                    </a:cubicBezTo>
                    <a:cubicBezTo>
                      <a:pt x="289800" y="207988"/>
                      <a:pt x="238125" y="161428"/>
                      <a:pt x="238125" y="103994"/>
                    </a:cubicBezTo>
                    <a:cubicBezTo>
                      <a:pt x="238125" y="46560"/>
                      <a:pt x="289800" y="0"/>
                      <a:pt x="353545" y="0"/>
                    </a:cubicBezTo>
                    <a:close/>
                    <a:moveTo>
                      <a:pt x="115420" y="0"/>
                    </a:moveTo>
                    <a:cubicBezTo>
                      <a:pt x="79091" y="24550"/>
                      <a:pt x="57710" y="63078"/>
                      <a:pt x="57710" y="103994"/>
                    </a:cubicBezTo>
                    <a:cubicBezTo>
                      <a:pt x="57710" y="144910"/>
                      <a:pt x="79091" y="183439"/>
                      <a:pt x="115420" y="207988"/>
                    </a:cubicBezTo>
                    <a:cubicBezTo>
                      <a:pt x="51675" y="207988"/>
                      <a:pt x="0" y="161428"/>
                      <a:pt x="0" y="103994"/>
                    </a:cubicBezTo>
                    <a:cubicBezTo>
                      <a:pt x="0" y="46560"/>
                      <a:pt x="51675" y="0"/>
                      <a:pt x="1154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21A87F8C-9FEA-46EF-9E60-52035015A51D}"/>
                  </a:ext>
                </a:extLst>
              </p:cNvPr>
              <p:cNvSpPr/>
              <p:nvPr/>
            </p:nvSpPr>
            <p:spPr bwMode="auto">
              <a:xfrm rot="15300000">
                <a:off x="770395" y="1793876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1" name="グループ化 1010">
              <a:extLst>
                <a:ext uri="{FF2B5EF4-FFF2-40B4-BE49-F238E27FC236}">
                  <a16:creationId xmlns:a16="http://schemas.microsoft.com/office/drawing/2014/main" id="{F9488771-4093-4BFF-8993-83ED943AB1F2}"/>
                </a:ext>
              </a:extLst>
            </p:cNvPr>
            <p:cNvGrpSpPr/>
            <p:nvPr/>
          </p:nvGrpSpPr>
          <p:grpSpPr>
            <a:xfrm>
              <a:off x="992560" y="1741051"/>
              <a:ext cx="733076" cy="677567"/>
              <a:chOff x="437706" y="841266"/>
              <a:chExt cx="1737980" cy="1606380"/>
            </a:xfrm>
          </p:grpSpPr>
          <p:sp>
            <p:nvSpPr>
              <p:cNvPr id="1020" name="フリーフォーム: 図形 1019">
                <a:extLst>
                  <a:ext uri="{FF2B5EF4-FFF2-40B4-BE49-F238E27FC236}">
                    <a16:creationId xmlns:a16="http://schemas.microsoft.com/office/drawing/2014/main" id="{7B1A8D99-B353-49E3-8223-8D00D794C03D}"/>
                  </a:ext>
                </a:extLst>
              </p:cNvPr>
              <p:cNvSpPr/>
              <p:nvPr/>
            </p:nvSpPr>
            <p:spPr bwMode="auto">
              <a:xfrm>
                <a:off x="143877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フリーフォーム: 図形 1020">
                <a:extLst>
                  <a:ext uri="{FF2B5EF4-FFF2-40B4-BE49-F238E27FC236}">
                    <a16:creationId xmlns:a16="http://schemas.microsoft.com/office/drawing/2014/main" id="{96A404EA-F9BD-4E9C-B31D-6B2B5613B4EB}"/>
                  </a:ext>
                </a:extLst>
              </p:cNvPr>
              <p:cNvSpPr/>
              <p:nvPr/>
            </p:nvSpPr>
            <p:spPr bwMode="auto">
              <a:xfrm>
                <a:off x="437706" y="841266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500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5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2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2 h 1606380"/>
                  <a:gd name="connsiteX27" fmla="*/ 1558710 w 1737980"/>
                  <a:gd name="connsiteY27" fmla="*/ 724450 h 1606380"/>
                  <a:gd name="connsiteX28" fmla="*/ 1737980 w 1737980"/>
                  <a:gd name="connsiteY28" fmla="*/ 877954 h 1606380"/>
                  <a:gd name="connsiteX29" fmla="*/ 1674333 w 1737980"/>
                  <a:gd name="connsiteY29" fmla="*/ 941601 h 1606380"/>
                  <a:gd name="connsiteX30" fmla="*/ 1566855 w 1737980"/>
                  <a:gd name="connsiteY30" fmla="*/ 816082 h 1606380"/>
                  <a:gd name="connsiteX31" fmla="*/ 1562931 w 1737980"/>
                  <a:gd name="connsiteY31" fmla="*/ 878364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3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45433 w 1737980"/>
                  <a:gd name="connsiteY57" fmla="*/ 1334916 h 1606380"/>
                  <a:gd name="connsiteX58" fmla="*/ 0 w 1737980"/>
                  <a:gd name="connsiteY58" fmla="*/ 814153 h 1606380"/>
                  <a:gd name="connsiteX59" fmla="*/ 478519 w 1737980"/>
                  <a:gd name="connsiteY59" fmla="*/ 235486 h 1606380"/>
                  <a:gd name="connsiteX60" fmla="*/ 509126 w 1737980"/>
                  <a:gd name="connsiteY60" fmla="*/ 227870 h 1606380"/>
                  <a:gd name="connsiteX61" fmla="*/ 505019 w 1737980"/>
                  <a:gd name="connsiteY61" fmla="*/ 198567 h 1606380"/>
                  <a:gd name="connsiteX62" fmla="*/ 560727 w 1737980"/>
                  <a:gd name="connsiteY62" fmla="*/ 88715 h 1606380"/>
                  <a:gd name="connsiteX63" fmla="*/ 565932 w 1737980"/>
                  <a:gd name="connsiteY63" fmla="*/ 145033 h 1606380"/>
                  <a:gd name="connsiteX64" fmla="*/ 577759 w 1737980"/>
                  <a:gd name="connsiteY64" fmla="*/ 194095 h 1606380"/>
                  <a:gd name="connsiteX65" fmla="*/ 584493 w 1737980"/>
                  <a:gd name="connsiteY65" fmla="*/ 132864 h 1606380"/>
                  <a:gd name="connsiteX66" fmla="*/ 661160 w 1737980"/>
                  <a:gd name="connsiteY66" fmla="*/ 42295 h 1606380"/>
                  <a:gd name="connsiteX67" fmla="*/ 654352 w 1737980"/>
                  <a:gd name="connsiteY67" fmla="*/ 123428 h 1606380"/>
                  <a:gd name="connsiteX68" fmla="*/ 678010 w 1737980"/>
                  <a:gd name="connsiteY68" fmla="*/ 68529 h 1606380"/>
                  <a:gd name="connsiteX69" fmla="*/ 783756 w 1737980"/>
                  <a:gd name="connsiteY69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2"/>
                      <a:pt x="1538721" y="646422"/>
                    </a:cubicBezTo>
                    <a:lnTo>
                      <a:pt x="1558710" y="724450"/>
                    </a:lnTo>
                    <a:lnTo>
                      <a:pt x="1737980" y="877954"/>
                    </a:lnTo>
                    <a:lnTo>
                      <a:pt x="1674333" y="941601"/>
                    </a:lnTo>
                    <a:lnTo>
                      <a:pt x="1566855" y="816082"/>
                    </a:lnTo>
                    <a:lnTo>
                      <a:pt x="1562931" y="878364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3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45433" y="1334916"/>
                    </a:lnTo>
                    <a:cubicBezTo>
                      <a:pt x="137023" y="1222057"/>
                      <a:pt x="0" y="1030931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楕円 1021">
                <a:extLst>
                  <a:ext uri="{FF2B5EF4-FFF2-40B4-BE49-F238E27FC236}">
                    <a16:creationId xmlns:a16="http://schemas.microsoft.com/office/drawing/2014/main" id="{87C1EE86-6935-477E-877D-703E6FC1963E}"/>
                  </a:ext>
                </a:extLst>
              </p:cNvPr>
              <p:cNvSpPr/>
              <p:nvPr/>
            </p:nvSpPr>
            <p:spPr bwMode="auto">
              <a:xfrm>
                <a:off x="476791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楕円 1022">
                <a:extLst>
                  <a:ext uri="{FF2B5EF4-FFF2-40B4-BE49-F238E27FC236}">
                    <a16:creationId xmlns:a16="http://schemas.microsoft.com/office/drawing/2014/main" id="{8CFAD390-C742-4214-B94F-3296D674E2CF}"/>
                  </a:ext>
                </a:extLst>
              </p:cNvPr>
              <p:cNvSpPr/>
              <p:nvPr/>
            </p:nvSpPr>
            <p:spPr bwMode="auto">
              <a:xfrm>
                <a:off x="53154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楕円 1023">
                <a:extLst>
                  <a:ext uri="{FF2B5EF4-FFF2-40B4-BE49-F238E27FC236}">
                    <a16:creationId xmlns:a16="http://schemas.microsoft.com/office/drawing/2014/main" id="{B67986F3-03AE-4556-B9F5-73B54C9F055C}"/>
                  </a:ext>
                </a:extLst>
              </p:cNvPr>
              <p:cNvSpPr/>
              <p:nvPr/>
            </p:nvSpPr>
            <p:spPr bwMode="auto">
              <a:xfrm>
                <a:off x="71251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5" name="楕円 1024">
                <a:extLst>
                  <a:ext uri="{FF2B5EF4-FFF2-40B4-BE49-F238E27FC236}">
                    <a16:creationId xmlns:a16="http://schemas.microsoft.com/office/drawing/2014/main" id="{9AB8066A-3816-4F2D-BB36-1105AC75F945}"/>
                  </a:ext>
                </a:extLst>
              </p:cNvPr>
              <p:cNvSpPr/>
              <p:nvPr/>
            </p:nvSpPr>
            <p:spPr bwMode="auto">
              <a:xfrm>
                <a:off x="56010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楕円 1025">
                <a:extLst>
                  <a:ext uri="{FF2B5EF4-FFF2-40B4-BE49-F238E27FC236}">
                    <a16:creationId xmlns:a16="http://schemas.microsoft.com/office/drawing/2014/main" id="{9F77B945-9D87-40D6-A8BA-25F27A1A9499}"/>
                  </a:ext>
                </a:extLst>
              </p:cNvPr>
              <p:cNvSpPr/>
              <p:nvPr/>
            </p:nvSpPr>
            <p:spPr bwMode="auto">
              <a:xfrm>
                <a:off x="80851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C37F9E17-44F1-47FF-B9C6-95EACD3993B4}"/>
                </a:ext>
              </a:extLst>
            </p:cNvPr>
            <p:cNvGrpSpPr/>
            <p:nvPr/>
          </p:nvGrpSpPr>
          <p:grpSpPr>
            <a:xfrm>
              <a:off x="1362878" y="1741051"/>
              <a:ext cx="733076" cy="677567"/>
              <a:chOff x="437706" y="841266"/>
              <a:chExt cx="1737980" cy="1606380"/>
            </a:xfrm>
          </p:grpSpPr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A7900836-138B-4220-BE6D-9E5A673DC4D4}"/>
                  </a:ext>
                </a:extLst>
              </p:cNvPr>
              <p:cNvSpPr/>
              <p:nvPr/>
            </p:nvSpPr>
            <p:spPr bwMode="auto">
              <a:xfrm>
                <a:off x="143877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57FB3CAC-9893-42FB-98E8-85615AF365F5}"/>
                  </a:ext>
                </a:extLst>
              </p:cNvPr>
              <p:cNvSpPr/>
              <p:nvPr/>
            </p:nvSpPr>
            <p:spPr bwMode="auto">
              <a:xfrm>
                <a:off x="437706" y="841266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500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5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2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2 h 1606380"/>
                  <a:gd name="connsiteX27" fmla="*/ 1558710 w 1737980"/>
                  <a:gd name="connsiteY27" fmla="*/ 724450 h 1606380"/>
                  <a:gd name="connsiteX28" fmla="*/ 1737980 w 1737980"/>
                  <a:gd name="connsiteY28" fmla="*/ 877954 h 1606380"/>
                  <a:gd name="connsiteX29" fmla="*/ 1674333 w 1737980"/>
                  <a:gd name="connsiteY29" fmla="*/ 941601 h 1606380"/>
                  <a:gd name="connsiteX30" fmla="*/ 1566855 w 1737980"/>
                  <a:gd name="connsiteY30" fmla="*/ 816082 h 1606380"/>
                  <a:gd name="connsiteX31" fmla="*/ 1562931 w 1737980"/>
                  <a:gd name="connsiteY31" fmla="*/ 878364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3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45433 w 1737980"/>
                  <a:gd name="connsiteY57" fmla="*/ 1334916 h 1606380"/>
                  <a:gd name="connsiteX58" fmla="*/ 0 w 1737980"/>
                  <a:gd name="connsiteY58" fmla="*/ 814153 h 1606380"/>
                  <a:gd name="connsiteX59" fmla="*/ 478519 w 1737980"/>
                  <a:gd name="connsiteY59" fmla="*/ 235486 h 1606380"/>
                  <a:gd name="connsiteX60" fmla="*/ 509126 w 1737980"/>
                  <a:gd name="connsiteY60" fmla="*/ 227870 h 1606380"/>
                  <a:gd name="connsiteX61" fmla="*/ 505019 w 1737980"/>
                  <a:gd name="connsiteY61" fmla="*/ 198567 h 1606380"/>
                  <a:gd name="connsiteX62" fmla="*/ 560727 w 1737980"/>
                  <a:gd name="connsiteY62" fmla="*/ 88715 h 1606380"/>
                  <a:gd name="connsiteX63" fmla="*/ 565932 w 1737980"/>
                  <a:gd name="connsiteY63" fmla="*/ 145033 h 1606380"/>
                  <a:gd name="connsiteX64" fmla="*/ 577759 w 1737980"/>
                  <a:gd name="connsiteY64" fmla="*/ 194095 h 1606380"/>
                  <a:gd name="connsiteX65" fmla="*/ 584493 w 1737980"/>
                  <a:gd name="connsiteY65" fmla="*/ 132864 h 1606380"/>
                  <a:gd name="connsiteX66" fmla="*/ 661160 w 1737980"/>
                  <a:gd name="connsiteY66" fmla="*/ 42295 h 1606380"/>
                  <a:gd name="connsiteX67" fmla="*/ 654352 w 1737980"/>
                  <a:gd name="connsiteY67" fmla="*/ 123428 h 1606380"/>
                  <a:gd name="connsiteX68" fmla="*/ 678010 w 1737980"/>
                  <a:gd name="connsiteY68" fmla="*/ 68529 h 1606380"/>
                  <a:gd name="connsiteX69" fmla="*/ 783756 w 1737980"/>
                  <a:gd name="connsiteY69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2"/>
                      <a:pt x="1538721" y="646422"/>
                    </a:cubicBezTo>
                    <a:lnTo>
                      <a:pt x="1558710" y="724450"/>
                    </a:lnTo>
                    <a:lnTo>
                      <a:pt x="1737980" y="877954"/>
                    </a:lnTo>
                    <a:lnTo>
                      <a:pt x="1674333" y="941601"/>
                    </a:lnTo>
                    <a:lnTo>
                      <a:pt x="1566855" y="816082"/>
                    </a:lnTo>
                    <a:lnTo>
                      <a:pt x="1562931" y="878364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3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45433" y="1334916"/>
                    </a:lnTo>
                    <a:cubicBezTo>
                      <a:pt x="137023" y="1222057"/>
                      <a:pt x="0" y="1030931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楕円 1014">
                <a:extLst>
                  <a:ext uri="{FF2B5EF4-FFF2-40B4-BE49-F238E27FC236}">
                    <a16:creationId xmlns:a16="http://schemas.microsoft.com/office/drawing/2014/main" id="{923112C3-4ECE-447D-A32A-B887DA78CFFD}"/>
                  </a:ext>
                </a:extLst>
              </p:cNvPr>
              <p:cNvSpPr/>
              <p:nvPr/>
            </p:nvSpPr>
            <p:spPr bwMode="auto">
              <a:xfrm>
                <a:off x="476791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楕円 1015">
                <a:extLst>
                  <a:ext uri="{FF2B5EF4-FFF2-40B4-BE49-F238E27FC236}">
                    <a16:creationId xmlns:a16="http://schemas.microsoft.com/office/drawing/2014/main" id="{B47E95E4-78B2-4183-B378-F4A5847E91A7}"/>
                  </a:ext>
                </a:extLst>
              </p:cNvPr>
              <p:cNvSpPr/>
              <p:nvPr/>
            </p:nvSpPr>
            <p:spPr bwMode="auto">
              <a:xfrm>
                <a:off x="53154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楕円 1016">
                <a:extLst>
                  <a:ext uri="{FF2B5EF4-FFF2-40B4-BE49-F238E27FC236}">
                    <a16:creationId xmlns:a16="http://schemas.microsoft.com/office/drawing/2014/main" id="{5A972065-D769-475A-8437-ACC519B9C51A}"/>
                  </a:ext>
                </a:extLst>
              </p:cNvPr>
              <p:cNvSpPr/>
              <p:nvPr/>
            </p:nvSpPr>
            <p:spPr bwMode="auto">
              <a:xfrm>
                <a:off x="71251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楕円 1017">
                <a:extLst>
                  <a:ext uri="{FF2B5EF4-FFF2-40B4-BE49-F238E27FC236}">
                    <a16:creationId xmlns:a16="http://schemas.microsoft.com/office/drawing/2014/main" id="{5DABBB1F-ED6E-4800-848E-CF3CFA10431A}"/>
                  </a:ext>
                </a:extLst>
              </p:cNvPr>
              <p:cNvSpPr/>
              <p:nvPr/>
            </p:nvSpPr>
            <p:spPr bwMode="auto">
              <a:xfrm>
                <a:off x="56010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楕円 1018">
                <a:extLst>
                  <a:ext uri="{FF2B5EF4-FFF2-40B4-BE49-F238E27FC236}">
                    <a16:creationId xmlns:a16="http://schemas.microsoft.com/office/drawing/2014/main" id="{547CD3C4-0FC5-4F5A-B3DD-8779A90FC911}"/>
                  </a:ext>
                </a:extLst>
              </p:cNvPr>
              <p:cNvSpPr/>
              <p:nvPr/>
            </p:nvSpPr>
            <p:spPr bwMode="auto">
              <a:xfrm>
                <a:off x="808516" y="1435481"/>
                <a:ext cx="89322" cy="891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9" name="グループ化 1038">
            <a:extLst>
              <a:ext uri="{FF2B5EF4-FFF2-40B4-BE49-F238E27FC236}">
                <a16:creationId xmlns:a16="http://schemas.microsoft.com/office/drawing/2014/main" id="{A38F94B6-2B99-4AA2-B35C-B689E32D9849}"/>
              </a:ext>
            </a:extLst>
          </p:cNvPr>
          <p:cNvGrpSpPr/>
          <p:nvPr/>
        </p:nvGrpSpPr>
        <p:grpSpPr>
          <a:xfrm>
            <a:off x="2195692" y="841265"/>
            <a:ext cx="1744302" cy="1577354"/>
            <a:chOff x="2195692" y="841265"/>
            <a:chExt cx="1744302" cy="1577354"/>
          </a:xfrm>
        </p:grpSpPr>
        <p:grpSp>
          <p:nvGrpSpPr>
            <p:cNvPr id="1040" name="グループ化 1039">
              <a:extLst>
                <a:ext uri="{FF2B5EF4-FFF2-40B4-BE49-F238E27FC236}">
                  <a16:creationId xmlns:a16="http://schemas.microsoft.com/office/drawing/2014/main" id="{52C6E16E-1178-4A69-8B3D-A5D381B5AEF4}"/>
                </a:ext>
              </a:extLst>
            </p:cNvPr>
            <p:cNvGrpSpPr/>
            <p:nvPr/>
          </p:nvGrpSpPr>
          <p:grpSpPr>
            <a:xfrm>
              <a:off x="2195692" y="841265"/>
              <a:ext cx="1741310" cy="1533528"/>
              <a:chOff x="2195692" y="841265"/>
              <a:chExt cx="1824034" cy="1606381"/>
            </a:xfrm>
          </p:grpSpPr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68ECAE76-9424-4489-9BC4-D7A17947E051}"/>
                  </a:ext>
                </a:extLst>
              </p:cNvPr>
              <p:cNvSpPr/>
              <p:nvPr/>
            </p:nvSpPr>
            <p:spPr bwMode="auto">
              <a:xfrm>
                <a:off x="328281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6A0B6DF8-1CE8-4DD2-AF16-E122F4078981}"/>
                  </a:ext>
                </a:extLst>
              </p:cNvPr>
              <p:cNvSpPr/>
              <p:nvPr/>
            </p:nvSpPr>
            <p:spPr bwMode="auto">
              <a:xfrm rot="15300000">
                <a:off x="2207242" y="1793875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030E0591-B968-419E-A828-0E97356B5909}"/>
                  </a:ext>
                </a:extLst>
              </p:cNvPr>
              <p:cNvSpPr/>
              <p:nvPr/>
            </p:nvSpPr>
            <p:spPr bwMode="auto">
              <a:xfrm>
                <a:off x="2281746" y="841265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499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4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1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1 h 1606380"/>
                  <a:gd name="connsiteX27" fmla="*/ 1558711 w 1737980"/>
                  <a:gd name="connsiteY27" fmla="*/ 724452 h 1606380"/>
                  <a:gd name="connsiteX28" fmla="*/ 1737980 w 1737980"/>
                  <a:gd name="connsiteY28" fmla="*/ 877955 h 1606380"/>
                  <a:gd name="connsiteX29" fmla="*/ 1674333 w 1737980"/>
                  <a:gd name="connsiteY29" fmla="*/ 941602 h 1606380"/>
                  <a:gd name="connsiteX30" fmla="*/ 1566854 w 1737980"/>
                  <a:gd name="connsiteY30" fmla="*/ 816083 h 1606380"/>
                  <a:gd name="connsiteX31" fmla="*/ 1562931 w 1737980"/>
                  <a:gd name="connsiteY31" fmla="*/ 878363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4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96466 w 1737980"/>
                  <a:gd name="connsiteY57" fmla="*/ 1357120 h 1606380"/>
                  <a:gd name="connsiteX58" fmla="*/ 385091 w 1737980"/>
                  <a:gd name="connsiteY58" fmla="*/ 1368554 h 1606380"/>
                  <a:gd name="connsiteX59" fmla="*/ 276610 w 1737980"/>
                  <a:gd name="connsiteY59" fmla="*/ 1408926 h 1606380"/>
                  <a:gd name="connsiteX60" fmla="*/ 82586 w 1737980"/>
                  <a:gd name="connsiteY60" fmla="*/ 1172535 h 1606380"/>
                  <a:gd name="connsiteX61" fmla="*/ 93622 w 1737980"/>
                  <a:gd name="connsiteY61" fmla="*/ 1105939 h 1606380"/>
                  <a:gd name="connsiteX62" fmla="*/ 61570 w 1737980"/>
                  <a:gd name="connsiteY62" fmla="*/ 1058606 h 1606380"/>
                  <a:gd name="connsiteX63" fmla="*/ 0 w 1737980"/>
                  <a:gd name="connsiteY63" fmla="*/ 814152 h 1606380"/>
                  <a:gd name="connsiteX64" fmla="*/ 478519 w 1737980"/>
                  <a:gd name="connsiteY64" fmla="*/ 235486 h 1606380"/>
                  <a:gd name="connsiteX65" fmla="*/ 509126 w 1737980"/>
                  <a:gd name="connsiteY65" fmla="*/ 227870 h 1606380"/>
                  <a:gd name="connsiteX66" fmla="*/ 505019 w 1737980"/>
                  <a:gd name="connsiteY66" fmla="*/ 198567 h 1606380"/>
                  <a:gd name="connsiteX67" fmla="*/ 560727 w 1737980"/>
                  <a:gd name="connsiteY67" fmla="*/ 88715 h 1606380"/>
                  <a:gd name="connsiteX68" fmla="*/ 565932 w 1737980"/>
                  <a:gd name="connsiteY68" fmla="*/ 145033 h 1606380"/>
                  <a:gd name="connsiteX69" fmla="*/ 577759 w 1737980"/>
                  <a:gd name="connsiteY69" fmla="*/ 194095 h 1606380"/>
                  <a:gd name="connsiteX70" fmla="*/ 584493 w 1737980"/>
                  <a:gd name="connsiteY70" fmla="*/ 132863 h 1606380"/>
                  <a:gd name="connsiteX71" fmla="*/ 661160 w 1737980"/>
                  <a:gd name="connsiteY71" fmla="*/ 42295 h 1606380"/>
                  <a:gd name="connsiteX72" fmla="*/ 654352 w 1737980"/>
                  <a:gd name="connsiteY72" fmla="*/ 123428 h 1606380"/>
                  <a:gd name="connsiteX73" fmla="*/ 678010 w 1737980"/>
                  <a:gd name="connsiteY73" fmla="*/ 68529 h 1606380"/>
                  <a:gd name="connsiteX74" fmla="*/ 783756 w 1737980"/>
                  <a:gd name="connsiteY74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499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4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1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1"/>
                      <a:pt x="1483475" y="486241"/>
                      <a:pt x="1538721" y="646421"/>
                    </a:cubicBezTo>
                    <a:lnTo>
                      <a:pt x="1558711" y="724452"/>
                    </a:lnTo>
                    <a:lnTo>
                      <a:pt x="1737980" y="877955"/>
                    </a:lnTo>
                    <a:lnTo>
                      <a:pt x="1674333" y="941602"/>
                    </a:lnTo>
                    <a:lnTo>
                      <a:pt x="1566854" y="816083"/>
                    </a:lnTo>
                    <a:lnTo>
                      <a:pt x="1562931" y="878363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4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96466" y="1357120"/>
                    </a:lnTo>
                    <a:lnTo>
                      <a:pt x="385091" y="1368554"/>
                    </a:lnTo>
                    <a:cubicBezTo>
                      <a:pt x="354124" y="1394043"/>
                      <a:pt x="316794" y="1408926"/>
                      <a:pt x="276610" y="1408926"/>
                    </a:cubicBezTo>
                    <a:cubicBezTo>
                      <a:pt x="169454" y="1408926"/>
                      <a:pt x="82586" y="1303090"/>
                      <a:pt x="82586" y="1172535"/>
                    </a:cubicBezTo>
                    <a:lnTo>
                      <a:pt x="93622" y="1105939"/>
                    </a:lnTo>
                    <a:lnTo>
                      <a:pt x="61570" y="1058606"/>
                    </a:lnTo>
                    <a:cubicBezTo>
                      <a:pt x="21924" y="983471"/>
                      <a:pt x="0" y="900864"/>
                      <a:pt x="0" y="814152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3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80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楕円 1063">
                <a:extLst>
                  <a:ext uri="{FF2B5EF4-FFF2-40B4-BE49-F238E27FC236}">
                    <a16:creationId xmlns:a16="http://schemas.microsoft.com/office/drawing/2014/main" id="{54761661-893C-4FC3-9F61-BF73937641E2}"/>
                  </a:ext>
                </a:extLst>
              </p:cNvPr>
              <p:cNvSpPr/>
              <p:nvPr/>
            </p:nvSpPr>
            <p:spPr bwMode="auto">
              <a:xfrm>
                <a:off x="2398912" y="1794496"/>
                <a:ext cx="274869" cy="414452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E241F90E-9924-4822-AB92-73927C8B8ECC}"/>
                  </a:ext>
                </a:extLst>
              </p:cNvPr>
              <p:cNvSpPr/>
              <p:nvPr/>
            </p:nvSpPr>
            <p:spPr bwMode="auto">
              <a:xfrm>
                <a:off x="2450625" y="1972618"/>
                <a:ext cx="224273" cy="236330"/>
              </a:xfrm>
              <a:custGeom>
                <a:avLst/>
                <a:gdLst>
                  <a:gd name="connsiteX0" fmla="*/ 220376 w 224273"/>
                  <a:gd name="connsiteY0" fmla="*/ 0 h 236330"/>
                  <a:gd name="connsiteX1" fmla="*/ 224273 w 224273"/>
                  <a:gd name="connsiteY1" fmla="*/ 29104 h 236330"/>
                  <a:gd name="connsiteX2" fmla="*/ 86838 w 224273"/>
                  <a:gd name="connsiteY2" fmla="*/ 236330 h 236330"/>
                  <a:gd name="connsiteX3" fmla="*/ 33342 w 224273"/>
                  <a:gd name="connsiteY3" fmla="*/ 220045 h 236330"/>
                  <a:gd name="connsiteX4" fmla="*/ 0 w 224273"/>
                  <a:gd name="connsiteY4" fmla="*/ 186150 h 236330"/>
                  <a:gd name="connsiteX5" fmla="*/ 17631 w 224273"/>
                  <a:gd name="connsiteY5" fmla="*/ 139998 h 236330"/>
                  <a:gd name="connsiteX6" fmla="*/ 67031 w 224273"/>
                  <a:gd name="connsiteY6" fmla="*/ 75324 h 236330"/>
                  <a:gd name="connsiteX7" fmla="*/ 199108 w 224273"/>
                  <a:gd name="connsiteY7" fmla="*/ 175 h 236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273" h="236330">
                    <a:moveTo>
                      <a:pt x="220376" y="0"/>
                    </a:moveTo>
                    <a:lnTo>
                      <a:pt x="224273" y="29104"/>
                    </a:lnTo>
                    <a:cubicBezTo>
                      <a:pt x="224273" y="143552"/>
                      <a:pt x="162741" y="236330"/>
                      <a:pt x="86838" y="236330"/>
                    </a:cubicBezTo>
                    <a:cubicBezTo>
                      <a:pt x="67862" y="236330"/>
                      <a:pt x="49785" y="230531"/>
                      <a:pt x="33342" y="220045"/>
                    </a:cubicBezTo>
                    <a:lnTo>
                      <a:pt x="0" y="186150"/>
                    </a:lnTo>
                    <a:lnTo>
                      <a:pt x="17631" y="139998"/>
                    </a:lnTo>
                    <a:cubicBezTo>
                      <a:pt x="30244" y="117549"/>
                      <a:pt x="46799" y="95556"/>
                      <a:pt x="67031" y="75324"/>
                    </a:cubicBezTo>
                    <a:cubicBezTo>
                      <a:pt x="107494" y="34861"/>
                      <a:pt x="155004" y="9105"/>
                      <a:pt x="199108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楕円 1065">
                <a:extLst>
                  <a:ext uri="{FF2B5EF4-FFF2-40B4-BE49-F238E27FC236}">
                    <a16:creationId xmlns:a16="http://schemas.microsoft.com/office/drawing/2014/main" id="{EB9DE9AD-4435-4C79-AC2B-E25B28654A33}"/>
                  </a:ext>
                </a:extLst>
              </p:cNvPr>
              <p:cNvSpPr/>
              <p:nvPr/>
            </p:nvSpPr>
            <p:spPr bwMode="auto">
              <a:xfrm>
                <a:off x="2320831" y="1707887"/>
                <a:ext cx="460739" cy="341551"/>
              </a:xfrm>
              <a:prstGeom prst="ellipse">
                <a:avLst/>
              </a:prstGeom>
              <a:solidFill>
                <a:srgbClr val="FF505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楕円 1066">
                <a:extLst>
                  <a:ext uri="{FF2B5EF4-FFF2-40B4-BE49-F238E27FC236}">
                    <a16:creationId xmlns:a16="http://schemas.microsoft.com/office/drawing/2014/main" id="{3B8BECB3-52EE-4633-BE57-198631BDA70F}"/>
                  </a:ext>
                </a:extLst>
              </p:cNvPr>
              <p:cNvSpPr/>
              <p:nvPr/>
            </p:nvSpPr>
            <p:spPr bwMode="auto">
              <a:xfrm>
                <a:off x="237558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楕円 1067">
                <a:extLst>
                  <a:ext uri="{FF2B5EF4-FFF2-40B4-BE49-F238E27FC236}">
                    <a16:creationId xmlns:a16="http://schemas.microsoft.com/office/drawing/2014/main" id="{7BC6B3C9-4207-497B-8F47-2E83C6B29650}"/>
                  </a:ext>
                </a:extLst>
              </p:cNvPr>
              <p:cNvSpPr/>
              <p:nvPr/>
            </p:nvSpPr>
            <p:spPr bwMode="auto">
              <a:xfrm>
                <a:off x="255655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2728CA2B-5942-44CF-99AA-AF289C356629}"/>
                  </a:ext>
                </a:extLst>
              </p:cNvPr>
              <p:cNvSpPr/>
              <p:nvPr/>
            </p:nvSpPr>
            <p:spPr bwMode="auto">
              <a:xfrm rot="15300000">
                <a:off x="2614435" y="1793876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42E3187A-130B-4A10-AB20-6914AF4E8A0E}"/>
                  </a:ext>
                </a:extLst>
              </p:cNvPr>
              <p:cNvSpPr/>
              <p:nvPr/>
            </p:nvSpPr>
            <p:spPr bwMode="auto">
              <a:xfrm>
                <a:off x="2949223" y="1230926"/>
                <a:ext cx="701216" cy="717576"/>
              </a:xfrm>
              <a:custGeom>
                <a:avLst/>
                <a:gdLst>
                  <a:gd name="connsiteX0" fmla="*/ 601204 w 701216"/>
                  <a:gd name="connsiteY0" fmla="*/ 509588 h 717576"/>
                  <a:gd name="connsiteX1" fmla="*/ 543494 w 701216"/>
                  <a:gd name="connsiteY1" fmla="*/ 613582 h 717576"/>
                  <a:gd name="connsiteX2" fmla="*/ 601204 w 701216"/>
                  <a:gd name="connsiteY2" fmla="*/ 717576 h 717576"/>
                  <a:gd name="connsiteX3" fmla="*/ 485784 w 701216"/>
                  <a:gd name="connsiteY3" fmla="*/ 613582 h 717576"/>
                  <a:gd name="connsiteX4" fmla="*/ 601204 w 701216"/>
                  <a:gd name="connsiteY4" fmla="*/ 509588 h 717576"/>
                  <a:gd name="connsiteX5" fmla="*/ 372596 w 701216"/>
                  <a:gd name="connsiteY5" fmla="*/ 509588 h 717576"/>
                  <a:gd name="connsiteX6" fmla="*/ 314886 w 701216"/>
                  <a:gd name="connsiteY6" fmla="*/ 613582 h 717576"/>
                  <a:gd name="connsiteX7" fmla="*/ 372596 w 701216"/>
                  <a:gd name="connsiteY7" fmla="*/ 717576 h 717576"/>
                  <a:gd name="connsiteX8" fmla="*/ 257176 w 701216"/>
                  <a:gd name="connsiteY8" fmla="*/ 613582 h 717576"/>
                  <a:gd name="connsiteX9" fmla="*/ 372596 w 701216"/>
                  <a:gd name="connsiteY9" fmla="*/ 509588 h 717576"/>
                  <a:gd name="connsiteX10" fmla="*/ 134471 w 701216"/>
                  <a:gd name="connsiteY10" fmla="*/ 509588 h 717576"/>
                  <a:gd name="connsiteX11" fmla="*/ 76761 w 701216"/>
                  <a:gd name="connsiteY11" fmla="*/ 613582 h 717576"/>
                  <a:gd name="connsiteX12" fmla="*/ 134471 w 701216"/>
                  <a:gd name="connsiteY12" fmla="*/ 717576 h 717576"/>
                  <a:gd name="connsiteX13" fmla="*/ 19051 w 701216"/>
                  <a:gd name="connsiteY13" fmla="*/ 613582 h 717576"/>
                  <a:gd name="connsiteX14" fmla="*/ 134471 w 701216"/>
                  <a:gd name="connsiteY14" fmla="*/ 509588 h 717576"/>
                  <a:gd name="connsiteX15" fmla="*/ 701216 w 701216"/>
                  <a:gd name="connsiteY15" fmla="*/ 252413 h 717576"/>
                  <a:gd name="connsiteX16" fmla="*/ 643506 w 701216"/>
                  <a:gd name="connsiteY16" fmla="*/ 356407 h 717576"/>
                  <a:gd name="connsiteX17" fmla="*/ 701216 w 701216"/>
                  <a:gd name="connsiteY17" fmla="*/ 460401 h 717576"/>
                  <a:gd name="connsiteX18" fmla="*/ 585796 w 701216"/>
                  <a:gd name="connsiteY18" fmla="*/ 356407 h 717576"/>
                  <a:gd name="connsiteX19" fmla="*/ 701216 w 701216"/>
                  <a:gd name="connsiteY19" fmla="*/ 252413 h 717576"/>
                  <a:gd name="connsiteX20" fmla="*/ 472608 w 701216"/>
                  <a:gd name="connsiteY20" fmla="*/ 252413 h 717576"/>
                  <a:gd name="connsiteX21" fmla="*/ 414898 w 701216"/>
                  <a:gd name="connsiteY21" fmla="*/ 356407 h 717576"/>
                  <a:gd name="connsiteX22" fmla="*/ 472608 w 701216"/>
                  <a:gd name="connsiteY22" fmla="*/ 460401 h 717576"/>
                  <a:gd name="connsiteX23" fmla="*/ 357188 w 701216"/>
                  <a:gd name="connsiteY23" fmla="*/ 356407 h 717576"/>
                  <a:gd name="connsiteX24" fmla="*/ 472608 w 701216"/>
                  <a:gd name="connsiteY24" fmla="*/ 252413 h 717576"/>
                  <a:gd name="connsiteX25" fmla="*/ 234483 w 701216"/>
                  <a:gd name="connsiteY25" fmla="*/ 252413 h 717576"/>
                  <a:gd name="connsiteX26" fmla="*/ 176773 w 701216"/>
                  <a:gd name="connsiteY26" fmla="*/ 356407 h 717576"/>
                  <a:gd name="connsiteX27" fmla="*/ 234483 w 701216"/>
                  <a:gd name="connsiteY27" fmla="*/ 460401 h 717576"/>
                  <a:gd name="connsiteX28" fmla="*/ 119063 w 701216"/>
                  <a:gd name="connsiteY28" fmla="*/ 356407 h 717576"/>
                  <a:gd name="connsiteX29" fmla="*/ 234483 w 701216"/>
                  <a:gd name="connsiteY29" fmla="*/ 252413 h 717576"/>
                  <a:gd name="connsiteX30" fmla="*/ 582153 w 701216"/>
                  <a:gd name="connsiteY30" fmla="*/ 0 h 717576"/>
                  <a:gd name="connsiteX31" fmla="*/ 524443 w 701216"/>
                  <a:gd name="connsiteY31" fmla="*/ 103994 h 717576"/>
                  <a:gd name="connsiteX32" fmla="*/ 582153 w 701216"/>
                  <a:gd name="connsiteY32" fmla="*/ 207988 h 717576"/>
                  <a:gd name="connsiteX33" fmla="*/ 466733 w 701216"/>
                  <a:gd name="connsiteY33" fmla="*/ 103994 h 717576"/>
                  <a:gd name="connsiteX34" fmla="*/ 582153 w 701216"/>
                  <a:gd name="connsiteY34" fmla="*/ 0 h 717576"/>
                  <a:gd name="connsiteX35" fmla="*/ 353545 w 701216"/>
                  <a:gd name="connsiteY35" fmla="*/ 0 h 717576"/>
                  <a:gd name="connsiteX36" fmla="*/ 295835 w 701216"/>
                  <a:gd name="connsiteY36" fmla="*/ 103994 h 717576"/>
                  <a:gd name="connsiteX37" fmla="*/ 353545 w 701216"/>
                  <a:gd name="connsiteY37" fmla="*/ 207988 h 717576"/>
                  <a:gd name="connsiteX38" fmla="*/ 238125 w 701216"/>
                  <a:gd name="connsiteY38" fmla="*/ 103994 h 717576"/>
                  <a:gd name="connsiteX39" fmla="*/ 353545 w 701216"/>
                  <a:gd name="connsiteY39" fmla="*/ 0 h 717576"/>
                  <a:gd name="connsiteX40" fmla="*/ 115420 w 701216"/>
                  <a:gd name="connsiteY40" fmla="*/ 0 h 717576"/>
                  <a:gd name="connsiteX41" fmla="*/ 57710 w 701216"/>
                  <a:gd name="connsiteY41" fmla="*/ 103994 h 717576"/>
                  <a:gd name="connsiteX42" fmla="*/ 115420 w 701216"/>
                  <a:gd name="connsiteY42" fmla="*/ 207988 h 717576"/>
                  <a:gd name="connsiteX43" fmla="*/ 0 w 701216"/>
                  <a:gd name="connsiteY43" fmla="*/ 103994 h 717576"/>
                  <a:gd name="connsiteX44" fmla="*/ 115420 w 701216"/>
                  <a:gd name="connsiteY44" fmla="*/ 0 h 717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1216" h="717576">
                    <a:moveTo>
                      <a:pt x="601204" y="509588"/>
                    </a:moveTo>
                    <a:cubicBezTo>
                      <a:pt x="564875" y="534138"/>
                      <a:pt x="543494" y="572666"/>
                      <a:pt x="543494" y="613582"/>
                    </a:cubicBezTo>
                    <a:cubicBezTo>
                      <a:pt x="543494" y="654498"/>
                      <a:pt x="564875" y="693027"/>
                      <a:pt x="601204" y="717576"/>
                    </a:cubicBezTo>
                    <a:cubicBezTo>
                      <a:pt x="537459" y="717576"/>
                      <a:pt x="485784" y="671016"/>
                      <a:pt x="485784" y="613582"/>
                    </a:cubicBezTo>
                    <a:cubicBezTo>
                      <a:pt x="485784" y="556148"/>
                      <a:pt x="537459" y="509588"/>
                      <a:pt x="601204" y="509588"/>
                    </a:cubicBezTo>
                    <a:close/>
                    <a:moveTo>
                      <a:pt x="372596" y="509588"/>
                    </a:moveTo>
                    <a:cubicBezTo>
                      <a:pt x="336267" y="534138"/>
                      <a:pt x="314886" y="572666"/>
                      <a:pt x="314886" y="613582"/>
                    </a:cubicBezTo>
                    <a:cubicBezTo>
                      <a:pt x="314886" y="654498"/>
                      <a:pt x="336267" y="693027"/>
                      <a:pt x="372596" y="717576"/>
                    </a:cubicBezTo>
                    <a:cubicBezTo>
                      <a:pt x="308851" y="717576"/>
                      <a:pt x="257176" y="671016"/>
                      <a:pt x="257176" y="613582"/>
                    </a:cubicBezTo>
                    <a:cubicBezTo>
                      <a:pt x="257176" y="556148"/>
                      <a:pt x="308851" y="509588"/>
                      <a:pt x="372596" y="509588"/>
                    </a:cubicBezTo>
                    <a:close/>
                    <a:moveTo>
                      <a:pt x="134471" y="509588"/>
                    </a:moveTo>
                    <a:cubicBezTo>
                      <a:pt x="98142" y="534138"/>
                      <a:pt x="76761" y="572666"/>
                      <a:pt x="76761" y="613582"/>
                    </a:cubicBezTo>
                    <a:cubicBezTo>
                      <a:pt x="76761" y="654498"/>
                      <a:pt x="98142" y="693027"/>
                      <a:pt x="134471" y="717576"/>
                    </a:cubicBezTo>
                    <a:cubicBezTo>
                      <a:pt x="70726" y="717576"/>
                      <a:pt x="19051" y="671016"/>
                      <a:pt x="19051" y="613582"/>
                    </a:cubicBezTo>
                    <a:cubicBezTo>
                      <a:pt x="19051" y="556148"/>
                      <a:pt x="70726" y="509588"/>
                      <a:pt x="134471" y="509588"/>
                    </a:cubicBezTo>
                    <a:close/>
                    <a:moveTo>
                      <a:pt x="701216" y="252413"/>
                    </a:moveTo>
                    <a:cubicBezTo>
                      <a:pt x="664887" y="276963"/>
                      <a:pt x="643506" y="315491"/>
                      <a:pt x="643506" y="356407"/>
                    </a:cubicBezTo>
                    <a:cubicBezTo>
                      <a:pt x="643506" y="397323"/>
                      <a:pt x="664887" y="435852"/>
                      <a:pt x="701216" y="460401"/>
                    </a:cubicBezTo>
                    <a:cubicBezTo>
                      <a:pt x="637471" y="460401"/>
                      <a:pt x="585796" y="413841"/>
                      <a:pt x="585796" y="356407"/>
                    </a:cubicBezTo>
                    <a:cubicBezTo>
                      <a:pt x="585796" y="298973"/>
                      <a:pt x="637471" y="252413"/>
                      <a:pt x="701216" y="252413"/>
                    </a:cubicBezTo>
                    <a:close/>
                    <a:moveTo>
                      <a:pt x="472608" y="252413"/>
                    </a:moveTo>
                    <a:cubicBezTo>
                      <a:pt x="436279" y="276963"/>
                      <a:pt x="414898" y="315491"/>
                      <a:pt x="414898" y="356407"/>
                    </a:cubicBezTo>
                    <a:cubicBezTo>
                      <a:pt x="414898" y="397323"/>
                      <a:pt x="436279" y="435852"/>
                      <a:pt x="472608" y="460401"/>
                    </a:cubicBezTo>
                    <a:cubicBezTo>
                      <a:pt x="408863" y="460401"/>
                      <a:pt x="357188" y="413841"/>
                      <a:pt x="357188" y="356407"/>
                    </a:cubicBezTo>
                    <a:cubicBezTo>
                      <a:pt x="357188" y="298973"/>
                      <a:pt x="408863" y="252413"/>
                      <a:pt x="472608" y="252413"/>
                    </a:cubicBezTo>
                    <a:close/>
                    <a:moveTo>
                      <a:pt x="234483" y="252413"/>
                    </a:moveTo>
                    <a:cubicBezTo>
                      <a:pt x="198154" y="276963"/>
                      <a:pt x="176773" y="315491"/>
                      <a:pt x="176773" y="356407"/>
                    </a:cubicBezTo>
                    <a:cubicBezTo>
                      <a:pt x="176773" y="397323"/>
                      <a:pt x="198154" y="435852"/>
                      <a:pt x="234483" y="460401"/>
                    </a:cubicBezTo>
                    <a:cubicBezTo>
                      <a:pt x="170738" y="460401"/>
                      <a:pt x="119063" y="413841"/>
                      <a:pt x="119063" y="356407"/>
                    </a:cubicBezTo>
                    <a:cubicBezTo>
                      <a:pt x="119063" y="298973"/>
                      <a:pt x="170738" y="252413"/>
                      <a:pt x="234483" y="252413"/>
                    </a:cubicBezTo>
                    <a:close/>
                    <a:moveTo>
                      <a:pt x="582153" y="0"/>
                    </a:moveTo>
                    <a:cubicBezTo>
                      <a:pt x="545824" y="24550"/>
                      <a:pt x="524443" y="63078"/>
                      <a:pt x="524443" y="103994"/>
                    </a:cubicBezTo>
                    <a:cubicBezTo>
                      <a:pt x="524443" y="144910"/>
                      <a:pt x="545824" y="183439"/>
                      <a:pt x="582153" y="207988"/>
                    </a:cubicBezTo>
                    <a:cubicBezTo>
                      <a:pt x="518408" y="207988"/>
                      <a:pt x="466733" y="161428"/>
                      <a:pt x="466733" y="103994"/>
                    </a:cubicBezTo>
                    <a:cubicBezTo>
                      <a:pt x="466733" y="46560"/>
                      <a:pt x="518408" y="0"/>
                      <a:pt x="582153" y="0"/>
                    </a:cubicBezTo>
                    <a:close/>
                    <a:moveTo>
                      <a:pt x="353545" y="0"/>
                    </a:moveTo>
                    <a:cubicBezTo>
                      <a:pt x="317216" y="24550"/>
                      <a:pt x="295835" y="63078"/>
                      <a:pt x="295835" y="103994"/>
                    </a:cubicBezTo>
                    <a:cubicBezTo>
                      <a:pt x="295835" y="144910"/>
                      <a:pt x="317216" y="183439"/>
                      <a:pt x="353545" y="207988"/>
                    </a:cubicBezTo>
                    <a:cubicBezTo>
                      <a:pt x="289800" y="207988"/>
                      <a:pt x="238125" y="161428"/>
                      <a:pt x="238125" y="103994"/>
                    </a:cubicBezTo>
                    <a:cubicBezTo>
                      <a:pt x="238125" y="46560"/>
                      <a:pt x="289800" y="0"/>
                      <a:pt x="353545" y="0"/>
                    </a:cubicBezTo>
                    <a:close/>
                    <a:moveTo>
                      <a:pt x="115420" y="0"/>
                    </a:moveTo>
                    <a:cubicBezTo>
                      <a:pt x="79091" y="24550"/>
                      <a:pt x="57710" y="63078"/>
                      <a:pt x="57710" y="103994"/>
                    </a:cubicBezTo>
                    <a:cubicBezTo>
                      <a:pt x="57710" y="144910"/>
                      <a:pt x="79091" y="183439"/>
                      <a:pt x="115420" y="207988"/>
                    </a:cubicBezTo>
                    <a:cubicBezTo>
                      <a:pt x="51675" y="207988"/>
                      <a:pt x="0" y="161428"/>
                      <a:pt x="0" y="103994"/>
                    </a:cubicBezTo>
                    <a:cubicBezTo>
                      <a:pt x="0" y="46560"/>
                      <a:pt x="51675" y="0"/>
                      <a:pt x="1154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楕円 1070">
                <a:extLst>
                  <a:ext uri="{FF2B5EF4-FFF2-40B4-BE49-F238E27FC236}">
                    <a16:creationId xmlns:a16="http://schemas.microsoft.com/office/drawing/2014/main" id="{CC05B0A1-965F-4476-A114-C40ABC29854B}"/>
                  </a:ext>
                </a:extLst>
              </p:cNvPr>
              <p:cNvSpPr/>
              <p:nvPr/>
            </p:nvSpPr>
            <p:spPr bwMode="auto">
              <a:xfrm>
                <a:off x="2378652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楕円 1071">
                <a:extLst>
                  <a:ext uri="{FF2B5EF4-FFF2-40B4-BE49-F238E27FC236}">
                    <a16:creationId xmlns:a16="http://schemas.microsoft.com/office/drawing/2014/main" id="{E2306E6E-9936-4DE9-9172-C64FB701C917}"/>
                  </a:ext>
                </a:extLst>
              </p:cNvPr>
              <p:cNvSpPr/>
              <p:nvPr/>
            </p:nvSpPr>
            <p:spPr bwMode="auto">
              <a:xfrm>
                <a:off x="2626302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1C709DC3-918C-4E92-8103-08037AF07512}"/>
                  </a:ext>
                </a:extLst>
              </p:cNvPr>
              <p:cNvSpPr/>
              <p:nvPr/>
            </p:nvSpPr>
            <p:spPr bwMode="auto">
              <a:xfrm>
                <a:off x="239012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CBA40AE5-D781-40D6-8FBC-AB4F43E6E4DF}"/>
                  </a:ext>
                </a:extLst>
              </p:cNvPr>
              <p:cNvSpPr/>
              <p:nvPr/>
            </p:nvSpPr>
            <p:spPr bwMode="auto">
              <a:xfrm>
                <a:off x="263853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1" name="グループ化 1040">
              <a:extLst>
                <a:ext uri="{FF2B5EF4-FFF2-40B4-BE49-F238E27FC236}">
                  <a16:creationId xmlns:a16="http://schemas.microsoft.com/office/drawing/2014/main" id="{914D40C4-F6C5-4528-928C-AAAB8073F7C6}"/>
                </a:ext>
              </a:extLst>
            </p:cNvPr>
            <p:cNvGrpSpPr/>
            <p:nvPr/>
          </p:nvGrpSpPr>
          <p:grpSpPr>
            <a:xfrm>
              <a:off x="2836600" y="1741051"/>
              <a:ext cx="733076" cy="677568"/>
              <a:chOff x="2281746" y="841265"/>
              <a:chExt cx="1737980" cy="1606381"/>
            </a:xfrm>
          </p:grpSpPr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C408C933-9229-4AFD-8EB0-E867C6ED83D3}"/>
                  </a:ext>
                </a:extLst>
              </p:cNvPr>
              <p:cNvSpPr/>
              <p:nvPr/>
            </p:nvSpPr>
            <p:spPr bwMode="auto">
              <a:xfrm>
                <a:off x="328281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30EF8DF8-E06F-48C1-BA14-7EC1E0B27D5A}"/>
                  </a:ext>
                </a:extLst>
              </p:cNvPr>
              <p:cNvSpPr/>
              <p:nvPr/>
            </p:nvSpPr>
            <p:spPr bwMode="auto">
              <a:xfrm>
                <a:off x="2281746" y="841265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499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4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1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1 h 1606380"/>
                  <a:gd name="connsiteX27" fmla="*/ 1558711 w 1737980"/>
                  <a:gd name="connsiteY27" fmla="*/ 724452 h 1606380"/>
                  <a:gd name="connsiteX28" fmla="*/ 1737980 w 1737980"/>
                  <a:gd name="connsiteY28" fmla="*/ 877955 h 1606380"/>
                  <a:gd name="connsiteX29" fmla="*/ 1674333 w 1737980"/>
                  <a:gd name="connsiteY29" fmla="*/ 941602 h 1606380"/>
                  <a:gd name="connsiteX30" fmla="*/ 1566854 w 1737980"/>
                  <a:gd name="connsiteY30" fmla="*/ 816083 h 1606380"/>
                  <a:gd name="connsiteX31" fmla="*/ 1562931 w 1737980"/>
                  <a:gd name="connsiteY31" fmla="*/ 878363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4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96466 w 1737980"/>
                  <a:gd name="connsiteY57" fmla="*/ 1357120 h 1606380"/>
                  <a:gd name="connsiteX58" fmla="*/ 385091 w 1737980"/>
                  <a:gd name="connsiteY58" fmla="*/ 1368554 h 1606380"/>
                  <a:gd name="connsiteX59" fmla="*/ 276610 w 1737980"/>
                  <a:gd name="connsiteY59" fmla="*/ 1408926 h 1606380"/>
                  <a:gd name="connsiteX60" fmla="*/ 82586 w 1737980"/>
                  <a:gd name="connsiteY60" fmla="*/ 1172535 h 1606380"/>
                  <a:gd name="connsiteX61" fmla="*/ 93622 w 1737980"/>
                  <a:gd name="connsiteY61" fmla="*/ 1105939 h 1606380"/>
                  <a:gd name="connsiteX62" fmla="*/ 61570 w 1737980"/>
                  <a:gd name="connsiteY62" fmla="*/ 1058606 h 1606380"/>
                  <a:gd name="connsiteX63" fmla="*/ 0 w 1737980"/>
                  <a:gd name="connsiteY63" fmla="*/ 814152 h 1606380"/>
                  <a:gd name="connsiteX64" fmla="*/ 478519 w 1737980"/>
                  <a:gd name="connsiteY64" fmla="*/ 235486 h 1606380"/>
                  <a:gd name="connsiteX65" fmla="*/ 509126 w 1737980"/>
                  <a:gd name="connsiteY65" fmla="*/ 227870 h 1606380"/>
                  <a:gd name="connsiteX66" fmla="*/ 505019 w 1737980"/>
                  <a:gd name="connsiteY66" fmla="*/ 198567 h 1606380"/>
                  <a:gd name="connsiteX67" fmla="*/ 560727 w 1737980"/>
                  <a:gd name="connsiteY67" fmla="*/ 88715 h 1606380"/>
                  <a:gd name="connsiteX68" fmla="*/ 565932 w 1737980"/>
                  <a:gd name="connsiteY68" fmla="*/ 145033 h 1606380"/>
                  <a:gd name="connsiteX69" fmla="*/ 577759 w 1737980"/>
                  <a:gd name="connsiteY69" fmla="*/ 194095 h 1606380"/>
                  <a:gd name="connsiteX70" fmla="*/ 584493 w 1737980"/>
                  <a:gd name="connsiteY70" fmla="*/ 132863 h 1606380"/>
                  <a:gd name="connsiteX71" fmla="*/ 661160 w 1737980"/>
                  <a:gd name="connsiteY71" fmla="*/ 42295 h 1606380"/>
                  <a:gd name="connsiteX72" fmla="*/ 654352 w 1737980"/>
                  <a:gd name="connsiteY72" fmla="*/ 123428 h 1606380"/>
                  <a:gd name="connsiteX73" fmla="*/ 678010 w 1737980"/>
                  <a:gd name="connsiteY73" fmla="*/ 68529 h 1606380"/>
                  <a:gd name="connsiteX74" fmla="*/ 783756 w 1737980"/>
                  <a:gd name="connsiteY74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499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4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1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1"/>
                      <a:pt x="1483475" y="486241"/>
                      <a:pt x="1538721" y="646421"/>
                    </a:cubicBezTo>
                    <a:lnTo>
                      <a:pt x="1558711" y="724452"/>
                    </a:lnTo>
                    <a:lnTo>
                      <a:pt x="1737980" y="877955"/>
                    </a:lnTo>
                    <a:lnTo>
                      <a:pt x="1674333" y="941602"/>
                    </a:lnTo>
                    <a:lnTo>
                      <a:pt x="1566854" y="816083"/>
                    </a:lnTo>
                    <a:lnTo>
                      <a:pt x="1562931" y="878363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4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96466" y="1357120"/>
                    </a:lnTo>
                    <a:lnTo>
                      <a:pt x="385091" y="1368554"/>
                    </a:lnTo>
                    <a:cubicBezTo>
                      <a:pt x="354124" y="1394043"/>
                      <a:pt x="316794" y="1408926"/>
                      <a:pt x="276610" y="1408926"/>
                    </a:cubicBezTo>
                    <a:cubicBezTo>
                      <a:pt x="169454" y="1408926"/>
                      <a:pt x="82586" y="1303090"/>
                      <a:pt x="82586" y="1172535"/>
                    </a:cubicBezTo>
                    <a:lnTo>
                      <a:pt x="93622" y="1105939"/>
                    </a:lnTo>
                    <a:lnTo>
                      <a:pt x="61570" y="1058606"/>
                    </a:lnTo>
                    <a:cubicBezTo>
                      <a:pt x="21924" y="983471"/>
                      <a:pt x="0" y="900864"/>
                      <a:pt x="0" y="814152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3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楕円 1053">
                <a:extLst>
                  <a:ext uri="{FF2B5EF4-FFF2-40B4-BE49-F238E27FC236}">
                    <a16:creationId xmlns:a16="http://schemas.microsoft.com/office/drawing/2014/main" id="{2D3CA1AD-40B7-4F02-96E5-7D37F6894312}"/>
                  </a:ext>
                </a:extLst>
              </p:cNvPr>
              <p:cNvSpPr/>
              <p:nvPr/>
            </p:nvSpPr>
            <p:spPr bwMode="auto">
              <a:xfrm>
                <a:off x="2398912" y="1794496"/>
                <a:ext cx="274869" cy="414452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518E3296-333D-4B6E-84C2-EEB54408D80A}"/>
                  </a:ext>
                </a:extLst>
              </p:cNvPr>
              <p:cNvSpPr/>
              <p:nvPr/>
            </p:nvSpPr>
            <p:spPr bwMode="auto">
              <a:xfrm>
                <a:off x="2450625" y="1972618"/>
                <a:ext cx="224273" cy="236330"/>
              </a:xfrm>
              <a:custGeom>
                <a:avLst/>
                <a:gdLst>
                  <a:gd name="connsiteX0" fmla="*/ 220376 w 224273"/>
                  <a:gd name="connsiteY0" fmla="*/ 0 h 236330"/>
                  <a:gd name="connsiteX1" fmla="*/ 224273 w 224273"/>
                  <a:gd name="connsiteY1" fmla="*/ 29104 h 236330"/>
                  <a:gd name="connsiteX2" fmla="*/ 86838 w 224273"/>
                  <a:gd name="connsiteY2" fmla="*/ 236330 h 236330"/>
                  <a:gd name="connsiteX3" fmla="*/ 33342 w 224273"/>
                  <a:gd name="connsiteY3" fmla="*/ 220045 h 236330"/>
                  <a:gd name="connsiteX4" fmla="*/ 0 w 224273"/>
                  <a:gd name="connsiteY4" fmla="*/ 186150 h 236330"/>
                  <a:gd name="connsiteX5" fmla="*/ 17631 w 224273"/>
                  <a:gd name="connsiteY5" fmla="*/ 139998 h 236330"/>
                  <a:gd name="connsiteX6" fmla="*/ 67031 w 224273"/>
                  <a:gd name="connsiteY6" fmla="*/ 75324 h 236330"/>
                  <a:gd name="connsiteX7" fmla="*/ 199108 w 224273"/>
                  <a:gd name="connsiteY7" fmla="*/ 175 h 236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273" h="236330">
                    <a:moveTo>
                      <a:pt x="220376" y="0"/>
                    </a:moveTo>
                    <a:lnTo>
                      <a:pt x="224273" y="29104"/>
                    </a:lnTo>
                    <a:cubicBezTo>
                      <a:pt x="224273" y="143552"/>
                      <a:pt x="162741" y="236330"/>
                      <a:pt x="86838" y="236330"/>
                    </a:cubicBezTo>
                    <a:cubicBezTo>
                      <a:pt x="67862" y="236330"/>
                      <a:pt x="49785" y="230531"/>
                      <a:pt x="33342" y="220045"/>
                    </a:cubicBezTo>
                    <a:lnTo>
                      <a:pt x="0" y="186150"/>
                    </a:lnTo>
                    <a:lnTo>
                      <a:pt x="17631" y="139998"/>
                    </a:lnTo>
                    <a:cubicBezTo>
                      <a:pt x="30244" y="117549"/>
                      <a:pt x="46799" y="95556"/>
                      <a:pt x="67031" y="75324"/>
                    </a:cubicBezTo>
                    <a:cubicBezTo>
                      <a:pt x="107494" y="34861"/>
                      <a:pt x="155004" y="9105"/>
                      <a:pt x="199108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楕円 1055">
                <a:extLst>
                  <a:ext uri="{FF2B5EF4-FFF2-40B4-BE49-F238E27FC236}">
                    <a16:creationId xmlns:a16="http://schemas.microsoft.com/office/drawing/2014/main" id="{779E67D5-EDB6-450C-B794-8D87F666E277}"/>
                  </a:ext>
                </a:extLst>
              </p:cNvPr>
              <p:cNvSpPr/>
              <p:nvPr/>
            </p:nvSpPr>
            <p:spPr bwMode="auto">
              <a:xfrm>
                <a:off x="2320831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楕円 1056">
                <a:extLst>
                  <a:ext uri="{FF2B5EF4-FFF2-40B4-BE49-F238E27FC236}">
                    <a16:creationId xmlns:a16="http://schemas.microsoft.com/office/drawing/2014/main" id="{934FFD19-2C1B-4F9C-920B-399DD284688C}"/>
                  </a:ext>
                </a:extLst>
              </p:cNvPr>
              <p:cNvSpPr/>
              <p:nvPr/>
            </p:nvSpPr>
            <p:spPr bwMode="auto">
              <a:xfrm>
                <a:off x="237558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楕円 1057">
                <a:extLst>
                  <a:ext uri="{FF2B5EF4-FFF2-40B4-BE49-F238E27FC236}">
                    <a16:creationId xmlns:a16="http://schemas.microsoft.com/office/drawing/2014/main" id="{218F0DBC-9D0A-47DB-ACDB-88E746064527}"/>
                  </a:ext>
                </a:extLst>
              </p:cNvPr>
              <p:cNvSpPr/>
              <p:nvPr/>
            </p:nvSpPr>
            <p:spPr bwMode="auto">
              <a:xfrm>
                <a:off x="255655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7099DC4D-7CEB-4B44-AA40-22DBE8ABD8F7}"/>
                  </a:ext>
                </a:extLst>
              </p:cNvPr>
              <p:cNvSpPr/>
              <p:nvPr/>
            </p:nvSpPr>
            <p:spPr bwMode="auto">
              <a:xfrm>
                <a:off x="239012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E8B1BE67-3F2E-4FB6-96C7-BD798319CA5F}"/>
                  </a:ext>
                </a:extLst>
              </p:cNvPr>
              <p:cNvSpPr/>
              <p:nvPr/>
            </p:nvSpPr>
            <p:spPr bwMode="auto">
              <a:xfrm>
                <a:off x="263853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7ED51478-3BD3-4AF0-BF1E-D9F3D33BFD52}"/>
                </a:ext>
              </a:extLst>
            </p:cNvPr>
            <p:cNvGrpSpPr/>
            <p:nvPr/>
          </p:nvGrpSpPr>
          <p:grpSpPr>
            <a:xfrm>
              <a:off x="3206918" y="1741051"/>
              <a:ext cx="733076" cy="677568"/>
              <a:chOff x="2281746" y="841265"/>
              <a:chExt cx="1737980" cy="1606381"/>
            </a:xfrm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DA7F6509-554A-45EA-950B-B7D1B0A1B953}"/>
                  </a:ext>
                </a:extLst>
              </p:cNvPr>
              <p:cNvSpPr/>
              <p:nvPr/>
            </p:nvSpPr>
            <p:spPr bwMode="auto">
              <a:xfrm>
                <a:off x="3282816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B7E41742-8041-4B57-8355-39F4A8C8AB43}"/>
                  </a:ext>
                </a:extLst>
              </p:cNvPr>
              <p:cNvSpPr/>
              <p:nvPr/>
            </p:nvSpPr>
            <p:spPr bwMode="auto">
              <a:xfrm>
                <a:off x="2281746" y="841265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499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4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1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1 h 1606380"/>
                  <a:gd name="connsiteX27" fmla="*/ 1558711 w 1737980"/>
                  <a:gd name="connsiteY27" fmla="*/ 724452 h 1606380"/>
                  <a:gd name="connsiteX28" fmla="*/ 1737980 w 1737980"/>
                  <a:gd name="connsiteY28" fmla="*/ 877955 h 1606380"/>
                  <a:gd name="connsiteX29" fmla="*/ 1674333 w 1737980"/>
                  <a:gd name="connsiteY29" fmla="*/ 941602 h 1606380"/>
                  <a:gd name="connsiteX30" fmla="*/ 1566854 w 1737980"/>
                  <a:gd name="connsiteY30" fmla="*/ 816083 h 1606380"/>
                  <a:gd name="connsiteX31" fmla="*/ 1562931 w 1737980"/>
                  <a:gd name="connsiteY31" fmla="*/ 878363 h 1606380"/>
                  <a:gd name="connsiteX32" fmla="*/ 1337498 w 1737980"/>
                  <a:gd name="connsiteY32" fmla="*/ 1258229 h 1606380"/>
                  <a:gd name="connsiteX33" fmla="*/ 1330021 w 1737980"/>
                  <a:gd name="connsiteY33" fmla="*/ 1263174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1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951 w 1737980"/>
                  <a:gd name="connsiteY39" fmla="*/ 1312160 h 1606380"/>
                  <a:gd name="connsiteX40" fmla="*/ 1221544 w 1737980"/>
                  <a:gd name="connsiteY40" fmla="*/ 1334916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6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6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96466 w 1737980"/>
                  <a:gd name="connsiteY57" fmla="*/ 1357120 h 1606380"/>
                  <a:gd name="connsiteX58" fmla="*/ 385091 w 1737980"/>
                  <a:gd name="connsiteY58" fmla="*/ 1368554 h 1606380"/>
                  <a:gd name="connsiteX59" fmla="*/ 276610 w 1737980"/>
                  <a:gd name="connsiteY59" fmla="*/ 1408926 h 1606380"/>
                  <a:gd name="connsiteX60" fmla="*/ 82586 w 1737980"/>
                  <a:gd name="connsiteY60" fmla="*/ 1172535 h 1606380"/>
                  <a:gd name="connsiteX61" fmla="*/ 93622 w 1737980"/>
                  <a:gd name="connsiteY61" fmla="*/ 1105939 h 1606380"/>
                  <a:gd name="connsiteX62" fmla="*/ 61570 w 1737980"/>
                  <a:gd name="connsiteY62" fmla="*/ 1058606 h 1606380"/>
                  <a:gd name="connsiteX63" fmla="*/ 0 w 1737980"/>
                  <a:gd name="connsiteY63" fmla="*/ 814152 h 1606380"/>
                  <a:gd name="connsiteX64" fmla="*/ 478519 w 1737980"/>
                  <a:gd name="connsiteY64" fmla="*/ 235486 h 1606380"/>
                  <a:gd name="connsiteX65" fmla="*/ 509126 w 1737980"/>
                  <a:gd name="connsiteY65" fmla="*/ 227870 h 1606380"/>
                  <a:gd name="connsiteX66" fmla="*/ 505019 w 1737980"/>
                  <a:gd name="connsiteY66" fmla="*/ 198567 h 1606380"/>
                  <a:gd name="connsiteX67" fmla="*/ 560727 w 1737980"/>
                  <a:gd name="connsiteY67" fmla="*/ 88715 h 1606380"/>
                  <a:gd name="connsiteX68" fmla="*/ 565932 w 1737980"/>
                  <a:gd name="connsiteY68" fmla="*/ 145033 h 1606380"/>
                  <a:gd name="connsiteX69" fmla="*/ 577759 w 1737980"/>
                  <a:gd name="connsiteY69" fmla="*/ 194095 h 1606380"/>
                  <a:gd name="connsiteX70" fmla="*/ 584493 w 1737980"/>
                  <a:gd name="connsiteY70" fmla="*/ 132863 h 1606380"/>
                  <a:gd name="connsiteX71" fmla="*/ 661160 w 1737980"/>
                  <a:gd name="connsiteY71" fmla="*/ 42295 h 1606380"/>
                  <a:gd name="connsiteX72" fmla="*/ 654352 w 1737980"/>
                  <a:gd name="connsiteY72" fmla="*/ 123428 h 1606380"/>
                  <a:gd name="connsiteX73" fmla="*/ 678010 w 1737980"/>
                  <a:gd name="connsiteY73" fmla="*/ 68529 h 1606380"/>
                  <a:gd name="connsiteX74" fmla="*/ 783756 w 1737980"/>
                  <a:gd name="connsiteY74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499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4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1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1"/>
                      <a:pt x="1483475" y="486241"/>
                      <a:pt x="1538721" y="646421"/>
                    </a:cubicBezTo>
                    <a:lnTo>
                      <a:pt x="1558711" y="724452"/>
                    </a:lnTo>
                    <a:lnTo>
                      <a:pt x="1737980" y="877955"/>
                    </a:lnTo>
                    <a:lnTo>
                      <a:pt x="1674333" y="941602"/>
                    </a:lnTo>
                    <a:lnTo>
                      <a:pt x="1566854" y="816083"/>
                    </a:lnTo>
                    <a:lnTo>
                      <a:pt x="1562931" y="878363"/>
                    </a:lnTo>
                    <a:cubicBezTo>
                      <a:pt x="1544207" y="1026149"/>
                      <a:pt x="1461558" y="1158786"/>
                      <a:pt x="1337498" y="1258229"/>
                    </a:cubicBezTo>
                    <a:lnTo>
                      <a:pt x="1330021" y="1263174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1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951" y="1312160"/>
                    </a:lnTo>
                    <a:lnTo>
                      <a:pt x="1221544" y="1334916"/>
                    </a:lnTo>
                    <a:cubicBezTo>
                      <a:pt x="1096498" y="1402632"/>
                      <a:pt x="945754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6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6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96466" y="1357120"/>
                    </a:lnTo>
                    <a:lnTo>
                      <a:pt x="385091" y="1368554"/>
                    </a:lnTo>
                    <a:cubicBezTo>
                      <a:pt x="354124" y="1394043"/>
                      <a:pt x="316794" y="1408926"/>
                      <a:pt x="276610" y="1408926"/>
                    </a:cubicBezTo>
                    <a:cubicBezTo>
                      <a:pt x="169454" y="1408926"/>
                      <a:pt x="82586" y="1303090"/>
                      <a:pt x="82586" y="1172535"/>
                    </a:cubicBezTo>
                    <a:lnTo>
                      <a:pt x="93622" y="1105939"/>
                    </a:lnTo>
                    <a:lnTo>
                      <a:pt x="61570" y="1058606"/>
                    </a:lnTo>
                    <a:cubicBezTo>
                      <a:pt x="21924" y="983471"/>
                      <a:pt x="0" y="900864"/>
                      <a:pt x="0" y="814152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3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楕円 1044">
                <a:extLst>
                  <a:ext uri="{FF2B5EF4-FFF2-40B4-BE49-F238E27FC236}">
                    <a16:creationId xmlns:a16="http://schemas.microsoft.com/office/drawing/2014/main" id="{DF2C565F-7333-4AE7-88B7-BFC116D7BD9A}"/>
                  </a:ext>
                </a:extLst>
              </p:cNvPr>
              <p:cNvSpPr/>
              <p:nvPr/>
            </p:nvSpPr>
            <p:spPr bwMode="auto">
              <a:xfrm>
                <a:off x="2398912" y="1794496"/>
                <a:ext cx="274869" cy="414452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781E74CD-C385-4DF8-9D50-88E3651C0161}"/>
                  </a:ext>
                </a:extLst>
              </p:cNvPr>
              <p:cNvSpPr/>
              <p:nvPr/>
            </p:nvSpPr>
            <p:spPr bwMode="auto">
              <a:xfrm>
                <a:off x="2450625" y="1972618"/>
                <a:ext cx="224273" cy="236330"/>
              </a:xfrm>
              <a:custGeom>
                <a:avLst/>
                <a:gdLst>
                  <a:gd name="connsiteX0" fmla="*/ 220376 w 224273"/>
                  <a:gd name="connsiteY0" fmla="*/ 0 h 236330"/>
                  <a:gd name="connsiteX1" fmla="*/ 224273 w 224273"/>
                  <a:gd name="connsiteY1" fmla="*/ 29104 h 236330"/>
                  <a:gd name="connsiteX2" fmla="*/ 86838 w 224273"/>
                  <a:gd name="connsiteY2" fmla="*/ 236330 h 236330"/>
                  <a:gd name="connsiteX3" fmla="*/ 33342 w 224273"/>
                  <a:gd name="connsiteY3" fmla="*/ 220045 h 236330"/>
                  <a:gd name="connsiteX4" fmla="*/ 0 w 224273"/>
                  <a:gd name="connsiteY4" fmla="*/ 186150 h 236330"/>
                  <a:gd name="connsiteX5" fmla="*/ 17631 w 224273"/>
                  <a:gd name="connsiteY5" fmla="*/ 139998 h 236330"/>
                  <a:gd name="connsiteX6" fmla="*/ 67031 w 224273"/>
                  <a:gd name="connsiteY6" fmla="*/ 75324 h 236330"/>
                  <a:gd name="connsiteX7" fmla="*/ 199108 w 224273"/>
                  <a:gd name="connsiteY7" fmla="*/ 175 h 236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273" h="236330">
                    <a:moveTo>
                      <a:pt x="220376" y="0"/>
                    </a:moveTo>
                    <a:lnTo>
                      <a:pt x="224273" y="29104"/>
                    </a:lnTo>
                    <a:cubicBezTo>
                      <a:pt x="224273" y="143552"/>
                      <a:pt x="162741" y="236330"/>
                      <a:pt x="86838" y="236330"/>
                    </a:cubicBezTo>
                    <a:cubicBezTo>
                      <a:pt x="67862" y="236330"/>
                      <a:pt x="49785" y="230531"/>
                      <a:pt x="33342" y="220045"/>
                    </a:cubicBezTo>
                    <a:lnTo>
                      <a:pt x="0" y="186150"/>
                    </a:lnTo>
                    <a:lnTo>
                      <a:pt x="17631" y="139998"/>
                    </a:lnTo>
                    <a:cubicBezTo>
                      <a:pt x="30244" y="117549"/>
                      <a:pt x="46799" y="95556"/>
                      <a:pt x="67031" y="75324"/>
                    </a:cubicBezTo>
                    <a:cubicBezTo>
                      <a:pt x="107494" y="34861"/>
                      <a:pt x="155004" y="9105"/>
                      <a:pt x="199108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楕円 1046">
                <a:extLst>
                  <a:ext uri="{FF2B5EF4-FFF2-40B4-BE49-F238E27FC236}">
                    <a16:creationId xmlns:a16="http://schemas.microsoft.com/office/drawing/2014/main" id="{ED6ABEE3-8AD4-44FE-9FFE-C555CE846235}"/>
                  </a:ext>
                </a:extLst>
              </p:cNvPr>
              <p:cNvSpPr/>
              <p:nvPr/>
            </p:nvSpPr>
            <p:spPr bwMode="auto">
              <a:xfrm>
                <a:off x="2320831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楕円 1047">
                <a:extLst>
                  <a:ext uri="{FF2B5EF4-FFF2-40B4-BE49-F238E27FC236}">
                    <a16:creationId xmlns:a16="http://schemas.microsoft.com/office/drawing/2014/main" id="{C3F31E15-F7A3-4336-AC11-9DAF4978C6FB}"/>
                  </a:ext>
                </a:extLst>
              </p:cNvPr>
              <p:cNvSpPr/>
              <p:nvPr/>
            </p:nvSpPr>
            <p:spPr bwMode="auto">
              <a:xfrm>
                <a:off x="237558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楕円 1048">
                <a:extLst>
                  <a:ext uri="{FF2B5EF4-FFF2-40B4-BE49-F238E27FC236}">
                    <a16:creationId xmlns:a16="http://schemas.microsoft.com/office/drawing/2014/main" id="{2732D385-56F6-4BD4-B2F0-36A0193836B5}"/>
                  </a:ext>
                </a:extLst>
              </p:cNvPr>
              <p:cNvSpPr/>
              <p:nvPr/>
            </p:nvSpPr>
            <p:spPr bwMode="auto">
              <a:xfrm>
                <a:off x="255655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050DE8E3-53A5-45E2-8DBE-2EBEE659DF08}"/>
                  </a:ext>
                </a:extLst>
              </p:cNvPr>
              <p:cNvSpPr/>
              <p:nvPr/>
            </p:nvSpPr>
            <p:spPr bwMode="auto">
              <a:xfrm>
                <a:off x="239012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DBCB815D-4A8C-4C09-9C3B-230104978D0A}"/>
                  </a:ext>
                </a:extLst>
              </p:cNvPr>
              <p:cNvSpPr/>
              <p:nvPr/>
            </p:nvSpPr>
            <p:spPr bwMode="auto">
              <a:xfrm>
                <a:off x="2638534" y="1431846"/>
                <a:ext cx="117366" cy="89421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75" name="グループ化 1074">
            <a:extLst>
              <a:ext uri="{FF2B5EF4-FFF2-40B4-BE49-F238E27FC236}">
                <a16:creationId xmlns:a16="http://schemas.microsoft.com/office/drawing/2014/main" id="{90C5C091-024D-4AE6-B499-B87448688A97}"/>
              </a:ext>
            </a:extLst>
          </p:cNvPr>
          <p:cNvGrpSpPr/>
          <p:nvPr/>
        </p:nvGrpSpPr>
        <p:grpSpPr>
          <a:xfrm>
            <a:off x="4083459" y="841265"/>
            <a:ext cx="1751890" cy="1577353"/>
            <a:chOff x="4083459" y="841265"/>
            <a:chExt cx="1751890" cy="1577353"/>
          </a:xfrm>
        </p:grpSpPr>
        <p:grpSp>
          <p:nvGrpSpPr>
            <p:cNvPr id="1076" name="グループ化 1075">
              <a:extLst>
                <a:ext uri="{FF2B5EF4-FFF2-40B4-BE49-F238E27FC236}">
                  <a16:creationId xmlns:a16="http://schemas.microsoft.com/office/drawing/2014/main" id="{DB19070D-4C56-4420-92AC-52D19F7A8109}"/>
                </a:ext>
              </a:extLst>
            </p:cNvPr>
            <p:cNvGrpSpPr/>
            <p:nvPr/>
          </p:nvGrpSpPr>
          <p:grpSpPr>
            <a:xfrm>
              <a:off x="4083459" y="841265"/>
              <a:ext cx="1748554" cy="1533527"/>
              <a:chOff x="4083458" y="841266"/>
              <a:chExt cx="1831623" cy="1606380"/>
            </a:xfrm>
          </p:grpSpPr>
          <p:sp>
            <p:nvSpPr>
              <p:cNvPr id="1095" name="フリーフォーム: 図形 1094">
                <a:extLst>
                  <a:ext uri="{FF2B5EF4-FFF2-40B4-BE49-F238E27FC236}">
                    <a16:creationId xmlns:a16="http://schemas.microsoft.com/office/drawing/2014/main" id="{AFF6BC14-69C3-4DB4-8CAB-B7BEA05F7B0B}"/>
                  </a:ext>
                </a:extLst>
              </p:cNvPr>
              <p:cNvSpPr/>
              <p:nvPr/>
            </p:nvSpPr>
            <p:spPr bwMode="auto">
              <a:xfrm rot="18900000">
                <a:off x="5170582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フリーフォーム: 図形 1095">
                <a:extLst>
                  <a:ext uri="{FF2B5EF4-FFF2-40B4-BE49-F238E27FC236}">
                    <a16:creationId xmlns:a16="http://schemas.microsoft.com/office/drawing/2014/main" id="{3CB88C86-FBFB-4E20-9316-E7336EC016CF}"/>
                  </a:ext>
                </a:extLst>
              </p:cNvPr>
              <p:cNvSpPr/>
              <p:nvPr/>
            </p:nvSpPr>
            <p:spPr bwMode="auto">
              <a:xfrm rot="15300000">
                <a:off x="4095008" y="1793875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7" name="フリーフォーム: 図形 1096">
                <a:extLst>
                  <a:ext uri="{FF2B5EF4-FFF2-40B4-BE49-F238E27FC236}">
                    <a16:creationId xmlns:a16="http://schemas.microsoft.com/office/drawing/2014/main" id="{E373E911-ECDF-4379-A626-7D199182A82A}"/>
                  </a:ext>
                </a:extLst>
              </p:cNvPr>
              <p:cNvSpPr/>
              <p:nvPr/>
            </p:nvSpPr>
            <p:spPr bwMode="auto">
              <a:xfrm>
                <a:off x="4169512" y="841266"/>
                <a:ext cx="1724679" cy="1599003"/>
              </a:xfrm>
              <a:custGeom>
                <a:avLst/>
                <a:gdLst>
                  <a:gd name="connsiteX0" fmla="*/ 783756 w 1724679"/>
                  <a:gd name="connsiteY0" fmla="*/ 0 h 1599003"/>
                  <a:gd name="connsiteX1" fmla="*/ 748769 w 1724679"/>
                  <a:gd name="connsiteY1" fmla="*/ 79183 h 1599003"/>
                  <a:gd name="connsiteX2" fmla="*/ 738237 w 1724679"/>
                  <a:gd name="connsiteY2" fmla="*/ 127927 h 1599003"/>
                  <a:gd name="connsiteX3" fmla="*/ 751244 w 1724679"/>
                  <a:gd name="connsiteY3" fmla="*/ 95557 h 1599003"/>
                  <a:gd name="connsiteX4" fmla="*/ 849838 w 1724679"/>
                  <a:gd name="connsiteY4" fmla="*/ 27028 h 1599003"/>
                  <a:gd name="connsiteX5" fmla="*/ 809475 w 1724679"/>
                  <a:gd name="connsiteY5" fmla="*/ 135406 h 1599003"/>
                  <a:gd name="connsiteX6" fmla="*/ 809300 w 1724679"/>
                  <a:gd name="connsiteY6" fmla="*/ 136968 h 1599003"/>
                  <a:gd name="connsiteX7" fmla="*/ 834892 w 1724679"/>
                  <a:gd name="connsiteY7" fmla="*/ 103318 h 1599003"/>
                  <a:gd name="connsiteX8" fmla="*/ 948695 w 1724679"/>
                  <a:gd name="connsiteY8" fmla="*/ 61500 h 1599003"/>
                  <a:gd name="connsiteX9" fmla="*/ 912316 w 1724679"/>
                  <a:gd name="connsiteY9" fmla="*/ 105256 h 1599003"/>
                  <a:gd name="connsiteX10" fmla="*/ 888432 w 1724679"/>
                  <a:gd name="connsiteY10" fmla="*/ 143315 h 1599003"/>
                  <a:gd name="connsiteX11" fmla="*/ 888867 w 1724679"/>
                  <a:gd name="connsiteY11" fmla="*/ 142743 h 1599003"/>
                  <a:gd name="connsiteX12" fmla="*/ 1002670 w 1724679"/>
                  <a:gd name="connsiteY12" fmla="*/ 100925 h 1599003"/>
                  <a:gd name="connsiteX13" fmla="*/ 966291 w 1724679"/>
                  <a:gd name="connsiteY13" fmla="*/ 144681 h 1599003"/>
                  <a:gd name="connsiteX14" fmla="*/ 945413 w 1724679"/>
                  <a:gd name="connsiteY14" fmla="*/ 177952 h 1599003"/>
                  <a:gd name="connsiteX15" fmla="*/ 964166 w 1724679"/>
                  <a:gd name="connsiteY15" fmla="*/ 162708 h 1599003"/>
                  <a:gd name="connsiteX16" fmla="*/ 1050295 w 1724679"/>
                  <a:gd name="connsiteY16" fmla="*/ 143384 h 1599003"/>
                  <a:gd name="connsiteX17" fmla="*/ 1013916 w 1724679"/>
                  <a:gd name="connsiteY17" fmla="*/ 187141 h 1599003"/>
                  <a:gd name="connsiteX18" fmla="*/ 1006882 w 1724679"/>
                  <a:gd name="connsiteY18" fmla="*/ 198350 h 1599003"/>
                  <a:gd name="connsiteX19" fmla="*/ 1034163 w 1724679"/>
                  <a:gd name="connsiteY19" fmla="*/ 184120 h 1599003"/>
                  <a:gd name="connsiteX20" fmla="*/ 1091570 w 1724679"/>
                  <a:gd name="connsiteY20" fmla="*/ 179778 h 1599003"/>
                  <a:gd name="connsiteX21" fmla="*/ 1057889 w 1724679"/>
                  <a:gd name="connsiteY21" fmla="*/ 220290 h 1599003"/>
                  <a:gd name="connsiteX22" fmla="*/ 1069088 w 1724679"/>
                  <a:gd name="connsiteY22" fmla="*/ 214448 h 1599003"/>
                  <a:gd name="connsiteX23" fmla="*/ 1126495 w 1724679"/>
                  <a:gd name="connsiteY23" fmla="*/ 210106 h 1599003"/>
                  <a:gd name="connsiteX24" fmla="*/ 1100600 w 1724679"/>
                  <a:gd name="connsiteY24" fmla="*/ 241253 h 1599003"/>
                  <a:gd name="connsiteX25" fmla="*/ 1175523 w 1724679"/>
                  <a:gd name="connsiteY25" fmla="*/ 270286 h 1599003"/>
                  <a:gd name="connsiteX26" fmla="*/ 1538721 w 1724679"/>
                  <a:gd name="connsiteY26" fmla="*/ 646422 h 1599003"/>
                  <a:gd name="connsiteX27" fmla="*/ 1544182 w 1724679"/>
                  <a:gd name="connsiteY27" fmla="*/ 667736 h 1599003"/>
                  <a:gd name="connsiteX28" fmla="*/ 1661032 w 1724679"/>
                  <a:gd name="connsiteY28" fmla="*/ 531273 h 1599003"/>
                  <a:gd name="connsiteX29" fmla="*/ 1724679 w 1724679"/>
                  <a:gd name="connsiteY29" fmla="*/ 594920 h 1599003"/>
                  <a:gd name="connsiteX30" fmla="*/ 1560354 w 1724679"/>
                  <a:gd name="connsiteY30" fmla="*/ 735627 h 1599003"/>
                  <a:gd name="connsiteX31" fmla="*/ 1566976 w 1724679"/>
                  <a:gd name="connsiteY31" fmla="*/ 814153 h 1599003"/>
                  <a:gd name="connsiteX32" fmla="*/ 1337498 w 1724679"/>
                  <a:gd name="connsiteY32" fmla="*/ 1258229 h 1599003"/>
                  <a:gd name="connsiteX33" fmla="*/ 1246388 w 1724679"/>
                  <a:gd name="connsiteY33" fmla="*/ 1318485 h 1599003"/>
                  <a:gd name="connsiteX34" fmla="*/ 1471126 w 1724679"/>
                  <a:gd name="connsiteY34" fmla="*/ 1506366 h 1599003"/>
                  <a:gd name="connsiteX35" fmla="*/ 1435726 w 1724679"/>
                  <a:gd name="connsiteY35" fmla="*/ 1541766 h 1599003"/>
                  <a:gd name="connsiteX36" fmla="*/ 1370192 w 1724679"/>
                  <a:gd name="connsiteY36" fmla="*/ 1499430 h 1599003"/>
                  <a:gd name="connsiteX37" fmla="*/ 1412529 w 1724679"/>
                  <a:gd name="connsiteY37" fmla="*/ 1564963 h 1599003"/>
                  <a:gd name="connsiteX38" fmla="*/ 1378489 w 1724679"/>
                  <a:gd name="connsiteY38" fmla="*/ 1599002 h 1599003"/>
                  <a:gd name="connsiteX39" fmla="*/ 1174738 w 1724679"/>
                  <a:gd name="connsiteY39" fmla="*/ 1355280 h 1599003"/>
                  <a:gd name="connsiteX40" fmla="*/ 1088457 w 1724679"/>
                  <a:gd name="connsiteY40" fmla="*/ 1392819 h 1599003"/>
                  <a:gd name="connsiteX41" fmla="*/ 783488 w 1724679"/>
                  <a:gd name="connsiteY41" fmla="*/ 1442172 h 1599003"/>
                  <a:gd name="connsiteX42" fmla="*/ 625588 w 1724679"/>
                  <a:gd name="connsiteY42" fmla="*/ 1429413 h 1599003"/>
                  <a:gd name="connsiteX43" fmla="*/ 582231 w 1724679"/>
                  <a:gd name="connsiteY43" fmla="*/ 1418625 h 1599003"/>
                  <a:gd name="connsiteX44" fmla="*/ 431434 w 1724679"/>
                  <a:gd name="connsiteY44" fmla="*/ 1599003 h 1599003"/>
                  <a:gd name="connsiteX45" fmla="*/ 396034 w 1724679"/>
                  <a:gd name="connsiteY45" fmla="*/ 1563603 h 1599003"/>
                  <a:gd name="connsiteX46" fmla="*/ 438370 w 1724679"/>
                  <a:gd name="connsiteY46" fmla="*/ 1498069 h 1599003"/>
                  <a:gd name="connsiteX47" fmla="*/ 372837 w 1724679"/>
                  <a:gd name="connsiteY47" fmla="*/ 1540406 h 1599003"/>
                  <a:gd name="connsiteX48" fmla="*/ 338797 w 1724679"/>
                  <a:gd name="connsiteY48" fmla="*/ 1506367 h 1599003"/>
                  <a:gd name="connsiteX49" fmla="*/ 475955 w 1724679"/>
                  <a:gd name="connsiteY49" fmla="*/ 1391703 h 1599003"/>
                  <a:gd name="connsiteX50" fmla="*/ 402760 w 1724679"/>
                  <a:gd name="connsiteY50" fmla="*/ 1359858 h 1599003"/>
                  <a:gd name="connsiteX51" fmla="*/ 202834 w 1724679"/>
                  <a:gd name="connsiteY51" fmla="*/ 1599003 h 1599003"/>
                  <a:gd name="connsiteX52" fmla="*/ 167434 w 1724679"/>
                  <a:gd name="connsiteY52" fmla="*/ 1563603 h 1599003"/>
                  <a:gd name="connsiteX53" fmla="*/ 209770 w 1724679"/>
                  <a:gd name="connsiteY53" fmla="*/ 1498069 h 1599003"/>
                  <a:gd name="connsiteX54" fmla="*/ 144237 w 1724679"/>
                  <a:gd name="connsiteY54" fmla="*/ 1540406 h 1599003"/>
                  <a:gd name="connsiteX55" fmla="*/ 110197 w 1724679"/>
                  <a:gd name="connsiteY55" fmla="*/ 1506367 h 1599003"/>
                  <a:gd name="connsiteX56" fmla="*/ 328599 w 1724679"/>
                  <a:gd name="connsiteY56" fmla="*/ 1323783 h 1599003"/>
                  <a:gd name="connsiteX57" fmla="*/ 229479 w 1724679"/>
                  <a:gd name="connsiteY57" fmla="*/ 1258229 h 1599003"/>
                  <a:gd name="connsiteX58" fmla="*/ 0 w 1724679"/>
                  <a:gd name="connsiteY58" fmla="*/ 814153 h 1599003"/>
                  <a:gd name="connsiteX59" fmla="*/ 478519 w 1724679"/>
                  <a:gd name="connsiteY59" fmla="*/ 235486 h 1599003"/>
                  <a:gd name="connsiteX60" fmla="*/ 509126 w 1724679"/>
                  <a:gd name="connsiteY60" fmla="*/ 227870 h 1599003"/>
                  <a:gd name="connsiteX61" fmla="*/ 505019 w 1724679"/>
                  <a:gd name="connsiteY61" fmla="*/ 198567 h 1599003"/>
                  <a:gd name="connsiteX62" fmla="*/ 560727 w 1724679"/>
                  <a:gd name="connsiteY62" fmla="*/ 88715 h 1599003"/>
                  <a:gd name="connsiteX63" fmla="*/ 565932 w 1724679"/>
                  <a:gd name="connsiteY63" fmla="*/ 145033 h 1599003"/>
                  <a:gd name="connsiteX64" fmla="*/ 577759 w 1724679"/>
                  <a:gd name="connsiteY64" fmla="*/ 194095 h 1599003"/>
                  <a:gd name="connsiteX65" fmla="*/ 584493 w 1724679"/>
                  <a:gd name="connsiteY65" fmla="*/ 132864 h 1599003"/>
                  <a:gd name="connsiteX66" fmla="*/ 661160 w 1724679"/>
                  <a:gd name="connsiteY66" fmla="*/ 42295 h 1599003"/>
                  <a:gd name="connsiteX67" fmla="*/ 654352 w 1724679"/>
                  <a:gd name="connsiteY67" fmla="*/ 123428 h 1599003"/>
                  <a:gd name="connsiteX68" fmla="*/ 678010 w 1724679"/>
                  <a:gd name="connsiteY68" fmla="*/ 68529 h 1599003"/>
                  <a:gd name="connsiteX69" fmla="*/ 783756 w 1724679"/>
                  <a:gd name="connsiteY69" fmla="*/ 0 h 159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24679" h="1599003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4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8" y="1258229"/>
                    </a:cubicBezTo>
                    <a:lnTo>
                      <a:pt x="1246388" y="1318485"/>
                    </a:lnTo>
                    <a:lnTo>
                      <a:pt x="1471126" y="1506366"/>
                    </a:lnTo>
                    <a:lnTo>
                      <a:pt x="1435726" y="1541766"/>
                    </a:lnTo>
                    <a:lnTo>
                      <a:pt x="1370192" y="1499430"/>
                    </a:lnTo>
                    <a:lnTo>
                      <a:pt x="1412529" y="1564963"/>
                    </a:lnTo>
                    <a:lnTo>
                      <a:pt x="1378489" y="1599002"/>
                    </a:lnTo>
                    <a:lnTo>
                      <a:pt x="1174738" y="1355280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cubicBezTo>
                      <a:pt x="729400" y="1442172"/>
                      <a:pt x="676591" y="1437779"/>
                      <a:pt x="625588" y="1429413"/>
                    </a:cubicBezTo>
                    <a:lnTo>
                      <a:pt x="582231" y="1418625"/>
                    </a:lnTo>
                    <a:lnTo>
                      <a:pt x="431434" y="1599003"/>
                    </a:lnTo>
                    <a:lnTo>
                      <a:pt x="396034" y="1563603"/>
                    </a:lnTo>
                    <a:lnTo>
                      <a:pt x="438370" y="1498069"/>
                    </a:lnTo>
                    <a:lnTo>
                      <a:pt x="372837" y="1540406"/>
                    </a:lnTo>
                    <a:lnTo>
                      <a:pt x="338797" y="1506367"/>
                    </a:lnTo>
                    <a:lnTo>
                      <a:pt x="475955" y="1391703"/>
                    </a:lnTo>
                    <a:lnTo>
                      <a:pt x="402760" y="1359858"/>
                    </a:lnTo>
                    <a:lnTo>
                      <a:pt x="202834" y="1599003"/>
                    </a:lnTo>
                    <a:lnTo>
                      <a:pt x="167434" y="1563603"/>
                    </a:lnTo>
                    <a:lnTo>
                      <a:pt x="209770" y="1498069"/>
                    </a:lnTo>
                    <a:lnTo>
                      <a:pt x="144237" y="1540406"/>
                    </a:lnTo>
                    <a:lnTo>
                      <a:pt x="110197" y="1506367"/>
                    </a:lnTo>
                    <a:lnTo>
                      <a:pt x="328599" y="1323783"/>
                    </a:lnTo>
                    <a:lnTo>
                      <a:pt x="229479" y="1258229"/>
                    </a:lnTo>
                    <a:cubicBezTo>
                      <a:pt x="87695" y="1144580"/>
                      <a:pt x="0" y="987575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80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8" name="楕円 1097">
                <a:extLst>
                  <a:ext uri="{FF2B5EF4-FFF2-40B4-BE49-F238E27FC236}">
                    <a16:creationId xmlns:a16="http://schemas.microsoft.com/office/drawing/2014/main" id="{9B3AEB17-89EF-4DAC-A8AF-DAA4E9A973F5}"/>
                  </a:ext>
                </a:extLst>
              </p:cNvPr>
              <p:cNvSpPr/>
              <p:nvPr/>
            </p:nvSpPr>
            <p:spPr bwMode="auto">
              <a:xfrm>
                <a:off x="4266418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楕円 1098">
                <a:extLst>
                  <a:ext uri="{FF2B5EF4-FFF2-40B4-BE49-F238E27FC236}">
                    <a16:creationId xmlns:a16="http://schemas.microsoft.com/office/drawing/2014/main" id="{B036BA25-86A0-483A-A018-93647AF9D72B}"/>
                  </a:ext>
                </a:extLst>
              </p:cNvPr>
              <p:cNvSpPr/>
              <p:nvPr/>
            </p:nvSpPr>
            <p:spPr bwMode="auto">
              <a:xfrm>
                <a:off x="4208597" y="1707887"/>
                <a:ext cx="460739" cy="341551"/>
              </a:xfrm>
              <a:prstGeom prst="ellipse">
                <a:avLst/>
              </a:prstGeom>
              <a:solidFill>
                <a:srgbClr val="FF505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0" name="楕円 1099">
                <a:extLst>
                  <a:ext uri="{FF2B5EF4-FFF2-40B4-BE49-F238E27FC236}">
                    <a16:creationId xmlns:a16="http://schemas.microsoft.com/office/drawing/2014/main" id="{8DCBEF2C-10D0-4E2A-957C-BF72A392868D}"/>
                  </a:ext>
                </a:extLst>
              </p:cNvPr>
              <p:cNvSpPr/>
              <p:nvPr/>
            </p:nvSpPr>
            <p:spPr bwMode="auto">
              <a:xfrm>
                <a:off x="4514068" y="1350816"/>
                <a:ext cx="147514" cy="26416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楕円 1100">
                <a:extLst>
                  <a:ext uri="{FF2B5EF4-FFF2-40B4-BE49-F238E27FC236}">
                    <a16:creationId xmlns:a16="http://schemas.microsoft.com/office/drawing/2014/main" id="{408DD4D1-219E-4F14-832D-5DBCD937281D}"/>
                  </a:ext>
                </a:extLst>
              </p:cNvPr>
              <p:cNvSpPr/>
              <p:nvPr/>
            </p:nvSpPr>
            <p:spPr bwMode="auto">
              <a:xfrm>
                <a:off x="4263348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2" name="楕円 1101">
                <a:extLst>
                  <a:ext uri="{FF2B5EF4-FFF2-40B4-BE49-F238E27FC236}">
                    <a16:creationId xmlns:a16="http://schemas.microsoft.com/office/drawing/2014/main" id="{1BC74CB9-E2C0-49E1-88AB-4B90D8C2C295}"/>
                  </a:ext>
                </a:extLst>
              </p:cNvPr>
              <p:cNvSpPr/>
              <p:nvPr/>
            </p:nvSpPr>
            <p:spPr bwMode="auto">
              <a:xfrm>
                <a:off x="4444323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: 図形 1102">
                <a:extLst>
                  <a:ext uri="{FF2B5EF4-FFF2-40B4-BE49-F238E27FC236}">
                    <a16:creationId xmlns:a16="http://schemas.microsoft.com/office/drawing/2014/main" id="{B01075F6-C3E0-4F55-ABEC-9C778472DF00}"/>
                  </a:ext>
                </a:extLst>
              </p:cNvPr>
              <p:cNvSpPr/>
              <p:nvPr/>
            </p:nvSpPr>
            <p:spPr bwMode="auto">
              <a:xfrm>
                <a:off x="4836989" y="1230926"/>
                <a:ext cx="701216" cy="717576"/>
              </a:xfrm>
              <a:custGeom>
                <a:avLst/>
                <a:gdLst>
                  <a:gd name="connsiteX0" fmla="*/ 601204 w 701216"/>
                  <a:gd name="connsiteY0" fmla="*/ 509588 h 717576"/>
                  <a:gd name="connsiteX1" fmla="*/ 543494 w 701216"/>
                  <a:gd name="connsiteY1" fmla="*/ 613582 h 717576"/>
                  <a:gd name="connsiteX2" fmla="*/ 601204 w 701216"/>
                  <a:gd name="connsiteY2" fmla="*/ 717576 h 717576"/>
                  <a:gd name="connsiteX3" fmla="*/ 485784 w 701216"/>
                  <a:gd name="connsiteY3" fmla="*/ 613582 h 717576"/>
                  <a:gd name="connsiteX4" fmla="*/ 601204 w 701216"/>
                  <a:gd name="connsiteY4" fmla="*/ 509588 h 717576"/>
                  <a:gd name="connsiteX5" fmla="*/ 372596 w 701216"/>
                  <a:gd name="connsiteY5" fmla="*/ 509588 h 717576"/>
                  <a:gd name="connsiteX6" fmla="*/ 314886 w 701216"/>
                  <a:gd name="connsiteY6" fmla="*/ 613582 h 717576"/>
                  <a:gd name="connsiteX7" fmla="*/ 372596 w 701216"/>
                  <a:gd name="connsiteY7" fmla="*/ 717576 h 717576"/>
                  <a:gd name="connsiteX8" fmla="*/ 257176 w 701216"/>
                  <a:gd name="connsiteY8" fmla="*/ 613582 h 717576"/>
                  <a:gd name="connsiteX9" fmla="*/ 372596 w 701216"/>
                  <a:gd name="connsiteY9" fmla="*/ 509588 h 717576"/>
                  <a:gd name="connsiteX10" fmla="*/ 134471 w 701216"/>
                  <a:gd name="connsiteY10" fmla="*/ 509588 h 717576"/>
                  <a:gd name="connsiteX11" fmla="*/ 76761 w 701216"/>
                  <a:gd name="connsiteY11" fmla="*/ 613582 h 717576"/>
                  <a:gd name="connsiteX12" fmla="*/ 134471 w 701216"/>
                  <a:gd name="connsiteY12" fmla="*/ 717576 h 717576"/>
                  <a:gd name="connsiteX13" fmla="*/ 19051 w 701216"/>
                  <a:gd name="connsiteY13" fmla="*/ 613582 h 717576"/>
                  <a:gd name="connsiteX14" fmla="*/ 134471 w 701216"/>
                  <a:gd name="connsiteY14" fmla="*/ 509588 h 717576"/>
                  <a:gd name="connsiteX15" fmla="*/ 701216 w 701216"/>
                  <a:gd name="connsiteY15" fmla="*/ 252413 h 717576"/>
                  <a:gd name="connsiteX16" fmla="*/ 643506 w 701216"/>
                  <a:gd name="connsiteY16" fmla="*/ 356407 h 717576"/>
                  <a:gd name="connsiteX17" fmla="*/ 701216 w 701216"/>
                  <a:gd name="connsiteY17" fmla="*/ 460401 h 717576"/>
                  <a:gd name="connsiteX18" fmla="*/ 585796 w 701216"/>
                  <a:gd name="connsiteY18" fmla="*/ 356407 h 717576"/>
                  <a:gd name="connsiteX19" fmla="*/ 701216 w 701216"/>
                  <a:gd name="connsiteY19" fmla="*/ 252413 h 717576"/>
                  <a:gd name="connsiteX20" fmla="*/ 472608 w 701216"/>
                  <a:gd name="connsiteY20" fmla="*/ 252413 h 717576"/>
                  <a:gd name="connsiteX21" fmla="*/ 414898 w 701216"/>
                  <a:gd name="connsiteY21" fmla="*/ 356407 h 717576"/>
                  <a:gd name="connsiteX22" fmla="*/ 472608 w 701216"/>
                  <a:gd name="connsiteY22" fmla="*/ 460401 h 717576"/>
                  <a:gd name="connsiteX23" fmla="*/ 357188 w 701216"/>
                  <a:gd name="connsiteY23" fmla="*/ 356407 h 717576"/>
                  <a:gd name="connsiteX24" fmla="*/ 472608 w 701216"/>
                  <a:gd name="connsiteY24" fmla="*/ 252413 h 717576"/>
                  <a:gd name="connsiteX25" fmla="*/ 234483 w 701216"/>
                  <a:gd name="connsiteY25" fmla="*/ 252413 h 717576"/>
                  <a:gd name="connsiteX26" fmla="*/ 176773 w 701216"/>
                  <a:gd name="connsiteY26" fmla="*/ 356407 h 717576"/>
                  <a:gd name="connsiteX27" fmla="*/ 234483 w 701216"/>
                  <a:gd name="connsiteY27" fmla="*/ 460401 h 717576"/>
                  <a:gd name="connsiteX28" fmla="*/ 119063 w 701216"/>
                  <a:gd name="connsiteY28" fmla="*/ 356407 h 717576"/>
                  <a:gd name="connsiteX29" fmla="*/ 234483 w 701216"/>
                  <a:gd name="connsiteY29" fmla="*/ 252413 h 717576"/>
                  <a:gd name="connsiteX30" fmla="*/ 582153 w 701216"/>
                  <a:gd name="connsiteY30" fmla="*/ 0 h 717576"/>
                  <a:gd name="connsiteX31" fmla="*/ 524443 w 701216"/>
                  <a:gd name="connsiteY31" fmla="*/ 103994 h 717576"/>
                  <a:gd name="connsiteX32" fmla="*/ 582153 w 701216"/>
                  <a:gd name="connsiteY32" fmla="*/ 207988 h 717576"/>
                  <a:gd name="connsiteX33" fmla="*/ 466733 w 701216"/>
                  <a:gd name="connsiteY33" fmla="*/ 103994 h 717576"/>
                  <a:gd name="connsiteX34" fmla="*/ 582153 w 701216"/>
                  <a:gd name="connsiteY34" fmla="*/ 0 h 717576"/>
                  <a:gd name="connsiteX35" fmla="*/ 353545 w 701216"/>
                  <a:gd name="connsiteY35" fmla="*/ 0 h 717576"/>
                  <a:gd name="connsiteX36" fmla="*/ 295835 w 701216"/>
                  <a:gd name="connsiteY36" fmla="*/ 103994 h 717576"/>
                  <a:gd name="connsiteX37" fmla="*/ 353545 w 701216"/>
                  <a:gd name="connsiteY37" fmla="*/ 207988 h 717576"/>
                  <a:gd name="connsiteX38" fmla="*/ 238125 w 701216"/>
                  <a:gd name="connsiteY38" fmla="*/ 103994 h 717576"/>
                  <a:gd name="connsiteX39" fmla="*/ 353545 w 701216"/>
                  <a:gd name="connsiteY39" fmla="*/ 0 h 717576"/>
                  <a:gd name="connsiteX40" fmla="*/ 115420 w 701216"/>
                  <a:gd name="connsiteY40" fmla="*/ 0 h 717576"/>
                  <a:gd name="connsiteX41" fmla="*/ 57710 w 701216"/>
                  <a:gd name="connsiteY41" fmla="*/ 103994 h 717576"/>
                  <a:gd name="connsiteX42" fmla="*/ 115420 w 701216"/>
                  <a:gd name="connsiteY42" fmla="*/ 207988 h 717576"/>
                  <a:gd name="connsiteX43" fmla="*/ 0 w 701216"/>
                  <a:gd name="connsiteY43" fmla="*/ 103994 h 717576"/>
                  <a:gd name="connsiteX44" fmla="*/ 115420 w 701216"/>
                  <a:gd name="connsiteY44" fmla="*/ 0 h 717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1216" h="717576">
                    <a:moveTo>
                      <a:pt x="601204" y="509588"/>
                    </a:moveTo>
                    <a:cubicBezTo>
                      <a:pt x="564875" y="534138"/>
                      <a:pt x="543494" y="572666"/>
                      <a:pt x="543494" y="613582"/>
                    </a:cubicBezTo>
                    <a:cubicBezTo>
                      <a:pt x="543494" y="654498"/>
                      <a:pt x="564875" y="693027"/>
                      <a:pt x="601204" y="717576"/>
                    </a:cubicBezTo>
                    <a:cubicBezTo>
                      <a:pt x="537459" y="717576"/>
                      <a:pt x="485784" y="671016"/>
                      <a:pt x="485784" y="613582"/>
                    </a:cubicBezTo>
                    <a:cubicBezTo>
                      <a:pt x="485784" y="556148"/>
                      <a:pt x="537459" y="509588"/>
                      <a:pt x="601204" y="509588"/>
                    </a:cubicBezTo>
                    <a:close/>
                    <a:moveTo>
                      <a:pt x="372596" y="509588"/>
                    </a:moveTo>
                    <a:cubicBezTo>
                      <a:pt x="336267" y="534138"/>
                      <a:pt x="314886" y="572666"/>
                      <a:pt x="314886" y="613582"/>
                    </a:cubicBezTo>
                    <a:cubicBezTo>
                      <a:pt x="314886" y="654498"/>
                      <a:pt x="336267" y="693027"/>
                      <a:pt x="372596" y="717576"/>
                    </a:cubicBezTo>
                    <a:cubicBezTo>
                      <a:pt x="308851" y="717576"/>
                      <a:pt x="257176" y="671016"/>
                      <a:pt x="257176" y="613582"/>
                    </a:cubicBezTo>
                    <a:cubicBezTo>
                      <a:pt x="257176" y="556148"/>
                      <a:pt x="308851" y="509588"/>
                      <a:pt x="372596" y="509588"/>
                    </a:cubicBezTo>
                    <a:close/>
                    <a:moveTo>
                      <a:pt x="134471" y="509588"/>
                    </a:moveTo>
                    <a:cubicBezTo>
                      <a:pt x="98142" y="534138"/>
                      <a:pt x="76761" y="572666"/>
                      <a:pt x="76761" y="613582"/>
                    </a:cubicBezTo>
                    <a:cubicBezTo>
                      <a:pt x="76761" y="654498"/>
                      <a:pt x="98142" y="693027"/>
                      <a:pt x="134471" y="717576"/>
                    </a:cubicBezTo>
                    <a:cubicBezTo>
                      <a:pt x="70726" y="717576"/>
                      <a:pt x="19051" y="671016"/>
                      <a:pt x="19051" y="613582"/>
                    </a:cubicBezTo>
                    <a:cubicBezTo>
                      <a:pt x="19051" y="556148"/>
                      <a:pt x="70726" y="509588"/>
                      <a:pt x="134471" y="509588"/>
                    </a:cubicBezTo>
                    <a:close/>
                    <a:moveTo>
                      <a:pt x="701216" y="252413"/>
                    </a:moveTo>
                    <a:cubicBezTo>
                      <a:pt x="664887" y="276963"/>
                      <a:pt x="643506" y="315491"/>
                      <a:pt x="643506" y="356407"/>
                    </a:cubicBezTo>
                    <a:cubicBezTo>
                      <a:pt x="643506" y="397323"/>
                      <a:pt x="664887" y="435852"/>
                      <a:pt x="701216" y="460401"/>
                    </a:cubicBezTo>
                    <a:cubicBezTo>
                      <a:pt x="637471" y="460401"/>
                      <a:pt x="585796" y="413841"/>
                      <a:pt x="585796" y="356407"/>
                    </a:cubicBezTo>
                    <a:cubicBezTo>
                      <a:pt x="585796" y="298973"/>
                      <a:pt x="637471" y="252413"/>
                      <a:pt x="701216" y="252413"/>
                    </a:cubicBezTo>
                    <a:close/>
                    <a:moveTo>
                      <a:pt x="472608" y="252413"/>
                    </a:moveTo>
                    <a:cubicBezTo>
                      <a:pt x="436279" y="276963"/>
                      <a:pt x="414898" y="315491"/>
                      <a:pt x="414898" y="356407"/>
                    </a:cubicBezTo>
                    <a:cubicBezTo>
                      <a:pt x="414898" y="397323"/>
                      <a:pt x="436279" y="435852"/>
                      <a:pt x="472608" y="460401"/>
                    </a:cubicBezTo>
                    <a:cubicBezTo>
                      <a:pt x="408863" y="460401"/>
                      <a:pt x="357188" y="413841"/>
                      <a:pt x="357188" y="356407"/>
                    </a:cubicBezTo>
                    <a:cubicBezTo>
                      <a:pt x="357188" y="298973"/>
                      <a:pt x="408863" y="252413"/>
                      <a:pt x="472608" y="252413"/>
                    </a:cubicBezTo>
                    <a:close/>
                    <a:moveTo>
                      <a:pt x="234483" y="252413"/>
                    </a:moveTo>
                    <a:cubicBezTo>
                      <a:pt x="198154" y="276963"/>
                      <a:pt x="176773" y="315491"/>
                      <a:pt x="176773" y="356407"/>
                    </a:cubicBezTo>
                    <a:cubicBezTo>
                      <a:pt x="176773" y="397323"/>
                      <a:pt x="198154" y="435852"/>
                      <a:pt x="234483" y="460401"/>
                    </a:cubicBezTo>
                    <a:cubicBezTo>
                      <a:pt x="170738" y="460401"/>
                      <a:pt x="119063" y="413841"/>
                      <a:pt x="119063" y="356407"/>
                    </a:cubicBezTo>
                    <a:cubicBezTo>
                      <a:pt x="119063" y="298973"/>
                      <a:pt x="170738" y="252413"/>
                      <a:pt x="234483" y="252413"/>
                    </a:cubicBezTo>
                    <a:close/>
                    <a:moveTo>
                      <a:pt x="582153" y="0"/>
                    </a:moveTo>
                    <a:cubicBezTo>
                      <a:pt x="545824" y="24550"/>
                      <a:pt x="524443" y="63078"/>
                      <a:pt x="524443" y="103994"/>
                    </a:cubicBezTo>
                    <a:cubicBezTo>
                      <a:pt x="524443" y="144910"/>
                      <a:pt x="545824" y="183439"/>
                      <a:pt x="582153" y="207988"/>
                    </a:cubicBezTo>
                    <a:cubicBezTo>
                      <a:pt x="518408" y="207988"/>
                      <a:pt x="466733" y="161428"/>
                      <a:pt x="466733" y="103994"/>
                    </a:cubicBezTo>
                    <a:cubicBezTo>
                      <a:pt x="466733" y="46560"/>
                      <a:pt x="518408" y="0"/>
                      <a:pt x="582153" y="0"/>
                    </a:cubicBezTo>
                    <a:close/>
                    <a:moveTo>
                      <a:pt x="353545" y="0"/>
                    </a:moveTo>
                    <a:cubicBezTo>
                      <a:pt x="317216" y="24550"/>
                      <a:pt x="295835" y="63078"/>
                      <a:pt x="295835" y="103994"/>
                    </a:cubicBezTo>
                    <a:cubicBezTo>
                      <a:pt x="295835" y="144910"/>
                      <a:pt x="317216" y="183439"/>
                      <a:pt x="353545" y="207988"/>
                    </a:cubicBezTo>
                    <a:cubicBezTo>
                      <a:pt x="289800" y="207988"/>
                      <a:pt x="238125" y="161428"/>
                      <a:pt x="238125" y="103994"/>
                    </a:cubicBezTo>
                    <a:cubicBezTo>
                      <a:pt x="238125" y="46560"/>
                      <a:pt x="289800" y="0"/>
                      <a:pt x="353545" y="0"/>
                    </a:cubicBezTo>
                    <a:close/>
                    <a:moveTo>
                      <a:pt x="115420" y="0"/>
                    </a:moveTo>
                    <a:cubicBezTo>
                      <a:pt x="79091" y="24550"/>
                      <a:pt x="57710" y="63078"/>
                      <a:pt x="57710" y="103994"/>
                    </a:cubicBezTo>
                    <a:cubicBezTo>
                      <a:pt x="57710" y="144910"/>
                      <a:pt x="79091" y="183439"/>
                      <a:pt x="115420" y="207988"/>
                    </a:cubicBezTo>
                    <a:cubicBezTo>
                      <a:pt x="51675" y="207988"/>
                      <a:pt x="0" y="161428"/>
                      <a:pt x="0" y="103994"/>
                    </a:cubicBezTo>
                    <a:cubicBezTo>
                      <a:pt x="0" y="46560"/>
                      <a:pt x="51675" y="0"/>
                      <a:pt x="1154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3B1EAC83-6BEE-458D-822B-B7F8D523C9AC}"/>
                  </a:ext>
                </a:extLst>
              </p:cNvPr>
              <p:cNvSpPr/>
              <p:nvPr/>
            </p:nvSpPr>
            <p:spPr bwMode="auto">
              <a:xfrm rot="15300000">
                <a:off x="4502201" y="1793876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弦 1104">
                <a:extLst>
                  <a:ext uri="{FF2B5EF4-FFF2-40B4-BE49-F238E27FC236}">
                    <a16:creationId xmlns:a16="http://schemas.microsoft.com/office/drawing/2014/main" id="{0181546A-D20C-4FEB-B82A-E85C413F6EBD}"/>
                  </a:ext>
                </a:extLst>
              </p:cNvPr>
              <p:cNvSpPr/>
              <p:nvPr/>
            </p:nvSpPr>
            <p:spPr bwMode="auto">
              <a:xfrm>
                <a:off x="4285328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弦 1105">
                <a:extLst>
                  <a:ext uri="{FF2B5EF4-FFF2-40B4-BE49-F238E27FC236}">
                    <a16:creationId xmlns:a16="http://schemas.microsoft.com/office/drawing/2014/main" id="{BED70558-8546-4692-B208-0865F62CDD87}"/>
                  </a:ext>
                </a:extLst>
              </p:cNvPr>
              <p:cNvSpPr/>
              <p:nvPr/>
            </p:nvSpPr>
            <p:spPr bwMode="auto">
              <a:xfrm flipH="1">
                <a:off x="4534672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A08B63EA-B927-4407-A623-14F42300E84A}"/>
                  </a:ext>
                </a:extLst>
              </p:cNvPr>
              <p:cNvSpPr/>
              <p:nvPr/>
            </p:nvSpPr>
            <p:spPr bwMode="auto">
              <a:xfrm rot="16200000">
                <a:off x="5519273" y="8016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7" name="グループ化 1076">
              <a:extLst>
                <a:ext uri="{FF2B5EF4-FFF2-40B4-BE49-F238E27FC236}">
                  <a16:creationId xmlns:a16="http://schemas.microsoft.com/office/drawing/2014/main" id="{FF7597AA-370F-400A-AFA4-9B5DE515AE20}"/>
                </a:ext>
              </a:extLst>
            </p:cNvPr>
            <p:cNvGrpSpPr/>
            <p:nvPr/>
          </p:nvGrpSpPr>
          <p:grpSpPr>
            <a:xfrm>
              <a:off x="4728754" y="1741051"/>
              <a:ext cx="736277" cy="677567"/>
              <a:chOff x="4169512" y="841266"/>
              <a:chExt cx="1745569" cy="1606380"/>
            </a:xfrm>
          </p:grpSpPr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13D4B8C1-4715-473F-B243-8A55ACFA792B}"/>
                  </a:ext>
                </a:extLst>
              </p:cNvPr>
              <p:cNvSpPr/>
              <p:nvPr/>
            </p:nvSpPr>
            <p:spPr bwMode="auto">
              <a:xfrm rot="18900000">
                <a:off x="5170582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CCCFC191-CD0B-488D-980F-7A41CEEA713E}"/>
                  </a:ext>
                </a:extLst>
              </p:cNvPr>
              <p:cNvSpPr/>
              <p:nvPr/>
            </p:nvSpPr>
            <p:spPr bwMode="auto">
              <a:xfrm>
                <a:off x="4169512" y="841266"/>
                <a:ext cx="1724679" cy="1599003"/>
              </a:xfrm>
              <a:custGeom>
                <a:avLst/>
                <a:gdLst>
                  <a:gd name="connsiteX0" fmla="*/ 783756 w 1724679"/>
                  <a:gd name="connsiteY0" fmla="*/ 0 h 1599003"/>
                  <a:gd name="connsiteX1" fmla="*/ 748769 w 1724679"/>
                  <a:gd name="connsiteY1" fmla="*/ 79183 h 1599003"/>
                  <a:gd name="connsiteX2" fmla="*/ 738237 w 1724679"/>
                  <a:gd name="connsiteY2" fmla="*/ 127927 h 1599003"/>
                  <a:gd name="connsiteX3" fmla="*/ 751244 w 1724679"/>
                  <a:gd name="connsiteY3" fmla="*/ 95557 h 1599003"/>
                  <a:gd name="connsiteX4" fmla="*/ 849838 w 1724679"/>
                  <a:gd name="connsiteY4" fmla="*/ 27028 h 1599003"/>
                  <a:gd name="connsiteX5" fmla="*/ 809475 w 1724679"/>
                  <a:gd name="connsiteY5" fmla="*/ 135406 h 1599003"/>
                  <a:gd name="connsiteX6" fmla="*/ 809300 w 1724679"/>
                  <a:gd name="connsiteY6" fmla="*/ 136968 h 1599003"/>
                  <a:gd name="connsiteX7" fmla="*/ 834892 w 1724679"/>
                  <a:gd name="connsiteY7" fmla="*/ 103318 h 1599003"/>
                  <a:gd name="connsiteX8" fmla="*/ 948695 w 1724679"/>
                  <a:gd name="connsiteY8" fmla="*/ 61500 h 1599003"/>
                  <a:gd name="connsiteX9" fmla="*/ 912316 w 1724679"/>
                  <a:gd name="connsiteY9" fmla="*/ 105256 h 1599003"/>
                  <a:gd name="connsiteX10" fmla="*/ 888432 w 1724679"/>
                  <a:gd name="connsiteY10" fmla="*/ 143315 h 1599003"/>
                  <a:gd name="connsiteX11" fmla="*/ 888867 w 1724679"/>
                  <a:gd name="connsiteY11" fmla="*/ 142743 h 1599003"/>
                  <a:gd name="connsiteX12" fmla="*/ 1002670 w 1724679"/>
                  <a:gd name="connsiteY12" fmla="*/ 100925 h 1599003"/>
                  <a:gd name="connsiteX13" fmla="*/ 966291 w 1724679"/>
                  <a:gd name="connsiteY13" fmla="*/ 144681 h 1599003"/>
                  <a:gd name="connsiteX14" fmla="*/ 945413 w 1724679"/>
                  <a:gd name="connsiteY14" fmla="*/ 177952 h 1599003"/>
                  <a:gd name="connsiteX15" fmla="*/ 964166 w 1724679"/>
                  <a:gd name="connsiteY15" fmla="*/ 162708 h 1599003"/>
                  <a:gd name="connsiteX16" fmla="*/ 1050295 w 1724679"/>
                  <a:gd name="connsiteY16" fmla="*/ 143384 h 1599003"/>
                  <a:gd name="connsiteX17" fmla="*/ 1013916 w 1724679"/>
                  <a:gd name="connsiteY17" fmla="*/ 187141 h 1599003"/>
                  <a:gd name="connsiteX18" fmla="*/ 1006882 w 1724679"/>
                  <a:gd name="connsiteY18" fmla="*/ 198350 h 1599003"/>
                  <a:gd name="connsiteX19" fmla="*/ 1034163 w 1724679"/>
                  <a:gd name="connsiteY19" fmla="*/ 184120 h 1599003"/>
                  <a:gd name="connsiteX20" fmla="*/ 1091570 w 1724679"/>
                  <a:gd name="connsiteY20" fmla="*/ 179778 h 1599003"/>
                  <a:gd name="connsiteX21" fmla="*/ 1057889 w 1724679"/>
                  <a:gd name="connsiteY21" fmla="*/ 220290 h 1599003"/>
                  <a:gd name="connsiteX22" fmla="*/ 1069088 w 1724679"/>
                  <a:gd name="connsiteY22" fmla="*/ 214448 h 1599003"/>
                  <a:gd name="connsiteX23" fmla="*/ 1126495 w 1724679"/>
                  <a:gd name="connsiteY23" fmla="*/ 210106 h 1599003"/>
                  <a:gd name="connsiteX24" fmla="*/ 1100600 w 1724679"/>
                  <a:gd name="connsiteY24" fmla="*/ 241253 h 1599003"/>
                  <a:gd name="connsiteX25" fmla="*/ 1175523 w 1724679"/>
                  <a:gd name="connsiteY25" fmla="*/ 270286 h 1599003"/>
                  <a:gd name="connsiteX26" fmla="*/ 1538721 w 1724679"/>
                  <a:gd name="connsiteY26" fmla="*/ 646422 h 1599003"/>
                  <a:gd name="connsiteX27" fmla="*/ 1544182 w 1724679"/>
                  <a:gd name="connsiteY27" fmla="*/ 667736 h 1599003"/>
                  <a:gd name="connsiteX28" fmla="*/ 1661032 w 1724679"/>
                  <a:gd name="connsiteY28" fmla="*/ 531273 h 1599003"/>
                  <a:gd name="connsiteX29" fmla="*/ 1724679 w 1724679"/>
                  <a:gd name="connsiteY29" fmla="*/ 594920 h 1599003"/>
                  <a:gd name="connsiteX30" fmla="*/ 1560354 w 1724679"/>
                  <a:gd name="connsiteY30" fmla="*/ 735627 h 1599003"/>
                  <a:gd name="connsiteX31" fmla="*/ 1566976 w 1724679"/>
                  <a:gd name="connsiteY31" fmla="*/ 814153 h 1599003"/>
                  <a:gd name="connsiteX32" fmla="*/ 1337498 w 1724679"/>
                  <a:gd name="connsiteY32" fmla="*/ 1258229 h 1599003"/>
                  <a:gd name="connsiteX33" fmla="*/ 1246388 w 1724679"/>
                  <a:gd name="connsiteY33" fmla="*/ 1318485 h 1599003"/>
                  <a:gd name="connsiteX34" fmla="*/ 1471126 w 1724679"/>
                  <a:gd name="connsiteY34" fmla="*/ 1506366 h 1599003"/>
                  <a:gd name="connsiteX35" fmla="*/ 1435726 w 1724679"/>
                  <a:gd name="connsiteY35" fmla="*/ 1541766 h 1599003"/>
                  <a:gd name="connsiteX36" fmla="*/ 1370192 w 1724679"/>
                  <a:gd name="connsiteY36" fmla="*/ 1499430 h 1599003"/>
                  <a:gd name="connsiteX37" fmla="*/ 1412529 w 1724679"/>
                  <a:gd name="connsiteY37" fmla="*/ 1564963 h 1599003"/>
                  <a:gd name="connsiteX38" fmla="*/ 1378489 w 1724679"/>
                  <a:gd name="connsiteY38" fmla="*/ 1599002 h 1599003"/>
                  <a:gd name="connsiteX39" fmla="*/ 1174738 w 1724679"/>
                  <a:gd name="connsiteY39" fmla="*/ 1355280 h 1599003"/>
                  <a:gd name="connsiteX40" fmla="*/ 1088457 w 1724679"/>
                  <a:gd name="connsiteY40" fmla="*/ 1392819 h 1599003"/>
                  <a:gd name="connsiteX41" fmla="*/ 783488 w 1724679"/>
                  <a:gd name="connsiteY41" fmla="*/ 1442172 h 1599003"/>
                  <a:gd name="connsiteX42" fmla="*/ 625588 w 1724679"/>
                  <a:gd name="connsiteY42" fmla="*/ 1429413 h 1599003"/>
                  <a:gd name="connsiteX43" fmla="*/ 582231 w 1724679"/>
                  <a:gd name="connsiteY43" fmla="*/ 1418625 h 1599003"/>
                  <a:gd name="connsiteX44" fmla="*/ 431434 w 1724679"/>
                  <a:gd name="connsiteY44" fmla="*/ 1599003 h 1599003"/>
                  <a:gd name="connsiteX45" fmla="*/ 396034 w 1724679"/>
                  <a:gd name="connsiteY45" fmla="*/ 1563603 h 1599003"/>
                  <a:gd name="connsiteX46" fmla="*/ 438370 w 1724679"/>
                  <a:gd name="connsiteY46" fmla="*/ 1498069 h 1599003"/>
                  <a:gd name="connsiteX47" fmla="*/ 372837 w 1724679"/>
                  <a:gd name="connsiteY47" fmla="*/ 1540406 h 1599003"/>
                  <a:gd name="connsiteX48" fmla="*/ 338797 w 1724679"/>
                  <a:gd name="connsiteY48" fmla="*/ 1506367 h 1599003"/>
                  <a:gd name="connsiteX49" fmla="*/ 475955 w 1724679"/>
                  <a:gd name="connsiteY49" fmla="*/ 1391703 h 1599003"/>
                  <a:gd name="connsiteX50" fmla="*/ 402760 w 1724679"/>
                  <a:gd name="connsiteY50" fmla="*/ 1359858 h 1599003"/>
                  <a:gd name="connsiteX51" fmla="*/ 202834 w 1724679"/>
                  <a:gd name="connsiteY51" fmla="*/ 1599003 h 1599003"/>
                  <a:gd name="connsiteX52" fmla="*/ 167434 w 1724679"/>
                  <a:gd name="connsiteY52" fmla="*/ 1563603 h 1599003"/>
                  <a:gd name="connsiteX53" fmla="*/ 209770 w 1724679"/>
                  <a:gd name="connsiteY53" fmla="*/ 1498069 h 1599003"/>
                  <a:gd name="connsiteX54" fmla="*/ 144237 w 1724679"/>
                  <a:gd name="connsiteY54" fmla="*/ 1540406 h 1599003"/>
                  <a:gd name="connsiteX55" fmla="*/ 110197 w 1724679"/>
                  <a:gd name="connsiteY55" fmla="*/ 1506367 h 1599003"/>
                  <a:gd name="connsiteX56" fmla="*/ 328599 w 1724679"/>
                  <a:gd name="connsiteY56" fmla="*/ 1323783 h 1599003"/>
                  <a:gd name="connsiteX57" fmla="*/ 229479 w 1724679"/>
                  <a:gd name="connsiteY57" fmla="*/ 1258229 h 1599003"/>
                  <a:gd name="connsiteX58" fmla="*/ 0 w 1724679"/>
                  <a:gd name="connsiteY58" fmla="*/ 814153 h 1599003"/>
                  <a:gd name="connsiteX59" fmla="*/ 478519 w 1724679"/>
                  <a:gd name="connsiteY59" fmla="*/ 235486 h 1599003"/>
                  <a:gd name="connsiteX60" fmla="*/ 509126 w 1724679"/>
                  <a:gd name="connsiteY60" fmla="*/ 227870 h 1599003"/>
                  <a:gd name="connsiteX61" fmla="*/ 505019 w 1724679"/>
                  <a:gd name="connsiteY61" fmla="*/ 198567 h 1599003"/>
                  <a:gd name="connsiteX62" fmla="*/ 560727 w 1724679"/>
                  <a:gd name="connsiteY62" fmla="*/ 88715 h 1599003"/>
                  <a:gd name="connsiteX63" fmla="*/ 565932 w 1724679"/>
                  <a:gd name="connsiteY63" fmla="*/ 145033 h 1599003"/>
                  <a:gd name="connsiteX64" fmla="*/ 577759 w 1724679"/>
                  <a:gd name="connsiteY64" fmla="*/ 194095 h 1599003"/>
                  <a:gd name="connsiteX65" fmla="*/ 584493 w 1724679"/>
                  <a:gd name="connsiteY65" fmla="*/ 132864 h 1599003"/>
                  <a:gd name="connsiteX66" fmla="*/ 661160 w 1724679"/>
                  <a:gd name="connsiteY66" fmla="*/ 42295 h 1599003"/>
                  <a:gd name="connsiteX67" fmla="*/ 654352 w 1724679"/>
                  <a:gd name="connsiteY67" fmla="*/ 123428 h 1599003"/>
                  <a:gd name="connsiteX68" fmla="*/ 678010 w 1724679"/>
                  <a:gd name="connsiteY68" fmla="*/ 68529 h 1599003"/>
                  <a:gd name="connsiteX69" fmla="*/ 783756 w 1724679"/>
                  <a:gd name="connsiteY69" fmla="*/ 0 h 159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24679" h="1599003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4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8" y="1258229"/>
                    </a:cubicBezTo>
                    <a:lnTo>
                      <a:pt x="1246388" y="1318485"/>
                    </a:lnTo>
                    <a:lnTo>
                      <a:pt x="1471126" y="1506366"/>
                    </a:lnTo>
                    <a:lnTo>
                      <a:pt x="1435726" y="1541766"/>
                    </a:lnTo>
                    <a:lnTo>
                      <a:pt x="1370192" y="1499430"/>
                    </a:lnTo>
                    <a:lnTo>
                      <a:pt x="1412529" y="1564963"/>
                    </a:lnTo>
                    <a:lnTo>
                      <a:pt x="1378489" y="1599002"/>
                    </a:lnTo>
                    <a:lnTo>
                      <a:pt x="1174738" y="1355280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cubicBezTo>
                      <a:pt x="729400" y="1442172"/>
                      <a:pt x="676591" y="1437779"/>
                      <a:pt x="625588" y="1429413"/>
                    </a:cubicBezTo>
                    <a:lnTo>
                      <a:pt x="582231" y="1418625"/>
                    </a:lnTo>
                    <a:lnTo>
                      <a:pt x="431434" y="1599003"/>
                    </a:lnTo>
                    <a:lnTo>
                      <a:pt x="396034" y="1563603"/>
                    </a:lnTo>
                    <a:lnTo>
                      <a:pt x="438370" y="1498069"/>
                    </a:lnTo>
                    <a:lnTo>
                      <a:pt x="372837" y="1540406"/>
                    </a:lnTo>
                    <a:lnTo>
                      <a:pt x="338797" y="1506367"/>
                    </a:lnTo>
                    <a:lnTo>
                      <a:pt x="475955" y="1391703"/>
                    </a:lnTo>
                    <a:lnTo>
                      <a:pt x="402760" y="1359858"/>
                    </a:lnTo>
                    <a:lnTo>
                      <a:pt x="202834" y="1599003"/>
                    </a:lnTo>
                    <a:lnTo>
                      <a:pt x="167434" y="1563603"/>
                    </a:lnTo>
                    <a:lnTo>
                      <a:pt x="209770" y="1498069"/>
                    </a:lnTo>
                    <a:lnTo>
                      <a:pt x="144237" y="1540406"/>
                    </a:lnTo>
                    <a:lnTo>
                      <a:pt x="110197" y="1506367"/>
                    </a:lnTo>
                    <a:lnTo>
                      <a:pt x="328599" y="1323783"/>
                    </a:lnTo>
                    <a:lnTo>
                      <a:pt x="229479" y="1258229"/>
                    </a:lnTo>
                    <a:cubicBezTo>
                      <a:pt x="87695" y="1144580"/>
                      <a:pt x="0" y="987575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楕円 1088">
                <a:extLst>
                  <a:ext uri="{FF2B5EF4-FFF2-40B4-BE49-F238E27FC236}">
                    <a16:creationId xmlns:a16="http://schemas.microsoft.com/office/drawing/2014/main" id="{DE280BA4-79FB-4EC0-A009-C836C4045216}"/>
                  </a:ext>
                </a:extLst>
              </p:cNvPr>
              <p:cNvSpPr/>
              <p:nvPr/>
            </p:nvSpPr>
            <p:spPr bwMode="auto">
              <a:xfrm>
                <a:off x="4208597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楕円 1089">
                <a:extLst>
                  <a:ext uri="{FF2B5EF4-FFF2-40B4-BE49-F238E27FC236}">
                    <a16:creationId xmlns:a16="http://schemas.microsoft.com/office/drawing/2014/main" id="{6425B78C-5478-40AE-A409-193517D69726}"/>
                  </a:ext>
                </a:extLst>
              </p:cNvPr>
              <p:cNvSpPr/>
              <p:nvPr/>
            </p:nvSpPr>
            <p:spPr bwMode="auto">
              <a:xfrm>
                <a:off x="4263348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楕円 1090">
                <a:extLst>
                  <a:ext uri="{FF2B5EF4-FFF2-40B4-BE49-F238E27FC236}">
                    <a16:creationId xmlns:a16="http://schemas.microsoft.com/office/drawing/2014/main" id="{C1F14B75-6961-4EC8-AA46-F5C1420A7A0D}"/>
                  </a:ext>
                </a:extLst>
              </p:cNvPr>
              <p:cNvSpPr/>
              <p:nvPr/>
            </p:nvSpPr>
            <p:spPr bwMode="auto">
              <a:xfrm>
                <a:off x="4444323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弦 1091">
                <a:extLst>
                  <a:ext uri="{FF2B5EF4-FFF2-40B4-BE49-F238E27FC236}">
                    <a16:creationId xmlns:a16="http://schemas.microsoft.com/office/drawing/2014/main" id="{4B6F3B6E-BD8A-4317-ACCC-A758F1FEF418}"/>
                  </a:ext>
                </a:extLst>
              </p:cNvPr>
              <p:cNvSpPr/>
              <p:nvPr/>
            </p:nvSpPr>
            <p:spPr bwMode="auto">
              <a:xfrm>
                <a:off x="4285328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3" name="弦 1092">
                <a:extLst>
                  <a:ext uri="{FF2B5EF4-FFF2-40B4-BE49-F238E27FC236}">
                    <a16:creationId xmlns:a16="http://schemas.microsoft.com/office/drawing/2014/main" id="{35D107E3-7057-4FD4-B950-8D5B8E923BF4}"/>
                  </a:ext>
                </a:extLst>
              </p:cNvPr>
              <p:cNvSpPr/>
              <p:nvPr/>
            </p:nvSpPr>
            <p:spPr bwMode="auto">
              <a:xfrm flipH="1">
                <a:off x="4534672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フリーフォーム: 図形 1093">
                <a:extLst>
                  <a:ext uri="{FF2B5EF4-FFF2-40B4-BE49-F238E27FC236}">
                    <a16:creationId xmlns:a16="http://schemas.microsoft.com/office/drawing/2014/main" id="{D17C249B-59E6-4DC4-B1B2-10FB734D3D00}"/>
                  </a:ext>
                </a:extLst>
              </p:cNvPr>
              <p:cNvSpPr/>
              <p:nvPr/>
            </p:nvSpPr>
            <p:spPr bwMode="auto">
              <a:xfrm rot="16200000">
                <a:off x="5519273" y="8016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8" name="グループ化 1077">
              <a:extLst>
                <a:ext uri="{FF2B5EF4-FFF2-40B4-BE49-F238E27FC236}">
                  <a16:creationId xmlns:a16="http://schemas.microsoft.com/office/drawing/2014/main" id="{CF95889F-4A17-4C07-AFFC-F593B827536D}"/>
                </a:ext>
              </a:extLst>
            </p:cNvPr>
            <p:cNvGrpSpPr/>
            <p:nvPr/>
          </p:nvGrpSpPr>
          <p:grpSpPr>
            <a:xfrm>
              <a:off x="5099072" y="1741051"/>
              <a:ext cx="736277" cy="677567"/>
              <a:chOff x="4169512" y="841266"/>
              <a:chExt cx="1745569" cy="1606380"/>
            </a:xfrm>
          </p:grpSpPr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6ADE8B2A-9B50-420D-9040-A04896CCAE9C}"/>
                  </a:ext>
                </a:extLst>
              </p:cNvPr>
              <p:cNvSpPr/>
              <p:nvPr/>
            </p:nvSpPr>
            <p:spPr bwMode="auto">
              <a:xfrm rot="18900000">
                <a:off x="5170582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B2B2F107-D9D2-426D-9CD1-09D0C9BA279C}"/>
                  </a:ext>
                </a:extLst>
              </p:cNvPr>
              <p:cNvSpPr/>
              <p:nvPr/>
            </p:nvSpPr>
            <p:spPr bwMode="auto">
              <a:xfrm>
                <a:off x="4169512" y="841266"/>
                <a:ext cx="1724679" cy="1599003"/>
              </a:xfrm>
              <a:custGeom>
                <a:avLst/>
                <a:gdLst>
                  <a:gd name="connsiteX0" fmla="*/ 783756 w 1724679"/>
                  <a:gd name="connsiteY0" fmla="*/ 0 h 1599003"/>
                  <a:gd name="connsiteX1" fmla="*/ 748769 w 1724679"/>
                  <a:gd name="connsiteY1" fmla="*/ 79183 h 1599003"/>
                  <a:gd name="connsiteX2" fmla="*/ 738237 w 1724679"/>
                  <a:gd name="connsiteY2" fmla="*/ 127927 h 1599003"/>
                  <a:gd name="connsiteX3" fmla="*/ 751244 w 1724679"/>
                  <a:gd name="connsiteY3" fmla="*/ 95557 h 1599003"/>
                  <a:gd name="connsiteX4" fmla="*/ 849838 w 1724679"/>
                  <a:gd name="connsiteY4" fmla="*/ 27028 h 1599003"/>
                  <a:gd name="connsiteX5" fmla="*/ 809475 w 1724679"/>
                  <a:gd name="connsiteY5" fmla="*/ 135406 h 1599003"/>
                  <a:gd name="connsiteX6" fmla="*/ 809300 w 1724679"/>
                  <a:gd name="connsiteY6" fmla="*/ 136968 h 1599003"/>
                  <a:gd name="connsiteX7" fmla="*/ 834892 w 1724679"/>
                  <a:gd name="connsiteY7" fmla="*/ 103318 h 1599003"/>
                  <a:gd name="connsiteX8" fmla="*/ 948695 w 1724679"/>
                  <a:gd name="connsiteY8" fmla="*/ 61500 h 1599003"/>
                  <a:gd name="connsiteX9" fmla="*/ 912316 w 1724679"/>
                  <a:gd name="connsiteY9" fmla="*/ 105256 h 1599003"/>
                  <a:gd name="connsiteX10" fmla="*/ 888432 w 1724679"/>
                  <a:gd name="connsiteY10" fmla="*/ 143315 h 1599003"/>
                  <a:gd name="connsiteX11" fmla="*/ 888867 w 1724679"/>
                  <a:gd name="connsiteY11" fmla="*/ 142743 h 1599003"/>
                  <a:gd name="connsiteX12" fmla="*/ 1002670 w 1724679"/>
                  <a:gd name="connsiteY12" fmla="*/ 100925 h 1599003"/>
                  <a:gd name="connsiteX13" fmla="*/ 966291 w 1724679"/>
                  <a:gd name="connsiteY13" fmla="*/ 144681 h 1599003"/>
                  <a:gd name="connsiteX14" fmla="*/ 945413 w 1724679"/>
                  <a:gd name="connsiteY14" fmla="*/ 177952 h 1599003"/>
                  <a:gd name="connsiteX15" fmla="*/ 964166 w 1724679"/>
                  <a:gd name="connsiteY15" fmla="*/ 162708 h 1599003"/>
                  <a:gd name="connsiteX16" fmla="*/ 1050295 w 1724679"/>
                  <a:gd name="connsiteY16" fmla="*/ 143384 h 1599003"/>
                  <a:gd name="connsiteX17" fmla="*/ 1013916 w 1724679"/>
                  <a:gd name="connsiteY17" fmla="*/ 187141 h 1599003"/>
                  <a:gd name="connsiteX18" fmla="*/ 1006882 w 1724679"/>
                  <a:gd name="connsiteY18" fmla="*/ 198350 h 1599003"/>
                  <a:gd name="connsiteX19" fmla="*/ 1034163 w 1724679"/>
                  <a:gd name="connsiteY19" fmla="*/ 184120 h 1599003"/>
                  <a:gd name="connsiteX20" fmla="*/ 1091570 w 1724679"/>
                  <a:gd name="connsiteY20" fmla="*/ 179778 h 1599003"/>
                  <a:gd name="connsiteX21" fmla="*/ 1057889 w 1724679"/>
                  <a:gd name="connsiteY21" fmla="*/ 220290 h 1599003"/>
                  <a:gd name="connsiteX22" fmla="*/ 1069088 w 1724679"/>
                  <a:gd name="connsiteY22" fmla="*/ 214448 h 1599003"/>
                  <a:gd name="connsiteX23" fmla="*/ 1126495 w 1724679"/>
                  <a:gd name="connsiteY23" fmla="*/ 210106 h 1599003"/>
                  <a:gd name="connsiteX24" fmla="*/ 1100600 w 1724679"/>
                  <a:gd name="connsiteY24" fmla="*/ 241253 h 1599003"/>
                  <a:gd name="connsiteX25" fmla="*/ 1175523 w 1724679"/>
                  <a:gd name="connsiteY25" fmla="*/ 270286 h 1599003"/>
                  <a:gd name="connsiteX26" fmla="*/ 1538721 w 1724679"/>
                  <a:gd name="connsiteY26" fmla="*/ 646422 h 1599003"/>
                  <a:gd name="connsiteX27" fmla="*/ 1544182 w 1724679"/>
                  <a:gd name="connsiteY27" fmla="*/ 667736 h 1599003"/>
                  <a:gd name="connsiteX28" fmla="*/ 1661032 w 1724679"/>
                  <a:gd name="connsiteY28" fmla="*/ 531273 h 1599003"/>
                  <a:gd name="connsiteX29" fmla="*/ 1724679 w 1724679"/>
                  <a:gd name="connsiteY29" fmla="*/ 594920 h 1599003"/>
                  <a:gd name="connsiteX30" fmla="*/ 1560354 w 1724679"/>
                  <a:gd name="connsiteY30" fmla="*/ 735627 h 1599003"/>
                  <a:gd name="connsiteX31" fmla="*/ 1566976 w 1724679"/>
                  <a:gd name="connsiteY31" fmla="*/ 814153 h 1599003"/>
                  <a:gd name="connsiteX32" fmla="*/ 1337498 w 1724679"/>
                  <a:gd name="connsiteY32" fmla="*/ 1258229 h 1599003"/>
                  <a:gd name="connsiteX33" fmla="*/ 1246388 w 1724679"/>
                  <a:gd name="connsiteY33" fmla="*/ 1318485 h 1599003"/>
                  <a:gd name="connsiteX34" fmla="*/ 1471126 w 1724679"/>
                  <a:gd name="connsiteY34" fmla="*/ 1506366 h 1599003"/>
                  <a:gd name="connsiteX35" fmla="*/ 1435726 w 1724679"/>
                  <a:gd name="connsiteY35" fmla="*/ 1541766 h 1599003"/>
                  <a:gd name="connsiteX36" fmla="*/ 1370192 w 1724679"/>
                  <a:gd name="connsiteY36" fmla="*/ 1499430 h 1599003"/>
                  <a:gd name="connsiteX37" fmla="*/ 1412529 w 1724679"/>
                  <a:gd name="connsiteY37" fmla="*/ 1564963 h 1599003"/>
                  <a:gd name="connsiteX38" fmla="*/ 1378489 w 1724679"/>
                  <a:gd name="connsiteY38" fmla="*/ 1599002 h 1599003"/>
                  <a:gd name="connsiteX39" fmla="*/ 1174738 w 1724679"/>
                  <a:gd name="connsiteY39" fmla="*/ 1355280 h 1599003"/>
                  <a:gd name="connsiteX40" fmla="*/ 1088457 w 1724679"/>
                  <a:gd name="connsiteY40" fmla="*/ 1392819 h 1599003"/>
                  <a:gd name="connsiteX41" fmla="*/ 783488 w 1724679"/>
                  <a:gd name="connsiteY41" fmla="*/ 1442172 h 1599003"/>
                  <a:gd name="connsiteX42" fmla="*/ 625588 w 1724679"/>
                  <a:gd name="connsiteY42" fmla="*/ 1429413 h 1599003"/>
                  <a:gd name="connsiteX43" fmla="*/ 582231 w 1724679"/>
                  <a:gd name="connsiteY43" fmla="*/ 1418625 h 1599003"/>
                  <a:gd name="connsiteX44" fmla="*/ 431434 w 1724679"/>
                  <a:gd name="connsiteY44" fmla="*/ 1599003 h 1599003"/>
                  <a:gd name="connsiteX45" fmla="*/ 396034 w 1724679"/>
                  <a:gd name="connsiteY45" fmla="*/ 1563603 h 1599003"/>
                  <a:gd name="connsiteX46" fmla="*/ 438370 w 1724679"/>
                  <a:gd name="connsiteY46" fmla="*/ 1498069 h 1599003"/>
                  <a:gd name="connsiteX47" fmla="*/ 372837 w 1724679"/>
                  <a:gd name="connsiteY47" fmla="*/ 1540406 h 1599003"/>
                  <a:gd name="connsiteX48" fmla="*/ 338797 w 1724679"/>
                  <a:gd name="connsiteY48" fmla="*/ 1506367 h 1599003"/>
                  <a:gd name="connsiteX49" fmla="*/ 475955 w 1724679"/>
                  <a:gd name="connsiteY49" fmla="*/ 1391703 h 1599003"/>
                  <a:gd name="connsiteX50" fmla="*/ 402760 w 1724679"/>
                  <a:gd name="connsiteY50" fmla="*/ 1359858 h 1599003"/>
                  <a:gd name="connsiteX51" fmla="*/ 202834 w 1724679"/>
                  <a:gd name="connsiteY51" fmla="*/ 1599003 h 1599003"/>
                  <a:gd name="connsiteX52" fmla="*/ 167434 w 1724679"/>
                  <a:gd name="connsiteY52" fmla="*/ 1563603 h 1599003"/>
                  <a:gd name="connsiteX53" fmla="*/ 209770 w 1724679"/>
                  <a:gd name="connsiteY53" fmla="*/ 1498069 h 1599003"/>
                  <a:gd name="connsiteX54" fmla="*/ 144237 w 1724679"/>
                  <a:gd name="connsiteY54" fmla="*/ 1540406 h 1599003"/>
                  <a:gd name="connsiteX55" fmla="*/ 110197 w 1724679"/>
                  <a:gd name="connsiteY55" fmla="*/ 1506367 h 1599003"/>
                  <a:gd name="connsiteX56" fmla="*/ 328599 w 1724679"/>
                  <a:gd name="connsiteY56" fmla="*/ 1323783 h 1599003"/>
                  <a:gd name="connsiteX57" fmla="*/ 229479 w 1724679"/>
                  <a:gd name="connsiteY57" fmla="*/ 1258229 h 1599003"/>
                  <a:gd name="connsiteX58" fmla="*/ 0 w 1724679"/>
                  <a:gd name="connsiteY58" fmla="*/ 814153 h 1599003"/>
                  <a:gd name="connsiteX59" fmla="*/ 478519 w 1724679"/>
                  <a:gd name="connsiteY59" fmla="*/ 235486 h 1599003"/>
                  <a:gd name="connsiteX60" fmla="*/ 509126 w 1724679"/>
                  <a:gd name="connsiteY60" fmla="*/ 227870 h 1599003"/>
                  <a:gd name="connsiteX61" fmla="*/ 505019 w 1724679"/>
                  <a:gd name="connsiteY61" fmla="*/ 198567 h 1599003"/>
                  <a:gd name="connsiteX62" fmla="*/ 560727 w 1724679"/>
                  <a:gd name="connsiteY62" fmla="*/ 88715 h 1599003"/>
                  <a:gd name="connsiteX63" fmla="*/ 565932 w 1724679"/>
                  <a:gd name="connsiteY63" fmla="*/ 145033 h 1599003"/>
                  <a:gd name="connsiteX64" fmla="*/ 577759 w 1724679"/>
                  <a:gd name="connsiteY64" fmla="*/ 194095 h 1599003"/>
                  <a:gd name="connsiteX65" fmla="*/ 584493 w 1724679"/>
                  <a:gd name="connsiteY65" fmla="*/ 132864 h 1599003"/>
                  <a:gd name="connsiteX66" fmla="*/ 661160 w 1724679"/>
                  <a:gd name="connsiteY66" fmla="*/ 42295 h 1599003"/>
                  <a:gd name="connsiteX67" fmla="*/ 654352 w 1724679"/>
                  <a:gd name="connsiteY67" fmla="*/ 123428 h 1599003"/>
                  <a:gd name="connsiteX68" fmla="*/ 678010 w 1724679"/>
                  <a:gd name="connsiteY68" fmla="*/ 68529 h 1599003"/>
                  <a:gd name="connsiteX69" fmla="*/ 783756 w 1724679"/>
                  <a:gd name="connsiteY69" fmla="*/ 0 h 159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24679" h="1599003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4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8" y="1258229"/>
                    </a:cubicBezTo>
                    <a:lnTo>
                      <a:pt x="1246388" y="1318485"/>
                    </a:lnTo>
                    <a:lnTo>
                      <a:pt x="1471126" y="1506366"/>
                    </a:lnTo>
                    <a:lnTo>
                      <a:pt x="1435726" y="1541766"/>
                    </a:lnTo>
                    <a:lnTo>
                      <a:pt x="1370192" y="1499430"/>
                    </a:lnTo>
                    <a:lnTo>
                      <a:pt x="1412529" y="1564963"/>
                    </a:lnTo>
                    <a:lnTo>
                      <a:pt x="1378489" y="1599002"/>
                    </a:lnTo>
                    <a:lnTo>
                      <a:pt x="1174738" y="1355280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cubicBezTo>
                      <a:pt x="729400" y="1442172"/>
                      <a:pt x="676591" y="1437779"/>
                      <a:pt x="625588" y="1429413"/>
                    </a:cubicBezTo>
                    <a:lnTo>
                      <a:pt x="582231" y="1418625"/>
                    </a:lnTo>
                    <a:lnTo>
                      <a:pt x="431434" y="1599003"/>
                    </a:lnTo>
                    <a:lnTo>
                      <a:pt x="396034" y="1563603"/>
                    </a:lnTo>
                    <a:lnTo>
                      <a:pt x="438370" y="1498069"/>
                    </a:lnTo>
                    <a:lnTo>
                      <a:pt x="372837" y="1540406"/>
                    </a:lnTo>
                    <a:lnTo>
                      <a:pt x="338797" y="1506367"/>
                    </a:lnTo>
                    <a:lnTo>
                      <a:pt x="475955" y="1391703"/>
                    </a:lnTo>
                    <a:lnTo>
                      <a:pt x="402760" y="1359858"/>
                    </a:lnTo>
                    <a:lnTo>
                      <a:pt x="202834" y="1599003"/>
                    </a:lnTo>
                    <a:lnTo>
                      <a:pt x="167434" y="1563603"/>
                    </a:lnTo>
                    <a:lnTo>
                      <a:pt x="209770" y="1498069"/>
                    </a:lnTo>
                    <a:lnTo>
                      <a:pt x="144237" y="1540406"/>
                    </a:lnTo>
                    <a:lnTo>
                      <a:pt x="110197" y="1506367"/>
                    </a:lnTo>
                    <a:lnTo>
                      <a:pt x="328599" y="1323783"/>
                    </a:lnTo>
                    <a:lnTo>
                      <a:pt x="229479" y="1258229"/>
                    </a:lnTo>
                    <a:cubicBezTo>
                      <a:pt x="87695" y="1144580"/>
                      <a:pt x="0" y="987575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楕円 1080">
                <a:extLst>
                  <a:ext uri="{FF2B5EF4-FFF2-40B4-BE49-F238E27FC236}">
                    <a16:creationId xmlns:a16="http://schemas.microsoft.com/office/drawing/2014/main" id="{663483EB-9268-4E07-AD7D-1AF556D88A25}"/>
                  </a:ext>
                </a:extLst>
              </p:cNvPr>
              <p:cNvSpPr/>
              <p:nvPr/>
            </p:nvSpPr>
            <p:spPr bwMode="auto">
              <a:xfrm>
                <a:off x="4208597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楕円 1081">
                <a:extLst>
                  <a:ext uri="{FF2B5EF4-FFF2-40B4-BE49-F238E27FC236}">
                    <a16:creationId xmlns:a16="http://schemas.microsoft.com/office/drawing/2014/main" id="{FA635125-DB02-47E6-BC4F-810D7EC6151E}"/>
                  </a:ext>
                </a:extLst>
              </p:cNvPr>
              <p:cNvSpPr/>
              <p:nvPr/>
            </p:nvSpPr>
            <p:spPr bwMode="auto">
              <a:xfrm>
                <a:off x="4263348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楕円 1082">
                <a:extLst>
                  <a:ext uri="{FF2B5EF4-FFF2-40B4-BE49-F238E27FC236}">
                    <a16:creationId xmlns:a16="http://schemas.microsoft.com/office/drawing/2014/main" id="{2632160C-2B58-43A7-AD8F-506F493C4757}"/>
                  </a:ext>
                </a:extLst>
              </p:cNvPr>
              <p:cNvSpPr/>
              <p:nvPr/>
            </p:nvSpPr>
            <p:spPr bwMode="auto">
              <a:xfrm>
                <a:off x="4444323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弦 1083">
                <a:extLst>
                  <a:ext uri="{FF2B5EF4-FFF2-40B4-BE49-F238E27FC236}">
                    <a16:creationId xmlns:a16="http://schemas.microsoft.com/office/drawing/2014/main" id="{110FD644-93D2-4336-B04D-029AFF8E2E1F}"/>
                  </a:ext>
                </a:extLst>
              </p:cNvPr>
              <p:cNvSpPr/>
              <p:nvPr/>
            </p:nvSpPr>
            <p:spPr bwMode="auto">
              <a:xfrm>
                <a:off x="4285328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弦 1084">
                <a:extLst>
                  <a:ext uri="{FF2B5EF4-FFF2-40B4-BE49-F238E27FC236}">
                    <a16:creationId xmlns:a16="http://schemas.microsoft.com/office/drawing/2014/main" id="{02B44952-7BF6-4629-B41F-0BDB55DF4D80}"/>
                  </a:ext>
                </a:extLst>
              </p:cNvPr>
              <p:cNvSpPr/>
              <p:nvPr/>
            </p:nvSpPr>
            <p:spPr bwMode="auto">
              <a:xfrm flipH="1">
                <a:off x="4534672" y="1431131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783EFC5A-4A73-4318-9ED2-DBAA709451E1}"/>
                  </a:ext>
                </a:extLst>
              </p:cNvPr>
              <p:cNvSpPr/>
              <p:nvPr/>
            </p:nvSpPr>
            <p:spPr bwMode="auto">
              <a:xfrm rot="16200000">
                <a:off x="5519273" y="8016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08" name="グループ化 1107">
            <a:extLst>
              <a:ext uri="{FF2B5EF4-FFF2-40B4-BE49-F238E27FC236}">
                <a16:creationId xmlns:a16="http://schemas.microsoft.com/office/drawing/2014/main" id="{EE825D13-D59C-4766-B920-E727B61F9E39}"/>
              </a:ext>
            </a:extLst>
          </p:cNvPr>
          <p:cNvGrpSpPr/>
          <p:nvPr/>
        </p:nvGrpSpPr>
        <p:grpSpPr>
          <a:xfrm>
            <a:off x="5704076" y="841265"/>
            <a:ext cx="1984959" cy="1577353"/>
            <a:chOff x="5704076" y="841265"/>
            <a:chExt cx="1984959" cy="1577353"/>
          </a:xfrm>
        </p:grpSpPr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7648D5B1-1C5D-4D09-9F62-2CC15D1A199E}"/>
                </a:ext>
              </a:extLst>
            </p:cNvPr>
            <p:cNvGrpSpPr/>
            <p:nvPr/>
          </p:nvGrpSpPr>
          <p:grpSpPr>
            <a:xfrm>
              <a:off x="5704076" y="841265"/>
              <a:ext cx="1971053" cy="1577353"/>
              <a:chOff x="5704076" y="841265"/>
              <a:chExt cx="1971053" cy="1577353"/>
            </a:xfrm>
          </p:grpSpPr>
          <p:grpSp>
            <p:nvGrpSpPr>
              <p:cNvPr id="1123" name="グループ化 1122">
                <a:extLst>
                  <a:ext uri="{FF2B5EF4-FFF2-40B4-BE49-F238E27FC236}">
                    <a16:creationId xmlns:a16="http://schemas.microsoft.com/office/drawing/2014/main" id="{379D0B9D-8E6E-4D94-96D8-9A50A7916BF2}"/>
                  </a:ext>
                </a:extLst>
              </p:cNvPr>
              <p:cNvGrpSpPr/>
              <p:nvPr/>
            </p:nvGrpSpPr>
            <p:grpSpPr>
              <a:xfrm>
                <a:off x="5704076" y="841265"/>
                <a:ext cx="1971053" cy="1533527"/>
                <a:chOff x="5704076" y="841266"/>
                <a:chExt cx="2064691" cy="1606380"/>
              </a:xfrm>
            </p:grpSpPr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CC7DD8F3-2EC8-45B8-AFCE-12E9A2B60E6F}"/>
                    </a:ext>
                  </a:extLst>
                </p:cNvPr>
                <p:cNvSpPr/>
                <p:nvPr/>
              </p:nvSpPr>
              <p:spPr bwMode="auto">
                <a:xfrm>
                  <a:off x="7031857" y="2080987"/>
                  <a:ext cx="131008" cy="366659"/>
                </a:xfrm>
                <a:custGeom>
                  <a:avLst/>
                  <a:gdLst>
                    <a:gd name="connsiteX0" fmla="*/ 56256 w 225025"/>
                    <a:gd name="connsiteY0" fmla="*/ 0 h 583237"/>
                    <a:gd name="connsiteX1" fmla="*/ 168769 w 225025"/>
                    <a:gd name="connsiteY1" fmla="*/ 0 h 583237"/>
                    <a:gd name="connsiteX2" fmla="*/ 225025 w 225025"/>
                    <a:gd name="connsiteY2" fmla="*/ 583237 h 583237"/>
                    <a:gd name="connsiteX3" fmla="*/ 139034 w 225025"/>
                    <a:gd name="connsiteY3" fmla="*/ 583237 h 583237"/>
                    <a:gd name="connsiteX4" fmla="*/ 110859 w 225025"/>
                    <a:gd name="connsiteY4" fmla="*/ 461907 h 583237"/>
                    <a:gd name="connsiteX5" fmla="*/ 82685 w 225025"/>
                    <a:gd name="connsiteY5" fmla="*/ 583237 h 583237"/>
                    <a:gd name="connsiteX6" fmla="*/ 0 w 225025"/>
                    <a:gd name="connsiteY6" fmla="*/ 583237 h 583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5025" h="583237">
                      <a:moveTo>
                        <a:pt x="56256" y="0"/>
                      </a:moveTo>
                      <a:lnTo>
                        <a:pt x="168769" y="0"/>
                      </a:lnTo>
                      <a:lnTo>
                        <a:pt x="225025" y="583237"/>
                      </a:lnTo>
                      <a:lnTo>
                        <a:pt x="139034" y="583237"/>
                      </a:lnTo>
                      <a:lnTo>
                        <a:pt x="110859" y="461907"/>
                      </a:lnTo>
                      <a:lnTo>
                        <a:pt x="82685" y="583237"/>
                      </a:lnTo>
                      <a:lnTo>
                        <a:pt x="0" y="583237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フリーフォーム: 図形 1137">
                  <a:extLst>
                    <a:ext uri="{FF2B5EF4-FFF2-40B4-BE49-F238E27FC236}">
                      <a16:creationId xmlns:a16="http://schemas.microsoft.com/office/drawing/2014/main" id="{82AF0982-B68B-4A35-8632-0B64FAC8EA74}"/>
                    </a:ext>
                  </a:extLst>
                </p:cNvPr>
                <p:cNvSpPr/>
                <p:nvPr/>
              </p:nvSpPr>
              <p:spPr bwMode="auto">
                <a:xfrm rot="15300000">
                  <a:off x="5956283" y="1793875"/>
                  <a:ext cx="222705" cy="245805"/>
                </a:xfrm>
                <a:custGeom>
                  <a:avLst/>
                  <a:gdLst>
                    <a:gd name="connsiteX0" fmla="*/ 222705 w 222705"/>
                    <a:gd name="connsiteY0" fmla="*/ 0 h 245805"/>
                    <a:gd name="connsiteX1" fmla="*/ 111198 w 222705"/>
                    <a:gd name="connsiteY1" fmla="*/ 223014 h 245805"/>
                    <a:gd name="connsiteX2" fmla="*/ 111503 w 222705"/>
                    <a:gd name="connsiteY2" fmla="*/ 225615 h 245805"/>
                    <a:gd name="connsiteX3" fmla="*/ 62611 w 222705"/>
                    <a:gd name="connsiteY3" fmla="*/ 245805 h 245805"/>
                    <a:gd name="connsiteX4" fmla="*/ 0 w 222705"/>
                    <a:gd name="connsiteY4" fmla="*/ 219950 h 245805"/>
                    <a:gd name="connsiteX5" fmla="*/ 4222 w 222705"/>
                    <a:gd name="connsiteY5" fmla="*/ 178069 h 245805"/>
                    <a:gd name="connsiteX6" fmla="*/ 222705 w 222705"/>
                    <a:gd name="connsiteY6" fmla="*/ 0 h 245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705" h="245805">
                      <a:moveTo>
                        <a:pt x="222705" y="0"/>
                      </a:moveTo>
                      <a:cubicBezTo>
                        <a:pt x="152510" y="52647"/>
                        <a:pt x="111198" y="135270"/>
                        <a:pt x="111198" y="223014"/>
                      </a:cubicBezTo>
                      <a:lnTo>
                        <a:pt x="111503" y="225615"/>
                      </a:lnTo>
                      <a:lnTo>
                        <a:pt x="62611" y="245805"/>
                      </a:lnTo>
                      <a:lnTo>
                        <a:pt x="0" y="219950"/>
                      </a:lnTo>
                      <a:lnTo>
                        <a:pt x="4222" y="178069"/>
                      </a:lnTo>
                      <a:cubicBezTo>
                        <a:pt x="25017" y="76445"/>
                        <a:pt x="114934" y="0"/>
                        <a:pt x="22270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122DD6BD-5F3F-4BC7-BCF7-7E0CF90FED24}"/>
                    </a:ext>
                  </a:extLst>
                </p:cNvPr>
                <p:cNvSpPr/>
                <p:nvPr/>
              </p:nvSpPr>
              <p:spPr bwMode="auto">
                <a:xfrm>
                  <a:off x="6030787" y="841266"/>
                  <a:ext cx="1737980" cy="1606380"/>
                </a:xfrm>
                <a:custGeom>
                  <a:avLst/>
                  <a:gdLst>
                    <a:gd name="connsiteX0" fmla="*/ 783756 w 1737980"/>
                    <a:gd name="connsiteY0" fmla="*/ 0 h 1606380"/>
                    <a:gd name="connsiteX1" fmla="*/ 748769 w 1737980"/>
                    <a:gd name="connsiteY1" fmla="*/ 79183 h 1606380"/>
                    <a:gd name="connsiteX2" fmla="*/ 738237 w 1737980"/>
                    <a:gd name="connsiteY2" fmla="*/ 127927 h 1606380"/>
                    <a:gd name="connsiteX3" fmla="*/ 751244 w 1737980"/>
                    <a:gd name="connsiteY3" fmla="*/ 95557 h 1606380"/>
                    <a:gd name="connsiteX4" fmla="*/ 849838 w 1737980"/>
                    <a:gd name="connsiteY4" fmla="*/ 27028 h 1606380"/>
                    <a:gd name="connsiteX5" fmla="*/ 809475 w 1737980"/>
                    <a:gd name="connsiteY5" fmla="*/ 135406 h 1606380"/>
                    <a:gd name="connsiteX6" fmla="*/ 809300 w 1737980"/>
                    <a:gd name="connsiteY6" fmla="*/ 136968 h 1606380"/>
                    <a:gd name="connsiteX7" fmla="*/ 834892 w 1737980"/>
                    <a:gd name="connsiteY7" fmla="*/ 103318 h 1606380"/>
                    <a:gd name="connsiteX8" fmla="*/ 948695 w 1737980"/>
                    <a:gd name="connsiteY8" fmla="*/ 61499 h 1606380"/>
                    <a:gd name="connsiteX9" fmla="*/ 912316 w 1737980"/>
                    <a:gd name="connsiteY9" fmla="*/ 105256 h 1606380"/>
                    <a:gd name="connsiteX10" fmla="*/ 888432 w 1737980"/>
                    <a:gd name="connsiteY10" fmla="*/ 143314 h 1606380"/>
                    <a:gd name="connsiteX11" fmla="*/ 888867 w 1737980"/>
                    <a:gd name="connsiteY11" fmla="*/ 142743 h 1606380"/>
                    <a:gd name="connsiteX12" fmla="*/ 1002670 w 1737980"/>
                    <a:gd name="connsiteY12" fmla="*/ 100925 h 1606380"/>
                    <a:gd name="connsiteX13" fmla="*/ 966291 w 1737980"/>
                    <a:gd name="connsiteY13" fmla="*/ 144681 h 1606380"/>
                    <a:gd name="connsiteX14" fmla="*/ 945413 w 1737980"/>
                    <a:gd name="connsiteY14" fmla="*/ 177951 h 1606380"/>
                    <a:gd name="connsiteX15" fmla="*/ 964166 w 1737980"/>
                    <a:gd name="connsiteY15" fmla="*/ 162708 h 1606380"/>
                    <a:gd name="connsiteX16" fmla="*/ 1050295 w 1737980"/>
                    <a:gd name="connsiteY16" fmla="*/ 143384 h 1606380"/>
                    <a:gd name="connsiteX17" fmla="*/ 1013916 w 1737980"/>
                    <a:gd name="connsiteY17" fmla="*/ 187141 h 1606380"/>
                    <a:gd name="connsiteX18" fmla="*/ 1006882 w 1737980"/>
                    <a:gd name="connsiteY18" fmla="*/ 198350 h 1606380"/>
                    <a:gd name="connsiteX19" fmla="*/ 1034163 w 1737980"/>
                    <a:gd name="connsiteY19" fmla="*/ 184120 h 1606380"/>
                    <a:gd name="connsiteX20" fmla="*/ 1091570 w 1737980"/>
                    <a:gd name="connsiteY20" fmla="*/ 179778 h 1606380"/>
                    <a:gd name="connsiteX21" fmla="*/ 1057889 w 1737980"/>
                    <a:gd name="connsiteY21" fmla="*/ 220290 h 1606380"/>
                    <a:gd name="connsiteX22" fmla="*/ 1069088 w 1737980"/>
                    <a:gd name="connsiteY22" fmla="*/ 214448 h 1606380"/>
                    <a:gd name="connsiteX23" fmla="*/ 1126495 w 1737980"/>
                    <a:gd name="connsiteY23" fmla="*/ 210106 h 1606380"/>
                    <a:gd name="connsiteX24" fmla="*/ 1100600 w 1737980"/>
                    <a:gd name="connsiteY24" fmla="*/ 241253 h 1606380"/>
                    <a:gd name="connsiteX25" fmla="*/ 1175523 w 1737980"/>
                    <a:gd name="connsiteY25" fmla="*/ 270286 h 1606380"/>
                    <a:gd name="connsiteX26" fmla="*/ 1538721 w 1737980"/>
                    <a:gd name="connsiteY26" fmla="*/ 646421 h 1606380"/>
                    <a:gd name="connsiteX27" fmla="*/ 1558711 w 1737980"/>
                    <a:gd name="connsiteY27" fmla="*/ 724451 h 1606380"/>
                    <a:gd name="connsiteX28" fmla="*/ 1737980 w 1737980"/>
                    <a:gd name="connsiteY28" fmla="*/ 877954 h 1606380"/>
                    <a:gd name="connsiteX29" fmla="*/ 1674333 w 1737980"/>
                    <a:gd name="connsiteY29" fmla="*/ 941601 h 1606380"/>
                    <a:gd name="connsiteX30" fmla="*/ 1566749 w 1737980"/>
                    <a:gd name="connsiteY30" fmla="*/ 815958 h 1606380"/>
                    <a:gd name="connsiteX31" fmla="*/ 1551059 w 1737980"/>
                    <a:gd name="connsiteY31" fmla="*/ 940720 h 1606380"/>
                    <a:gd name="connsiteX32" fmla="*/ 1375921 w 1737980"/>
                    <a:gd name="connsiteY32" fmla="*/ 1225144 h 1606380"/>
                    <a:gd name="connsiteX33" fmla="*/ 1329845 w 1737980"/>
                    <a:gd name="connsiteY33" fmla="*/ 1261206 h 1606380"/>
                    <a:gd name="connsiteX34" fmla="*/ 1360678 w 1737980"/>
                    <a:gd name="connsiteY34" fmla="*/ 1606380 h 1606380"/>
                    <a:gd name="connsiteX35" fmla="*/ 1310615 w 1737980"/>
                    <a:gd name="connsiteY35" fmla="*/ 1606380 h 1606380"/>
                    <a:gd name="connsiteX36" fmla="*/ 1294212 w 1737980"/>
                    <a:gd name="connsiteY36" fmla="*/ 1530105 h 1606380"/>
                    <a:gd name="connsiteX37" fmla="*/ 1277809 w 1737980"/>
                    <a:gd name="connsiteY37" fmla="*/ 1606380 h 1606380"/>
                    <a:gd name="connsiteX38" fmla="*/ 1229670 w 1737980"/>
                    <a:gd name="connsiteY38" fmla="*/ 1606380 h 1606380"/>
                    <a:gd name="connsiteX39" fmla="*/ 1255858 w 1737980"/>
                    <a:gd name="connsiteY39" fmla="*/ 1313206 h 1606380"/>
                    <a:gd name="connsiteX40" fmla="*/ 1173475 w 1737980"/>
                    <a:gd name="connsiteY40" fmla="*/ 1358967 h 1606380"/>
                    <a:gd name="connsiteX41" fmla="*/ 783488 w 1737980"/>
                    <a:gd name="connsiteY41" fmla="*/ 1442172 h 1606380"/>
                    <a:gd name="connsiteX42" fmla="*/ 726474 w 1737980"/>
                    <a:gd name="connsiteY42" fmla="*/ 1437565 h 1606380"/>
                    <a:gd name="connsiteX43" fmla="*/ 741553 w 1737980"/>
                    <a:gd name="connsiteY43" fmla="*/ 1606380 h 1606380"/>
                    <a:gd name="connsiteX44" fmla="*/ 691490 w 1737980"/>
                    <a:gd name="connsiteY44" fmla="*/ 1606380 h 1606380"/>
                    <a:gd name="connsiteX45" fmla="*/ 675087 w 1737980"/>
                    <a:gd name="connsiteY45" fmla="*/ 1530105 h 1606380"/>
                    <a:gd name="connsiteX46" fmla="*/ 658684 w 1737980"/>
                    <a:gd name="connsiteY46" fmla="*/ 1606380 h 1606380"/>
                    <a:gd name="connsiteX47" fmla="*/ 610545 w 1737980"/>
                    <a:gd name="connsiteY47" fmla="*/ 1606380 h 1606380"/>
                    <a:gd name="connsiteX48" fmla="*/ 626347 w 1737980"/>
                    <a:gd name="connsiteY48" fmla="*/ 1429474 h 1606380"/>
                    <a:gd name="connsiteX49" fmla="*/ 625588 w 1737980"/>
                    <a:gd name="connsiteY49" fmla="*/ 1429413 h 1606380"/>
                    <a:gd name="connsiteX50" fmla="*/ 494226 w 1737980"/>
                    <a:gd name="connsiteY50" fmla="*/ 1396727 h 1606380"/>
                    <a:gd name="connsiteX51" fmla="*/ 512953 w 1737980"/>
                    <a:gd name="connsiteY51" fmla="*/ 1606380 h 1606380"/>
                    <a:gd name="connsiteX52" fmla="*/ 462890 w 1737980"/>
                    <a:gd name="connsiteY52" fmla="*/ 1606380 h 1606380"/>
                    <a:gd name="connsiteX53" fmla="*/ 446487 w 1737980"/>
                    <a:gd name="connsiteY53" fmla="*/ 1530105 h 1606380"/>
                    <a:gd name="connsiteX54" fmla="*/ 430084 w 1737980"/>
                    <a:gd name="connsiteY54" fmla="*/ 1606380 h 1606380"/>
                    <a:gd name="connsiteX55" fmla="*/ 381945 w 1737980"/>
                    <a:gd name="connsiteY55" fmla="*/ 1606380 h 1606380"/>
                    <a:gd name="connsiteX56" fmla="*/ 403921 w 1737980"/>
                    <a:gd name="connsiteY56" fmla="*/ 1360363 h 1606380"/>
                    <a:gd name="connsiteX57" fmla="*/ 396466 w 1737980"/>
                    <a:gd name="connsiteY57" fmla="*/ 1357120 h 1606380"/>
                    <a:gd name="connsiteX58" fmla="*/ 385091 w 1737980"/>
                    <a:gd name="connsiteY58" fmla="*/ 1368554 h 1606380"/>
                    <a:gd name="connsiteX59" fmla="*/ 276610 w 1737980"/>
                    <a:gd name="connsiteY59" fmla="*/ 1408926 h 1606380"/>
                    <a:gd name="connsiteX60" fmla="*/ 82586 w 1737980"/>
                    <a:gd name="connsiteY60" fmla="*/ 1172535 h 1606380"/>
                    <a:gd name="connsiteX61" fmla="*/ 93622 w 1737980"/>
                    <a:gd name="connsiteY61" fmla="*/ 1105939 h 1606380"/>
                    <a:gd name="connsiteX62" fmla="*/ 61570 w 1737980"/>
                    <a:gd name="connsiteY62" fmla="*/ 1058606 h 1606380"/>
                    <a:gd name="connsiteX63" fmla="*/ 0 w 1737980"/>
                    <a:gd name="connsiteY63" fmla="*/ 814152 h 1606380"/>
                    <a:gd name="connsiteX64" fmla="*/ 478519 w 1737980"/>
                    <a:gd name="connsiteY64" fmla="*/ 235486 h 1606380"/>
                    <a:gd name="connsiteX65" fmla="*/ 509126 w 1737980"/>
                    <a:gd name="connsiteY65" fmla="*/ 227870 h 1606380"/>
                    <a:gd name="connsiteX66" fmla="*/ 505019 w 1737980"/>
                    <a:gd name="connsiteY66" fmla="*/ 198567 h 1606380"/>
                    <a:gd name="connsiteX67" fmla="*/ 560727 w 1737980"/>
                    <a:gd name="connsiteY67" fmla="*/ 88715 h 1606380"/>
                    <a:gd name="connsiteX68" fmla="*/ 565932 w 1737980"/>
                    <a:gd name="connsiteY68" fmla="*/ 145033 h 1606380"/>
                    <a:gd name="connsiteX69" fmla="*/ 577759 w 1737980"/>
                    <a:gd name="connsiteY69" fmla="*/ 194095 h 1606380"/>
                    <a:gd name="connsiteX70" fmla="*/ 584493 w 1737980"/>
                    <a:gd name="connsiteY70" fmla="*/ 132863 h 1606380"/>
                    <a:gd name="connsiteX71" fmla="*/ 661160 w 1737980"/>
                    <a:gd name="connsiteY71" fmla="*/ 42295 h 1606380"/>
                    <a:gd name="connsiteX72" fmla="*/ 654352 w 1737980"/>
                    <a:gd name="connsiteY72" fmla="*/ 123428 h 1606380"/>
                    <a:gd name="connsiteX73" fmla="*/ 678010 w 1737980"/>
                    <a:gd name="connsiteY73" fmla="*/ 68529 h 1606380"/>
                    <a:gd name="connsiteX74" fmla="*/ 783756 w 1737980"/>
                    <a:gd name="connsiteY74" fmla="*/ 0 h 160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737980" h="1606380">
                      <a:moveTo>
                        <a:pt x="783756" y="0"/>
                      </a:moveTo>
                      <a:cubicBezTo>
                        <a:pt x="769672" y="23905"/>
                        <a:pt x="757936" y="50592"/>
                        <a:pt x="748769" y="79183"/>
                      </a:cubicBezTo>
                      <a:lnTo>
                        <a:pt x="738237" y="127927"/>
                      </a:lnTo>
                      <a:lnTo>
                        <a:pt x="751244" y="95557"/>
                      </a:lnTo>
                      <a:cubicBezTo>
                        <a:pt x="776476" y="53216"/>
                        <a:pt x="811335" y="27028"/>
                        <a:pt x="849838" y="27028"/>
                      </a:cubicBezTo>
                      <a:cubicBezTo>
                        <a:pt x="832329" y="58901"/>
                        <a:pt x="818713" y="95719"/>
                        <a:pt x="809475" y="135406"/>
                      </a:cubicBezTo>
                      <a:lnTo>
                        <a:pt x="809300" y="136968"/>
                      </a:lnTo>
                      <a:lnTo>
                        <a:pt x="834892" y="103318"/>
                      </a:lnTo>
                      <a:cubicBezTo>
                        <a:pt x="870737" y="68659"/>
                        <a:pt x="911503" y="51981"/>
                        <a:pt x="948695" y="61499"/>
                      </a:cubicBezTo>
                      <a:cubicBezTo>
                        <a:pt x="935920" y="74729"/>
                        <a:pt x="923751" y="89393"/>
                        <a:pt x="912316" y="105256"/>
                      </a:cubicBezTo>
                      <a:lnTo>
                        <a:pt x="888432" y="143314"/>
                      </a:lnTo>
                      <a:lnTo>
                        <a:pt x="888867" y="142743"/>
                      </a:lnTo>
                      <a:cubicBezTo>
                        <a:pt x="924712" y="108084"/>
                        <a:pt x="965478" y="91406"/>
                        <a:pt x="1002670" y="100925"/>
                      </a:cubicBezTo>
                      <a:cubicBezTo>
                        <a:pt x="989895" y="114155"/>
                        <a:pt x="977726" y="128818"/>
                        <a:pt x="966291" y="144681"/>
                      </a:cubicBezTo>
                      <a:lnTo>
                        <a:pt x="945413" y="177951"/>
                      </a:lnTo>
                      <a:lnTo>
                        <a:pt x="964166" y="162708"/>
                      </a:lnTo>
                      <a:cubicBezTo>
                        <a:pt x="992497" y="143842"/>
                        <a:pt x="1022401" y="136245"/>
                        <a:pt x="1050295" y="143384"/>
                      </a:cubicBezTo>
                      <a:cubicBezTo>
                        <a:pt x="1037520" y="156614"/>
                        <a:pt x="1025351" y="171277"/>
                        <a:pt x="1013916" y="187141"/>
                      </a:cubicBezTo>
                      <a:lnTo>
                        <a:pt x="1006882" y="198350"/>
                      </a:lnTo>
                      <a:lnTo>
                        <a:pt x="1034163" y="184120"/>
                      </a:lnTo>
                      <a:cubicBezTo>
                        <a:pt x="1053485" y="176808"/>
                        <a:pt x="1072974" y="175019"/>
                        <a:pt x="1091570" y="179778"/>
                      </a:cubicBezTo>
                      <a:lnTo>
                        <a:pt x="1057889" y="220290"/>
                      </a:lnTo>
                      <a:lnTo>
                        <a:pt x="1069088" y="214448"/>
                      </a:lnTo>
                      <a:cubicBezTo>
                        <a:pt x="1088410" y="207136"/>
                        <a:pt x="1107899" y="205347"/>
                        <a:pt x="1126495" y="210106"/>
                      </a:cubicBezTo>
                      <a:lnTo>
                        <a:pt x="1100600" y="241253"/>
                      </a:lnTo>
                      <a:lnTo>
                        <a:pt x="1175523" y="270286"/>
                      </a:lnTo>
                      <a:cubicBezTo>
                        <a:pt x="1351042" y="351751"/>
                        <a:pt x="1483475" y="486241"/>
                        <a:pt x="1538721" y="646421"/>
                      </a:cubicBezTo>
                      <a:lnTo>
                        <a:pt x="1558711" y="724451"/>
                      </a:lnTo>
                      <a:lnTo>
                        <a:pt x="1737980" y="877954"/>
                      </a:lnTo>
                      <a:lnTo>
                        <a:pt x="1674333" y="941601"/>
                      </a:lnTo>
                      <a:lnTo>
                        <a:pt x="1566749" y="815958"/>
                      </a:lnTo>
                      <a:lnTo>
                        <a:pt x="1551059" y="940720"/>
                      </a:lnTo>
                      <a:cubicBezTo>
                        <a:pt x="1523662" y="1048037"/>
                        <a:pt x="1462117" y="1145383"/>
                        <a:pt x="1375921" y="1225144"/>
                      </a:cubicBezTo>
                      <a:lnTo>
                        <a:pt x="1329845" y="1261206"/>
                      </a:lnTo>
                      <a:lnTo>
                        <a:pt x="1360678" y="1606380"/>
                      </a:lnTo>
                      <a:lnTo>
                        <a:pt x="1310615" y="1606380"/>
                      </a:lnTo>
                      <a:lnTo>
                        <a:pt x="1294212" y="1530105"/>
                      </a:lnTo>
                      <a:lnTo>
                        <a:pt x="1277809" y="1606380"/>
                      </a:lnTo>
                      <a:lnTo>
                        <a:pt x="1229670" y="1606380"/>
                      </a:lnTo>
                      <a:lnTo>
                        <a:pt x="1255858" y="1313206"/>
                      </a:lnTo>
                      <a:lnTo>
                        <a:pt x="1173475" y="1358967"/>
                      </a:lnTo>
                      <a:cubicBezTo>
                        <a:pt x="1058632" y="1411899"/>
                        <a:pt x="925471" y="1442172"/>
                        <a:pt x="783488" y="1442172"/>
                      </a:cubicBezTo>
                      <a:lnTo>
                        <a:pt x="726474" y="1437565"/>
                      </a:lnTo>
                      <a:lnTo>
                        <a:pt x="741553" y="1606380"/>
                      </a:lnTo>
                      <a:lnTo>
                        <a:pt x="691490" y="1606380"/>
                      </a:lnTo>
                      <a:lnTo>
                        <a:pt x="675087" y="1530105"/>
                      </a:lnTo>
                      <a:lnTo>
                        <a:pt x="658684" y="1606380"/>
                      </a:lnTo>
                      <a:lnTo>
                        <a:pt x="610545" y="1606380"/>
                      </a:lnTo>
                      <a:lnTo>
                        <a:pt x="626347" y="1429474"/>
                      </a:lnTo>
                      <a:lnTo>
                        <a:pt x="625588" y="1429413"/>
                      </a:lnTo>
                      <a:lnTo>
                        <a:pt x="494226" y="1396727"/>
                      </a:lnTo>
                      <a:lnTo>
                        <a:pt x="512953" y="1606380"/>
                      </a:lnTo>
                      <a:lnTo>
                        <a:pt x="462890" y="1606380"/>
                      </a:lnTo>
                      <a:lnTo>
                        <a:pt x="446487" y="1530105"/>
                      </a:lnTo>
                      <a:lnTo>
                        <a:pt x="430084" y="1606380"/>
                      </a:lnTo>
                      <a:lnTo>
                        <a:pt x="381945" y="1606380"/>
                      </a:lnTo>
                      <a:lnTo>
                        <a:pt x="403921" y="1360363"/>
                      </a:lnTo>
                      <a:lnTo>
                        <a:pt x="396466" y="1357120"/>
                      </a:lnTo>
                      <a:lnTo>
                        <a:pt x="385091" y="1368554"/>
                      </a:lnTo>
                      <a:cubicBezTo>
                        <a:pt x="354124" y="1394043"/>
                        <a:pt x="316794" y="1408926"/>
                        <a:pt x="276610" y="1408926"/>
                      </a:cubicBezTo>
                      <a:cubicBezTo>
                        <a:pt x="169454" y="1408926"/>
                        <a:pt x="82586" y="1303090"/>
                        <a:pt x="82586" y="1172535"/>
                      </a:cubicBezTo>
                      <a:lnTo>
                        <a:pt x="93622" y="1105939"/>
                      </a:lnTo>
                      <a:lnTo>
                        <a:pt x="61570" y="1058606"/>
                      </a:lnTo>
                      <a:cubicBezTo>
                        <a:pt x="21924" y="983471"/>
                        <a:pt x="0" y="900864"/>
                        <a:pt x="0" y="814152"/>
                      </a:cubicBezTo>
                      <a:cubicBezTo>
                        <a:pt x="0" y="554018"/>
                        <a:pt x="197314" y="330825"/>
                        <a:pt x="478519" y="235486"/>
                      </a:cubicBezTo>
                      <a:lnTo>
                        <a:pt x="509126" y="227870"/>
                      </a:lnTo>
                      <a:lnTo>
                        <a:pt x="505019" y="198567"/>
                      </a:lnTo>
                      <a:cubicBezTo>
                        <a:pt x="506293" y="148974"/>
                        <a:pt x="524963" y="108438"/>
                        <a:pt x="560727" y="88715"/>
                      </a:cubicBezTo>
                      <a:cubicBezTo>
                        <a:pt x="560937" y="107001"/>
                        <a:pt x="562699" y="125859"/>
                        <a:pt x="565932" y="145033"/>
                      </a:cubicBezTo>
                      <a:lnTo>
                        <a:pt x="577759" y="194095"/>
                      </a:lnTo>
                      <a:lnTo>
                        <a:pt x="584493" y="132863"/>
                      </a:lnTo>
                      <a:cubicBezTo>
                        <a:pt x="597394" y="85728"/>
                        <a:pt x="623969" y="51814"/>
                        <a:pt x="661160" y="42295"/>
                      </a:cubicBezTo>
                      <a:lnTo>
                        <a:pt x="654352" y="123428"/>
                      </a:lnTo>
                      <a:lnTo>
                        <a:pt x="678010" y="68529"/>
                      </a:lnTo>
                      <a:cubicBezTo>
                        <a:pt x="705073" y="26188"/>
                        <a:pt x="742460" y="0"/>
                        <a:pt x="7837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CC6600"/>
                    </a:gs>
                    <a:gs pos="80000">
                      <a:srgbClr val="66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0" name="楕円 1139">
                  <a:extLst>
                    <a:ext uri="{FF2B5EF4-FFF2-40B4-BE49-F238E27FC236}">
                      <a16:creationId xmlns:a16="http://schemas.microsoft.com/office/drawing/2014/main" id="{1A48279E-B194-4405-A836-5016035DB7C6}"/>
                    </a:ext>
                  </a:extLst>
                </p:cNvPr>
                <p:cNvSpPr/>
                <p:nvPr/>
              </p:nvSpPr>
              <p:spPr bwMode="auto">
                <a:xfrm>
                  <a:off x="6147953" y="1794496"/>
                  <a:ext cx="274869" cy="41445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F562C5B5-C067-4CA6-8536-0D9AF891DFD3}"/>
                    </a:ext>
                  </a:extLst>
                </p:cNvPr>
                <p:cNvSpPr/>
                <p:nvPr/>
              </p:nvSpPr>
              <p:spPr bwMode="auto">
                <a:xfrm>
                  <a:off x="6199666" y="1972618"/>
                  <a:ext cx="224273" cy="236330"/>
                </a:xfrm>
                <a:custGeom>
                  <a:avLst/>
                  <a:gdLst>
                    <a:gd name="connsiteX0" fmla="*/ 220376 w 224273"/>
                    <a:gd name="connsiteY0" fmla="*/ 0 h 236330"/>
                    <a:gd name="connsiteX1" fmla="*/ 224273 w 224273"/>
                    <a:gd name="connsiteY1" fmla="*/ 29104 h 236330"/>
                    <a:gd name="connsiteX2" fmla="*/ 86838 w 224273"/>
                    <a:gd name="connsiteY2" fmla="*/ 236330 h 236330"/>
                    <a:gd name="connsiteX3" fmla="*/ 33342 w 224273"/>
                    <a:gd name="connsiteY3" fmla="*/ 220045 h 236330"/>
                    <a:gd name="connsiteX4" fmla="*/ 0 w 224273"/>
                    <a:gd name="connsiteY4" fmla="*/ 186150 h 236330"/>
                    <a:gd name="connsiteX5" fmla="*/ 17631 w 224273"/>
                    <a:gd name="connsiteY5" fmla="*/ 139998 h 236330"/>
                    <a:gd name="connsiteX6" fmla="*/ 67031 w 224273"/>
                    <a:gd name="connsiteY6" fmla="*/ 75324 h 236330"/>
                    <a:gd name="connsiteX7" fmla="*/ 199108 w 224273"/>
                    <a:gd name="connsiteY7" fmla="*/ 175 h 23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4273" h="236330">
                      <a:moveTo>
                        <a:pt x="220376" y="0"/>
                      </a:moveTo>
                      <a:lnTo>
                        <a:pt x="224273" y="29104"/>
                      </a:lnTo>
                      <a:cubicBezTo>
                        <a:pt x="224273" y="143552"/>
                        <a:pt x="162741" y="236330"/>
                        <a:pt x="86838" y="236330"/>
                      </a:cubicBezTo>
                      <a:cubicBezTo>
                        <a:pt x="67862" y="236330"/>
                        <a:pt x="49785" y="230531"/>
                        <a:pt x="33342" y="220045"/>
                      </a:cubicBezTo>
                      <a:lnTo>
                        <a:pt x="0" y="186150"/>
                      </a:lnTo>
                      <a:lnTo>
                        <a:pt x="17631" y="139998"/>
                      </a:lnTo>
                      <a:cubicBezTo>
                        <a:pt x="30244" y="117549"/>
                        <a:pt x="46799" y="95556"/>
                        <a:pt x="67031" y="75324"/>
                      </a:cubicBezTo>
                      <a:cubicBezTo>
                        <a:pt x="107494" y="34861"/>
                        <a:pt x="155004" y="9105"/>
                        <a:pt x="199108" y="175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2" name="楕円 1141">
                  <a:extLst>
                    <a:ext uri="{FF2B5EF4-FFF2-40B4-BE49-F238E27FC236}">
                      <a16:creationId xmlns:a16="http://schemas.microsoft.com/office/drawing/2014/main" id="{F26ED78D-49CE-4CC1-A954-BBD4426E4C67}"/>
                    </a:ext>
                  </a:extLst>
                </p:cNvPr>
                <p:cNvSpPr/>
                <p:nvPr/>
              </p:nvSpPr>
              <p:spPr bwMode="auto">
                <a:xfrm>
                  <a:off x="6069872" y="1707887"/>
                  <a:ext cx="460739" cy="341551"/>
                </a:xfrm>
                <a:prstGeom prst="ellipse">
                  <a:avLst/>
                </a:prstGeom>
                <a:solidFill>
                  <a:srgbClr val="FF505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楕円 1142">
                  <a:extLst>
                    <a:ext uri="{FF2B5EF4-FFF2-40B4-BE49-F238E27FC236}">
                      <a16:creationId xmlns:a16="http://schemas.microsoft.com/office/drawing/2014/main" id="{DD5943C5-33C9-49EF-9E66-E31B12D72DDA}"/>
                    </a:ext>
                  </a:extLst>
                </p:cNvPr>
                <p:cNvSpPr/>
                <p:nvPr/>
              </p:nvSpPr>
              <p:spPr bwMode="auto">
                <a:xfrm>
                  <a:off x="6124623" y="1815333"/>
                  <a:ext cx="117224" cy="158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楕円 1143">
                  <a:extLst>
                    <a:ext uri="{FF2B5EF4-FFF2-40B4-BE49-F238E27FC236}">
                      <a16:creationId xmlns:a16="http://schemas.microsoft.com/office/drawing/2014/main" id="{D3199CC5-443F-4A71-92A1-B40E913703E1}"/>
                    </a:ext>
                  </a:extLst>
                </p:cNvPr>
                <p:cNvSpPr/>
                <p:nvPr/>
              </p:nvSpPr>
              <p:spPr bwMode="auto">
                <a:xfrm>
                  <a:off x="6305598" y="1815333"/>
                  <a:ext cx="117224" cy="158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738A8FE3-AD59-4D7B-9461-6C6A7D8E3088}"/>
                    </a:ext>
                  </a:extLst>
                </p:cNvPr>
                <p:cNvSpPr/>
                <p:nvPr/>
              </p:nvSpPr>
              <p:spPr bwMode="auto">
                <a:xfrm rot="15300000">
                  <a:off x="6363476" y="1793876"/>
                  <a:ext cx="222705" cy="245805"/>
                </a:xfrm>
                <a:custGeom>
                  <a:avLst/>
                  <a:gdLst>
                    <a:gd name="connsiteX0" fmla="*/ 222705 w 222705"/>
                    <a:gd name="connsiteY0" fmla="*/ 0 h 245805"/>
                    <a:gd name="connsiteX1" fmla="*/ 111198 w 222705"/>
                    <a:gd name="connsiteY1" fmla="*/ 223014 h 245805"/>
                    <a:gd name="connsiteX2" fmla="*/ 111503 w 222705"/>
                    <a:gd name="connsiteY2" fmla="*/ 225615 h 245805"/>
                    <a:gd name="connsiteX3" fmla="*/ 62611 w 222705"/>
                    <a:gd name="connsiteY3" fmla="*/ 245805 h 245805"/>
                    <a:gd name="connsiteX4" fmla="*/ 0 w 222705"/>
                    <a:gd name="connsiteY4" fmla="*/ 219950 h 245805"/>
                    <a:gd name="connsiteX5" fmla="*/ 4222 w 222705"/>
                    <a:gd name="connsiteY5" fmla="*/ 178069 h 245805"/>
                    <a:gd name="connsiteX6" fmla="*/ 222705 w 222705"/>
                    <a:gd name="connsiteY6" fmla="*/ 0 h 245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705" h="245805">
                      <a:moveTo>
                        <a:pt x="222705" y="0"/>
                      </a:moveTo>
                      <a:cubicBezTo>
                        <a:pt x="152510" y="52647"/>
                        <a:pt x="111198" y="135270"/>
                        <a:pt x="111198" y="223014"/>
                      </a:cubicBezTo>
                      <a:lnTo>
                        <a:pt x="111503" y="225615"/>
                      </a:lnTo>
                      <a:lnTo>
                        <a:pt x="62611" y="245805"/>
                      </a:lnTo>
                      <a:lnTo>
                        <a:pt x="0" y="219950"/>
                      </a:lnTo>
                      <a:lnTo>
                        <a:pt x="4222" y="178069"/>
                      </a:lnTo>
                      <a:cubicBezTo>
                        <a:pt x="25017" y="76445"/>
                        <a:pt x="114934" y="0"/>
                        <a:pt x="22270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19CA55BF-5313-4BEF-B9CB-437CBC169B07}"/>
                    </a:ext>
                  </a:extLst>
                </p:cNvPr>
                <p:cNvSpPr/>
                <p:nvPr/>
              </p:nvSpPr>
              <p:spPr bwMode="auto">
                <a:xfrm>
                  <a:off x="6698264" y="1230926"/>
                  <a:ext cx="701216" cy="717576"/>
                </a:xfrm>
                <a:custGeom>
                  <a:avLst/>
                  <a:gdLst>
                    <a:gd name="connsiteX0" fmla="*/ 601204 w 701216"/>
                    <a:gd name="connsiteY0" fmla="*/ 509588 h 717576"/>
                    <a:gd name="connsiteX1" fmla="*/ 543494 w 701216"/>
                    <a:gd name="connsiteY1" fmla="*/ 613582 h 717576"/>
                    <a:gd name="connsiteX2" fmla="*/ 601204 w 701216"/>
                    <a:gd name="connsiteY2" fmla="*/ 717576 h 717576"/>
                    <a:gd name="connsiteX3" fmla="*/ 485784 w 701216"/>
                    <a:gd name="connsiteY3" fmla="*/ 613582 h 717576"/>
                    <a:gd name="connsiteX4" fmla="*/ 601204 w 701216"/>
                    <a:gd name="connsiteY4" fmla="*/ 509588 h 717576"/>
                    <a:gd name="connsiteX5" fmla="*/ 372596 w 701216"/>
                    <a:gd name="connsiteY5" fmla="*/ 509588 h 717576"/>
                    <a:gd name="connsiteX6" fmla="*/ 314886 w 701216"/>
                    <a:gd name="connsiteY6" fmla="*/ 613582 h 717576"/>
                    <a:gd name="connsiteX7" fmla="*/ 372596 w 701216"/>
                    <a:gd name="connsiteY7" fmla="*/ 717576 h 717576"/>
                    <a:gd name="connsiteX8" fmla="*/ 257176 w 701216"/>
                    <a:gd name="connsiteY8" fmla="*/ 613582 h 717576"/>
                    <a:gd name="connsiteX9" fmla="*/ 372596 w 701216"/>
                    <a:gd name="connsiteY9" fmla="*/ 509588 h 717576"/>
                    <a:gd name="connsiteX10" fmla="*/ 134471 w 701216"/>
                    <a:gd name="connsiteY10" fmla="*/ 509588 h 717576"/>
                    <a:gd name="connsiteX11" fmla="*/ 76761 w 701216"/>
                    <a:gd name="connsiteY11" fmla="*/ 613582 h 717576"/>
                    <a:gd name="connsiteX12" fmla="*/ 134471 w 701216"/>
                    <a:gd name="connsiteY12" fmla="*/ 717576 h 717576"/>
                    <a:gd name="connsiteX13" fmla="*/ 19051 w 701216"/>
                    <a:gd name="connsiteY13" fmla="*/ 613582 h 717576"/>
                    <a:gd name="connsiteX14" fmla="*/ 134471 w 701216"/>
                    <a:gd name="connsiteY14" fmla="*/ 509588 h 717576"/>
                    <a:gd name="connsiteX15" fmla="*/ 701216 w 701216"/>
                    <a:gd name="connsiteY15" fmla="*/ 252413 h 717576"/>
                    <a:gd name="connsiteX16" fmla="*/ 643506 w 701216"/>
                    <a:gd name="connsiteY16" fmla="*/ 356407 h 717576"/>
                    <a:gd name="connsiteX17" fmla="*/ 701216 w 701216"/>
                    <a:gd name="connsiteY17" fmla="*/ 460401 h 717576"/>
                    <a:gd name="connsiteX18" fmla="*/ 585796 w 701216"/>
                    <a:gd name="connsiteY18" fmla="*/ 356407 h 717576"/>
                    <a:gd name="connsiteX19" fmla="*/ 701216 w 701216"/>
                    <a:gd name="connsiteY19" fmla="*/ 252413 h 717576"/>
                    <a:gd name="connsiteX20" fmla="*/ 472608 w 701216"/>
                    <a:gd name="connsiteY20" fmla="*/ 252413 h 717576"/>
                    <a:gd name="connsiteX21" fmla="*/ 414898 w 701216"/>
                    <a:gd name="connsiteY21" fmla="*/ 356407 h 717576"/>
                    <a:gd name="connsiteX22" fmla="*/ 472608 w 701216"/>
                    <a:gd name="connsiteY22" fmla="*/ 460401 h 717576"/>
                    <a:gd name="connsiteX23" fmla="*/ 357188 w 701216"/>
                    <a:gd name="connsiteY23" fmla="*/ 356407 h 717576"/>
                    <a:gd name="connsiteX24" fmla="*/ 472608 w 701216"/>
                    <a:gd name="connsiteY24" fmla="*/ 252413 h 717576"/>
                    <a:gd name="connsiteX25" fmla="*/ 234483 w 701216"/>
                    <a:gd name="connsiteY25" fmla="*/ 252413 h 717576"/>
                    <a:gd name="connsiteX26" fmla="*/ 176773 w 701216"/>
                    <a:gd name="connsiteY26" fmla="*/ 356407 h 717576"/>
                    <a:gd name="connsiteX27" fmla="*/ 234483 w 701216"/>
                    <a:gd name="connsiteY27" fmla="*/ 460401 h 717576"/>
                    <a:gd name="connsiteX28" fmla="*/ 119063 w 701216"/>
                    <a:gd name="connsiteY28" fmla="*/ 356407 h 717576"/>
                    <a:gd name="connsiteX29" fmla="*/ 234483 w 701216"/>
                    <a:gd name="connsiteY29" fmla="*/ 252413 h 717576"/>
                    <a:gd name="connsiteX30" fmla="*/ 582153 w 701216"/>
                    <a:gd name="connsiteY30" fmla="*/ 0 h 717576"/>
                    <a:gd name="connsiteX31" fmla="*/ 524443 w 701216"/>
                    <a:gd name="connsiteY31" fmla="*/ 103994 h 717576"/>
                    <a:gd name="connsiteX32" fmla="*/ 582153 w 701216"/>
                    <a:gd name="connsiteY32" fmla="*/ 207988 h 717576"/>
                    <a:gd name="connsiteX33" fmla="*/ 466733 w 701216"/>
                    <a:gd name="connsiteY33" fmla="*/ 103994 h 717576"/>
                    <a:gd name="connsiteX34" fmla="*/ 582153 w 701216"/>
                    <a:gd name="connsiteY34" fmla="*/ 0 h 717576"/>
                    <a:gd name="connsiteX35" fmla="*/ 353545 w 701216"/>
                    <a:gd name="connsiteY35" fmla="*/ 0 h 717576"/>
                    <a:gd name="connsiteX36" fmla="*/ 295835 w 701216"/>
                    <a:gd name="connsiteY36" fmla="*/ 103994 h 717576"/>
                    <a:gd name="connsiteX37" fmla="*/ 353545 w 701216"/>
                    <a:gd name="connsiteY37" fmla="*/ 207988 h 717576"/>
                    <a:gd name="connsiteX38" fmla="*/ 238125 w 701216"/>
                    <a:gd name="connsiteY38" fmla="*/ 103994 h 717576"/>
                    <a:gd name="connsiteX39" fmla="*/ 353545 w 701216"/>
                    <a:gd name="connsiteY39" fmla="*/ 0 h 717576"/>
                    <a:gd name="connsiteX40" fmla="*/ 115420 w 701216"/>
                    <a:gd name="connsiteY40" fmla="*/ 0 h 717576"/>
                    <a:gd name="connsiteX41" fmla="*/ 57710 w 701216"/>
                    <a:gd name="connsiteY41" fmla="*/ 103994 h 717576"/>
                    <a:gd name="connsiteX42" fmla="*/ 115420 w 701216"/>
                    <a:gd name="connsiteY42" fmla="*/ 207988 h 717576"/>
                    <a:gd name="connsiteX43" fmla="*/ 0 w 701216"/>
                    <a:gd name="connsiteY43" fmla="*/ 103994 h 717576"/>
                    <a:gd name="connsiteX44" fmla="*/ 115420 w 701216"/>
                    <a:gd name="connsiteY44" fmla="*/ 0 h 717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701216" h="717576">
                      <a:moveTo>
                        <a:pt x="601204" y="509588"/>
                      </a:moveTo>
                      <a:cubicBezTo>
                        <a:pt x="564875" y="534138"/>
                        <a:pt x="543494" y="572666"/>
                        <a:pt x="543494" y="613582"/>
                      </a:cubicBezTo>
                      <a:cubicBezTo>
                        <a:pt x="543494" y="654498"/>
                        <a:pt x="564875" y="693027"/>
                        <a:pt x="601204" y="717576"/>
                      </a:cubicBezTo>
                      <a:cubicBezTo>
                        <a:pt x="537459" y="717576"/>
                        <a:pt x="485784" y="671016"/>
                        <a:pt x="485784" y="613582"/>
                      </a:cubicBezTo>
                      <a:cubicBezTo>
                        <a:pt x="485784" y="556148"/>
                        <a:pt x="537459" y="509588"/>
                        <a:pt x="601204" y="509588"/>
                      </a:cubicBezTo>
                      <a:close/>
                      <a:moveTo>
                        <a:pt x="372596" y="509588"/>
                      </a:moveTo>
                      <a:cubicBezTo>
                        <a:pt x="336267" y="534138"/>
                        <a:pt x="314886" y="572666"/>
                        <a:pt x="314886" y="613582"/>
                      </a:cubicBezTo>
                      <a:cubicBezTo>
                        <a:pt x="314886" y="654498"/>
                        <a:pt x="336267" y="693027"/>
                        <a:pt x="372596" y="717576"/>
                      </a:cubicBezTo>
                      <a:cubicBezTo>
                        <a:pt x="308851" y="717576"/>
                        <a:pt x="257176" y="671016"/>
                        <a:pt x="257176" y="613582"/>
                      </a:cubicBezTo>
                      <a:cubicBezTo>
                        <a:pt x="257176" y="556148"/>
                        <a:pt x="308851" y="509588"/>
                        <a:pt x="372596" y="509588"/>
                      </a:cubicBezTo>
                      <a:close/>
                      <a:moveTo>
                        <a:pt x="134471" y="509588"/>
                      </a:moveTo>
                      <a:cubicBezTo>
                        <a:pt x="98142" y="534138"/>
                        <a:pt x="76761" y="572666"/>
                        <a:pt x="76761" y="613582"/>
                      </a:cubicBezTo>
                      <a:cubicBezTo>
                        <a:pt x="76761" y="654498"/>
                        <a:pt x="98142" y="693027"/>
                        <a:pt x="134471" y="717576"/>
                      </a:cubicBezTo>
                      <a:cubicBezTo>
                        <a:pt x="70726" y="717576"/>
                        <a:pt x="19051" y="671016"/>
                        <a:pt x="19051" y="613582"/>
                      </a:cubicBezTo>
                      <a:cubicBezTo>
                        <a:pt x="19051" y="556148"/>
                        <a:pt x="70726" y="509588"/>
                        <a:pt x="134471" y="509588"/>
                      </a:cubicBezTo>
                      <a:close/>
                      <a:moveTo>
                        <a:pt x="701216" y="252413"/>
                      </a:moveTo>
                      <a:cubicBezTo>
                        <a:pt x="664887" y="276963"/>
                        <a:pt x="643506" y="315491"/>
                        <a:pt x="643506" y="356407"/>
                      </a:cubicBezTo>
                      <a:cubicBezTo>
                        <a:pt x="643506" y="397323"/>
                        <a:pt x="664887" y="435852"/>
                        <a:pt x="701216" y="460401"/>
                      </a:cubicBezTo>
                      <a:cubicBezTo>
                        <a:pt x="637471" y="460401"/>
                        <a:pt x="585796" y="413841"/>
                        <a:pt x="585796" y="356407"/>
                      </a:cubicBezTo>
                      <a:cubicBezTo>
                        <a:pt x="585796" y="298973"/>
                        <a:pt x="637471" y="252413"/>
                        <a:pt x="701216" y="252413"/>
                      </a:cubicBezTo>
                      <a:close/>
                      <a:moveTo>
                        <a:pt x="472608" y="252413"/>
                      </a:moveTo>
                      <a:cubicBezTo>
                        <a:pt x="436279" y="276963"/>
                        <a:pt x="414898" y="315491"/>
                        <a:pt x="414898" y="356407"/>
                      </a:cubicBezTo>
                      <a:cubicBezTo>
                        <a:pt x="414898" y="397323"/>
                        <a:pt x="436279" y="435852"/>
                        <a:pt x="472608" y="460401"/>
                      </a:cubicBezTo>
                      <a:cubicBezTo>
                        <a:pt x="408863" y="460401"/>
                        <a:pt x="357188" y="413841"/>
                        <a:pt x="357188" y="356407"/>
                      </a:cubicBezTo>
                      <a:cubicBezTo>
                        <a:pt x="357188" y="298973"/>
                        <a:pt x="408863" y="252413"/>
                        <a:pt x="472608" y="252413"/>
                      </a:cubicBezTo>
                      <a:close/>
                      <a:moveTo>
                        <a:pt x="234483" y="252413"/>
                      </a:moveTo>
                      <a:cubicBezTo>
                        <a:pt x="198154" y="276963"/>
                        <a:pt x="176773" y="315491"/>
                        <a:pt x="176773" y="356407"/>
                      </a:cubicBezTo>
                      <a:cubicBezTo>
                        <a:pt x="176773" y="397323"/>
                        <a:pt x="198154" y="435852"/>
                        <a:pt x="234483" y="460401"/>
                      </a:cubicBezTo>
                      <a:cubicBezTo>
                        <a:pt x="170738" y="460401"/>
                        <a:pt x="119063" y="413841"/>
                        <a:pt x="119063" y="356407"/>
                      </a:cubicBezTo>
                      <a:cubicBezTo>
                        <a:pt x="119063" y="298973"/>
                        <a:pt x="170738" y="252413"/>
                        <a:pt x="234483" y="252413"/>
                      </a:cubicBezTo>
                      <a:close/>
                      <a:moveTo>
                        <a:pt x="582153" y="0"/>
                      </a:moveTo>
                      <a:cubicBezTo>
                        <a:pt x="545824" y="24550"/>
                        <a:pt x="524443" y="63078"/>
                        <a:pt x="524443" y="103994"/>
                      </a:cubicBezTo>
                      <a:cubicBezTo>
                        <a:pt x="524443" y="144910"/>
                        <a:pt x="545824" y="183439"/>
                        <a:pt x="582153" y="207988"/>
                      </a:cubicBezTo>
                      <a:cubicBezTo>
                        <a:pt x="518408" y="207988"/>
                        <a:pt x="466733" y="161428"/>
                        <a:pt x="466733" y="103994"/>
                      </a:cubicBezTo>
                      <a:cubicBezTo>
                        <a:pt x="466733" y="46560"/>
                        <a:pt x="518408" y="0"/>
                        <a:pt x="582153" y="0"/>
                      </a:cubicBezTo>
                      <a:close/>
                      <a:moveTo>
                        <a:pt x="353545" y="0"/>
                      </a:moveTo>
                      <a:cubicBezTo>
                        <a:pt x="317216" y="24550"/>
                        <a:pt x="295835" y="63078"/>
                        <a:pt x="295835" y="103994"/>
                      </a:cubicBezTo>
                      <a:cubicBezTo>
                        <a:pt x="295835" y="144910"/>
                        <a:pt x="317216" y="183439"/>
                        <a:pt x="353545" y="207988"/>
                      </a:cubicBezTo>
                      <a:cubicBezTo>
                        <a:pt x="289800" y="207988"/>
                        <a:pt x="238125" y="161428"/>
                        <a:pt x="238125" y="103994"/>
                      </a:cubicBezTo>
                      <a:cubicBezTo>
                        <a:pt x="238125" y="46560"/>
                        <a:pt x="289800" y="0"/>
                        <a:pt x="353545" y="0"/>
                      </a:cubicBezTo>
                      <a:close/>
                      <a:moveTo>
                        <a:pt x="115420" y="0"/>
                      </a:moveTo>
                      <a:cubicBezTo>
                        <a:pt x="79091" y="24550"/>
                        <a:pt x="57710" y="63078"/>
                        <a:pt x="57710" y="103994"/>
                      </a:cubicBezTo>
                      <a:cubicBezTo>
                        <a:pt x="57710" y="144910"/>
                        <a:pt x="79091" y="183439"/>
                        <a:pt x="115420" y="207988"/>
                      </a:cubicBezTo>
                      <a:cubicBezTo>
                        <a:pt x="51675" y="207988"/>
                        <a:pt x="0" y="161428"/>
                        <a:pt x="0" y="103994"/>
                      </a:cubicBezTo>
                      <a:cubicBezTo>
                        <a:pt x="0" y="46560"/>
                        <a:pt x="51675" y="0"/>
                        <a:pt x="115420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AD8B5420-59E1-4C59-AC41-0086823A1B65}"/>
                    </a:ext>
                  </a:extLst>
                </p:cNvPr>
                <p:cNvSpPr/>
                <p:nvPr/>
              </p:nvSpPr>
              <p:spPr bwMode="auto">
                <a:xfrm flipV="1">
                  <a:off x="6139165" y="1464457"/>
                  <a:ext cx="117366" cy="47883"/>
                </a:xfrm>
                <a:custGeom>
                  <a:avLst/>
                  <a:gdLst>
                    <a:gd name="connsiteX0" fmla="*/ 58683 w 117366"/>
                    <a:gd name="connsiteY0" fmla="*/ 0 h 89421"/>
                    <a:gd name="connsiteX1" fmla="*/ 117366 w 117366"/>
                    <a:gd name="connsiteY1" fmla="*/ 70371 h 89421"/>
                    <a:gd name="connsiteX2" fmla="*/ 114159 w 117366"/>
                    <a:gd name="connsiteY2" fmla="*/ 89421 h 89421"/>
                    <a:gd name="connsiteX3" fmla="*/ 112755 w 117366"/>
                    <a:gd name="connsiteY3" fmla="*/ 81079 h 89421"/>
                    <a:gd name="connsiteX4" fmla="*/ 58683 w 117366"/>
                    <a:gd name="connsiteY4" fmla="*/ 38100 h 89421"/>
                    <a:gd name="connsiteX5" fmla="*/ 4612 w 117366"/>
                    <a:gd name="connsiteY5" fmla="*/ 81079 h 89421"/>
                    <a:gd name="connsiteX6" fmla="*/ 3207 w 117366"/>
                    <a:gd name="connsiteY6" fmla="*/ 89421 h 89421"/>
                    <a:gd name="connsiteX7" fmla="*/ 0 w 117366"/>
                    <a:gd name="connsiteY7" fmla="*/ 70371 h 89421"/>
                    <a:gd name="connsiteX8" fmla="*/ 58683 w 117366"/>
                    <a:gd name="connsiteY8" fmla="*/ 0 h 89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366" h="89421">
                      <a:moveTo>
                        <a:pt x="58683" y="0"/>
                      </a:moveTo>
                      <a:cubicBezTo>
                        <a:pt x="91093" y="0"/>
                        <a:pt x="117366" y="31506"/>
                        <a:pt x="117366" y="70371"/>
                      </a:cubicBezTo>
                      <a:lnTo>
                        <a:pt x="114159" y="89421"/>
                      </a:lnTo>
                      <a:lnTo>
                        <a:pt x="112755" y="81079"/>
                      </a:lnTo>
                      <a:cubicBezTo>
                        <a:pt x="103846" y="55822"/>
                        <a:pt x="82991" y="38100"/>
                        <a:pt x="58683" y="38100"/>
                      </a:cubicBezTo>
                      <a:cubicBezTo>
                        <a:pt x="34376" y="38100"/>
                        <a:pt x="13520" y="55822"/>
                        <a:pt x="4612" y="81079"/>
                      </a:cubicBezTo>
                      <a:lnTo>
                        <a:pt x="3207" y="89421"/>
                      </a:lnTo>
                      <a:lnTo>
                        <a:pt x="0" y="70371"/>
                      </a:lnTo>
                      <a:cubicBezTo>
                        <a:pt x="0" y="31506"/>
                        <a:pt x="26273" y="0"/>
                        <a:pt x="5868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9560EC34-09AE-4961-93C7-8E4CF46CF344}"/>
                    </a:ext>
                  </a:extLst>
                </p:cNvPr>
                <p:cNvSpPr/>
                <p:nvPr/>
              </p:nvSpPr>
              <p:spPr bwMode="auto">
                <a:xfrm flipV="1">
                  <a:off x="6387575" y="1464457"/>
                  <a:ext cx="117366" cy="47883"/>
                </a:xfrm>
                <a:custGeom>
                  <a:avLst/>
                  <a:gdLst>
                    <a:gd name="connsiteX0" fmla="*/ 58683 w 117366"/>
                    <a:gd name="connsiteY0" fmla="*/ 0 h 89421"/>
                    <a:gd name="connsiteX1" fmla="*/ 117366 w 117366"/>
                    <a:gd name="connsiteY1" fmla="*/ 70371 h 89421"/>
                    <a:gd name="connsiteX2" fmla="*/ 114159 w 117366"/>
                    <a:gd name="connsiteY2" fmla="*/ 89421 h 89421"/>
                    <a:gd name="connsiteX3" fmla="*/ 112755 w 117366"/>
                    <a:gd name="connsiteY3" fmla="*/ 81079 h 89421"/>
                    <a:gd name="connsiteX4" fmla="*/ 58683 w 117366"/>
                    <a:gd name="connsiteY4" fmla="*/ 38100 h 89421"/>
                    <a:gd name="connsiteX5" fmla="*/ 4612 w 117366"/>
                    <a:gd name="connsiteY5" fmla="*/ 81079 h 89421"/>
                    <a:gd name="connsiteX6" fmla="*/ 3207 w 117366"/>
                    <a:gd name="connsiteY6" fmla="*/ 89421 h 89421"/>
                    <a:gd name="connsiteX7" fmla="*/ 0 w 117366"/>
                    <a:gd name="connsiteY7" fmla="*/ 70371 h 89421"/>
                    <a:gd name="connsiteX8" fmla="*/ 58683 w 117366"/>
                    <a:gd name="connsiteY8" fmla="*/ 0 h 89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366" h="89421">
                      <a:moveTo>
                        <a:pt x="58683" y="0"/>
                      </a:moveTo>
                      <a:cubicBezTo>
                        <a:pt x="91093" y="0"/>
                        <a:pt x="117366" y="31506"/>
                        <a:pt x="117366" y="70371"/>
                      </a:cubicBezTo>
                      <a:lnTo>
                        <a:pt x="114159" y="89421"/>
                      </a:lnTo>
                      <a:lnTo>
                        <a:pt x="112755" y="81079"/>
                      </a:lnTo>
                      <a:cubicBezTo>
                        <a:pt x="103846" y="55822"/>
                        <a:pt x="82991" y="38100"/>
                        <a:pt x="58683" y="38100"/>
                      </a:cubicBezTo>
                      <a:cubicBezTo>
                        <a:pt x="34376" y="38100"/>
                        <a:pt x="13520" y="55822"/>
                        <a:pt x="4612" y="81079"/>
                      </a:cubicBezTo>
                      <a:lnTo>
                        <a:pt x="3207" y="89421"/>
                      </a:lnTo>
                      <a:lnTo>
                        <a:pt x="0" y="70371"/>
                      </a:lnTo>
                      <a:cubicBezTo>
                        <a:pt x="0" y="31506"/>
                        <a:pt x="26273" y="0"/>
                        <a:pt x="5868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9" name="グループ化 1148">
                  <a:extLst>
                    <a:ext uri="{FF2B5EF4-FFF2-40B4-BE49-F238E27FC236}">
                      <a16:creationId xmlns:a16="http://schemas.microsoft.com/office/drawing/2014/main" id="{785CBEC2-14B7-405C-B90E-E561E0456290}"/>
                    </a:ext>
                  </a:extLst>
                </p:cNvPr>
                <p:cNvGrpSpPr/>
                <p:nvPr/>
              </p:nvGrpSpPr>
              <p:grpSpPr>
                <a:xfrm>
                  <a:off x="5704076" y="1526467"/>
                  <a:ext cx="473462" cy="371339"/>
                  <a:chOff x="5704076" y="3393367"/>
                  <a:chExt cx="473462" cy="371339"/>
                </a:xfrm>
              </p:grpSpPr>
              <p:sp>
                <p:nvSpPr>
                  <p:cNvPr id="1150" name="フリーフォーム: 図形 1149">
                    <a:extLst>
                      <a:ext uri="{FF2B5EF4-FFF2-40B4-BE49-F238E27FC236}">
                        <a16:creationId xmlns:a16="http://schemas.microsoft.com/office/drawing/2014/main" id="{D2437BA6-23B2-4F1B-B9E9-C2DBE2FF6C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04076" y="3393367"/>
                    <a:ext cx="473462" cy="371339"/>
                  </a:xfrm>
                  <a:custGeom>
                    <a:avLst/>
                    <a:gdLst>
                      <a:gd name="connsiteX0" fmla="*/ 174738 w 473462"/>
                      <a:gd name="connsiteY0" fmla="*/ 331 h 371339"/>
                      <a:gd name="connsiteX1" fmla="*/ 364969 w 473462"/>
                      <a:gd name="connsiteY1" fmla="*/ 137627 h 371339"/>
                      <a:gd name="connsiteX2" fmla="*/ 473462 w 473462"/>
                      <a:gd name="connsiteY2" fmla="*/ 351827 h 371339"/>
                      <a:gd name="connsiteX3" fmla="*/ 233713 w 473462"/>
                      <a:gd name="connsiteY3" fmla="*/ 364969 h 371339"/>
                      <a:gd name="connsiteX4" fmla="*/ 6371 w 473462"/>
                      <a:gd name="connsiteY4" fmla="*/ 233713 h 371339"/>
                      <a:gd name="connsiteX5" fmla="*/ 137627 w 473462"/>
                      <a:gd name="connsiteY5" fmla="*/ 6371 h 371339"/>
                      <a:gd name="connsiteX6" fmla="*/ 174738 w 473462"/>
                      <a:gd name="connsiteY6" fmla="*/ 331 h 371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73462" h="371339">
                        <a:moveTo>
                          <a:pt x="174738" y="331"/>
                        </a:moveTo>
                        <a:cubicBezTo>
                          <a:pt x="260922" y="-4842"/>
                          <a:pt x="341752" y="50981"/>
                          <a:pt x="364969" y="137627"/>
                        </a:cubicBezTo>
                        <a:cubicBezTo>
                          <a:pt x="385242" y="213285"/>
                          <a:pt x="421406" y="284685"/>
                          <a:pt x="473462" y="351827"/>
                        </a:cubicBezTo>
                        <a:cubicBezTo>
                          <a:pt x="389288" y="340316"/>
                          <a:pt x="309371" y="344697"/>
                          <a:pt x="233713" y="364969"/>
                        </a:cubicBezTo>
                        <a:cubicBezTo>
                          <a:pt x="134689" y="391502"/>
                          <a:pt x="32904" y="332737"/>
                          <a:pt x="6371" y="233713"/>
                        </a:cubicBezTo>
                        <a:cubicBezTo>
                          <a:pt x="-20163" y="134689"/>
                          <a:pt x="38603" y="32904"/>
                          <a:pt x="137627" y="6371"/>
                        </a:cubicBezTo>
                        <a:cubicBezTo>
                          <a:pt x="150005" y="3054"/>
                          <a:pt x="162426" y="1070"/>
                          <a:pt x="174738" y="331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1" name="フリーフォーム: 図形 1150">
                    <a:extLst>
                      <a:ext uri="{FF2B5EF4-FFF2-40B4-BE49-F238E27FC236}">
                        <a16:creationId xmlns:a16="http://schemas.microsoft.com/office/drawing/2014/main" id="{4D7FE0EA-4987-4DF5-846D-161EE87182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2168" y="3428999"/>
                    <a:ext cx="115949" cy="130364"/>
                  </a:xfrm>
                  <a:custGeom>
                    <a:avLst/>
                    <a:gdLst>
                      <a:gd name="connsiteX0" fmla="*/ 55031 w 124601"/>
                      <a:gd name="connsiteY0" fmla="*/ 47708 h 140092"/>
                      <a:gd name="connsiteX1" fmla="*/ 106069 w 124601"/>
                      <a:gd name="connsiteY1" fmla="*/ 79519 h 140092"/>
                      <a:gd name="connsiteX2" fmla="*/ 119517 w 124601"/>
                      <a:gd name="connsiteY2" fmla="*/ 138136 h 140092"/>
                      <a:gd name="connsiteX3" fmla="*/ 68478 w 124601"/>
                      <a:gd name="connsiteY3" fmla="*/ 106325 h 140092"/>
                      <a:gd name="connsiteX4" fmla="*/ 55031 w 124601"/>
                      <a:gd name="connsiteY4" fmla="*/ 47708 h 140092"/>
                      <a:gd name="connsiteX5" fmla="*/ 24066 w 124601"/>
                      <a:gd name="connsiteY5" fmla="*/ 0 h 140092"/>
                      <a:gd name="connsiteX6" fmla="*/ 48132 w 124601"/>
                      <a:gd name="connsiteY6" fmla="*/ 24066 h 140092"/>
                      <a:gd name="connsiteX7" fmla="*/ 24066 w 124601"/>
                      <a:gd name="connsiteY7" fmla="*/ 48132 h 140092"/>
                      <a:gd name="connsiteX8" fmla="*/ 0 w 124601"/>
                      <a:gd name="connsiteY8" fmla="*/ 24066 h 140092"/>
                      <a:gd name="connsiteX9" fmla="*/ 24066 w 124601"/>
                      <a:gd name="connsiteY9" fmla="*/ 0 h 1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601" h="140092">
                        <a:moveTo>
                          <a:pt x="55031" y="47708"/>
                        </a:moveTo>
                        <a:cubicBezTo>
                          <a:pt x="65411" y="40306"/>
                          <a:pt x="88262" y="54548"/>
                          <a:pt x="106069" y="79519"/>
                        </a:cubicBezTo>
                        <a:cubicBezTo>
                          <a:pt x="123876" y="104490"/>
                          <a:pt x="129897" y="130734"/>
                          <a:pt x="119517" y="138136"/>
                        </a:cubicBezTo>
                        <a:cubicBezTo>
                          <a:pt x="109137" y="145538"/>
                          <a:pt x="86286" y="131296"/>
                          <a:pt x="68478" y="106325"/>
                        </a:cubicBezTo>
                        <a:cubicBezTo>
                          <a:pt x="50671" y="81354"/>
                          <a:pt x="44651" y="55110"/>
                          <a:pt x="55031" y="47708"/>
                        </a:cubicBezTo>
                        <a:close/>
                        <a:moveTo>
                          <a:pt x="24066" y="0"/>
                        </a:moveTo>
                        <a:cubicBezTo>
                          <a:pt x="37357" y="0"/>
                          <a:pt x="48132" y="10775"/>
                          <a:pt x="48132" y="24066"/>
                        </a:cubicBezTo>
                        <a:cubicBezTo>
                          <a:pt x="48132" y="37357"/>
                          <a:pt x="37357" y="48132"/>
                          <a:pt x="24066" y="48132"/>
                        </a:cubicBezTo>
                        <a:cubicBezTo>
                          <a:pt x="10775" y="48132"/>
                          <a:pt x="0" y="37357"/>
                          <a:pt x="0" y="24066"/>
                        </a:cubicBezTo>
                        <a:cubicBezTo>
                          <a:pt x="0" y="10775"/>
                          <a:pt x="10775" y="0"/>
                          <a:pt x="2406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24" name="グループ化 1123">
                <a:extLst>
                  <a:ext uri="{FF2B5EF4-FFF2-40B4-BE49-F238E27FC236}">
                    <a16:creationId xmlns:a16="http://schemas.microsoft.com/office/drawing/2014/main" id="{3E5C2BA9-5CA8-492F-87CF-E0CFF77124DB}"/>
                  </a:ext>
                </a:extLst>
              </p:cNvPr>
              <p:cNvGrpSpPr/>
              <p:nvPr/>
            </p:nvGrpSpPr>
            <p:grpSpPr>
              <a:xfrm>
                <a:off x="6447835" y="1741051"/>
                <a:ext cx="870882" cy="677567"/>
                <a:chOff x="5704076" y="841266"/>
                <a:chExt cx="2064691" cy="1606380"/>
              </a:xfrm>
            </p:grpSpPr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0F084D91-3704-4E13-B3DE-60923CD89BB2}"/>
                    </a:ext>
                  </a:extLst>
                </p:cNvPr>
                <p:cNvSpPr/>
                <p:nvPr/>
              </p:nvSpPr>
              <p:spPr bwMode="auto">
                <a:xfrm>
                  <a:off x="7031857" y="2080987"/>
                  <a:ext cx="131008" cy="366659"/>
                </a:xfrm>
                <a:custGeom>
                  <a:avLst/>
                  <a:gdLst>
                    <a:gd name="connsiteX0" fmla="*/ 56256 w 225025"/>
                    <a:gd name="connsiteY0" fmla="*/ 0 h 583237"/>
                    <a:gd name="connsiteX1" fmla="*/ 168769 w 225025"/>
                    <a:gd name="connsiteY1" fmla="*/ 0 h 583237"/>
                    <a:gd name="connsiteX2" fmla="*/ 225025 w 225025"/>
                    <a:gd name="connsiteY2" fmla="*/ 583237 h 583237"/>
                    <a:gd name="connsiteX3" fmla="*/ 139034 w 225025"/>
                    <a:gd name="connsiteY3" fmla="*/ 583237 h 583237"/>
                    <a:gd name="connsiteX4" fmla="*/ 110859 w 225025"/>
                    <a:gd name="connsiteY4" fmla="*/ 461907 h 583237"/>
                    <a:gd name="connsiteX5" fmla="*/ 82685 w 225025"/>
                    <a:gd name="connsiteY5" fmla="*/ 583237 h 583237"/>
                    <a:gd name="connsiteX6" fmla="*/ 0 w 225025"/>
                    <a:gd name="connsiteY6" fmla="*/ 583237 h 583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5025" h="583237">
                      <a:moveTo>
                        <a:pt x="56256" y="0"/>
                      </a:moveTo>
                      <a:lnTo>
                        <a:pt x="168769" y="0"/>
                      </a:lnTo>
                      <a:lnTo>
                        <a:pt x="225025" y="583237"/>
                      </a:lnTo>
                      <a:lnTo>
                        <a:pt x="139034" y="583237"/>
                      </a:lnTo>
                      <a:lnTo>
                        <a:pt x="110859" y="461907"/>
                      </a:lnTo>
                      <a:lnTo>
                        <a:pt x="82685" y="583237"/>
                      </a:lnTo>
                      <a:lnTo>
                        <a:pt x="0" y="58323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6" name="フリーフォーム: 図形 1125">
                  <a:extLst>
                    <a:ext uri="{FF2B5EF4-FFF2-40B4-BE49-F238E27FC236}">
                      <a16:creationId xmlns:a16="http://schemas.microsoft.com/office/drawing/2014/main" id="{7C000E92-D274-42E5-B003-8FC244F7F4FC}"/>
                    </a:ext>
                  </a:extLst>
                </p:cNvPr>
                <p:cNvSpPr/>
                <p:nvPr/>
              </p:nvSpPr>
              <p:spPr bwMode="auto">
                <a:xfrm>
                  <a:off x="6030787" y="841266"/>
                  <a:ext cx="1737980" cy="1606380"/>
                </a:xfrm>
                <a:custGeom>
                  <a:avLst/>
                  <a:gdLst>
                    <a:gd name="connsiteX0" fmla="*/ 783756 w 1737980"/>
                    <a:gd name="connsiteY0" fmla="*/ 0 h 1606380"/>
                    <a:gd name="connsiteX1" fmla="*/ 748769 w 1737980"/>
                    <a:gd name="connsiteY1" fmla="*/ 79183 h 1606380"/>
                    <a:gd name="connsiteX2" fmla="*/ 738237 w 1737980"/>
                    <a:gd name="connsiteY2" fmla="*/ 127927 h 1606380"/>
                    <a:gd name="connsiteX3" fmla="*/ 751244 w 1737980"/>
                    <a:gd name="connsiteY3" fmla="*/ 95557 h 1606380"/>
                    <a:gd name="connsiteX4" fmla="*/ 849838 w 1737980"/>
                    <a:gd name="connsiteY4" fmla="*/ 27028 h 1606380"/>
                    <a:gd name="connsiteX5" fmla="*/ 809475 w 1737980"/>
                    <a:gd name="connsiteY5" fmla="*/ 135406 h 1606380"/>
                    <a:gd name="connsiteX6" fmla="*/ 809300 w 1737980"/>
                    <a:gd name="connsiteY6" fmla="*/ 136968 h 1606380"/>
                    <a:gd name="connsiteX7" fmla="*/ 834892 w 1737980"/>
                    <a:gd name="connsiteY7" fmla="*/ 103318 h 1606380"/>
                    <a:gd name="connsiteX8" fmla="*/ 948695 w 1737980"/>
                    <a:gd name="connsiteY8" fmla="*/ 61499 h 1606380"/>
                    <a:gd name="connsiteX9" fmla="*/ 912316 w 1737980"/>
                    <a:gd name="connsiteY9" fmla="*/ 105256 h 1606380"/>
                    <a:gd name="connsiteX10" fmla="*/ 888432 w 1737980"/>
                    <a:gd name="connsiteY10" fmla="*/ 143314 h 1606380"/>
                    <a:gd name="connsiteX11" fmla="*/ 888867 w 1737980"/>
                    <a:gd name="connsiteY11" fmla="*/ 142743 h 1606380"/>
                    <a:gd name="connsiteX12" fmla="*/ 1002670 w 1737980"/>
                    <a:gd name="connsiteY12" fmla="*/ 100925 h 1606380"/>
                    <a:gd name="connsiteX13" fmla="*/ 966291 w 1737980"/>
                    <a:gd name="connsiteY13" fmla="*/ 144681 h 1606380"/>
                    <a:gd name="connsiteX14" fmla="*/ 945413 w 1737980"/>
                    <a:gd name="connsiteY14" fmla="*/ 177951 h 1606380"/>
                    <a:gd name="connsiteX15" fmla="*/ 964166 w 1737980"/>
                    <a:gd name="connsiteY15" fmla="*/ 162708 h 1606380"/>
                    <a:gd name="connsiteX16" fmla="*/ 1050295 w 1737980"/>
                    <a:gd name="connsiteY16" fmla="*/ 143384 h 1606380"/>
                    <a:gd name="connsiteX17" fmla="*/ 1013916 w 1737980"/>
                    <a:gd name="connsiteY17" fmla="*/ 187141 h 1606380"/>
                    <a:gd name="connsiteX18" fmla="*/ 1006882 w 1737980"/>
                    <a:gd name="connsiteY18" fmla="*/ 198350 h 1606380"/>
                    <a:gd name="connsiteX19" fmla="*/ 1034163 w 1737980"/>
                    <a:gd name="connsiteY19" fmla="*/ 184120 h 1606380"/>
                    <a:gd name="connsiteX20" fmla="*/ 1091570 w 1737980"/>
                    <a:gd name="connsiteY20" fmla="*/ 179778 h 1606380"/>
                    <a:gd name="connsiteX21" fmla="*/ 1057889 w 1737980"/>
                    <a:gd name="connsiteY21" fmla="*/ 220290 h 1606380"/>
                    <a:gd name="connsiteX22" fmla="*/ 1069088 w 1737980"/>
                    <a:gd name="connsiteY22" fmla="*/ 214448 h 1606380"/>
                    <a:gd name="connsiteX23" fmla="*/ 1126495 w 1737980"/>
                    <a:gd name="connsiteY23" fmla="*/ 210106 h 1606380"/>
                    <a:gd name="connsiteX24" fmla="*/ 1100600 w 1737980"/>
                    <a:gd name="connsiteY24" fmla="*/ 241253 h 1606380"/>
                    <a:gd name="connsiteX25" fmla="*/ 1175523 w 1737980"/>
                    <a:gd name="connsiteY25" fmla="*/ 270286 h 1606380"/>
                    <a:gd name="connsiteX26" fmla="*/ 1538721 w 1737980"/>
                    <a:gd name="connsiteY26" fmla="*/ 646421 h 1606380"/>
                    <a:gd name="connsiteX27" fmla="*/ 1558711 w 1737980"/>
                    <a:gd name="connsiteY27" fmla="*/ 724451 h 1606380"/>
                    <a:gd name="connsiteX28" fmla="*/ 1737980 w 1737980"/>
                    <a:gd name="connsiteY28" fmla="*/ 877954 h 1606380"/>
                    <a:gd name="connsiteX29" fmla="*/ 1674333 w 1737980"/>
                    <a:gd name="connsiteY29" fmla="*/ 941601 h 1606380"/>
                    <a:gd name="connsiteX30" fmla="*/ 1566749 w 1737980"/>
                    <a:gd name="connsiteY30" fmla="*/ 815958 h 1606380"/>
                    <a:gd name="connsiteX31" fmla="*/ 1551059 w 1737980"/>
                    <a:gd name="connsiteY31" fmla="*/ 940720 h 1606380"/>
                    <a:gd name="connsiteX32" fmla="*/ 1375921 w 1737980"/>
                    <a:gd name="connsiteY32" fmla="*/ 1225144 h 1606380"/>
                    <a:gd name="connsiteX33" fmla="*/ 1329845 w 1737980"/>
                    <a:gd name="connsiteY33" fmla="*/ 1261206 h 1606380"/>
                    <a:gd name="connsiteX34" fmla="*/ 1360678 w 1737980"/>
                    <a:gd name="connsiteY34" fmla="*/ 1606380 h 1606380"/>
                    <a:gd name="connsiteX35" fmla="*/ 1310615 w 1737980"/>
                    <a:gd name="connsiteY35" fmla="*/ 1606380 h 1606380"/>
                    <a:gd name="connsiteX36" fmla="*/ 1294212 w 1737980"/>
                    <a:gd name="connsiteY36" fmla="*/ 1530105 h 1606380"/>
                    <a:gd name="connsiteX37" fmla="*/ 1277809 w 1737980"/>
                    <a:gd name="connsiteY37" fmla="*/ 1606380 h 1606380"/>
                    <a:gd name="connsiteX38" fmla="*/ 1229670 w 1737980"/>
                    <a:gd name="connsiteY38" fmla="*/ 1606380 h 1606380"/>
                    <a:gd name="connsiteX39" fmla="*/ 1255858 w 1737980"/>
                    <a:gd name="connsiteY39" fmla="*/ 1313206 h 1606380"/>
                    <a:gd name="connsiteX40" fmla="*/ 1173475 w 1737980"/>
                    <a:gd name="connsiteY40" fmla="*/ 1358967 h 1606380"/>
                    <a:gd name="connsiteX41" fmla="*/ 783488 w 1737980"/>
                    <a:gd name="connsiteY41" fmla="*/ 1442172 h 1606380"/>
                    <a:gd name="connsiteX42" fmla="*/ 726474 w 1737980"/>
                    <a:gd name="connsiteY42" fmla="*/ 1437565 h 1606380"/>
                    <a:gd name="connsiteX43" fmla="*/ 741553 w 1737980"/>
                    <a:gd name="connsiteY43" fmla="*/ 1606380 h 1606380"/>
                    <a:gd name="connsiteX44" fmla="*/ 691490 w 1737980"/>
                    <a:gd name="connsiteY44" fmla="*/ 1606380 h 1606380"/>
                    <a:gd name="connsiteX45" fmla="*/ 675087 w 1737980"/>
                    <a:gd name="connsiteY45" fmla="*/ 1530105 h 1606380"/>
                    <a:gd name="connsiteX46" fmla="*/ 658684 w 1737980"/>
                    <a:gd name="connsiteY46" fmla="*/ 1606380 h 1606380"/>
                    <a:gd name="connsiteX47" fmla="*/ 610545 w 1737980"/>
                    <a:gd name="connsiteY47" fmla="*/ 1606380 h 1606380"/>
                    <a:gd name="connsiteX48" fmla="*/ 626347 w 1737980"/>
                    <a:gd name="connsiteY48" fmla="*/ 1429474 h 1606380"/>
                    <a:gd name="connsiteX49" fmla="*/ 625588 w 1737980"/>
                    <a:gd name="connsiteY49" fmla="*/ 1429413 h 1606380"/>
                    <a:gd name="connsiteX50" fmla="*/ 494226 w 1737980"/>
                    <a:gd name="connsiteY50" fmla="*/ 1396727 h 1606380"/>
                    <a:gd name="connsiteX51" fmla="*/ 512953 w 1737980"/>
                    <a:gd name="connsiteY51" fmla="*/ 1606380 h 1606380"/>
                    <a:gd name="connsiteX52" fmla="*/ 462890 w 1737980"/>
                    <a:gd name="connsiteY52" fmla="*/ 1606380 h 1606380"/>
                    <a:gd name="connsiteX53" fmla="*/ 446487 w 1737980"/>
                    <a:gd name="connsiteY53" fmla="*/ 1530105 h 1606380"/>
                    <a:gd name="connsiteX54" fmla="*/ 430084 w 1737980"/>
                    <a:gd name="connsiteY54" fmla="*/ 1606380 h 1606380"/>
                    <a:gd name="connsiteX55" fmla="*/ 381945 w 1737980"/>
                    <a:gd name="connsiteY55" fmla="*/ 1606380 h 1606380"/>
                    <a:gd name="connsiteX56" fmla="*/ 403921 w 1737980"/>
                    <a:gd name="connsiteY56" fmla="*/ 1360363 h 1606380"/>
                    <a:gd name="connsiteX57" fmla="*/ 396466 w 1737980"/>
                    <a:gd name="connsiteY57" fmla="*/ 1357120 h 1606380"/>
                    <a:gd name="connsiteX58" fmla="*/ 385091 w 1737980"/>
                    <a:gd name="connsiteY58" fmla="*/ 1368554 h 1606380"/>
                    <a:gd name="connsiteX59" fmla="*/ 276610 w 1737980"/>
                    <a:gd name="connsiteY59" fmla="*/ 1408926 h 1606380"/>
                    <a:gd name="connsiteX60" fmla="*/ 82586 w 1737980"/>
                    <a:gd name="connsiteY60" fmla="*/ 1172535 h 1606380"/>
                    <a:gd name="connsiteX61" fmla="*/ 93622 w 1737980"/>
                    <a:gd name="connsiteY61" fmla="*/ 1105939 h 1606380"/>
                    <a:gd name="connsiteX62" fmla="*/ 61570 w 1737980"/>
                    <a:gd name="connsiteY62" fmla="*/ 1058606 h 1606380"/>
                    <a:gd name="connsiteX63" fmla="*/ 0 w 1737980"/>
                    <a:gd name="connsiteY63" fmla="*/ 814152 h 1606380"/>
                    <a:gd name="connsiteX64" fmla="*/ 478519 w 1737980"/>
                    <a:gd name="connsiteY64" fmla="*/ 235486 h 1606380"/>
                    <a:gd name="connsiteX65" fmla="*/ 509126 w 1737980"/>
                    <a:gd name="connsiteY65" fmla="*/ 227870 h 1606380"/>
                    <a:gd name="connsiteX66" fmla="*/ 505019 w 1737980"/>
                    <a:gd name="connsiteY66" fmla="*/ 198567 h 1606380"/>
                    <a:gd name="connsiteX67" fmla="*/ 560727 w 1737980"/>
                    <a:gd name="connsiteY67" fmla="*/ 88715 h 1606380"/>
                    <a:gd name="connsiteX68" fmla="*/ 565932 w 1737980"/>
                    <a:gd name="connsiteY68" fmla="*/ 145033 h 1606380"/>
                    <a:gd name="connsiteX69" fmla="*/ 577759 w 1737980"/>
                    <a:gd name="connsiteY69" fmla="*/ 194095 h 1606380"/>
                    <a:gd name="connsiteX70" fmla="*/ 584493 w 1737980"/>
                    <a:gd name="connsiteY70" fmla="*/ 132863 h 1606380"/>
                    <a:gd name="connsiteX71" fmla="*/ 661160 w 1737980"/>
                    <a:gd name="connsiteY71" fmla="*/ 42295 h 1606380"/>
                    <a:gd name="connsiteX72" fmla="*/ 654352 w 1737980"/>
                    <a:gd name="connsiteY72" fmla="*/ 123428 h 1606380"/>
                    <a:gd name="connsiteX73" fmla="*/ 678010 w 1737980"/>
                    <a:gd name="connsiteY73" fmla="*/ 68529 h 1606380"/>
                    <a:gd name="connsiteX74" fmla="*/ 783756 w 1737980"/>
                    <a:gd name="connsiteY74" fmla="*/ 0 h 160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737980" h="1606380">
                      <a:moveTo>
                        <a:pt x="783756" y="0"/>
                      </a:moveTo>
                      <a:cubicBezTo>
                        <a:pt x="769672" y="23905"/>
                        <a:pt x="757936" y="50592"/>
                        <a:pt x="748769" y="79183"/>
                      </a:cubicBezTo>
                      <a:lnTo>
                        <a:pt x="738237" y="127927"/>
                      </a:lnTo>
                      <a:lnTo>
                        <a:pt x="751244" y="95557"/>
                      </a:lnTo>
                      <a:cubicBezTo>
                        <a:pt x="776476" y="53216"/>
                        <a:pt x="811335" y="27028"/>
                        <a:pt x="849838" y="27028"/>
                      </a:cubicBezTo>
                      <a:cubicBezTo>
                        <a:pt x="832329" y="58901"/>
                        <a:pt x="818713" y="95719"/>
                        <a:pt x="809475" y="135406"/>
                      </a:cubicBezTo>
                      <a:lnTo>
                        <a:pt x="809300" y="136968"/>
                      </a:lnTo>
                      <a:lnTo>
                        <a:pt x="834892" y="103318"/>
                      </a:lnTo>
                      <a:cubicBezTo>
                        <a:pt x="870737" y="68659"/>
                        <a:pt x="911503" y="51981"/>
                        <a:pt x="948695" y="61499"/>
                      </a:cubicBezTo>
                      <a:cubicBezTo>
                        <a:pt x="935920" y="74729"/>
                        <a:pt x="923751" y="89393"/>
                        <a:pt x="912316" y="105256"/>
                      </a:cubicBezTo>
                      <a:lnTo>
                        <a:pt x="888432" y="143314"/>
                      </a:lnTo>
                      <a:lnTo>
                        <a:pt x="888867" y="142743"/>
                      </a:lnTo>
                      <a:cubicBezTo>
                        <a:pt x="924712" y="108084"/>
                        <a:pt x="965478" y="91406"/>
                        <a:pt x="1002670" y="100925"/>
                      </a:cubicBezTo>
                      <a:cubicBezTo>
                        <a:pt x="989895" y="114155"/>
                        <a:pt x="977726" y="128818"/>
                        <a:pt x="966291" y="144681"/>
                      </a:cubicBezTo>
                      <a:lnTo>
                        <a:pt x="945413" y="177951"/>
                      </a:lnTo>
                      <a:lnTo>
                        <a:pt x="964166" y="162708"/>
                      </a:lnTo>
                      <a:cubicBezTo>
                        <a:pt x="992497" y="143842"/>
                        <a:pt x="1022401" y="136245"/>
                        <a:pt x="1050295" y="143384"/>
                      </a:cubicBezTo>
                      <a:cubicBezTo>
                        <a:pt x="1037520" y="156614"/>
                        <a:pt x="1025351" y="171277"/>
                        <a:pt x="1013916" y="187141"/>
                      </a:cubicBezTo>
                      <a:lnTo>
                        <a:pt x="1006882" y="198350"/>
                      </a:lnTo>
                      <a:lnTo>
                        <a:pt x="1034163" y="184120"/>
                      </a:lnTo>
                      <a:cubicBezTo>
                        <a:pt x="1053485" y="176808"/>
                        <a:pt x="1072974" y="175019"/>
                        <a:pt x="1091570" y="179778"/>
                      </a:cubicBezTo>
                      <a:lnTo>
                        <a:pt x="1057889" y="220290"/>
                      </a:lnTo>
                      <a:lnTo>
                        <a:pt x="1069088" y="214448"/>
                      </a:lnTo>
                      <a:cubicBezTo>
                        <a:pt x="1088410" y="207136"/>
                        <a:pt x="1107899" y="205347"/>
                        <a:pt x="1126495" y="210106"/>
                      </a:cubicBezTo>
                      <a:lnTo>
                        <a:pt x="1100600" y="241253"/>
                      </a:lnTo>
                      <a:lnTo>
                        <a:pt x="1175523" y="270286"/>
                      </a:lnTo>
                      <a:cubicBezTo>
                        <a:pt x="1351042" y="351751"/>
                        <a:pt x="1483475" y="486241"/>
                        <a:pt x="1538721" y="646421"/>
                      </a:cubicBezTo>
                      <a:lnTo>
                        <a:pt x="1558711" y="724451"/>
                      </a:lnTo>
                      <a:lnTo>
                        <a:pt x="1737980" y="877954"/>
                      </a:lnTo>
                      <a:lnTo>
                        <a:pt x="1674333" y="941601"/>
                      </a:lnTo>
                      <a:lnTo>
                        <a:pt x="1566749" y="815958"/>
                      </a:lnTo>
                      <a:lnTo>
                        <a:pt x="1551059" y="940720"/>
                      </a:lnTo>
                      <a:cubicBezTo>
                        <a:pt x="1523662" y="1048037"/>
                        <a:pt x="1462117" y="1145383"/>
                        <a:pt x="1375921" y="1225144"/>
                      </a:cubicBezTo>
                      <a:lnTo>
                        <a:pt x="1329845" y="1261206"/>
                      </a:lnTo>
                      <a:lnTo>
                        <a:pt x="1360678" y="1606380"/>
                      </a:lnTo>
                      <a:lnTo>
                        <a:pt x="1310615" y="1606380"/>
                      </a:lnTo>
                      <a:lnTo>
                        <a:pt x="1294212" y="1530105"/>
                      </a:lnTo>
                      <a:lnTo>
                        <a:pt x="1277809" y="1606380"/>
                      </a:lnTo>
                      <a:lnTo>
                        <a:pt x="1229670" y="1606380"/>
                      </a:lnTo>
                      <a:lnTo>
                        <a:pt x="1255858" y="1313206"/>
                      </a:lnTo>
                      <a:lnTo>
                        <a:pt x="1173475" y="1358967"/>
                      </a:lnTo>
                      <a:cubicBezTo>
                        <a:pt x="1058632" y="1411899"/>
                        <a:pt x="925471" y="1442172"/>
                        <a:pt x="783488" y="1442172"/>
                      </a:cubicBezTo>
                      <a:lnTo>
                        <a:pt x="726474" y="1437565"/>
                      </a:lnTo>
                      <a:lnTo>
                        <a:pt x="741553" y="1606380"/>
                      </a:lnTo>
                      <a:lnTo>
                        <a:pt x="691490" y="1606380"/>
                      </a:lnTo>
                      <a:lnTo>
                        <a:pt x="675087" y="1530105"/>
                      </a:lnTo>
                      <a:lnTo>
                        <a:pt x="658684" y="1606380"/>
                      </a:lnTo>
                      <a:lnTo>
                        <a:pt x="610545" y="1606380"/>
                      </a:lnTo>
                      <a:lnTo>
                        <a:pt x="626347" y="1429474"/>
                      </a:lnTo>
                      <a:lnTo>
                        <a:pt x="625588" y="1429413"/>
                      </a:lnTo>
                      <a:lnTo>
                        <a:pt x="494226" y="1396727"/>
                      </a:lnTo>
                      <a:lnTo>
                        <a:pt x="512953" y="1606380"/>
                      </a:lnTo>
                      <a:lnTo>
                        <a:pt x="462890" y="1606380"/>
                      </a:lnTo>
                      <a:lnTo>
                        <a:pt x="446487" y="1530105"/>
                      </a:lnTo>
                      <a:lnTo>
                        <a:pt x="430084" y="1606380"/>
                      </a:lnTo>
                      <a:lnTo>
                        <a:pt x="381945" y="1606380"/>
                      </a:lnTo>
                      <a:lnTo>
                        <a:pt x="403921" y="1360363"/>
                      </a:lnTo>
                      <a:lnTo>
                        <a:pt x="396466" y="1357120"/>
                      </a:lnTo>
                      <a:lnTo>
                        <a:pt x="385091" y="1368554"/>
                      </a:lnTo>
                      <a:cubicBezTo>
                        <a:pt x="354124" y="1394043"/>
                        <a:pt x="316794" y="1408926"/>
                        <a:pt x="276610" y="1408926"/>
                      </a:cubicBezTo>
                      <a:cubicBezTo>
                        <a:pt x="169454" y="1408926"/>
                        <a:pt x="82586" y="1303090"/>
                        <a:pt x="82586" y="1172535"/>
                      </a:cubicBezTo>
                      <a:lnTo>
                        <a:pt x="93622" y="1105939"/>
                      </a:lnTo>
                      <a:lnTo>
                        <a:pt x="61570" y="1058606"/>
                      </a:lnTo>
                      <a:cubicBezTo>
                        <a:pt x="21924" y="983471"/>
                        <a:pt x="0" y="900864"/>
                        <a:pt x="0" y="814152"/>
                      </a:cubicBezTo>
                      <a:cubicBezTo>
                        <a:pt x="0" y="554018"/>
                        <a:pt x="197314" y="330825"/>
                        <a:pt x="478519" y="235486"/>
                      </a:cubicBezTo>
                      <a:lnTo>
                        <a:pt x="509126" y="227870"/>
                      </a:lnTo>
                      <a:lnTo>
                        <a:pt x="505019" y="198567"/>
                      </a:lnTo>
                      <a:cubicBezTo>
                        <a:pt x="506293" y="148974"/>
                        <a:pt x="524963" y="108438"/>
                        <a:pt x="560727" y="88715"/>
                      </a:cubicBezTo>
                      <a:cubicBezTo>
                        <a:pt x="560937" y="107001"/>
                        <a:pt x="562699" y="125859"/>
                        <a:pt x="565932" y="145033"/>
                      </a:cubicBezTo>
                      <a:lnTo>
                        <a:pt x="577759" y="194095"/>
                      </a:lnTo>
                      <a:lnTo>
                        <a:pt x="584493" y="132863"/>
                      </a:lnTo>
                      <a:cubicBezTo>
                        <a:pt x="597394" y="85728"/>
                        <a:pt x="623969" y="51814"/>
                        <a:pt x="661160" y="42295"/>
                      </a:cubicBezTo>
                      <a:lnTo>
                        <a:pt x="654352" y="123428"/>
                      </a:lnTo>
                      <a:lnTo>
                        <a:pt x="678010" y="68529"/>
                      </a:lnTo>
                      <a:cubicBezTo>
                        <a:pt x="705073" y="26188"/>
                        <a:pt x="742460" y="0"/>
                        <a:pt x="7837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/>
                    </a:gs>
                    <a:gs pos="80000">
                      <a:srgbClr val="CC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7" name="楕円 1126">
                  <a:extLst>
                    <a:ext uri="{FF2B5EF4-FFF2-40B4-BE49-F238E27FC236}">
                      <a16:creationId xmlns:a16="http://schemas.microsoft.com/office/drawing/2014/main" id="{B2553453-9B2D-4EDC-82C8-2C619150FCC6}"/>
                    </a:ext>
                  </a:extLst>
                </p:cNvPr>
                <p:cNvSpPr/>
                <p:nvPr/>
              </p:nvSpPr>
              <p:spPr bwMode="auto">
                <a:xfrm>
                  <a:off x="6147953" y="1794496"/>
                  <a:ext cx="274869" cy="41445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052C2B06-79C5-4C7B-B254-4DD1C99E3F42}"/>
                    </a:ext>
                  </a:extLst>
                </p:cNvPr>
                <p:cNvSpPr/>
                <p:nvPr/>
              </p:nvSpPr>
              <p:spPr bwMode="auto">
                <a:xfrm>
                  <a:off x="6199666" y="1972618"/>
                  <a:ext cx="224273" cy="236330"/>
                </a:xfrm>
                <a:custGeom>
                  <a:avLst/>
                  <a:gdLst>
                    <a:gd name="connsiteX0" fmla="*/ 220376 w 224273"/>
                    <a:gd name="connsiteY0" fmla="*/ 0 h 236330"/>
                    <a:gd name="connsiteX1" fmla="*/ 224273 w 224273"/>
                    <a:gd name="connsiteY1" fmla="*/ 29104 h 236330"/>
                    <a:gd name="connsiteX2" fmla="*/ 86838 w 224273"/>
                    <a:gd name="connsiteY2" fmla="*/ 236330 h 236330"/>
                    <a:gd name="connsiteX3" fmla="*/ 33342 w 224273"/>
                    <a:gd name="connsiteY3" fmla="*/ 220045 h 236330"/>
                    <a:gd name="connsiteX4" fmla="*/ 0 w 224273"/>
                    <a:gd name="connsiteY4" fmla="*/ 186150 h 236330"/>
                    <a:gd name="connsiteX5" fmla="*/ 17631 w 224273"/>
                    <a:gd name="connsiteY5" fmla="*/ 139998 h 236330"/>
                    <a:gd name="connsiteX6" fmla="*/ 67031 w 224273"/>
                    <a:gd name="connsiteY6" fmla="*/ 75324 h 236330"/>
                    <a:gd name="connsiteX7" fmla="*/ 199108 w 224273"/>
                    <a:gd name="connsiteY7" fmla="*/ 175 h 23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4273" h="236330">
                      <a:moveTo>
                        <a:pt x="220376" y="0"/>
                      </a:moveTo>
                      <a:lnTo>
                        <a:pt x="224273" y="29104"/>
                      </a:lnTo>
                      <a:cubicBezTo>
                        <a:pt x="224273" y="143552"/>
                        <a:pt x="162741" y="236330"/>
                        <a:pt x="86838" y="236330"/>
                      </a:cubicBezTo>
                      <a:cubicBezTo>
                        <a:pt x="67862" y="236330"/>
                        <a:pt x="49785" y="230531"/>
                        <a:pt x="33342" y="220045"/>
                      </a:cubicBezTo>
                      <a:lnTo>
                        <a:pt x="0" y="186150"/>
                      </a:lnTo>
                      <a:lnTo>
                        <a:pt x="17631" y="139998"/>
                      </a:lnTo>
                      <a:cubicBezTo>
                        <a:pt x="30244" y="117549"/>
                        <a:pt x="46799" y="95556"/>
                        <a:pt x="67031" y="75324"/>
                      </a:cubicBezTo>
                      <a:cubicBezTo>
                        <a:pt x="107494" y="34861"/>
                        <a:pt x="155004" y="9105"/>
                        <a:pt x="199108" y="175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楕円 1128">
                  <a:extLst>
                    <a:ext uri="{FF2B5EF4-FFF2-40B4-BE49-F238E27FC236}">
                      <a16:creationId xmlns:a16="http://schemas.microsoft.com/office/drawing/2014/main" id="{5BF39F85-197B-4307-9327-3EBB7FE0FE4D}"/>
                    </a:ext>
                  </a:extLst>
                </p:cNvPr>
                <p:cNvSpPr/>
                <p:nvPr/>
              </p:nvSpPr>
              <p:spPr bwMode="auto">
                <a:xfrm>
                  <a:off x="6069872" y="1707887"/>
                  <a:ext cx="460739" cy="341551"/>
                </a:xfrm>
                <a:prstGeom prst="ellipse">
                  <a:avLst/>
                </a:prstGeom>
                <a:solidFill>
                  <a:srgbClr val="FF99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楕円 1129">
                  <a:extLst>
                    <a:ext uri="{FF2B5EF4-FFF2-40B4-BE49-F238E27FC236}">
                      <a16:creationId xmlns:a16="http://schemas.microsoft.com/office/drawing/2014/main" id="{9D192AFC-3357-4A5F-ACE3-64E421172832}"/>
                    </a:ext>
                  </a:extLst>
                </p:cNvPr>
                <p:cNvSpPr/>
                <p:nvPr/>
              </p:nvSpPr>
              <p:spPr bwMode="auto">
                <a:xfrm>
                  <a:off x="6124623" y="1815333"/>
                  <a:ext cx="117224" cy="158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1" name="楕円 1130">
                  <a:extLst>
                    <a:ext uri="{FF2B5EF4-FFF2-40B4-BE49-F238E27FC236}">
                      <a16:creationId xmlns:a16="http://schemas.microsoft.com/office/drawing/2014/main" id="{C6BC2615-2307-44B0-9EA8-164D69D555C0}"/>
                    </a:ext>
                  </a:extLst>
                </p:cNvPr>
                <p:cNvSpPr/>
                <p:nvPr/>
              </p:nvSpPr>
              <p:spPr bwMode="auto">
                <a:xfrm>
                  <a:off x="6305598" y="1815333"/>
                  <a:ext cx="117224" cy="158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フリーフォーム: 図形 1131">
                  <a:extLst>
                    <a:ext uri="{FF2B5EF4-FFF2-40B4-BE49-F238E27FC236}">
                      <a16:creationId xmlns:a16="http://schemas.microsoft.com/office/drawing/2014/main" id="{3966B47C-68B9-4F20-A544-BBE6284E7A9F}"/>
                    </a:ext>
                  </a:extLst>
                </p:cNvPr>
                <p:cNvSpPr/>
                <p:nvPr/>
              </p:nvSpPr>
              <p:spPr bwMode="auto">
                <a:xfrm flipV="1">
                  <a:off x="6139165" y="1464457"/>
                  <a:ext cx="117366" cy="47883"/>
                </a:xfrm>
                <a:custGeom>
                  <a:avLst/>
                  <a:gdLst>
                    <a:gd name="connsiteX0" fmla="*/ 58683 w 117366"/>
                    <a:gd name="connsiteY0" fmla="*/ 0 h 89421"/>
                    <a:gd name="connsiteX1" fmla="*/ 117366 w 117366"/>
                    <a:gd name="connsiteY1" fmla="*/ 70371 h 89421"/>
                    <a:gd name="connsiteX2" fmla="*/ 114159 w 117366"/>
                    <a:gd name="connsiteY2" fmla="*/ 89421 h 89421"/>
                    <a:gd name="connsiteX3" fmla="*/ 112755 w 117366"/>
                    <a:gd name="connsiteY3" fmla="*/ 81079 h 89421"/>
                    <a:gd name="connsiteX4" fmla="*/ 58683 w 117366"/>
                    <a:gd name="connsiteY4" fmla="*/ 38100 h 89421"/>
                    <a:gd name="connsiteX5" fmla="*/ 4612 w 117366"/>
                    <a:gd name="connsiteY5" fmla="*/ 81079 h 89421"/>
                    <a:gd name="connsiteX6" fmla="*/ 3207 w 117366"/>
                    <a:gd name="connsiteY6" fmla="*/ 89421 h 89421"/>
                    <a:gd name="connsiteX7" fmla="*/ 0 w 117366"/>
                    <a:gd name="connsiteY7" fmla="*/ 70371 h 89421"/>
                    <a:gd name="connsiteX8" fmla="*/ 58683 w 117366"/>
                    <a:gd name="connsiteY8" fmla="*/ 0 h 89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366" h="89421">
                      <a:moveTo>
                        <a:pt x="58683" y="0"/>
                      </a:moveTo>
                      <a:cubicBezTo>
                        <a:pt x="91093" y="0"/>
                        <a:pt x="117366" y="31506"/>
                        <a:pt x="117366" y="70371"/>
                      </a:cubicBezTo>
                      <a:lnTo>
                        <a:pt x="114159" y="89421"/>
                      </a:lnTo>
                      <a:lnTo>
                        <a:pt x="112755" y="81079"/>
                      </a:lnTo>
                      <a:cubicBezTo>
                        <a:pt x="103846" y="55822"/>
                        <a:pt x="82991" y="38100"/>
                        <a:pt x="58683" y="38100"/>
                      </a:cubicBezTo>
                      <a:cubicBezTo>
                        <a:pt x="34376" y="38100"/>
                        <a:pt x="13520" y="55822"/>
                        <a:pt x="4612" y="81079"/>
                      </a:cubicBezTo>
                      <a:lnTo>
                        <a:pt x="3207" y="89421"/>
                      </a:lnTo>
                      <a:lnTo>
                        <a:pt x="0" y="70371"/>
                      </a:lnTo>
                      <a:cubicBezTo>
                        <a:pt x="0" y="31506"/>
                        <a:pt x="26273" y="0"/>
                        <a:pt x="5868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7446C559-3538-4A5F-A52E-0EFACCB07FAC}"/>
                    </a:ext>
                  </a:extLst>
                </p:cNvPr>
                <p:cNvSpPr/>
                <p:nvPr/>
              </p:nvSpPr>
              <p:spPr bwMode="auto">
                <a:xfrm flipV="1">
                  <a:off x="6387575" y="1464457"/>
                  <a:ext cx="117366" cy="47883"/>
                </a:xfrm>
                <a:custGeom>
                  <a:avLst/>
                  <a:gdLst>
                    <a:gd name="connsiteX0" fmla="*/ 58683 w 117366"/>
                    <a:gd name="connsiteY0" fmla="*/ 0 h 89421"/>
                    <a:gd name="connsiteX1" fmla="*/ 117366 w 117366"/>
                    <a:gd name="connsiteY1" fmla="*/ 70371 h 89421"/>
                    <a:gd name="connsiteX2" fmla="*/ 114159 w 117366"/>
                    <a:gd name="connsiteY2" fmla="*/ 89421 h 89421"/>
                    <a:gd name="connsiteX3" fmla="*/ 112755 w 117366"/>
                    <a:gd name="connsiteY3" fmla="*/ 81079 h 89421"/>
                    <a:gd name="connsiteX4" fmla="*/ 58683 w 117366"/>
                    <a:gd name="connsiteY4" fmla="*/ 38100 h 89421"/>
                    <a:gd name="connsiteX5" fmla="*/ 4612 w 117366"/>
                    <a:gd name="connsiteY5" fmla="*/ 81079 h 89421"/>
                    <a:gd name="connsiteX6" fmla="*/ 3207 w 117366"/>
                    <a:gd name="connsiteY6" fmla="*/ 89421 h 89421"/>
                    <a:gd name="connsiteX7" fmla="*/ 0 w 117366"/>
                    <a:gd name="connsiteY7" fmla="*/ 70371 h 89421"/>
                    <a:gd name="connsiteX8" fmla="*/ 58683 w 117366"/>
                    <a:gd name="connsiteY8" fmla="*/ 0 h 89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366" h="89421">
                      <a:moveTo>
                        <a:pt x="58683" y="0"/>
                      </a:moveTo>
                      <a:cubicBezTo>
                        <a:pt x="91093" y="0"/>
                        <a:pt x="117366" y="31506"/>
                        <a:pt x="117366" y="70371"/>
                      </a:cubicBezTo>
                      <a:lnTo>
                        <a:pt x="114159" y="89421"/>
                      </a:lnTo>
                      <a:lnTo>
                        <a:pt x="112755" y="81079"/>
                      </a:lnTo>
                      <a:cubicBezTo>
                        <a:pt x="103846" y="55822"/>
                        <a:pt x="82991" y="38100"/>
                        <a:pt x="58683" y="38100"/>
                      </a:cubicBezTo>
                      <a:cubicBezTo>
                        <a:pt x="34376" y="38100"/>
                        <a:pt x="13520" y="55822"/>
                        <a:pt x="4612" y="81079"/>
                      </a:cubicBezTo>
                      <a:lnTo>
                        <a:pt x="3207" y="89421"/>
                      </a:lnTo>
                      <a:lnTo>
                        <a:pt x="0" y="70371"/>
                      </a:lnTo>
                      <a:cubicBezTo>
                        <a:pt x="0" y="31506"/>
                        <a:pt x="26273" y="0"/>
                        <a:pt x="5868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7DAA1108-30A3-4118-A4A6-A8014240D43D}"/>
                    </a:ext>
                  </a:extLst>
                </p:cNvPr>
                <p:cNvGrpSpPr/>
                <p:nvPr/>
              </p:nvGrpSpPr>
              <p:grpSpPr>
                <a:xfrm>
                  <a:off x="5704076" y="1526467"/>
                  <a:ext cx="473462" cy="371339"/>
                  <a:chOff x="5704076" y="3393367"/>
                  <a:chExt cx="473462" cy="371339"/>
                </a:xfrm>
              </p:grpSpPr>
              <p:sp>
                <p:nvSpPr>
                  <p:cNvPr id="1135" name="フリーフォーム: 図形 1134">
                    <a:extLst>
                      <a:ext uri="{FF2B5EF4-FFF2-40B4-BE49-F238E27FC236}">
                        <a16:creationId xmlns:a16="http://schemas.microsoft.com/office/drawing/2014/main" id="{14A8BBA2-2A17-41F3-BFC7-C10E039565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04076" y="3393367"/>
                    <a:ext cx="473462" cy="371339"/>
                  </a:xfrm>
                  <a:custGeom>
                    <a:avLst/>
                    <a:gdLst>
                      <a:gd name="connsiteX0" fmla="*/ 174738 w 473462"/>
                      <a:gd name="connsiteY0" fmla="*/ 331 h 371339"/>
                      <a:gd name="connsiteX1" fmla="*/ 364969 w 473462"/>
                      <a:gd name="connsiteY1" fmla="*/ 137627 h 371339"/>
                      <a:gd name="connsiteX2" fmla="*/ 473462 w 473462"/>
                      <a:gd name="connsiteY2" fmla="*/ 351827 h 371339"/>
                      <a:gd name="connsiteX3" fmla="*/ 233713 w 473462"/>
                      <a:gd name="connsiteY3" fmla="*/ 364969 h 371339"/>
                      <a:gd name="connsiteX4" fmla="*/ 6371 w 473462"/>
                      <a:gd name="connsiteY4" fmla="*/ 233713 h 371339"/>
                      <a:gd name="connsiteX5" fmla="*/ 137627 w 473462"/>
                      <a:gd name="connsiteY5" fmla="*/ 6371 h 371339"/>
                      <a:gd name="connsiteX6" fmla="*/ 174738 w 473462"/>
                      <a:gd name="connsiteY6" fmla="*/ 331 h 371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73462" h="371339">
                        <a:moveTo>
                          <a:pt x="174738" y="331"/>
                        </a:moveTo>
                        <a:cubicBezTo>
                          <a:pt x="260922" y="-4842"/>
                          <a:pt x="341752" y="50981"/>
                          <a:pt x="364969" y="137627"/>
                        </a:cubicBezTo>
                        <a:cubicBezTo>
                          <a:pt x="385242" y="213285"/>
                          <a:pt x="421406" y="284685"/>
                          <a:pt x="473462" y="351827"/>
                        </a:cubicBezTo>
                        <a:cubicBezTo>
                          <a:pt x="389288" y="340316"/>
                          <a:pt x="309371" y="344697"/>
                          <a:pt x="233713" y="364969"/>
                        </a:cubicBezTo>
                        <a:cubicBezTo>
                          <a:pt x="134689" y="391502"/>
                          <a:pt x="32904" y="332737"/>
                          <a:pt x="6371" y="233713"/>
                        </a:cubicBezTo>
                        <a:cubicBezTo>
                          <a:pt x="-20163" y="134689"/>
                          <a:pt x="38603" y="32904"/>
                          <a:pt x="137627" y="6371"/>
                        </a:cubicBezTo>
                        <a:cubicBezTo>
                          <a:pt x="150005" y="3054"/>
                          <a:pt x="162426" y="1070"/>
                          <a:pt x="174738" y="331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36" name="フリーフォーム: 図形 1135">
                    <a:extLst>
                      <a:ext uri="{FF2B5EF4-FFF2-40B4-BE49-F238E27FC236}">
                        <a16:creationId xmlns:a16="http://schemas.microsoft.com/office/drawing/2014/main" id="{64615767-F9BD-4CFC-B902-9A8349F361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2168" y="3428999"/>
                    <a:ext cx="115949" cy="130364"/>
                  </a:xfrm>
                  <a:custGeom>
                    <a:avLst/>
                    <a:gdLst>
                      <a:gd name="connsiteX0" fmla="*/ 55031 w 124601"/>
                      <a:gd name="connsiteY0" fmla="*/ 47708 h 140092"/>
                      <a:gd name="connsiteX1" fmla="*/ 106069 w 124601"/>
                      <a:gd name="connsiteY1" fmla="*/ 79519 h 140092"/>
                      <a:gd name="connsiteX2" fmla="*/ 119517 w 124601"/>
                      <a:gd name="connsiteY2" fmla="*/ 138136 h 140092"/>
                      <a:gd name="connsiteX3" fmla="*/ 68478 w 124601"/>
                      <a:gd name="connsiteY3" fmla="*/ 106325 h 140092"/>
                      <a:gd name="connsiteX4" fmla="*/ 55031 w 124601"/>
                      <a:gd name="connsiteY4" fmla="*/ 47708 h 140092"/>
                      <a:gd name="connsiteX5" fmla="*/ 24066 w 124601"/>
                      <a:gd name="connsiteY5" fmla="*/ 0 h 140092"/>
                      <a:gd name="connsiteX6" fmla="*/ 48132 w 124601"/>
                      <a:gd name="connsiteY6" fmla="*/ 24066 h 140092"/>
                      <a:gd name="connsiteX7" fmla="*/ 24066 w 124601"/>
                      <a:gd name="connsiteY7" fmla="*/ 48132 h 140092"/>
                      <a:gd name="connsiteX8" fmla="*/ 0 w 124601"/>
                      <a:gd name="connsiteY8" fmla="*/ 24066 h 140092"/>
                      <a:gd name="connsiteX9" fmla="*/ 24066 w 124601"/>
                      <a:gd name="connsiteY9" fmla="*/ 0 h 1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601" h="140092">
                        <a:moveTo>
                          <a:pt x="55031" y="47708"/>
                        </a:moveTo>
                        <a:cubicBezTo>
                          <a:pt x="65411" y="40306"/>
                          <a:pt x="88262" y="54548"/>
                          <a:pt x="106069" y="79519"/>
                        </a:cubicBezTo>
                        <a:cubicBezTo>
                          <a:pt x="123876" y="104490"/>
                          <a:pt x="129897" y="130734"/>
                          <a:pt x="119517" y="138136"/>
                        </a:cubicBezTo>
                        <a:cubicBezTo>
                          <a:pt x="109137" y="145538"/>
                          <a:pt x="86286" y="131296"/>
                          <a:pt x="68478" y="106325"/>
                        </a:cubicBezTo>
                        <a:cubicBezTo>
                          <a:pt x="50671" y="81354"/>
                          <a:pt x="44651" y="55110"/>
                          <a:pt x="55031" y="47708"/>
                        </a:cubicBezTo>
                        <a:close/>
                        <a:moveTo>
                          <a:pt x="24066" y="0"/>
                        </a:moveTo>
                        <a:cubicBezTo>
                          <a:pt x="37357" y="0"/>
                          <a:pt x="48132" y="10775"/>
                          <a:pt x="48132" y="24066"/>
                        </a:cubicBezTo>
                        <a:cubicBezTo>
                          <a:pt x="48132" y="37357"/>
                          <a:pt x="37357" y="48132"/>
                          <a:pt x="24066" y="48132"/>
                        </a:cubicBezTo>
                        <a:cubicBezTo>
                          <a:pt x="10775" y="48132"/>
                          <a:pt x="0" y="37357"/>
                          <a:pt x="0" y="24066"/>
                        </a:cubicBezTo>
                        <a:cubicBezTo>
                          <a:pt x="0" y="10775"/>
                          <a:pt x="10775" y="0"/>
                          <a:pt x="2406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10" name="グループ化 1109">
              <a:extLst>
                <a:ext uri="{FF2B5EF4-FFF2-40B4-BE49-F238E27FC236}">
                  <a16:creationId xmlns:a16="http://schemas.microsoft.com/office/drawing/2014/main" id="{B85272DA-C92A-432A-9321-48F125217752}"/>
                </a:ext>
              </a:extLst>
            </p:cNvPr>
            <p:cNvGrpSpPr/>
            <p:nvPr/>
          </p:nvGrpSpPr>
          <p:grpSpPr>
            <a:xfrm>
              <a:off x="6818153" y="1741051"/>
              <a:ext cx="870882" cy="677567"/>
              <a:chOff x="5704076" y="841266"/>
              <a:chExt cx="2064691" cy="1606380"/>
            </a:xfrm>
          </p:grpSpPr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DC90B7D4-2B0B-4502-A4B5-C2BA581647FB}"/>
                  </a:ext>
                </a:extLst>
              </p:cNvPr>
              <p:cNvSpPr/>
              <p:nvPr/>
            </p:nvSpPr>
            <p:spPr bwMode="auto">
              <a:xfrm>
                <a:off x="7031857" y="2080987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2235BBD7-5DBD-40A2-98C1-8373DBAFAA00}"/>
                  </a:ext>
                </a:extLst>
              </p:cNvPr>
              <p:cNvSpPr/>
              <p:nvPr/>
            </p:nvSpPr>
            <p:spPr bwMode="auto">
              <a:xfrm>
                <a:off x="6030787" y="841266"/>
                <a:ext cx="1737980" cy="1606380"/>
              </a:xfrm>
              <a:custGeom>
                <a:avLst/>
                <a:gdLst>
                  <a:gd name="connsiteX0" fmla="*/ 783756 w 1737980"/>
                  <a:gd name="connsiteY0" fmla="*/ 0 h 1606380"/>
                  <a:gd name="connsiteX1" fmla="*/ 748769 w 1737980"/>
                  <a:gd name="connsiteY1" fmla="*/ 79183 h 1606380"/>
                  <a:gd name="connsiteX2" fmla="*/ 738237 w 1737980"/>
                  <a:gd name="connsiteY2" fmla="*/ 127927 h 1606380"/>
                  <a:gd name="connsiteX3" fmla="*/ 751244 w 1737980"/>
                  <a:gd name="connsiteY3" fmla="*/ 95557 h 1606380"/>
                  <a:gd name="connsiteX4" fmla="*/ 849838 w 1737980"/>
                  <a:gd name="connsiteY4" fmla="*/ 27028 h 1606380"/>
                  <a:gd name="connsiteX5" fmla="*/ 809475 w 1737980"/>
                  <a:gd name="connsiteY5" fmla="*/ 135406 h 1606380"/>
                  <a:gd name="connsiteX6" fmla="*/ 809300 w 1737980"/>
                  <a:gd name="connsiteY6" fmla="*/ 136968 h 1606380"/>
                  <a:gd name="connsiteX7" fmla="*/ 834892 w 1737980"/>
                  <a:gd name="connsiteY7" fmla="*/ 103318 h 1606380"/>
                  <a:gd name="connsiteX8" fmla="*/ 948695 w 1737980"/>
                  <a:gd name="connsiteY8" fmla="*/ 61499 h 1606380"/>
                  <a:gd name="connsiteX9" fmla="*/ 912316 w 1737980"/>
                  <a:gd name="connsiteY9" fmla="*/ 105256 h 1606380"/>
                  <a:gd name="connsiteX10" fmla="*/ 888432 w 1737980"/>
                  <a:gd name="connsiteY10" fmla="*/ 143314 h 1606380"/>
                  <a:gd name="connsiteX11" fmla="*/ 888867 w 1737980"/>
                  <a:gd name="connsiteY11" fmla="*/ 142743 h 1606380"/>
                  <a:gd name="connsiteX12" fmla="*/ 1002670 w 1737980"/>
                  <a:gd name="connsiteY12" fmla="*/ 100925 h 1606380"/>
                  <a:gd name="connsiteX13" fmla="*/ 966291 w 1737980"/>
                  <a:gd name="connsiteY13" fmla="*/ 144681 h 1606380"/>
                  <a:gd name="connsiteX14" fmla="*/ 945413 w 1737980"/>
                  <a:gd name="connsiteY14" fmla="*/ 177951 h 1606380"/>
                  <a:gd name="connsiteX15" fmla="*/ 964166 w 1737980"/>
                  <a:gd name="connsiteY15" fmla="*/ 162708 h 1606380"/>
                  <a:gd name="connsiteX16" fmla="*/ 1050295 w 1737980"/>
                  <a:gd name="connsiteY16" fmla="*/ 143384 h 1606380"/>
                  <a:gd name="connsiteX17" fmla="*/ 1013916 w 1737980"/>
                  <a:gd name="connsiteY17" fmla="*/ 187141 h 1606380"/>
                  <a:gd name="connsiteX18" fmla="*/ 1006882 w 1737980"/>
                  <a:gd name="connsiteY18" fmla="*/ 198350 h 1606380"/>
                  <a:gd name="connsiteX19" fmla="*/ 1034163 w 1737980"/>
                  <a:gd name="connsiteY19" fmla="*/ 184120 h 1606380"/>
                  <a:gd name="connsiteX20" fmla="*/ 1091570 w 1737980"/>
                  <a:gd name="connsiteY20" fmla="*/ 179778 h 1606380"/>
                  <a:gd name="connsiteX21" fmla="*/ 1057889 w 1737980"/>
                  <a:gd name="connsiteY21" fmla="*/ 220290 h 1606380"/>
                  <a:gd name="connsiteX22" fmla="*/ 1069088 w 1737980"/>
                  <a:gd name="connsiteY22" fmla="*/ 214448 h 1606380"/>
                  <a:gd name="connsiteX23" fmla="*/ 1126495 w 1737980"/>
                  <a:gd name="connsiteY23" fmla="*/ 210106 h 1606380"/>
                  <a:gd name="connsiteX24" fmla="*/ 1100600 w 1737980"/>
                  <a:gd name="connsiteY24" fmla="*/ 241253 h 1606380"/>
                  <a:gd name="connsiteX25" fmla="*/ 1175523 w 1737980"/>
                  <a:gd name="connsiteY25" fmla="*/ 270286 h 1606380"/>
                  <a:gd name="connsiteX26" fmla="*/ 1538721 w 1737980"/>
                  <a:gd name="connsiteY26" fmla="*/ 646421 h 1606380"/>
                  <a:gd name="connsiteX27" fmla="*/ 1558711 w 1737980"/>
                  <a:gd name="connsiteY27" fmla="*/ 724451 h 1606380"/>
                  <a:gd name="connsiteX28" fmla="*/ 1737980 w 1737980"/>
                  <a:gd name="connsiteY28" fmla="*/ 877954 h 1606380"/>
                  <a:gd name="connsiteX29" fmla="*/ 1674333 w 1737980"/>
                  <a:gd name="connsiteY29" fmla="*/ 941601 h 1606380"/>
                  <a:gd name="connsiteX30" fmla="*/ 1566749 w 1737980"/>
                  <a:gd name="connsiteY30" fmla="*/ 815958 h 1606380"/>
                  <a:gd name="connsiteX31" fmla="*/ 1551059 w 1737980"/>
                  <a:gd name="connsiteY31" fmla="*/ 940720 h 1606380"/>
                  <a:gd name="connsiteX32" fmla="*/ 1375921 w 1737980"/>
                  <a:gd name="connsiteY32" fmla="*/ 1225144 h 1606380"/>
                  <a:gd name="connsiteX33" fmla="*/ 1329845 w 1737980"/>
                  <a:gd name="connsiteY33" fmla="*/ 1261206 h 1606380"/>
                  <a:gd name="connsiteX34" fmla="*/ 1360678 w 1737980"/>
                  <a:gd name="connsiteY34" fmla="*/ 1606380 h 1606380"/>
                  <a:gd name="connsiteX35" fmla="*/ 1310615 w 1737980"/>
                  <a:gd name="connsiteY35" fmla="*/ 1606380 h 1606380"/>
                  <a:gd name="connsiteX36" fmla="*/ 1294212 w 1737980"/>
                  <a:gd name="connsiteY36" fmla="*/ 1530105 h 1606380"/>
                  <a:gd name="connsiteX37" fmla="*/ 1277809 w 1737980"/>
                  <a:gd name="connsiteY37" fmla="*/ 1606380 h 1606380"/>
                  <a:gd name="connsiteX38" fmla="*/ 1229670 w 1737980"/>
                  <a:gd name="connsiteY38" fmla="*/ 1606380 h 1606380"/>
                  <a:gd name="connsiteX39" fmla="*/ 1255858 w 1737980"/>
                  <a:gd name="connsiteY39" fmla="*/ 1313206 h 1606380"/>
                  <a:gd name="connsiteX40" fmla="*/ 1173475 w 1737980"/>
                  <a:gd name="connsiteY40" fmla="*/ 1358967 h 1606380"/>
                  <a:gd name="connsiteX41" fmla="*/ 783488 w 1737980"/>
                  <a:gd name="connsiteY41" fmla="*/ 1442172 h 1606380"/>
                  <a:gd name="connsiteX42" fmla="*/ 726474 w 1737980"/>
                  <a:gd name="connsiteY42" fmla="*/ 1437565 h 1606380"/>
                  <a:gd name="connsiteX43" fmla="*/ 741553 w 1737980"/>
                  <a:gd name="connsiteY43" fmla="*/ 1606380 h 1606380"/>
                  <a:gd name="connsiteX44" fmla="*/ 691490 w 1737980"/>
                  <a:gd name="connsiteY44" fmla="*/ 1606380 h 1606380"/>
                  <a:gd name="connsiteX45" fmla="*/ 675087 w 1737980"/>
                  <a:gd name="connsiteY45" fmla="*/ 1530105 h 1606380"/>
                  <a:gd name="connsiteX46" fmla="*/ 658684 w 1737980"/>
                  <a:gd name="connsiteY46" fmla="*/ 1606380 h 1606380"/>
                  <a:gd name="connsiteX47" fmla="*/ 610545 w 1737980"/>
                  <a:gd name="connsiteY47" fmla="*/ 1606380 h 1606380"/>
                  <a:gd name="connsiteX48" fmla="*/ 626347 w 1737980"/>
                  <a:gd name="connsiteY48" fmla="*/ 1429474 h 1606380"/>
                  <a:gd name="connsiteX49" fmla="*/ 625588 w 1737980"/>
                  <a:gd name="connsiteY49" fmla="*/ 1429413 h 1606380"/>
                  <a:gd name="connsiteX50" fmla="*/ 494226 w 1737980"/>
                  <a:gd name="connsiteY50" fmla="*/ 1396727 h 1606380"/>
                  <a:gd name="connsiteX51" fmla="*/ 512953 w 1737980"/>
                  <a:gd name="connsiteY51" fmla="*/ 1606380 h 1606380"/>
                  <a:gd name="connsiteX52" fmla="*/ 462890 w 1737980"/>
                  <a:gd name="connsiteY52" fmla="*/ 1606380 h 1606380"/>
                  <a:gd name="connsiteX53" fmla="*/ 446487 w 1737980"/>
                  <a:gd name="connsiteY53" fmla="*/ 1530105 h 1606380"/>
                  <a:gd name="connsiteX54" fmla="*/ 430084 w 1737980"/>
                  <a:gd name="connsiteY54" fmla="*/ 1606380 h 1606380"/>
                  <a:gd name="connsiteX55" fmla="*/ 381945 w 1737980"/>
                  <a:gd name="connsiteY55" fmla="*/ 1606380 h 1606380"/>
                  <a:gd name="connsiteX56" fmla="*/ 403921 w 1737980"/>
                  <a:gd name="connsiteY56" fmla="*/ 1360363 h 1606380"/>
                  <a:gd name="connsiteX57" fmla="*/ 396466 w 1737980"/>
                  <a:gd name="connsiteY57" fmla="*/ 1357120 h 1606380"/>
                  <a:gd name="connsiteX58" fmla="*/ 385091 w 1737980"/>
                  <a:gd name="connsiteY58" fmla="*/ 1368554 h 1606380"/>
                  <a:gd name="connsiteX59" fmla="*/ 276610 w 1737980"/>
                  <a:gd name="connsiteY59" fmla="*/ 1408926 h 1606380"/>
                  <a:gd name="connsiteX60" fmla="*/ 82586 w 1737980"/>
                  <a:gd name="connsiteY60" fmla="*/ 1172535 h 1606380"/>
                  <a:gd name="connsiteX61" fmla="*/ 93622 w 1737980"/>
                  <a:gd name="connsiteY61" fmla="*/ 1105939 h 1606380"/>
                  <a:gd name="connsiteX62" fmla="*/ 61570 w 1737980"/>
                  <a:gd name="connsiteY62" fmla="*/ 1058606 h 1606380"/>
                  <a:gd name="connsiteX63" fmla="*/ 0 w 1737980"/>
                  <a:gd name="connsiteY63" fmla="*/ 814152 h 1606380"/>
                  <a:gd name="connsiteX64" fmla="*/ 478519 w 1737980"/>
                  <a:gd name="connsiteY64" fmla="*/ 235486 h 1606380"/>
                  <a:gd name="connsiteX65" fmla="*/ 509126 w 1737980"/>
                  <a:gd name="connsiteY65" fmla="*/ 227870 h 1606380"/>
                  <a:gd name="connsiteX66" fmla="*/ 505019 w 1737980"/>
                  <a:gd name="connsiteY66" fmla="*/ 198567 h 1606380"/>
                  <a:gd name="connsiteX67" fmla="*/ 560727 w 1737980"/>
                  <a:gd name="connsiteY67" fmla="*/ 88715 h 1606380"/>
                  <a:gd name="connsiteX68" fmla="*/ 565932 w 1737980"/>
                  <a:gd name="connsiteY68" fmla="*/ 145033 h 1606380"/>
                  <a:gd name="connsiteX69" fmla="*/ 577759 w 1737980"/>
                  <a:gd name="connsiteY69" fmla="*/ 194095 h 1606380"/>
                  <a:gd name="connsiteX70" fmla="*/ 584493 w 1737980"/>
                  <a:gd name="connsiteY70" fmla="*/ 132863 h 1606380"/>
                  <a:gd name="connsiteX71" fmla="*/ 661160 w 1737980"/>
                  <a:gd name="connsiteY71" fmla="*/ 42295 h 1606380"/>
                  <a:gd name="connsiteX72" fmla="*/ 654352 w 1737980"/>
                  <a:gd name="connsiteY72" fmla="*/ 123428 h 1606380"/>
                  <a:gd name="connsiteX73" fmla="*/ 678010 w 1737980"/>
                  <a:gd name="connsiteY73" fmla="*/ 68529 h 1606380"/>
                  <a:gd name="connsiteX74" fmla="*/ 783756 w 1737980"/>
                  <a:gd name="connsiteY74" fmla="*/ 0 h 160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737980" h="1606380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3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6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499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4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1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1"/>
                      <a:pt x="1483475" y="486241"/>
                      <a:pt x="1538721" y="646421"/>
                    </a:cubicBezTo>
                    <a:lnTo>
                      <a:pt x="1558711" y="724451"/>
                    </a:lnTo>
                    <a:lnTo>
                      <a:pt x="1737980" y="877954"/>
                    </a:lnTo>
                    <a:lnTo>
                      <a:pt x="1674333" y="941601"/>
                    </a:lnTo>
                    <a:lnTo>
                      <a:pt x="1566749" y="815958"/>
                    </a:lnTo>
                    <a:lnTo>
                      <a:pt x="1551059" y="940720"/>
                    </a:lnTo>
                    <a:cubicBezTo>
                      <a:pt x="1523662" y="1048037"/>
                      <a:pt x="1462117" y="1145383"/>
                      <a:pt x="1375921" y="1225144"/>
                    </a:cubicBezTo>
                    <a:lnTo>
                      <a:pt x="1329845" y="1261206"/>
                    </a:lnTo>
                    <a:lnTo>
                      <a:pt x="1360678" y="1606380"/>
                    </a:lnTo>
                    <a:lnTo>
                      <a:pt x="1310615" y="1606380"/>
                    </a:lnTo>
                    <a:lnTo>
                      <a:pt x="1294212" y="1530105"/>
                    </a:lnTo>
                    <a:lnTo>
                      <a:pt x="1277809" y="1606380"/>
                    </a:lnTo>
                    <a:lnTo>
                      <a:pt x="1229670" y="1606380"/>
                    </a:lnTo>
                    <a:lnTo>
                      <a:pt x="1255858" y="1313206"/>
                    </a:lnTo>
                    <a:lnTo>
                      <a:pt x="1173475" y="1358967"/>
                    </a:lnTo>
                    <a:cubicBezTo>
                      <a:pt x="1058632" y="1411899"/>
                      <a:pt x="925471" y="1442172"/>
                      <a:pt x="783488" y="1442172"/>
                    </a:cubicBezTo>
                    <a:lnTo>
                      <a:pt x="726474" y="1437565"/>
                    </a:lnTo>
                    <a:lnTo>
                      <a:pt x="741553" y="1606380"/>
                    </a:lnTo>
                    <a:lnTo>
                      <a:pt x="691490" y="1606380"/>
                    </a:lnTo>
                    <a:lnTo>
                      <a:pt x="675087" y="1530105"/>
                    </a:lnTo>
                    <a:lnTo>
                      <a:pt x="658684" y="1606380"/>
                    </a:lnTo>
                    <a:lnTo>
                      <a:pt x="610545" y="1606380"/>
                    </a:lnTo>
                    <a:lnTo>
                      <a:pt x="626347" y="1429474"/>
                    </a:lnTo>
                    <a:lnTo>
                      <a:pt x="625588" y="1429413"/>
                    </a:lnTo>
                    <a:lnTo>
                      <a:pt x="494226" y="1396727"/>
                    </a:lnTo>
                    <a:lnTo>
                      <a:pt x="512953" y="1606380"/>
                    </a:lnTo>
                    <a:lnTo>
                      <a:pt x="462890" y="1606380"/>
                    </a:lnTo>
                    <a:lnTo>
                      <a:pt x="446487" y="1530105"/>
                    </a:lnTo>
                    <a:lnTo>
                      <a:pt x="430084" y="1606380"/>
                    </a:lnTo>
                    <a:lnTo>
                      <a:pt x="381945" y="1606380"/>
                    </a:lnTo>
                    <a:lnTo>
                      <a:pt x="403921" y="1360363"/>
                    </a:lnTo>
                    <a:lnTo>
                      <a:pt x="396466" y="1357120"/>
                    </a:lnTo>
                    <a:lnTo>
                      <a:pt x="385091" y="1368554"/>
                    </a:lnTo>
                    <a:cubicBezTo>
                      <a:pt x="354124" y="1394043"/>
                      <a:pt x="316794" y="1408926"/>
                      <a:pt x="276610" y="1408926"/>
                    </a:cubicBezTo>
                    <a:cubicBezTo>
                      <a:pt x="169454" y="1408926"/>
                      <a:pt x="82586" y="1303090"/>
                      <a:pt x="82586" y="1172535"/>
                    </a:cubicBezTo>
                    <a:lnTo>
                      <a:pt x="93622" y="1105939"/>
                    </a:lnTo>
                    <a:lnTo>
                      <a:pt x="61570" y="1058606"/>
                    </a:lnTo>
                    <a:cubicBezTo>
                      <a:pt x="21924" y="983471"/>
                      <a:pt x="0" y="900864"/>
                      <a:pt x="0" y="814152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3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3" name="楕円 1112">
                <a:extLst>
                  <a:ext uri="{FF2B5EF4-FFF2-40B4-BE49-F238E27FC236}">
                    <a16:creationId xmlns:a16="http://schemas.microsoft.com/office/drawing/2014/main" id="{198517AB-DF93-48B5-A982-F3F4F826711D}"/>
                  </a:ext>
                </a:extLst>
              </p:cNvPr>
              <p:cNvSpPr/>
              <p:nvPr/>
            </p:nvSpPr>
            <p:spPr bwMode="auto">
              <a:xfrm>
                <a:off x="6147953" y="1794496"/>
                <a:ext cx="274869" cy="414452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53D657B8-8CCE-4FFA-B858-E9BE69EA1168}"/>
                  </a:ext>
                </a:extLst>
              </p:cNvPr>
              <p:cNvSpPr/>
              <p:nvPr/>
            </p:nvSpPr>
            <p:spPr bwMode="auto">
              <a:xfrm>
                <a:off x="6199666" y="1972618"/>
                <a:ext cx="224273" cy="236330"/>
              </a:xfrm>
              <a:custGeom>
                <a:avLst/>
                <a:gdLst>
                  <a:gd name="connsiteX0" fmla="*/ 220376 w 224273"/>
                  <a:gd name="connsiteY0" fmla="*/ 0 h 236330"/>
                  <a:gd name="connsiteX1" fmla="*/ 224273 w 224273"/>
                  <a:gd name="connsiteY1" fmla="*/ 29104 h 236330"/>
                  <a:gd name="connsiteX2" fmla="*/ 86838 w 224273"/>
                  <a:gd name="connsiteY2" fmla="*/ 236330 h 236330"/>
                  <a:gd name="connsiteX3" fmla="*/ 33342 w 224273"/>
                  <a:gd name="connsiteY3" fmla="*/ 220045 h 236330"/>
                  <a:gd name="connsiteX4" fmla="*/ 0 w 224273"/>
                  <a:gd name="connsiteY4" fmla="*/ 186150 h 236330"/>
                  <a:gd name="connsiteX5" fmla="*/ 17631 w 224273"/>
                  <a:gd name="connsiteY5" fmla="*/ 139998 h 236330"/>
                  <a:gd name="connsiteX6" fmla="*/ 67031 w 224273"/>
                  <a:gd name="connsiteY6" fmla="*/ 75324 h 236330"/>
                  <a:gd name="connsiteX7" fmla="*/ 199108 w 224273"/>
                  <a:gd name="connsiteY7" fmla="*/ 175 h 236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273" h="236330">
                    <a:moveTo>
                      <a:pt x="220376" y="0"/>
                    </a:moveTo>
                    <a:lnTo>
                      <a:pt x="224273" y="29104"/>
                    </a:lnTo>
                    <a:cubicBezTo>
                      <a:pt x="224273" y="143552"/>
                      <a:pt x="162741" y="236330"/>
                      <a:pt x="86838" y="236330"/>
                    </a:cubicBezTo>
                    <a:cubicBezTo>
                      <a:pt x="67862" y="236330"/>
                      <a:pt x="49785" y="230531"/>
                      <a:pt x="33342" y="220045"/>
                    </a:cubicBezTo>
                    <a:lnTo>
                      <a:pt x="0" y="186150"/>
                    </a:lnTo>
                    <a:lnTo>
                      <a:pt x="17631" y="139998"/>
                    </a:lnTo>
                    <a:cubicBezTo>
                      <a:pt x="30244" y="117549"/>
                      <a:pt x="46799" y="95556"/>
                      <a:pt x="67031" y="75324"/>
                    </a:cubicBezTo>
                    <a:cubicBezTo>
                      <a:pt x="107494" y="34861"/>
                      <a:pt x="155004" y="9105"/>
                      <a:pt x="199108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楕円 1114">
                <a:extLst>
                  <a:ext uri="{FF2B5EF4-FFF2-40B4-BE49-F238E27FC236}">
                    <a16:creationId xmlns:a16="http://schemas.microsoft.com/office/drawing/2014/main" id="{D6BFDC98-D479-408F-ACB5-ED4BF9225F18}"/>
                  </a:ext>
                </a:extLst>
              </p:cNvPr>
              <p:cNvSpPr/>
              <p:nvPr/>
            </p:nvSpPr>
            <p:spPr bwMode="auto">
              <a:xfrm>
                <a:off x="6069872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楕円 1115">
                <a:extLst>
                  <a:ext uri="{FF2B5EF4-FFF2-40B4-BE49-F238E27FC236}">
                    <a16:creationId xmlns:a16="http://schemas.microsoft.com/office/drawing/2014/main" id="{C81FA53A-9FF4-4514-B76A-784A939D66D5}"/>
                  </a:ext>
                </a:extLst>
              </p:cNvPr>
              <p:cNvSpPr/>
              <p:nvPr/>
            </p:nvSpPr>
            <p:spPr bwMode="auto">
              <a:xfrm>
                <a:off x="6124623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楕円 1116">
                <a:extLst>
                  <a:ext uri="{FF2B5EF4-FFF2-40B4-BE49-F238E27FC236}">
                    <a16:creationId xmlns:a16="http://schemas.microsoft.com/office/drawing/2014/main" id="{2EA39461-8FCD-44D1-8D97-43ADCCB2D40D}"/>
                  </a:ext>
                </a:extLst>
              </p:cNvPr>
              <p:cNvSpPr/>
              <p:nvPr/>
            </p:nvSpPr>
            <p:spPr bwMode="auto">
              <a:xfrm>
                <a:off x="6305598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2F64C208-2FB3-4A57-A765-DA779A190A75}"/>
                  </a:ext>
                </a:extLst>
              </p:cNvPr>
              <p:cNvSpPr/>
              <p:nvPr/>
            </p:nvSpPr>
            <p:spPr bwMode="auto">
              <a:xfrm flipV="1">
                <a:off x="6139165" y="1464457"/>
                <a:ext cx="117366" cy="47883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EF7C3258-B36E-4B6F-B48C-1F118C34CBD4}"/>
                  </a:ext>
                </a:extLst>
              </p:cNvPr>
              <p:cNvSpPr/>
              <p:nvPr/>
            </p:nvSpPr>
            <p:spPr bwMode="auto">
              <a:xfrm flipV="1">
                <a:off x="6387575" y="1464457"/>
                <a:ext cx="117366" cy="47883"/>
              </a:xfrm>
              <a:custGeom>
                <a:avLst/>
                <a:gdLst>
                  <a:gd name="connsiteX0" fmla="*/ 58683 w 117366"/>
                  <a:gd name="connsiteY0" fmla="*/ 0 h 89421"/>
                  <a:gd name="connsiteX1" fmla="*/ 117366 w 117366"/>
                  <a:gd name="connsiteY1" fmla="*/ 70371 h 89421"/>
                  <a:gd name="connsiteX2" fmla="*/ 114159 w 117366"/>
                  <a:gd name="connsiteY2" fmla="*/ 89421 h 89421"/>
                  <a:gd name="connsiteX3" fmla="*/ 112755 w 117366"/>
                  <a:gd name="connsiteY3" fmla="*/ 81079 h 89421"/>
                  <a:gd name="connsiteX4" fmla="*/ 58683 w 117366"/>
                  <a:gd name="connsiteY4" fmla="*/ 38100 h 89421"/>
                  <a:gd name="connsiteX5" fmla="*/ 4612 w 117366"/>
                  <a:gd name="connsiteY5" fmla="*/ 81079 h 89421"/>
                  <a:gd name="connsiteX6" fmla="*/ 3207 w 117366"/>
                  <a:gd name="connsiteY6" fmla="*/ 89421 h 89421"/>
                  <a:gd name="connsiteX7" fmla="*/ 0 w 117366"/>
                  <a:gd name="connsiteY7" fmla="*/ 70371 h 89421"/>
                  <a:gd name="connsiteX8" fmla="*/ 58683 w 117366"/>
                  <a:gd name="connsiteY8" fmla="*/ 0 h 8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66" h="89421">
                    <a:moveTo>
                      <a:pt x="58683" y="0"/>
                    </a:moveTo>
                    <a:cubicBezTo>
                      <a:pt x="91093" y="0"/>
                      <a:pt x="117366" y="31506"/>
                      <a:pt x="117366" y="70371"/>
                    </a:cubicBezTo>
                    <a:lnTo>
                      <a:pt x="114159" y="89421"/>
                    </a:lnTo>
                    <a:lnTo>
                      <a:pt x="112755" y="81079"/>
                    </a:lnTo>
                    <a:cubicBezTo>
                      <a:pt x="103846" y="55822"/>
                      <a:pt x="82991" y="38100"/>
                      <a:pt x="58683" y="38100"/>
                    </a:cubicBezTo>
                    <a:cubicBezTo>
                      <a:pt x="34376" y="38100"/>
                      <a:pt x="13520" y="55822"/>
                      <a:pt x="4612" y="81079"/>
                    </a:cubicBezTo>
                    <a:lnTo>
                      <a:pt x="3207" y="89421"/>
                    </a:lnTo>
                    <a:lnTo>
                      <a:pt x="0" y="70371"/>
                    </a:lnTo>
                    <a:cubicBezTo>
                      <a:pt x="0" y="31506"/>
                      <a:pt x="26273" y="0"/>
                      <a:pt x="58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7927A121-5998-4E87-A7AE-198B8DE48C3C}"/>
                  </a:ext>
                </a:extLst>
              </p:cNvPr>
              <p:cNvGrpSpPr/>
              <p:nvPr/>
            </p:nvGrpSpPr>
            <p:grpSpPr>
              <a:xfrm>
                <a:off x="5704076" y="1526467"/>
                <a:ext cx="473462" cy="371339"/>
                <a:chOff x="5704076" y="3393367"/>
                <a:chExt cx="473462" cy="371339"/>
              </a:xfrm>
            </p:grpSpPr>
            <p:sp>
              <p:nvSpPr>
                <p:cNvPr id="1121" name="フリーフォーム: 図形 1120">
                  <a:extLst>
                    <a:ext uri="{FF2B5EF4-FFF2-40B4-BE49-F238E27FC236}">
                      <a16:creationId xmlns:a16="http://schemas.microsoft.com/office/drawing/2014/main" id="{392893E1-561D-47DB-BA2F-DB50DE28A687}"/>
                    </a:ext>
                  </a:extLst>
                </p:cNvPr>
                <p:cNvSpPr/>
                <p:nvPr/>
              </p:nvSpPr>
              <p:spPr bwMode="auto">
                <a:xfrm>
                  <a:off x="5704076" y="3393367"/>
                  <a:ext cx="473462" cy="371339"/>
                </a:xfrm>
                <a:custGeom>
                  <a:avLst/>
                  <a:gdLst>
                    <a:gd name="connsiteX0" fmla="*/ 174738 w 473462"/>
                    <a:gd name="connsiteY0" fmla="*/ 331 h 371339"/>
                    <a:gd name="connsiteX1" fmla="*/ 364969 w 473462"/>
                    <a:gd name="connsiteY1" fmla="*/ 137627 h 371339"/>
                    <a:gd name="connsiteX2" fmla="*/ 473462 w 473462"/>
                    <a:gd name="connsiteY2" fmla="*/ 351827 h 371339"/>
                    <a:gd name="connsiteX3" fmla="*/ 233713 w 473462"/>
                    <a:gd name="connsiteY3" fmla="*/ 364969 h 371339"/>
                    <a:gd name="connsiteX4" fmla="*/ 6371 w 473462"/>
                    <a:gd name="connsiteY4" fmla="*/ 233713 h 371339"/>
                    <a:gd name="connsiteX5" fmla="*/ 137627 w 473462"/>
                    <a:gd name="connsiteY5" fmla="*/ 6371 h 371339"/>
                    <a:gd name="connsiteX6" fmla="*/ 174738 w 473462"/>
                    <a:gd name="connsiteY6" fmla="*/ 331 h 37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3462" h="371339">
                      <a:moveTo>
                        <a:pt x="174738" y="331"/>
                      </a:moveTo>
                      <a:cubicBezTo>
                        <a:pt x="260922" y="-4842"/>
                        <a:pt x="341752" y="50981"/>
                        <a:pt x="364969" y="137627"/>
                      </a:cubicBezTo>
                      <a:cubicBezTo>
                        <a:pt x="385242" y="213285"/>
                        <a:pt x="421406" y="284685"/>
                        <a:pt x="473462" y="351827"/>
                      </a:cubicBezTo>
                      <a:cubicBezTo>
                        <a:pt x="389288" y="340316"/>
                        <a:pt x="309371" y="344697"/>
                        <a:pt x="233713" y="364969"/>
                      </a:cubicBezTo>
                      <a:cubicBezTo>
                        <a:pt x="134689" y="391502"/>
                        <a:pt x="32904" y="332737"/>
                        <a:pt x="6371" y="233713"/>
                      </a:cubicBezTo>
                      <a:cubicBezTo>
                        <a:pt x="-20163" y="134689"/>
                        <a:pt x="38603" y="32904"/>
                        <a:pt x="137627" y="6371"/>
                      </a:cubicBezTo>
                      <a:cubicBezTo>
                        <a:pt x="150005" y="3054"/>
                        <a:pt x="162426" y="1070"/>
                        <a:pt x="174738" y="3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0FB251AA-6353-41F2-AF64-3625A1CB8CCA}"/>
                    </a:ext>
                  </a:extLst>
                </p:cNvPr>
                <p:cNvSpPr/>
                <p:nvPr/>
              </p:nvSpPr>
              <p:spPr bwMode="auto">
                <a:xfrm>
                  <a:off x="5922168" y="3428999"/>
                  <a:ext cx="115949" cy="130364"/>
                </a:xfrm>
                <a:custGeom>
                  <a:avLst/>
                  <a:gdLst>
                    <a:gd name="connsiteX0" fmla="*/ 55031 w 124601"/>
                    <a:gd name="connsiteY0" fmla="*/ 47708 h 140092"/>
                    <a:gd name="connsiteX1" fmla="*/ 106069 w 124601"/>
                    <a:gd name="connsiteY1" fmla="*/ 79519 h 140092"/>
                    <a:gd name="connsiteX2" fmla="*/ 119517 w 124601"/>
                    <a:gd name="connsiteY2" fmla="*/ 138136 h 140092"/>
                    <a:gd name="connsiteX3" fmla="*/ 68478 w 124601"/>
                    <a:gd name="connsiteY3" fmla="*/ 106325 h 140092"/>
                    <a:gd name="connsiteX4" fmla="*/ 55031 w 124601"/>
                    <a:gd name="connsiteY4" fmla="*/ 47708 h 140092"/>
                    <a:gd name="connsiteX5" fmla="*/ 24066 w 124601"/>
                    <a:gd name="connsiteY5" fmla="*/ 0 h 140092"/>
                    <a:gd name="connsiteX6" fmla="*/ 48132 w 124601"/>
                    <a:gd name="connsiteY6" fmla="*/ 24066 h 140092"/>
                    <a:gd name="connsiteX7" fmla="*/ 24066 w 124601"/>
                    <a:gd name="connsiteY7" fmla="*/ 48132 h 140092"/>
                    <a:gd name="connsiteX8" fmla="*/ 0 w 124601"/>
                    <a:gd name="connsiteY8" fmla="*/ 24066 h 140092"/>
                    <a:gd name="connsiteX9" fmla="*/ 24066 w 124601"/>
                    <a:gd name="connsiteY9" fmla="*/ 0 h 1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601" h="140092">
                      <a:moveTo>
                        <a:pt x="55031" y="47708"/>
                      </a:moveTo>
                      <a:cubicBezTo>
                        <a:pt x="65411" y="40306"/>
                        <a:pt x="88262" y="54548"/>
                        <a:pt x="106069" y="79519"/>
                      </a:cubicBezTo>
                      <a:cubicBezTo>
                        <a:pt x="123876" y="104490"/>
                        <a:pt x="129897" y="130734"/>
                        <a:pt x="119517" y="138136"/>
                      </a:cubicBezTo>
                      <a:cubicBezTo>
                        <a:pt x="109137" y="145538"/>
                        <a:pt x="86286" y="131296"/>
                        <a:pt x="68478" y="106325"/>
                      </a:cubicBezTo>
                      <a:cubicBezTo>
                        <a:pt x="50671" y="81354"/>
                        <a:pt x="44651" y="55110"/>
                        <a:pt x="55031" y="47708"/>
                      </a:cubicBezTo>
                      <a:close/>
                      <a:moveTo>
                        <a:pt x="24066" y="0"/>
                      </a:moveTo>
                      <a:cubicBezTo>
                        <a:pt x="37357" y="0"/>
                        <a:pt x="48132" y="10775"/>
                        <a:pt x="48132" y="24066"/>
                      </a:cubicBezTo>
                      <a:cubicBezTo>
                        <a:pt x="48132" y="37357"/>
                        <a:pt x="37357" y="48132"/>
                        <a:pt x="24066" y="48132"/>
                      </a:cubicBezTo>
                      <a:cubicBezTo>
                        <a:pt x="10775" y="48132"/>
                        <a:pt x="0" y="37357"/>
                        <a:pt x="0" y="24066"/>
                      </a:cubicBezTo>
                      <a:cubicBezTo>
                        <a:pt x="0" y="10775"/>
                        <a:pt x="10775" y="0"/>
                        <a:pt x="2406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52" name="グループ化 1151">
            <a:extLst>
              <a:ext uri="{FF2B5EF4-FFF2-40B4-BE49-F238E27FC236}">
                <a16:creationId xmlns:a16="http://schemas.microsoft.com/office/drawing/2014/main" id="{444C2099-24CF-4F8E-821C-8B66F704A996}"/>
              </a:ext>
            </a:extLst>
          </p:cNvPr>
          <p:cNvGrpSpPr/>
          <p:nvPr/>
        </p:nvGrpSpPr>
        <p:grpSpPr>
          <a:xfrm>
            <a:off x="7764001" y="841265"/>
            <a:ext cx="1733937" cy="1643440"/>
            <a:chOff x="7764001" y="841265"/>
            <a:chExt cx="1733937" cy="1643440"/>
          </a:xfrm>
        </p:grpSpPr>
        <p:grpSp>
          <p:nvGrpSpPr>
            <p:cNvPr id="1153" name="グループ化 1152">
              <a:extLst>
                <a:ext uri="{FF2B5EF4-FFF2-40B4-BE49-F238E27FC236}">
                  <a16:creationId xmlns:a16="http://schemas.microsoft.com/office/drawing/2014/main" id="{D853853A-6D5E-4A62-BB4F-6682D4EB86E2}"/>
                </a:ext>
              </a:extLst>
            </p:cNvPr>
            <p:cNvGrpSpPr/>
            <p:nvPr/>
          </p:nvGrpSpPr>
          <p:grpSpPr>
            <a:xfrm>
              <a:off x="7764001" y="841265"/>
              <a:ext cx="1731414" cy="1596615"/>
              <a:chOff x="7764001" y="841266"/>
              <a:chExt cx="1813669" cy="1672466"/>
            </a:xfrm>
          </p:grpSpPr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464A50F5-3DDD-430F-900E-1C6CC36A8477}"/>
                  </a:ext>
                </a:extLst>
              </p:cNvPr>
              <p:cNvSpPr/>
              <p:nvPr/>
            </p:nvSpPr>
            <p:spPr bwMode="auto">
              <a:xfrm rot="900000">
                <a:off x="8776863" y="2116188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71BE475E-751A-4782-85AA-B618623A6B58}"/>
                  </a:ext>
                </a:extLst>
              </p:cNvPr>
              <p:cNvSpPr/>
              <p:nvPr/>
            </p:nvSpPr>
            <p:spPr bwMode="auto">
              <a:xfrm rot="15300000">
                <a:off x="7778487" y="1793875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91390CE2-E448-4428-AA2C-8CC50B3BEC9D}"/>
                  </a:ext>
                </a:extLst>
              </p:cNvPr>
              <p:cNvSpPr/>
              <p:nvPr/>
            </p:nvSpPr>
            <p:spPr bwMode="auto">
              <a:xfrm>
                <a:off x="7852991" y="841266"/>
                <a:ext cx="1724679" cy="1672466"/>
              </a:xfrm>
              <a:custGeom>
                <a:avLst/>
                <a:gdLst>
                  <a:gd name="connsiteX0" fmla="*/ 783756 w 1724679"/>
                  <a:gd name="connsiteY0" fmla="*/ 0 h 1672466"/>
                  <a:gd name="connsiteX1" fmla="*/ 748769 w 1724679"/>
                  <a:gd name="connsiteY1" fmla="*/ 79184 h 1672466"/>
                  <a:gd name="connsiteX2" fmla="*/ 738237 w 1724679"/>
                  <a:gd name="connsiteY2" fmla="*/ 127927 h 1672466"/>
                  <a:gd name="connsiteX3" fmla="*/ 751244 w 1724679"/>
                  <a:gd name="connsiteY3" fmla="*/ 95557 h 1672466"/>
                  <a:gd name="connsiteX4" fmla="*/ 849838 w 1724679"/>
                  <a:gd name="connsiteY4" fmla="*/ 27028 h 1672466"/>
                  <a:gd name="connsiteX5" fmla="*/ 809475 w 1724679"/>
                  <a:gd name="connsiteY5" fmla="*/ 135407 h 1672466"/>
                  <a:gd name="connsiteX6" fmla="*/ 809300 w 1724679"/>
                  <a:gd name="connsiteY6" fmla="*/ 136968 h 1672466"/>
                  <a:gd name="connsiteX7" fmla="*/ 834892 w 1724679"/>
                  <a:gd name="connsiteY7" fmla="*/ 103318 h 1672466"/>
                  <a:gd name="connsiteX8" fmla="*/ 948695 w 1724679"/>
                  <a:gd name="connsiteY8" fmla="*/ 61500 h 1672466"/>
                  <a:gd name="connsiteX9" fmla="*/ 912316 w 1724679"/>
                  <a:gd name="connsiteY9" fmla="*/ 105256 h 1672466"/>
                  <a:gd name="connsiteX10" fmla="*/ 888432 w 1724679"/>
                  <a:gd name="connsiteY10" fmla="*/ 143315 h 1672466"/>
                  <a:gd name="connsiteX11" fmla="*/ 888867 w 1724679"/>
                  <a:gd name="connsiteY11" fmla="*/ 142743 h 1672466"/>
                  <a:gd name="connsiteX12" fmla="*/ 1002670 w 1724679"/>
                  <a:gd name="connsiteY12" fmla="*/ 100925 h 1672466"/>
                  <a:gd name="connsiteX13" fmla="*/ 966291 w 1724679"/>
                  <a:gd name="connsiteY13" fmla="*/ 144681 h 1672466"/>
                  <a:gd name="connsiteX14" fmla="*/ 945413 w 1724679"/>
                  <a:gd name="connsiteY14" fmla="*/ 177952 h 1672466"/>
                  <a:gd name="connsiteX15" fmla="*/ 964166 w 1724679"/>
                  <a:gd name="connsiteY15" fmla="*/ 162708 h 1672466"/>
                  <a:gd name="connsiteX16" fmla="*/ 1050295 w 1724679"/>
                  <a:gd name="connsiteY16" fmla="*/ 143384 h 1672466"/>
                  <a:gd name="connsiteX17" fmla="*/ 1013916 w 1724679"/>
                  <a:gd name="connsiteY17" fmla="*/ 187141 h 1672466"/>
                  <a:gd name="connsiteX18" fmla="*/ 1006882 w 1724679"/>
                  <a:gd name="connsiteY18" fmla="*/ 198350 h 1672466"/>
                  <a:gd name="connsiteX19" fmla="*/ 1034163 w 1724679"/>
                  <a:gd name="connsiteY19" fmla="*/ 184120 h 1672466"/>
                  <a:gd name="connsiteX20" fmla="*/ 1091570 w 1724679"/>
                  <a:gd name="connsiteY20" fmla="*/ 179778 h 1672466"/>
                  <a:gd name="connsiteX21" fmla="*/ 1057889 w 1724679"/>
                  <a:gd name="connsiteY21" fmla="*/ 220290 h 1672466"/>
                  <a:gd name="connsiteX22" fmla="*/ 1069088 w 1724679"/>
                  <a:gd name="connsiteY22" fmla="*/ 214448 h 1672466"/>
                  <a:gd name="connsiteX23" fmla="*/ 1126495 w 1724679"/>
                  <a:gd name="connsiteY23" fmla="*/ 210106 h 1672466"/>
                  <a:gd name="connsiteX24" fmla="*/ 1100600 w 1724679"/>
                  <a:gd name="connsiteY24" fmla="*/ 241253 h 1672466"/>
                  <a:gd name="connsiteX25" fmla="*/ 1175523 w 1724679"/>
                  <a:gd name="connsiteY25" fmla="*/ 270286 h 1672466"/>
                  <a:gd name="connsiteX26" fmla="*/ 1538721 w 1724679"/>
                  <a:gd name="connsiteY26" fmla="*/ 646422 h 1672466"/>
                  <a:gd name="connsiteX27" fmla="*/ 1544182 w 1724679"/>
                  <a:gd name="connsiteY27" fmla="*/ 667736 h 1672466"/>
                  <a:gd name="connsiteX28" fmla="*/ 1661032 w 1724679"/>
                  <a:gd name="connsiteY28" fmla="*/ 531273 h 1672466"/>
                  <a:gd name="connsiteX29" fmla="*/ 1724679 w 1724679"/>
                  <a:gd name="connsiteY29" fmla="*/ 594920 h 1672466"/>
                  <a:gd name="connsiteX30" fmla="*/ 1560353 w 1724679"/>
                  <a:gd name="connsiteY30" fmla="*/ 735627 h 1672466"/>
                  <a:gd name="connsiteX31" fmla="*/ 1566976 w 1724679"/>
                  <a:gd name="connsiteY31" fmla="*/ 814153 h 1672466"/>
                  <a:gd name="connsiteX32" fmla="*/ 1337497 w 1724679"/>
                  <a:gd name="connsiteY32" fmla="*/ 1258230 h 1672466"/>
                  <a:gd name="connsiteX33" fmla="*/ 1225660 w 1724679"/>
                  <a:gd name="connsiteY33" fmla="*/ 1332194 h 1672466"/>
                  <a:gd name="connsiteX34" fmla="*/ 1169820 w 1724679"/>
                  <a:gd name="connsiteY34" fmla="*/ 1652288 h 1672466"/>
                  <a:gd name="connsiteX35" fmla="*/ 1121462 w 1724679"/>
                  <a:gd name="connsiteY35" fmla="*/ 1639331 h 1672466"/>
                  <a:gd name="connsiteX36" fmla="*/ 1125360 w 1724679"/>
                  <a:gd name="connsiteY36" fmla="*/ 1561409 h 1672466"/>
                  <a:gd name="connsiteX37" fmla="*/ 1089774 w 1724679"/>
                  <a:gd name="connsiteY37" fmla="*/ 1630840 h 1672466"/>
                  <a:gd name="connsiteX38" fmla="*/ 1043276 w 1724679"/>
                  <a:gd name="connsiteY38" fmla="*/ 1618381 h 1672466"/>
                  <a:gd name="connsiteX39" fmla="*/ 1132920 w 1724679"/>
                  <a:gd name="connsiteY39" fmla="*/ 1373474 h 1672466"/>
                  <a:gd name="connsiteX40" fmla="*/ 1088457 w 1724679"/>
                  <a:gd name="connsiteY40" fmla="*/ 1392819 h 1672466"/>
                  <a:gd name="connsiteX41" fmla="*/ 783488 w 1724679"/>
                  <a:gd name="connsiteY41" fmla="*/ 1442172 h 1672466"/>
                  <a:gd name="connsiteX42" fmla="*/ 722496 w 1724679"/>
                  <a:gd name="connsiteY42" fmla="*/ 1437244 h 1672466"/>
                  <a:gd name="connsiteX43" fmla="*/ 841796 w 1724679"/>
                  <a:gd name="connsiteY43" fmla="*/ 1606962 h 1672466"/>
                  <a:gd name="connsiteX44" fmla="*/ 798440 w 1724679"/>
                  <a:gd name="connsiteY44" fmla="*/ 1631993 h 1672466"/>
                  <a:gd name="connsiteX45" fmla="*/ 746096 w 1724679"/>
                  <a:gd name="connsiteY45" fmla="*/ 1574138 h 1672466"/>
                  <a:gd name="connsiteX46" fmla="*/ 770029 w 1724679"/>
                  <a:gd name="connsiteY46" fmla="*/ 1648396 h 1672466"/>
                  <a:gd name="connsiteX47" fmla="*/ 728340 w 1724679"/>
                  <a:gd name="connsiteY47" fmla="*/ 1672466 h 1672466"/>
                  <a:gd name="connsiteX48" fmla="*/ 614230 w 1724679"/>
                  <a:gd name="connsiteY48" fmla="*/ 1426587 h 1672466"/>
                  <a:gd name="connsiteX49" fmla="*/ 525096 w 1724679"/>
                  <a:gd name="connsiteY49" fmla="*/ 1404409 h 1672466"/>
                  <a:gd name="connsiteX50" fmla="*/ 667476 w 1724679"/>
                  <a:gd name="connsiteY50" fmla="*/ 1606962 h 1672466"/>
                  <a:gd name="connsiteX51" fmla="*/ 624120 w 1724679"/>
                  <a:gd name="connsiteY51" fmla="*/ 1631993 h 1672466"/>
                  <a:gd name="connsiteX52" fmla="*/ 571776 w 1724679"/>
                  <a:gd name="connsiteY52" fmla="*/ 1574138 h 1672466"/>
                  <a:gd name="connsiteX53" fmla="*/ 595709 w 1724679"/>
                  <a:gd name="connsiteY53" fmla="*/ 1648396 h 1672466"/>
                  <a:gd name="connsiteX54" fmla="*/ 554020 w 1724679"/>
                  <a:gd name="connsiteY54" fmla="*/ 1672466 h 1672466"/>
                  <a:gd name="connsiteX55" fmla="*/ 411470 w 1724679"/>
                  <a:gd name="connsiteY55" fmla="*/ 1365305 h 1672466"/>
                  <a:gd name="connsiteX56" fmla="*/ 377222 w 1724679"/>
                  <a:gd name="connsiteY56" fmla="*/ 1351252 h 1672466"/>
                  <a:gd name="connsiteX57" fmla="*/ 0 w 1724679"/>
                  <a:gd name="connsiteY57" fmla="*/ 814153 h 1672466"/>
                  <a:gd name="connsiteX58" fmla="*/ 478519 w 1724679"/>
                  <a:gd name="connsiteY58" fmla="*/ 235486 h 1672466"/>
                  <a:gd name="connsiteX59" fmla="*/ 509126 w 1724679"/>
                  <a:gd name="connsiteY59" fmla="*/ 227870 h 1672466"/>
                  <a:gd name="connsiteX60" fmla="*/ 505019 w 1724679"/>
                  <a:gd name="connsiteY60" fmla="*/ 198567 h 1672466"/>
                  <a:gd name="connsiteX61" fmla="*/ 560727 w 1724679"/>
                  <a:gd name="connsiteY61" fmla="*/ 88715 h 1672466"/>
                  <a:gd name="connsiteX62" fmla="*/ 565932 w 1724679"/>
                  <a:gd name="connsiteY62" fmla="*/ 145033 h 1672466"/>
                  <a:gd name="connsiteX63" fmla="*/ 577759 w 1724679"/>
                  <a:gd name="connsiteY63" fmla="*/ 194095 h 1672466"/>
                  <a:gd name="connsiteX64" fmla="*/ 584493 w 1724679"/>
                  <a:gd name="connsiteY64" fmla="*/ 132864 h 1672466"/>
                  <a:gd name="connsiteX65" fmla="*/ 661160 w 1724679"/>
                  <a:gd name="connsiteY65" fmla="*/ 42295 h 1672466"/>
                  <a:gd name="connsiteX66" fmla="*/ 654352 w 1724679"/>
                  <a:gd name="connsiteY66" fmla="*/ 123428 h 1672466"/>
                  <a:gd name="connsiteX67" fmla="*/ 678010 w 1724679"/>
                  <a:gd name="connsiteY67" fmla="*/ 68529 h 1672466"/>
                  <a:gd name="connsiteX68" fmla="*/ 783756 w 1724679"/>
                  <a:gd name="connsiteY68" fmla="*/ 0 h 1672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724679" h="1672466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4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7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3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7" y="1258230"/>
                    </a:cubicBezTo>
                    <a:lnTo>
                      <a:pt x="1225660" y="1332194"/>
                    </a:lnTo>
                    <a:lnTo>
                      <a:pt x="1169820" y="1652288"/>
                    </a:lnTo>
                    <a:lnTo>
                      <a:pt x="1121462" y="1639331"/>
                    </a:lnTo>
                    <a:lnTo>
                      <a:pt x="1125360" y="1561409"/>
                    </a:lnTo>
                    <a:lnTo>
                      <a:pt x="1089774" y="1630840"/>
                    </a:lnTo>
                    <a:lnTo>
                      <a:pt x="1043276" y="1618381"/>
                    </a:lnTo>
                    <a:lnTo>
                      <a:pt x="1132920" y="1373474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lnTo>
                      <a:pt x="722496" y="1437244"/>
                    </a:lnTo>
                    <a:lnTo>
                      <a:pt x="841796" y="1606962"/>
                    </a:lnTo>
                    <a:lnTo>
                      <a:pt x="798440" y="1631993"/>
                    </a:lnTo>
                    <a:lnTo>
                      <a:pt x="746096" y="1574138"/>
                    </a:lnTo>
                    <a:lnTo>
                      <a:pt x="770029" y="1648396"/>
                    </a:lnTo>
                    <a:lnTo>
                      <a:pt x="728340" y="1672466"/>
                    </a:lnTo>
                    <a:lnTo>
                      <a:pt x="614230" y="1426587"/>
                    </a:lnTo>
                    <a:lnTo>
                      <a:pt x="525096" y="1404409"/>
                    </a:lnTo>
                    <a:lnTo>
                      <a:pt x="667476" y="1606962"/>
                    </a:lnTo>
                    <a:lnTo>
                      <a:pt x="624120" y="1631993"/>
                    </a:lnTo>
                    <a:lnTo>
                      <a:pt x="571776" y="1574138"/>
                    </a:lnTo>
                    <a:lnTo>
                      <a:pt x="595709" y="1648396"/>
                    </a:lnTo>
                    <a:lnTo>
                      <a:pt x="554020" y="1672466"/>
                    </a:lnTo>
                    <a:lnTo>
                      <a:pt x="411470" y="1365305"/>
                    </a:lnTo>
                    <a:lnTo>
                      <a:pt x="377222" y="1351252"/>
                    </a:lnTo>
                    <a:cubicBezTo>
                      <a:pt x="151069" y="1241105"/>
                      <a:pt x="0" y="1041770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80000">
                    <a:srgbClr val="66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楕円 1178">
                <a:extLst>
                  <a:ext uri="{FF2B5EF4-FFF2-40B4-BE49-F238E27FC236}">
                    <a16:creationId xmlns:a16="http://schemas.microsoft.com/office/drawing/2014/main" id="{82195479-CB80-4334-881C-C7F01FABEF99}"/>
                  </a:ext>
                </a:extLst>
              </p:cNvPr>
              <p:cNvSpPr/>
              <p:nvPr/>
            </p:nvSpPr>
            <p:spPr bwMode="auto">
              <a:xfrm>
                <a:off x="7892076" y="1707887"/>
                <a:ext cx="460739" cy="341551"/>
              </a:xfrm>
              <a:prstGeom prst="ellipse">
                <a:avLst/>
              </a:prstGeom>
              <a:solidFill>
                <a:srgbClr val="FF505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楕円 1179">
                <a:extLst>
                  <a:ext uri="{FF2B5EF4-FFF2-40B4-BE49-F238E27FC236}">
                    <a16:creationId xmlns:a16="http://schemas.microsoft.com/office/drawing/2014/main" id="{1C737F87-B942-486C-A916-3C03D9367791}"/>
                  </a:ext>
                </a:extLst>
              </p:cNvPr>
              <p:cNvSpPr/>
              <p:nvPr/>
            </p:nvSpPr>
            <p:spPr bwMode="auto">
              <a:xfrm>
                <a:off x="794682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楕円 1180">
                <a:extLst>
                  <a:ext uri="{FF2B5EF4-FFF2-40B4-BE49-F238E27FC236}">
                    <a16:creationId xmlns:a16="http://schemas.microsoft.com/office/drawing/2014/main" id="{B13CB062-5C89-42F9-8F8B-2850A8381860}"/>
                  </a:ext>
                </a:extLst>
              </p:cNvPr>
              <p:cNvSpPr/>
              <p:nvPr/>
            </p:nvSpPr>
            <p:spPr bwMode="auto">
              <a:xfrm>
                <a:off x="812780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9EF6274F-D515-4A5F-BEB8-3BF15EE7685F}"/>
                  </a:ext>
                </a:extLst>
              </p:cNvPr>
              <p:cNvSpPr/>
              <p:nvPr/>
            </p:nvSpPr>
            <p:spPr bwMode="auto">
              <a:xfrm>
                <a:off x="8520468" y="1230926"/>
                <a:ext cx="701216" cy="717576"/>
              </a:xfrm>
              <a:custGeom>
                <a:avLst/>
                <a:gdLst>
                  <a:gd name="connsiteX0" fmla="*/ 601204 w 701216"/>
                  <a:gd name="connsiteY0" fmla="*/ 509588 h 717576"/>
                  <a:gd name="connsiteX1" fmla="*/ 543494 w 701216"/>
                  <a:gd name="connsiteY1" fmla="*/ 613582 h 717576"/>
                  <a:gd name="connsiteX2" fmla="*/ 601204 w 701216"/>
                  <a:gd name="connsiteY2" fmla="*/ 717576 h 717576"/>
                  <a:gd name="connsiteX3" fmla="*/ 485784 w 701216"/>
                  <a:gd name="connsiteY3" fmla="*/ 613582 h 717576"/>
                  <a:gd name="connsiteX4" fmla="*/ 601204 w 701216"/>
                  <a:gd name="connsiteY4" fmla="*/ 509588 h 717576"/>
                  <a:gd name="connsiteX5" fmla="*/ 372596 w 701216"/>
                  <a:gd name="connsiteY5" fmla="*/ 509588 h 717576"/>
                  <a:gd name="connsiteX6" fmla="*/ 314886 w 701216"/>
                  <a:gd name="connsiteY6" fmla="*/ 613582 h 717576"/>
                  <a:gd name="connsiteX7" fmla="*/ 372596 w 701216"/>
                  <a:gd name="connsiteY7" fmla="*/ 717576 h 717576"/>
                  <a:gd name="connsiteX8" fmla="*/ 257176 w 701216"/>
                  <a:gd name="connsiteY8" fmla="*/ 613582 h 717576"/>
                  <a:gd name="connsiteX9" fmla="*/ 372596 w 701216"/>
                  <a:gd name="connsiteY9" fmla="*/ 509588 h 717576"/>
                  <a:gd name="connsiteX10" fmla="*/ 134471 w 701216"/>
                  <a:gd name="connsiteY10" fmla="*/ 509588 h 717576"/>
                  <a:gd name="connsiteX11" fmla="*/ 76761 w 701216"/>
                  <a:gd name="connsiteY11" fmla="*/ 613582 h 717576"/>
                  <a:gd name="connsiteX12" fmla="*/ 134471 w 701216"/>
                  <a:gd name="connsiteY12" fmla="*/ 717576 h 717576"/>
                  <a:gd name="connsiteX13" fmla="*/ 19051 w 701216"/>
                  <a:gd name="connsiteY13" fmla="*/ 613582 h 717576"/>
                  <a:gd name="connsiteX14" fmla="*/ 134471 w 701216"/>
                  <a:gd name="connsiteY14" fmla="*/ 509588 h 717576"/>
                  <a:gd name="connsiteX15" fmla="*/ 701216 w 701216"/>
                  <a:gd name="connsiteY15" fmla="*/ 252413 h 717576"/>
                  <a:gd name="connsiteX16" fmla="*/ 643506 w 701216"/>
                  <a:gd name="connsiteY16" fmla="*/ 356407 h 717576"/>
                  <a:gd name="connsiteX17" fmla="*/ 701216 w 701216"/>
                  <a:gd name="connsiteY17" fmla="*/ 460401 h 717576"/>
                  <a:gd name="connsiteX18" fmla="*/ 585796 w 701216"/>
                  <a:gd name="connsiteY18" fmla="*/ 356407 h 717576"/>
                  <a:gd name="connsiteX19" fmla="*/ 701216 w 701216"/>
                  <a:gd name="connsiteY19" fmla="*/ 252413 h 717576"/>
                  <a:gd name="connsiteX20" fmla="*/ 472608 w 701216"/>
                  <a:gd name="connsiteY20" fmla="*/ 252413 h 717576"/>
                  <a:gd name="connsiteX21" fmla="*/ 414898 w 701216"/>
                  <a:gd name="connsiteY21" fmla="*/ 356407 h 717576"/>
                  <a:gd name="connsiteX22" fmla="*/ 472608 w 701216"/>
                  <a:gd name="connsiteY22" fmla="*/ 460401 h 717576"/>
                  <a:gd name="connsiteX23" fmla="*/ 357188 w 701216"/>
                  <a:gd name="connsiteY23" fmla="*/ 356407 h 717576"/>
                  <a:gd name="connsiteX24" fmla="*/ 472608 w 701216"/>
                  <a:gd name="connsiteY24" fmla="*/ 252413 h 717576"/>
                  <a:gd name="connsiteX25" fmla="*/ 234483 w 701216"/>
                  <a:gd name="connsiteY25" fmla="*/ 252413 h 717576"/>
                  <a:gd name="connsiteX26" fmla="*/ 176773 w 701216"/>
                  <a:gd name="connsiteY26" fmla="*/ 356407 h 717576"/>
                  <a:gd name="connsiteX27" fmla="*/ 234483 w 701216"/>
                  <a:gd name="connsiteY27" fmla="*/ 460401 h 717576"/>
                  <a:gd name="connsiteX28" fmla="*/ 119063 w 701216"/>
                  <a:gd name="connsiteY28" fmla="*/ 356407 h 717576"/>
                  <a:gd name="connsiteX29" fmla="*/ 234483 w 701216"/>
                  <a:gd name="connsiteY29" fmla="*/ 252413 h 717576"/>
                  <a:gd name="connsiteX30" fmla="*/ 582153 w 701216"/>
                  <a:gd name="connsiteY30" fmla="*/ 0 h 717576"/>
                  <a:gd name="connsiteX31" fmla="*/ 524443 w 701216"/>
                  <a:gd name="connsiteY31" fmla="*/ 103994 h 717576"/>
                  <a:gd name="connsiteX32" fmla="*/ 582153 w 701216"/>
                  <a:gd name="connsiteY32" fmla="*/ 207988 h 717576"/>
                  <a:gd name="connsiteX33" fmla="*/ 466733 w 701216"/>
                  <a:gd name="connsiteY33" fmla="*/ 103994 h 717576"/>
                  <a:gd name="connsiteX34" fmla="*/ 582153 w 701216"/>
                  <a:gd name="connsiteY34" fmla="*/ 0 h 717576"/>
                  <a:gd name="connsiteX35" fmla="*/ 353545 w 701216"/>
                  <a:gd name="connsiteY35" fmla="*/ 0 h 717576"/>
                  <a:gd name="connsiteX36" fmla="*/ 295835 w 701216"/>
                  <a:gd name="connsiteY36" fmla="*/ 103994 h 717576"/>
                  <a:gd name="connsiteX37" fmla="*/ 353545 w 701216"/>
                  <a:gd name="connsiteY37" fmla="*/ 207988 h 717576"/>
                  <a:gd name="connsiteX38" fmla="*/ 238125 w 701216"/>
                  <a:gd name="connsiteY38" fmla="*/ 103994 h 717576"/>
                  <a:gd name="connsiteX39" fmla="*/ 353545 w 701216"/>
                  <a:gd name="connsiteY39" fmla="*/ 0 h 717576"/>
                  <a:gd name="connsiteX40" fmla="*/ 115420 w 701216"/>
                  <a:gd name="connsiteY40" fmla="*/ 0 h 717576"/>
                  <a:gd name="connsiteX41" fmla="*/ 57710 w 701216"/>
                  <a:gd name="connsiteY41" fmla="*/ 103994 h 717576"/>
                  <a:gd name="connsiteX42" fmla="*/ 115420 w 701216"/>
                  <a:gd name="connsiteY42" fmla="*/ 207988 h 717576"/>
                  <a:gd name="connsiteX43" fmla="*/ 0 w 701216"/>
                  <a:gd name="connsiteY43" fmla="*/ 103994 h 717576"/>
                  <a:gd name="connsiteX44" fmla="*/ 115420 w 701216"/>
                  <a:gd name="connsiteY44" fmla="*/ 0 h 717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1216" h="717576">
                    <a:moveTo>
                      <a:pt x="601204" y="509588"/>
                    </a:moveTo>
                    <a:cubicBezTo>
                      <a:pt x="564875" y="534138"/>
                      <a:pt x="543494" y="572666"/>
                      <a:pt x="543494" y="613582"/>
                    </a:cubicBezTo>
                    <a:cubicBezTo>
                      <a:pt x="543494" y="654498"/>
                      <a:pt x="564875" y="693027"/>
                      <a:pt x="601204" y="717576"/>
                    </a:cubicBezTo>
                    <a:cubicBezTo>
                      <a:pt x="537459" y="717576"/>
                      <a:pt x="485784" y="671016"/>
                      <a:pt x="485784" y="613582"/>
                    </a:cubicBezTo>
                    <a:cubicBezTo>
                      <a:pt x="485784" y="556148"/>
                      <a:pt x="537459" y="509588"/>
                      <a:pt x="601204" y="509588"/>
                    </a:cubicBezTo>
                    <a:close/>
                    <a:moveTo>
                      <a:pt x="372596" y="509588"/>
                    </a:moveTo>
                    <a:cubicBezTo>
                      <a:pt x="336267" y="534138"/>
                      <a:pt x="314886" y="572666"/>
                      <a:pt x="314886" y="613582"/>
                    </a:cubicBezTo>
                    <a:cubicBezTo>
                      <a:pt x="314886" y="654498"/>
                      <a:pt x="336267" y="693027"/>
                      <a:pt x="372596" y="717576"/>
                    </a:cubicBezTo>
                    <a:cubicBezTo>
                      <a:pt x="308851" y="717576"/>
                      <a:pt x="257176" y="671016"/>
                      <a:pt x="257176" y="613582"/>
                    </a:cubicBezTo>
                    <a:cubicBezTo>
                      <a:pt x="257176" y="556148"/>
                      <a:pt x="308851" y="509588"/>
                      <a:pt x="372596" y="509588"/>
                    </a:cubicBezTo>
                    <a:close/>
                    <a:moveTo>
                      <a:pt x="134471" y="509588"/>
                    </a:moveTo>
                    <a:cubicBezTo>
                      <a:pt x="98142" y="534138"/>
                      <a:pt x="76761" y="572666"/>
                      <a:pt x="76761" y="613582"/>
                    </a:cubicBezTo>
                    <a:cubicBezTo>
                      <a:pt x="76761" y="654498"/>
                      <a:pt x="98142" y="693027"/>
                      <a:pt x="134471" y="717576"/>
                    </a:cubicBezTo>
                    <a:cubicBezTo>
                      <a:pt x="70726" y="717576"/>
                      <a:pt x="19051" y="671016"/>
                      <a:pt x="19051" y="613582"/>
                    </a:cubicBezTo>
                    <a:cubicBezTo>
                      <a:pt x="19051" y="556148"/>
                      <a:pt x="70726" y="509588"/>
                      <a:pt x="134471" y="509588"/>
                    </a:cubicBezTo>
                    <a:close/>
                    <a:moveTo>
                      <a:pt x="701216" y="252413"/>
                    </a:moveTo>
                    <a:cubicBezTo>
                      <a:pt x="664887" y="276963"/>
                      <a:pt x="643506" y="315491"/>
                      <a:pt x="643506" y="356407"/>
                    </a:cubicBezTo>
                    <a:cubicBezTo>
                      <a:pt x="643506" y="397323"/>
                      <a:pt x="664887" y="435852"/>
                      <a:pt x="701216" y="460401"/>
                    </a:cubicBezTo>
                    <a:cubicBezTo>
                      <a:pt x="637471" y="460401"/>
                      <a:pt x="585796" y="413841"/>
                      <a:pt x="585796" y="356407"/>
                    </a:cubicBezTo>
                    <a:cubicBezTo>
                      <a:pt x="585796" y="298973"/>
                      <a:pt x="637471" y="252413"/>
                      <a:pt x="701216" y="252413"/>
                    </a:cubicBezTo>
                    <a:close/>
                    <a:moveTo>
                      <a:pt x="472608" y="252413"/>
                    </a:moveTo>
                    <a:cubicBezTo>
                      <a:pt x="436279" y="276963"/>
                      <a:pt x="414898" y="315491"/>
                      <a:pt x="414898" y="356407"/>
                    </a:cubicBezTo>
                    <a:cubicBezTo>
                      <a:pt x="414898" y="397323"/>
                      <a:pt x="436279" y="435852"/>
                      <a:pt x="472608" y="460401"/>
                    </a:cubicBezTo>
                    <a:cubicBezTo>
                      <a:pt x="408863" y="460401"/>
                      <a:pt x="357188" y="413841"/>
                      <a:pt x="357188" y="356407"/>
                    </a:cubicBezTo>
                    <a:cubicBezTo>
                      <a:pt x="357188" y="298973"/>
                      <a:pt x="408863" y="252413"/>
                      <a:pt x="472608" y="252413"/>
                    </a:cubicBezTo>
                    <a:close/>
                    <a:moveTo>
                      <a:pt x="234483" y="252413"/>
                    </a:moveTo>
                    <a:cubicBezTo>
                      <a:pt x="198154" y="276963"/>
                      <a:pt x="176773" y="315491"/>
                      <a:pt x="176773" y="356407"/>
                    </a:cubicBezTo>
                    <a:cubicBezTo>
                      <a:pt x="176773" y="397323"/>
                      <a:pt x="198154" y="435852"/>
                      <a:pt x="234483" y="460401"/>
                    </a:cubicBezTo>
                    <a:cubicBezTo>
                      <a:pt x="170738" y="460401"/>
                      <a:pt x="119063" y="413841"/>
                      <a:pt x="119063" y="356407"/>
                    </a:cubicBezTo>
                    <a:cubicBezTo>
                      <a:pt x="119063" y="298973"/>
                      <a:pt x="170738" y="252413"/>
                      <a:pt x="234483" y="252413"/>
                    </a:cubicBezTo>
                    <a:close/>
                    <a:moveTo>
                      <a:pt x="582153" y="0"/>
                    </a:moveTo>
                    <a:cubicBezTo>
                      <a:pt x="545824" y="24550"/>
                      <a:pt x="524443" y="63078"/>
                      <a:pt x="524443" y="103994"/>
                    </a:cubicBezTo>
                    <a:cubicBezTo>
                      <a:pt x="524443" y="144910"/>
                      <a:pt x="545824" y="183439"/>
                      <a:pt x="582153" y="207988"/>
                    </a:cubicBezTo>
                    <a:cubicBezTo>
                      <a:pt x="518408" y="207988"/>
                      <a:pt x="466733" y="161428"/>
                      <a:pt x="466733" y="103994"/>
                    </a:cubicBezTo>
                    <a:cubicBezTo>
                      <a:pt x="466733" y="46560"/>
                      <a:pt x="518408" y="0"/>
                      <a:pt x="582153" y="0"/>
                    </a:cubicBezTo>
                    <a:close/>
                    <a:moveTo>
                      <a:pt x="353545" y="0"/>
                    </a:moveTo>
                    <a:cubicBezTo>
                      <a:pt x="317216" y="24550"/>
                      <a:pt x="295835" y="63078"/>
                      <a:pt x="295835" y="103994"/>
                    </a:cubicBezTo>
                    <a:cubicBezTo>
                      <a:pt x="295835" y="144910"/>
                      <a:pt x="317216" y="183439"/>
                      <a:pt x="353545" y="207988"/>
                    </a:cubicBezTo>
                    <a:cubicBezTo>
                      <a:pt x="289800" y="207988"/>
                      <a:pt x="238125" y="161428"/>
                      <a:pt x="238125" y="103994"/>
                    </a:cubicBezTo>
                    <a:cubicBezTo>
                      <a:pt x="238125" y="46560"/>
                      <a:pt x="289800" y="0"/>
                      <a:pt x="353545" y="0"/>
                    </a:cubicBezTo>
                    <a:close/>
                    <a:moveTo>
                      <a:pt x="115420" y="0"/>
                    </a:moveTo>
                    <a:cubicBezTo>
                      <a:pt x="79091" y="24550"/>
                      <a:pt x="57710" y="63078"/>
                      <a:pt x="57710" y="103994"/>
                    </a:cubicBezTo>
                    <a:cubicBezTo>
                      <a:pt x="57710" y="144910"/>
                      <a:pt x="79091" y="183439"/>
                      <a:pt x="115420" y="207988"/>
                    </a:cubicBezTo>
                    <a:cubicBezTo>
                      <a:pt x="51675" y="207988"/>
                      <a:pt x="0" y="161428"/>
                      <a:pt x="0" y="103994"/>
                    </a:cubicBezTo>
                    <a:cubicBezTo>
                      <a:pt x="0" y="46560"/>
                      <a:pt x="51675" y="0"/>
                      <a:pt x="1154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D8F1E5A8-262A-4B53-B722-00DE50F8D719}"/>
                  </a:ext>
                </a:extLst>
              </p:cNvPr>
              <p:cNvSpPr/>
              <p:nvPr/>
            </p:nvSpPr>
            <p:spPr bwMode="auto">
              <a:xfrm rot="15300000">
                <a:off x="8185680" y="1793876"/>
                <a:ext cx="222705" cy="245805"/>
              </a:xfrm>
              <a:custGeom>
                <a:avLst/>
                <a:gdLst>
                  <a:gd name="connsiteX0" fmla="*/ 222705 w 222705"/>
                  <a:gd name="connsiteY0" fmla="*/ 0 h 245805"/>
                  <a:gd name="connsiteX1" fmla="*/ 111198 w 222705"/>
                  <a:gd name="connsiteY1" fmla="*/ 223014 h 245805"/>
                  <a:gd name="connsiteX2" fmla="*/ 111503 w 222705"/>
                  <a:gd name="connsiteY2" fmla="*/ 225615 h 245805"/>
                  <a:gd name="connsiteX3" fmla="*/ 62611 w 222705"/>
                  <a:gd name="connsiteY3" fmla="*/ 245805 h 245805"/>
                  <a:gd name="connsiteX4" fmla="*/ 0 w 222705"/>
                  <a:gd name="connsiteY4" fmla="*/ 219950 h 245805"/>
                  <a:gd name="connsiteX5" fmla="*/ 4222 w 222705"/>
                  <a:gd name="connsiteY5" fmla="*/ 178069 h 245805"/>
                  <a:gd name="connsiteX6" fmla="*/ 222705 w 222705"/>
                  <a:gd name="connsiteY6" fmla="*/ 0 h 245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705" h="245805">
                    <a:moveTo>
                      <a:pt x="222705" y="0"/>
                    </a:moveTo>
                    <a:cubicBezTo>
                      <a:pt x="152510" y="52647"/>
                      <a:pt x="111198" y="135270"/>
                      <a:pt x="111198" y="223014"/>
                    </a:cubicBezTo>
                    <a:lnTo>
                      <a:pt x="111503" y="225615"/>
                    </a:lnTo>
                    <a:lnTo>
                      <a:pt x="62611" y="245805"/>
                    </a:lnTo>
                    <a:lnTo>
                      <a:pt x="0" y="219950"/>
                    </a:lnTo>
                    <a:lnTo>
                      <a:pt x="4222" y="178069"/>
                    </a:lnTo>
                    <a:cubicBezTo>
                      <a:pt x="25017" y="76445"/>
                      <a:pt x="114934" y="0"/>
                      <a:pt x="2227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楕円 1183">
                <a:extLst>
                  <a:ext uri="{FF2B5EF4-FFF2-40B4-BE49-F238E27FC236}">
                    <a16:creationId xmlns:a16="http://schemas.microsoft.com/office/drawing/2014/main" id="{39E9EC50-BD68-4802-B593-563C7D16A0E2}"/>
                  </a:ext>
                </a:extLst>
              </p:cNvPr>
              <p:cNvSpPr/>
              <p:nvPr/>
            </p:nvSpPr>
            <p:spPr bwMode="auto">
              <a:xfrm>
                <a:off x="78073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円: 塗りつぶしなし 1184">
                <a:extLst>
                  <a:ext uri="{FF2B5EF4-FFF2-40B4-BE49-F238E27FC236}">
                    <a16:creationId xmlns:a16="http://schemas.microsoft.com/office/drawing/2014/main" id="{86678126-9DC0-4A4C-A551-98B2A4175495}"/>
                  </a:ext>
                </a:extLst>
              </p:cNvPr>
              <p:cNvSpPr/>
              <p:nvPr/>
            </p:nvSpPr>
            <p:spPr bwMode="auto">
              <a:xfrm>
                <a:off x="77862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楕円 1185">
                <a:extLst>
                  <a:ext uri="{FF2B5EF4-FFF2-40B4-BE49-F238E27FC236}">
                    <a16:creationId xmlns:a16="http://schemas.microsoft.com/office/drawing/2014/main" id="{34701474-9025-4EB7-812E-00C46743E0CC}"/>
                  </a:ext>
                </a:extLst>
              </p:cNvPr>
              <p:cNvSpPr/>
              <p:nvPr/>
            </p:nvSpPr>
            <p:spPr bwMode="auto">
              <a:xfrm>
                <a:off x="81502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円: 塗りつぶしなし 1186">
                <a:extLst>
                  <a:ext uri="{FF2B5EF4-FFF2-40B4-BE49-F238E27FC236}">
                    <a16:creationId xmlns:a16="http://schemas.microsoft.com/office/drawing/2014/main" id="{45D36F5B-0B14-4CE6-8E01-0682C790BC53}"/>
                  </a:ext>
                </a:extLst>
              </p:cNvPr>
              <p:cNvSpPr/>
              <p:nvPr/>
            </p:nvSpPr>
            <p:spPr bwMode="auto">
              <a:xfrm>
                <a:off x="81291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星: 12 pt 1187">
                <a:extLst>
                  <a:ext uri="{FF2B5EF4-FFF2-40B4-BE49-F238E27FC236}">
                    <a16:creationId xmlns:a16="http://schemas.microsoft.com/office/drawing/2014/main" id="{690A1473-00CB-45BE-9DB3-B9970C7E5844}"/>
                  </a:ext>
                </a:extLst>
              </p:cNvPr>
              <p:cNvSpPr/>
              <p:nvPr/>
            </p:nvSpPr>
            <p:spPr bwMode="auto">
              <a:xfrm>
                <a:off x="7764001" y="89155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4" name="グループ化 1153">
              <a:extLst>
                <a:ext uri="{FF2B5EF4-FFF2-40B4-BE49-F238E27FC236}">
                  <a16:creationId xmlns:a16="http://schemas.microsoft.com/office/drawing/2014/main" id="{995540CD-961B-4A72-876A-1BCD9F51EC26}"/>
                </a:ext>
              </a:extLst>
            </p:cNvPr>
            <p:cNvGrpSpPr/>
            <p:nvPr/>
          </p:nvGrpSpPr>
          <p:grpSpPr>
            <a:xfrm>
              <a:off x="8362619" y="1779263"/>
              <a:ext cx="765001" cy="705442"/>
              <a:chOff x="7764001" y="841266"/>
              <a:chExt cx="1813669" cy="1672466"/>
            </a:xfrm>
          </p:grpSpPr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0498157D-D2EA-4AEE-B9DE-F41EF46087DD}"/>
                  </a:ext>
                </a:extLst>
              </p:cNvPr>
              <p:cNvSpPr/>
              <p:nvPr/>
            </p:nvSpPr>
            <p:spPr bwMode="auto">
              <a:xfrm rot="900000">
                <a:off x="8776863" y="2116188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C5B1A393-7669-4546-809D-83179C2E9CA3}"/>
                  </a:ext>
                </a:extLst>
              </p:cNvPr>
              <p:cNvSpPr/>
              <p:nvPr/>
            </p:nvSpPr>
            <p:spPr bwMode="auto">
              <a:xfrm>
                <a:off x="7852991" y="841266"/>
                <a:ext cx="1724679" cy="1672466"/>
              </a:xfrm>
              <a:custGeom>
                <a:avLst/>
                <a:gdLst>
                  <a:gd name="connsiteX0" fmla="*/ 783756 w 1724679"/>
                  <a:gd name="connsiteY0" fmla="*/ 0 h 1672466"/>
                  <a:gd name="connsiteX1" fmla="*/ 748769 w 1724679"/>
                  <a:gd name="connsiteY1" fmla="*/ 79184 h 1672466"/>
                  <a:gd name="connsiteX2" fmla="*/ 738237 w 1724679"/>
                  <a:gd name="connsiteY2" fmla="*/ 127927 h 1672466"/>
                  <a:gd name="connsiteX3" fmla="*/ 751244 w 1724679"/>
                  <a:gd name="connsiteY3" fmla="*/ 95557 h 1672466"/>
                  <a:gd name="connsiteX4" fmla="*/ 849838 w 1724679"/>
                  <a:gd name="connsiteY4" fmla="*/ 27028 h 1672466"/>
                  <a:gd name="connsiteX5" fmla="*/ 809475 w 1724679"/>
                  <a:gd name="connsiteY5" fmla="*/ 135407 h 1672466"/>
                  <a:gd name="connsiteX6" fmla="*/ 809300 w 1724679"/>
                  <a:gd name="connsiteY6" fmla="*/ 136968 h 1672466"/>
                  <a:gd name="connsiteX7" fmla="*/ 834892 w 1724679"/>
                  <a:gd name="connsiteY7" fmla="*/ 103318 h 1672466"/>
                  <a:gd name="connsiteX8" fmla="*/ 948695 w 1724679"/>
                  <a:gd name="connsiteY8" fmla="*/ 61500 h 1672466"/>
                  <a:gd name="connsiteX9" fmla="*/ 912316 w 1724679"/>
                  <a:gd name="connsiteY9" fmla="*/ 105256 h 1672466"/>
                  <a:gd name="connsiteX10" fmla="*/ 888432 w 1724679"/>
                  <a:gd name="connsiteY10" fmla="*/ 143315 h 1672466"/>
                  <a:gd name="connsiteX11" fmla="*/ 888867 w 1724679"/>
                  <a:gd name="connsiteY11" fmla="*/ 142743 h 1672466"/>
                  <a:gd name="connsiteX12" fmla="*/ 1002670 w 1724679"/>
                  <a:gd name="connsiteY12" fmla="*/ 100925 h 1672466"/>
                  <a:gd name="connsiteX13" fmla="*/ 966291 w 1724679"/>
                  <a:gd name="connsiteY13" fmla="*/ 144681 h 1672466"/>
                  <a:gd name="connsiteX14" fmla="*/ 945413 w 1724679"/>
                  <a:gd name="connsiteY14" fmla="*/ 177952 h 1672466"/>
                  <a:gd name="connsiteX15" fmla="*/ 964166 w 1724679"/>
                  <a:gd name="connsiteY15" fmla="*/ 162708 h 1672466"/>
                  <a:gd name="connsiteX16" fmla="*/ 1050295 w 1724679"/>
                  <a:gd name="connsiteY16" fmla="*/ 143384 h 1672466"/>
                  <a:gd name="connsiteX17" fmla="*/ 1013916 w 1724679"/>
                  <a:gd name="connsiteY17" fmla="*/ 187141 h 1672466"/>
                  <a:gd name="connsiteX18" fmla="*/ 1006882 w 1724679"/>
                  <a:gd name="connsiteY18" fmla="*/ 198350 h 1672466"/>
                  <a:gd name="connsiteX19" fmla="*/ 1034163 w 1724679"/>
                  <a:gd name="connsiteY19" fmla="*/ 184120 h 1672466"/>
                  <a:gd name="connsiteX20" fmla="*/ 1091570 w 1724679"/>
                  <a:gd name="connsiteY20" fmla="*/ 179778 h 1672466"/>
                  <a:gd name="connsiteX21" fmla="*/ 1057889 w 1724679"/>
                  <a:gd name="connsiteY21" fmla="*/ 220290 h 1672466"/>
                  <a:gd name="connsiteX22" fmla="*/ 1069088 w 1724679"/>
                  <a:gd name="connsiteY22" fmla="*/ 214448 h 1672466"/>
                  <a:gd name="connsiteX23" fmla="*/ 1126495 w 1724679"/>
                  <a:gd name="connsiteY23" fmla="*/ 210106 h 1672466"/>
                  <a:gd name="connsiteX24" fmla="*/ 1100600 w 1724679"/>
                  <a:gd name="connsiteY24" fmla="*/ 241253 h 1672466"/>
                  <a:gd name="connsiteX25" fmla="*/ 1175523 w 1724679"/>
                  <a:gd name="connsiteY25" fmla="*/ 270286 h 1672466"/>
                  <a:gd name="connsiteX26" fmla="*/ 1538721 w 1724679"/>
                  <a:gd name="connsiteY26" fmla="*/ 646422 h 1672466"/>
                  <a:gd name="connsiteX27" fmla="*/ 1544182 w 1724679"/>
                  <a:gd name="connsiteY27" fmla="*/ 667736 h 1672466"/>
                  <a:gd name="connsiteX28" fmla="*/ 1661032 w 1724679"/>
                  <a:gd name="connsiteY28" fmla="*/ 531273 h 1672466"/>
                  <a:gd name="connsiteX29" fmla="*/ 1724679 w 1724679"/>
                  <a:gd name="connsiteY29" fmla="*/ 594920 h 1672466"/>
                  <a:gd name="connsiteX30" fmla="*/ 1560353 w 1724679"/>
                  <a:gd name="connsiteY30" fmla="*/ 735627 h 1672466"/>
                  <a:gd name="connsiteX31" fmla="*/ 1566976 w 1724679"/>
                  <a:gd name="connsiteY31" fmla="*/ 814153 h 1672466"/>
                  <a:gd name="connsiteX32" fmla="*/ 1337497 w 1724679"/>
                  <a:gd name="connsiteY32" fmla="*/ 1258230 h 1672466"/>
                  <a:gd name="connsiteX33" fmla="*/ 1225660 w 1724679"/>
                  <a:gd name="connsiteY33" fmla="*/ 1332194 h 1672466"/>
                  <a:gd name="connsiteX34" fmla="*/ 1169820 w 1724679"/>
                  <a:gd name="connsiteY34" fmla="*/ 1652288 h 1672466"/>
                  <a:gd name="connsiteX35" fmla="*/ 1121462 w 1724679"/>
                  <a:gd name="connsiteY35" fmla="*/ 1639331 h 1672466"/>
                  <a:gd name="connsiteX36" fmla="*/ 1125360 w 1724679"/>
                  <a:gd name="connsiteY36" fmla="*/ 1561409 h 1672466"/>
                  <a:gd name="connsiteX37" fmla="*/ 1089774 w 1724679"/>
                  <a:gd name="connsiteY37" fmla="*/ 1630840 h 1672466"/>
                  <a:gd name="connsiteX38" fmla="*/ 1043276 w 1724679"/>
                  <a:gd name="connsiteY38" fmla="*/ 1618381 h 1672466"/>
                  <a:gd name="connsiteX39" fmla="*/ 1132920 w 1724679"/>
                  <a:gd name="connsiteY39" fmla="*/ 1373474 h 1672466"/>
                  <a:gd name="connsiteX40" fmla="*/ 1088457 w 1724679"/>
                  <a:gd name="connsiteY40" fmla="*/ 1392819 h 1672466"/>
                  <a:gd name="connsiteX41" fmla="*/ 783488 w 1724679"/>
                  <a:gd name="connsiteY41" fmla="*/ 1442172 h 1672466"/>
                  <a:gd name="connsiteX42" fmla="*/ 722496 w 1724679"/>
                  <a:gd name="connsiteY42" fmla="*/ 1437244 h 1672466"/>
                  <a:gd name="connsiteX43" fmla="*/ 841796 w 1724679"/>
                  <a:gd name="connsiteY43" fmla="*/ 1606962 h 1672466"/>
                  <a:gd name="connsiteX44" fmla="*/ 798440 w 1724679"/>
                  <a:gd name="connsiteY44" fmla="*/ 1631993 h 1672466"/>
                  <a:gd name="connsiteX45" fmla="*/ 746096 w 1724679"/>
                  <a:gd name="connsiteY45" fmla="*/ 1574138 h 1672466"/>
                  <a:gd name="connsiteX46" fmla="*/ 770029 w 1724679"/>
                  <a:gd name="connsiteY46" fmla="*/ 1648396 h 1672466"/>
                  <a:gd name="connsiteX47" fmla="*/ 728340 w 1724679"/>
                  <a:gd name="connsiteY47" fmla="*/ 1672466 h 1672466"/>
                  <a:gd name="connsiteX48" fmla="*/ 614230 w 1724679"/>
                  <a:gd name="connsiteY48" fmla="*/ 1426587 h 1672466"/>
                  <a:gd name="connsiteX49" fmla="*/ 525096 w 1724679"/>
                  <a:gd name="connsiteY49" fmla="*/ 1404409 h 1672466"/>
                  <a:gd name="connsiteX50" fmla="*/ 667476 w 1724679"/>
                  <a:gd name="connsiteY50" fmla="*/ 1606962 h 1672466"/>
                  <a:gd name="connsiteX51" fmla="*/ 624120 w 1724679"/>
                  <a:gd name="connsiteY51" fmla="*/ 1631993 h 1672466"/>
                  <a:gd name="connsiteX52" fmla="*/ 571776 w 1724679"/>
                  <a:gd name="connsiteY52" fmla="*/ 1574138 h 1672466"/>
                  <a:gd name="connsiteX53" fmla="*/ 595709 w 1724679"/>
                  <a:gd name="connsiteY53" fmla="*/ 1648396 h 1672466"/>
                  <a:gd name="connsiteX54" fmla="*/ 554020 w 1724679"/>
                  <a:gd name="connsiteY54" fmla="*/ 1672466 h 1672466"/>
                  <a:gd name="connsiteX55" fmla="*/ 411470 w 1724679"/>
                  <a:gd name="connsiteY55" fmla="*/ 1365305 h 1672466"/>
                  <a:gd name="connsiteX56" fmla="*/ 377222 w 1724679"/>
                  <a:gd name="connsiteY56" fmla="*/ 1351252 h 1672466"/>
                  <a:gd name="connsiteX57" fmla="*/ 0 w 1724679"/>
                  <a:gd name="connsiteY57" fmla="*/ 814153 h 1672466"/>
                  <a:gd name="connsiteX58" fmla="*/ 478519 w 1724679"/>
                  <a:gd name="connsiteY58" fmla="*/ 235486 h 1672466"/>
                  <a:gd name="connsiteX59" fmla="*/ 509126 w 1724679"/>
                  <a:gd name="connsiteY59" fmla="*/ 227870 h 1672466"/>
                  <a:gd name="connsiteX60" fmla="*/ 505019 w 1724679"/>
                  <a:gd name="connsiteY60" fmla="*/ 198567 h 1672466"/>
                  <a:gd name="connsiteX61" fmla="*/ 560727 w 1724679"/>
                  <a:gd name="connsiteY61" fmla="*/ 88715 h 1672466"/>
                  <a:gd name="connsiteX62" fmla="*/ 565932 w 1724679"/>
                  <a:gd name="connsiteY62" fmla="*/ 145033 h 1672466"/>
                  <a:gd name="connsiteX63" fmla="*/ 577759 w 1724679"/>
                  <a:gd name="connsiteY63" fmla="*/ 194095 h 1672466"/>
                  <a:gd name="connsiteX64" fmla="*/ 584493 w 1724679"/>
                  <a:gd name="connsiteY64" fmla="*/ 132864 h 1672466"/>
                  <a:gd name="connsiteX65" fmla="*/ 661160 w 1724679"/>
                  <a:gd name="connsiteY65" fmla="*/ 42295 h 1672466"/>
                  <a:gd name="connsiteX66" fmla="*/ 654352 w 1724679"/>
                  <a:gd name="connsiteY66" fmla="*/ 123428 h 1672466"/>
                  <a:gd name="connsiteX67" fmla="*/ 678010 w 1724679"/>
                  <a:gd name="connsiteY67" fmla="*/ 68529 h 1672466"/>
                  <a:gd name="connsiteX68" fmla="*/ 783756 w 1724679"/>
                  <a:gd name="connsiteY68" fmla="*/ 0 h 1672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724679" h="1672466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4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7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3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7" y="1258230"/>
                    </a:cubicBezTo>
                    <a:lnTo>
                      <a:pt x="1225660" y="1332194"/>
                    </a:lnTo>
                    <a:lnTo>
                      <a:pt x="1169820" y="1652288"/>
                    </a:lnTo>
                    <a:lnTo>
                      <a:pt x="1121462" y="1639331"/>
                    </a:lnTo>
                    <a:lnTo>
                      <a:pt x="1125360" y="1561409"/>
                    </a:lnTo>
                    <a:lnTo>
                      <a:pt x="1089774" y="1630840"/>
                    </a:lnTo>
                    <a:lnTo>
                      <a:pt x="1043276" y="1618381"/>
                    </a:lnTo>
                    <a:lnTo>
                      <a:pt x="1132920" y="1373474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lnTo>
                      <a:pt x="722496" y="1437244"/>
                    </a:lnTo>
                    <a:lnTo>
                      <a:pt x="841796" y="1606962"/>
                    </a:lnTo>
                    <a:lnTo>
                      <a:pt x="798440" y="1631993"/>
                    </a:lnTo>
                    <a:lnTo>
                      <a:pt x="746096" y="1574138"/>
                    </a:lnTo>
                    <a:lnTo>
                      <a:pt x="770029" y="1648396"/>
                    </a:lnTo>
                    <a:lnTo>
                      <a:pt x="728340" y="1672466"/>
                    </a:lnTo>
                    <a:lnTo>
                      <a:pt x="614230" y="1426587"/>
                    </a:lnTo>
                    <a:lnTo>
                      <a:pt x="525096" y="1404409"/>
                    </a:lnTo>
                    <a:lnTo>
                      <a:pt x="667476" y="1606962"/>
                    </a:lnTo>
                    <a:lnTo>
                      <a:pt x="624120" y="1631993"/>
                    </a:lnTo>
                    <a:lnTo>
                      <a:pt x="571776" y="1574138"/>
                    </a:lnTo>
                    <a:lnTo>
                      <a:pt x="595709" y="1648396"/>
                    </a:lnTo>
                    <a:lnTo>
                      <a:pt x="554020" y="1672466"/>
                    </a:lnTo>
                    <a:lnTo>
                      <a:pt x="411470" y="1365305"/>
                    </a:lnTo>
                    <a:lnTo>
                      <a:pt x="377222" y="1351252"/>
                    </a:lnTo>
                    <a:cubicBezTo>
                      <a:pt x="151069" y="1241105"/>
                      <a:pt x="0" y="1041770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楕円 1167">
                <a:extLst>
                  <a:ext uri="{FF2B5EF4-FFF2-40B4-BE49-F238E27FC236}">
                    <a16:creationId xmlns:a16="http://schemas.microsoft.com/office/drawing/2014/main" id="{CDA6CF7A-F228-4CA6-BC18-851D465BA695}"/>
                  </a:ext>
                </a:extLst>
              </p:cNvPr>
              <p:cNvSpPr/>
              <p:nvPr/>
            </p:nvSpPr>
            <p:spPr bwMode="auto">
              <a:xfrm>
                <a:off x="7892076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楕円 1168">
                <a:extLst>
                  <a:ext uri="{FF2B5EF4-FFF2-40B4-BE49-F238E27FC236}">
                    <a16:creationId xmlns:a16="http://schemas.microsoft.com/office/drawing/2014/main" id="{4857E16B-5C8D-42DD-9DAC-969A523BD350}"/>
                  </a:ext>
                </a:extLst>
              </p:cNvPr>
              <p:cNvSpPr/>
              <p:nvPr/>
            </p:nvSpPr>
            <p:spPr bwMode="auto">
              <a:xfrm>
                <a:off x="794682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楕円 1169">
                <a:extLst>
                  <a:ext uri="{FF2B5EF4-FFF2-40B4-BE49-F238E27FC236}">
                    <a16:creationId xmlns:a16="http://schemas.microsoft.com/office/drawing/2014/main" id="{4CC77A1B-31FE-43D0-B72C-EEC924CC56D0}"/>
                  </a:ext>
                </a:extLst>
              </p:cNvPr>
              <p:cNvSpPr/>
              <p:nvPr/>
            </p:nvSpPr>
            <p:spPr bwMode="auto">
              <a:xfrm>
                <a:off x="812780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楕円 1170">
                <a:extLst>
                  <a:ext uri="{FF2B5EF4-FFF2-40B4-BE49-F238E27FC236}">
                    <a16:creationId xmlns:a16="http://schemas.microsoft.com/office/drawing/2014/main" id="{0D619C1E-143C-4CE1-96AC-B5B824D4AAEB}"/>
                  </a:ext>
                </a:extLst>
              </p:cNvPr>
              <p:cNvSpPr/>
              <p:nvPr/>
            </p:nvSpPr>
            <p:spPr bwMode="auto">
              <a:xfrm>
                <a:off x="78073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円: 塗りつぶしなし 1171">
                <a:extLst>
                  <a:ext uri="{FF2B5EF4-FFF2-40B4-BE49-F238E27FC236}">
                    <a16:creationId xmlns:a16="http://schemas.microsoft.com/office/drawing/2014/main" id="{828E3920-21AA-480A-84E7-9205967FDF6C}"/>
                  </a:ext>
                </a:extLst>
              </p:cNvPr>
              <p:cNvSpPr/>
              <p:nvPr/>
            </p:nvSpPr>
            <p:spPr bwMode="auto">
              <a:xfrm>
                <a:off x="77862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楕円 1172">
                <a:extLst>
                  <a:ext uri="{FF2B5EF4-FFF2-40B4-BE49-F238E27FC236}">
                    <a16:creationId xmlns:a16="http://schemas.microsoft.com/office/drawing/2014/main" id="{EB42EAB4-DD70-48FE-ADCD-981EEB5589D2}"/>
                  </a:ext>
                </a:extLst>
              </p:cNvPr>
              <p:cNvSpPr/>
              <p:nvPr/>
            </p:nvSpPr>
            <p:spPr bwMode="auto">
              <a:xfrm>
                <a:off x="81502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円: 塗りつぶしなし 1173">
                <a:extLst>
                  <a:ext uri="{FF2B5EF4-FFF2-40B4-BE49-F238E27FC236}">
                    <a16:creationId xmlns:a16="http://schemas.microsoft.com/office/drawing/2014/main" id="{C81226EA-D458-4908-8045-849C4E2B9FCD}"/>
                  </a:ext>
                </a:extLst>
              </p:cNvPr>
              <p:cNvSpPr/>
              <p:nvPr/>
            </p:nvSpPr>
            <p:spPr bwMode="auto">
              <a:xfrm>
                <a:off x="81291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星: 12 pt 1174">
                <a:extLst>
                  <a:ext uri="{FF2B5EF4-FFF2-40B4-BE49-F238E27FC236}">
                    <a16:creationId xmlns:a16="http://schemas.microsoft.com/office/drawing/2014/main" id="{E42C0603-47B8-4A1C-8A52-E91B2738EE4F}"/>
                  </a:ext>
                </a:extLst>
              </p:cNvPr>
              <p:cNvSpPr/>
              <p:nvPr/>
            </p:nvSpPr>
            <p:spPr bwMode="auto">
              <a:xfrm>
                <a:off x="7764001" y="89155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E0C357CE-7ECD-4B84-94F2-DF764D3C53E5}"/>
                </a:ext>
              </a:extLst>
            </p:cNvPr>
            <p:cNvGrpSpPr/>
            <p:nvPr/>
          </p:nvGrpSpPr>
          <p:grpSpPr>
            <a:xfrm>
              <a:off x="8732937" y="1779263"/>
              <a:ext cx="765001" cy="705442"/>
              <a:chOff x="7764001" y="841266"/>
              <a:chExt cx="1813669" cy="1672466"/>
            </a:xfrm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55C79AA9-7DAF-4E4A-898D-435CE6F75C55}"/>
                  </a:ext>
                </a:extLst>
              </p:cNvPr>
              <p:cNvSpPr/>
              <p:nvPr/>
            </p:nvSpPr>
            <p:spPr bwMode="auto">
              <a:xfrm rot="900000">
                <a:off x="8776863" y="2116188"/>
                <a:ext cx="131008" cy="366659"/>
              </a:xfrm>
              <a:custGeom>
                <a:avLst/>
                <a:gdLst>
                  <a:gd name="connsiteX0" fmla="*/ 56256 w 225025"/>
                  <a:gd name="connsiteY0" fmla="*/ 0 h 583237"/>
                  <a:gd name="connsiteX1" fmla="*/ 168769 w 225025"/>
                  <a:gd name="connsiteY1" fmla="*/ 0 h 583237"/>
                  <a:gd name="connsiteX2" fmla="*/ 225025 w 225025"/>
                  <a:gd name="connsiteY2" fmla="*/ 583237 h 583237"/>
                  <a:gd name="connsiteX3" fmla="*/ 139034 w 225025"/>
                  <a:gd name="connsiteY3" fmla="*/ 583237 h 583237"/>
                  <a:gd name="connsiteX4" fmla="*/ 110859 w 225025"/>
                  <a:gd name="connsiteY4" fmla="*/ 461907 h 583237"/>
                  <a:gd name="connsiteX5" fmla="*/ 82685 w 225025"/>
                  <a:gd name="connsiteY5" fmla="*/ 583237 h 583237"/>
                  <a:gd name="connsiteX6" fmla="*/ 0 w 225025"/>
                  <a:gd name="connsiteY6" fmla="*/ 583237 h 5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25" h="583237">
                    <a:moveTo>
                      <a:pt x="56256" y="0"/>
                    </a:moveTo>
                    <a:lnTo>
                      <a:pt x="168769" y="0"/>
                    </a:lnTo>
                    <a:lnTo>
                      <a:pt x="225025" y="583237"/>
                    </a:lnTo>
                    <a:lnTo>
                      <a:pt x="139034" y="583237"/>
                    </a:lnTo>
                    <a:lnTo>
                      <a:pt x="110859" y="461907"/>
                    </a:lnTo>
                    <a:lnTo>
                      <a:pt x="82685" y="583237"/>
                    </a:lnTo>
                    <a:lnTo>
                      <a:pt x="0" y="583237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19EE241B-D098-41A9-9E80-042AB995B62D}"/>
                  </a:ext>
                </a:extLst>
              </p:cNvPr>
              <p:cNvSpPr/>
              <p:nvPr/>
            </p:nvSpPr>
            <p:spPr bwMode="auto">
              <a:xfrm>
                <a:off x="7852991" y="841266"/>
                <a:ext cx="1724679" cy="1672466"/>
              </a:xfrm>
              <a:custGeom>
                <a:avLst/>
                <a:gdLst>
                  <a:gd name="connsiteX0" fmla="*/ 783756 w 1724679"/>
                  <a:gd name="connsiteY0" fmla="*/ 0 h 1672466"/>
                  <a:gd name="connsiteX1" fmla="*/ 748769 w 1724679"/>
                  <a:gd name="connsiteY1" fmla="*/ 79184 h 1672466"/>
                  <a:gd name="connsiteX2" fmla="*/ 738237 w 1724679"/>
                  <a:gd name="connsiteY2" fmla="*/ 127927 h 1672466"/>
                  <a:gd name="connsiteX3" fmla="*/ 751244 w 1724679"/>
                  <a:gd name="connsiteY3" fmla="*/ 95557 h 1672466"/>
                  <a:gd name="connsiteX4" fmla="*/ 849838 w 1724679"/>
                  <a:gd name="connsiteY4" fmla="*/ 27028 h 1672466"/>
                  <a:gd name="connsiteX5" fmla="*/ 809475 w 1724679"/>
                  <a:gd name="connsiteY5" fmla="*/ 135407 h 1672466"/>
                  <a:gd name="connsiteX6" fmla="*/ 809300 w 1724679"/>
                  <a:gd name="connsiteY6" fmla="*/ 136968 h 1672466"/>
                  <a:gd name="connsiteX7" fmla="*/ 834892 w 1724679"/>
                  <a:gd name="connsiteY7" fmla="*/ 103318 h 1672466"/>
                  <a:gd name="connsiteX8" fmla="*/ 948695 w 1724679"/>
                  <a:gd name="connsiteY8" fmla="*/ 61500 h 1672466"/>
                  <a:gd name="connsiteX9" fmla="*/ 912316 w 1724679"/>
                  <a:gd name="connsiteY9" fmla="*/ 105256 h 1672466"/>
                  <a:gd name="connsiteX10" fmla="*/ 888432 w 1724679"/>
                  <a:gd name="connsiteY10" fmla="*/ 143315 h 1672466"/>
                  <a:gd name="connsiteX11" fmla="*/ 888867 w 1724679"/>
                  <a:gd name="connsiteY11" fmla="*/ 142743 h 1672466"/>
                  <a:gd name="connsiteX12" fmla="*/ 1002670 w 1724679"/>
                  <a:gd name="connsiteY12" fmla="*/ 100925 h 1672466"/>
                  <a:gd name="connsiteX13" fmla="*/ 966291 w 1724679"/>
                  <a:gd name="connsiteY13" fmla="*/ 144681 h 1672466"/>
                  <a:gd name="connsiteX14" fmla="*/ 945413 w 1724679"/>
                  <a:gd name="connsiteY14" fmla="*/ 177952 h 1672466"/>
                  <a:gd name="connsiteX15" fmla="*/ 964166 w 1724679"/>
                  <a:gd name="connsiteY15" fmla="*/ 162708 h 1672466"/>
                  <a:gd name="connsiteX16" fmla="*/ 1050295 w 1724679"/>
                  <a:gd name="connsiteY16" fmla="*/ 143384 h 1672466"/>
                  <a:gd name="connsiteX17" fmla="*/ 1013916 w 1724679"/>
                  <a:gd name="connsiteY17" fmla="*/ 187141 h 1672466"/>
                  <a:gd name="connsiteX18" fmla="*/ 1006882 w 1724679"/>
                  <a:gd name="connsiteY18" fmla="*/ 198350 h 1672466"/>
                  <a:gd name="connsiteX19" fmla="*/ 1034163 w 1724679"/>
                  <a:gd name="connsiteY19" fmla="*/ 184120 h 1672466"/>
                  <a:gd name="connsiteX20" fmla="*/ 1091570 w 1724679"/>
                  <a:gd name="connsiteY20" fmla="*/ 179778 h 1672466"/>
                  <a:gd name="connsiteX21" fmla="*/ 1057889 w 1724679"/>
                  <a:gd name="connsiteY21" fmla="*/ 220290 h 1672466"/>
                  <a:gd name="connsiteX22" fmla="*/ 1069088 w 1724679"/>
                  <a:gd name="connsiteY22" fmla="*/ 214448 h 1672466"/>
                  <a:gd name="connsiteX23" fmla="*/ 1126495 w 1724679"/>
                  <a:gd name="connsiteY23" fmla="*/ 210106 h 1672466"/>
                  <a:gd name="connsiteX24" fmla="*/ 1100600 w 1724679"/>
                  <a:gd name="connsiteY24" fmla="*/ 241253 h 1672466"/>
                  <a:gd name="connsiteX25" fmla="*/ 1175523 w 1724679"/>
                  <a:gd name="connsiteY25" fmla="*/ 270286 h 1672466"/>
                  <a:gd name="connsiteX26" fmla="*/ 1538721 w 1724679"/>
                  <a:gd name="connsiteY26" fmla="*/ 646422 h 1672466"/>
                  <a:gd name="connsiteX27" fmla="*/ 1544182 w 1724679"/>
                  <a:gd name="connsiteY27" fmla="*/ 667736 h 1672466"/>
                  <a:gd name="connsiteX28" fmla="*/ 1661032 w 1724679"/>
                  <a:gd name="connsiteY28" fmla="*/ 531273 h 1672466"/>
                  <a:gd name="connsiteX29" fmla="*/ 1724679 w 1724679"/>
                  <a:gd name="connsiteY29" fmla="*/ 594920 h 1672466"/>
                  <a:gd name="connsiteX30" fmla="*/ 1560353 w 1724679"/>
                  <a:gd name="connsiteY30" fmla="*/ 735627 h 1672466"/>
                  <a:gd name="connsiteX31" fmla="*/ 1566976 w 1724679"/>
                  <a:gd name="connsiteY31" fmla="*/ 814153 h 1672466"/>
                  <a:gd name="connsiteX32" fmla="*/ 1337497 w 1724679"/>
                  <a:gd name="connsiteY32" fmla="*/ 1258230 h 1672466"/>
                  <a:gd name="connsiteX33" fmla="*/ 1225660 w 1724679"/>
                  <a:gd name="connsiteY33" fmla="*/ 1332194 h 1672466"/>
                  <a:gd name="connsiteX34" fmla="*/ 1169820 w 1724679"/>
                  <a:gd name="connsiteY34" fmla="*/ 1652288 h 1672466"/>
                  <a:gd name="connsiteX35" fmla="*/ 1121462 w 1724679"/>
                  <a:gd name="connsiteY35" fmla="*/ 1639331 h 1672466"/>
                  <a:gd name="connsiteX36" fmla="*/ 1125360 w 1724679"/>
                  <a:gd name="connsiteY36" fmla="*/ 1561409 h 1672466"/>
                  <a:gd name="connsiteX37" fmla="*/ 1089774 w 1724679"/>
                  <a:gd name="connsiteY37" fmla="*/ 1630840 h 1672466"/>
                  <a:gd name="connsiteX38" fmla="*/ 1043276 w 1724679"/>
                  <a:gd name="connsiteY38" fmla="*/ 1618381 h 1672466"/>
                  <a:gd name="connsiteX39" fmla="*/ 1132920 w 1724679"/>
                  <a:gd name="connsiteY39" fmla="*/ 1373474 h 1672466"/>
                  <a:gd name="connsiteX40" fmla="*/ 1088457 w 1724679"/>
                  <a:gd name="connsiteY40" fmla="*/ 1392819 h 1672466"/>
                  <a:gd name="connsiteX41" fmla="*/ 783488 w 1724679"/>
                  <a:gd name="connsiteY41" fmla="*/ 1442172 h 1672466"/>
                  <a:gd name="connsiteX42" fmla="*/ 722496 w 1724679"/>
                  <a:gd name="connsiteY42" fmla="*/ 1437244 h 1672466"/>
                  <a:gd name="connsiteX43" fmla="*/ 841796 w 1724679"/>
                  <a:gd name="connsiteY43" fmla="*/ 1606962 h 1672466"/>
                  <a:gd name="connsiteX44" fmla="*/ 798440 w 1724679"/>
                  <a:gd name="connsiteY44" fmla="*/ 1631993 h 1672466"/>
                  <a:gd name="connsiteX45" fmla="*/ 746096 w 1724679"/>
                  <a:gd name="connsiteY45" fmla="*/ 1574138 h 1672466"/>
                  <a:gd name="connsiteX46" fmla="*/ 770029 w 1724679"/>
                  <a:gd name="connsiteY46" fmla="*/ 1648396 h 1672466"/>
                  <a:gd name="connsiteX47" fmla="*/ 728340 w 1724679"/>
                  <a:gd name="connsiteY47" fmla="*/ 1672466 h 1672466"/>
                  <a:gd name="connsiteX48" fmla="*/ 614230 w 1724679"/>
                  <a:gd name="connsiteY48" fmla="*/ 1426587 h 1672466"/>
                  <a:gd name="connsiteX49" fmla="*/ 525096 w 1724679"/>
                  <a:gd name="connsiteY49" fmla="*/ 1404409 h 1672466"/>
                  <a:gd name="connsiteX50" fmla="*/ 667476 w 1724679"/>
                  <a:gd name="connsiteY50" fmla="*/ 1606962 h 1672466"/>
                  <a:gd name="connsiteX51" fmla="*/ 624120 w 1724679"/>
                  <a:gd name="connsiteY51" fmla="*/ 1631993 h 1672466"/>
                  <a:gd name="connsiteX52" fmla="*/ 571776 w 1724679"/>
                  <a:gd name="connsiteY52" fmla="*/ 1574138 h 1672466"/>
                  <a:gd name="connsiteX53" fmla="*/ 595709 w 1724679"/>
                  <a:gd name="connsiteY53" fmla="*/ 1648396 h 1672466"/>
                  <a:gd name="connsiteX54" fmla="*/ 554020 w 1724679"/>
                  <a:gd name="connsiteY54" fmla="*/ 1672466 h 1672466"/>
                  <a:gd name="connsiteX55" fmla="*/ 411470 w 1724679"/>
                  <a:gd name="connsiteY55" fmla="*/ 1365305 h 1672466"/>
                  <a:gd name="connsiteX56" fmla="*/ 377222 w 1724679"/>
                  <a:gd name="connsiteY56" fmla="*/ 1351252 h 1672466"/>
                  <a:gd name="connsiteX57" fmla="*/ 0 w 1724679"/>
                  <a:gd name="connsiteY57" fmla="*/ 814153 h 1672466"/>
                  <a:gd name="connsiteX58" fmla="*/ 478519 w 1724679"/>
                  <a:gd name="connsiteY58" fmla="*/ 235486 h 1672466"/>
                  <a:gd name="connsiteX59" fmla="*/ 509126 w 1724679"/>
                  <a:gd name="connsiteY59" fmla="*/ 227870 h 1672466"/>
                  <a:gd name="connsiteX60" fmla="*/ 505019 w 1724679"/>
                  <a:gd name="connsiteY60" fmla="*/ 198567 h 1672466"/>
                  <a:gd name="connsiteX61" fmla="*/ 560727 w 1724679"/>
                  <a:gd name="connsiteY61" fmla="*/ 88715 h 1672466"/>
                  <a:gd name="connsiteX62" fmla="*/ 565932 w 1724679"/>
                  <a:gd name="connsiteY62" fmla="*/ 145033 h 1672466"/>
                  <a:gd name="connsiteX63" fmla="*/ 577759 w 1724679"/>
                  <a:gd name="connsiteY63" fmla="*/ 194095 h 1672466"/>
                  <a:gd name="connsiteX64" fmla="*/ 584493 w 1724679"/>
                  <a:gd name="connsiteY64" fmla="*/ 132864 h 1672466"/>
                  <a:gd name="connsiteX65" fmla="*/ 661160 w 1724679"/>
                  <a:gd name="connsiteY65" fmla="*/ 42295 h 1672466"/>
                  <a:gd name="connsiteX66" fmla="*/ 654352 w 1724679"/>
                  <a:gd name="connsiteY66" fmla="*/ 123428 h 1672466"/>
                  <a:gd name="connsiteX67" fmla="*/ 678010 w 1724679"/>
                  <a:gd name="connsiteY67" fmla="*/ 68529 h 1672466"/>
                  <a:gd name="connsiteX68" fmla="*/ 783756 w 1724679"/>
                  <a:gd name="connsiteY68" fmla="*/ 0 h 1672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724679" h="1672466">
                    <a:moveTo>
                      <a:pt x="783756" y="0"/>
                    </a:moveTo>
                    <a:cubicBezTo>
                      <a:pt x="769672" y="23905"/>
                      <a:pt x="757936" y="50592"/>
                      <a:pt x="748769" y="79184"/>
                    </a:cubicBezTo>
                    <a:lnTo>
                      <a:pt x="738237" y="127927"/>
                    </a:lnTo>
                    <a:lnTo>
                      <a:pt x="751244" y="95557"/>
                    </a:lnTo>
                    <a:cubicBezTo>
                      <a:pt x="776476" y="53216"/>
                      <a:pt x="811335" y="27028"/>
                      <a:pt x="849838" y="27028"/>
                    </a:cubicBezTo>
                    <a:cubicBezTo>
                      <a:pt x="832329" y="58901"/>
                      <a:pt x="818713" y="95719"/>
                      <a:pt x="809475" y="135407"/>
                    </a:cubicBezTo>
                    <a:lnTo>
                      <a:pt x="809300" y="136968"/>
                    </a:lnTo>
                    <a:lnTo>
                      <a:pt x="834892" y="103318"/>
                    </a:lnTo>
                    <a:cubicBezTo>
                      <a:pt x="870737" y="68659"/>
                      <a:pt x="911503" y="51981"/>
                      <a:pt x="948695" y="61500"/>
                    </a:cubicBezTo>
                    <a:cubicBezTo>
                      <a:pt x="935920" y="74729"/>
                      <a:pt x="923751" y="89393"/>
                      <a:pt x="912316" y="105256"/>
                    </a:cubicBezTo>
                    <a:lnTo>
                      <a:pt x="888432" y="143315"/>
                    </a:lnTo>
                    <a:lnTo>
                      <a:pt x="888867" y="142743"/>
                    </a:lnTo>
                    <a:cubicBezTo>
                      <a:pt x="924712" y="108084"/>
                      <a:pt x="965478" y="91406"/>
                      <a:pt x="1002670" y="100925"/>
                    </a:cubicBezTo>
                    <a:cubicBezTo>
                      <a:pt x="989895" y="114155"/>
                      <a:pt x="977726" y="128818"/>
                      <a:pt x="966291" y="144681"/>
                    </a:cubicBezTo>
                    <a:lnTo>
                      <a:pt x="945413" y="177952"/>
                    </a:lnTo>
                    <a:lnTo>
                      <a:pt x="964166" y="162708"/>
                    </a:lnTo>
                    <a:cubicBezTo>
                      <a:pt x="992497" y="143842"/>
                      <a:pt x="1022401" y="136245"/>
                      <a:pt x="1050295" y="143384"/>
                    </a:cubicBezTo>
                    <a:cubicBezTo>
                      <a:pt x="1037520" y="156614"/>
                      <a:pt x="1025351" y="171277"/>
                      <a:pt x="1013916" y="187141"/>
                    </a:cubicBezTo>
                    <a:lnTo>
                      <a:pt x="1006882" y="198350"/>
                    </a:lnTo>
                    <a:lnTo>
                      <a:pt x="1034163" y="184120"/>
                    </a:lnTo>
                    <a:cubicBezTo>
                      <a:pt x="1053485" y="176808"/>
                      <a:pt x="1072974" y="175019"/>
                      <a:pt x="1091570" y="179778"/>
                    </a:cubicBezTo>
                    <a:lnTo>
                      <a:pt x="1057889" y="220290"/>
                    </a:lnTo>
                    <a:lnTo>
                      <a:pt x="1069088" y="214448"/>
                    </a:lnTo>
                    <a:cubicBezTo>
                      <a:pt x="1088410" y="207136"/>
                      <a:pt x="1107899" y="205347"/>
                      <a:pt x="1126495" y="210106"/>
                    </a:cubicBezTo>
                    <a:lnTo>
                      <a:pt x="1100600" y="241253"/>
                    </a:lnTo>
                    <a:lnTo>
                      <a:pt x="1175523" y="270286"/>
                    </a:lnTo>
                    <a:cubicBezTo>
                      <a:pt x="1351042" y="351752"/>
                      <a:pt x="1483475" y="486241"/>
                      <a:pt x="1538721" y="646422"/>
                    </a:cubicBezTo>
                    <a:lnTo>
                      <a:pt x="1544182" y="667736"/>
                    </a:lnTo>
                    <a:lnTo>
                      <a:pt x="1661032" y="531273"/>
                    </a:lnTo>
                    <a:lnTo>
                      <a:pt x="1724679" y="594920"/>
                    </a:lnTo>
                    <a:lnTo>
                      <a:pt x="1560353" y="735627"/>
                    </a:lnTo>
                    <a:lnTo>
                      <a:pt x="1566976" y="814153"/>
                    </a:lnTo>
                    <a:cubicBezTo>
                      <a:pt x="1566976" y="987575"/>
                      <a:pt x="1479281" y="1144580"/>
                      <a:pt x="1337497" y="1258230"/>
                    </a:cubicBezTo>
                    <a:lnTo>
                      <a:pt x="1225660" y="1332194"/>
                    </a:lnTo>
                    <a:lnTo>
                      <a:pt x="1169820" y="1652288"/>
                    </a:lnTo>
                    <a:lnTo>
                      <a:pt x="1121462" y="1639331"/>
                    </a:lnTo>
                    <a:lnTo>
                      <a:pt x="1125360" y="1561409"/>
                    </a:lnTo>
                    <a:lnTo>
                      <a:pt x="1089774" y="1630840"/>
                    </a:lnTo>
                    <a:lnTo>
                      <a:pt x="1043276" y="1618381"/>
                    </a:lnTo>
                    <a:lnTo>
                      <a:pt x="1132920" y="1373474"/>
                    </a:lnTo>
                    <a:lnTo>
                      <a:pt x="1088457" y="1392819"/>
                    </a:lnTo>
                    <a:cubicBezTo>
                      <a:pt x="994722" y="1424599"/>
                      <a:pt x="891665" y="1442172"/>
                      <a:pt x="783488" y="1442172"/>
                    </a:cubicBezTo>
                    <a:lnTo>
                      <a:pt x="722496" y="1437244"/>
                    </a:lnTo>
                    <a:lnTo>
                      <a:pt x="841796" y="1606962"/>
                    </a:lnTo>
                    <a:lnTo>
                      <a:pt x="798440" y="1631993"/>
                    </a:lnTo>
                    <a:lnTo>
                      <a:pt x="746096" y="1574138"/>
                    </a:lnTo>
                    <a:lnTo>
                      <a:pt x="770029" y="1648396"/>
                    </a:lnTo>
                    <a:lnTo>
                      <a:pt x="728340" y="1672466"/>
                    </a:lnTo>
                    <a:lnTo>
                      <a:pt x="614230" y="1426587"/>
                    </a:lnTo>
                    <a:lnTo>
                      <a:pt x="525096" y="1404409"/>
                    </a:lnTo>
                    <a:lnTo>
                      <a:pt x="667476" y="1606962"/>
                    </a:lnTo>
                    <a:lnTo>
                      <a:pt x="624120" y="1631993"/>
                    </a:lnTo>
                    <a:lnTo>
                      <a:pt x="571776" y="1574138"/>
                    </a:lnTo>
                    <a:lnTo>
                      <a:pt x="595709" y="1648396"/>
                    </a:lnTo>
                    <a:lnTo>
                      <a:pt x="554020" y="1672466"/>
                    </a:lnTo>
                    <a:lnTo>
                      <a:pt x="411470" y="1365305"/>
                    </a:lnTo>
                    <a:lnTo>
                      <a:pt x="377222" y="1351252"/>
                    </a:lnTo>
                    <a:cubicBezTo>
                      <a:pt x="151069" y="1241105"/>
                      <a:pt x="0" y="1041770"/>
                      <a:pt x="0" y="814153"/>
                    </a:cubicBezTo>
                    <a:cubicBezTo>
                      <a:pt x="0" y="554018"/>
                      <a:pt x="197314" y="330825"/>
                      <a:pt x="478519" y="235486"/>
                    </a:cubicBezTo>
                    <a:lnTo>
                      <a:pt x="509126" y="227870"/>
                    </a:lnTo>
                    <a:lnTo>
                      <a:pt x="505019" y="198567"/>
                    </a:lnTo>
                    <a:cubicBezTo>
                      <a:pt x="506293" y="148974"/>
                      <a:pt x="524963" y="108438"/>
                      <a:pt x="560727" y="88715"/>
                    </a:cubicBezTo>
                    <a:cubicBezTo>
                      <a:pt x="560937" y="107001"/>
                      <a:pt x="562699" y="125859"/>
                      <a:pt x="565932" y="145033"/>
                    </a:cubicBezTo>
                    <a:lnTo>
                      <a:pt x="577759" y="194095"/>
                    </a:lnTo>
                    <a:lnTo>
                      <a:pt x="584493" y="132864"/>
                    </a:lnTo>
                    <a:cubicBezTo>
                      <a:pt x="597394" y="85728"/>
                      <a:pt x="623969" y="51814"/>
                      <a:pt x="661160" y="42295"/>
                    </a:cubicBezTo>
                    <a:lnTo>
                      <a:pt x="654352" y="123428"/>
                    </a:lnTo>
                    <a:lnTo>
                      <a:pt x="678010" y="68529"/>
                    </a:lnTo>
                    <a:cubicBezTo>
                      <a:pt x="705073" y="26188"/>
                      <a:pt x="742460" y="0"/>
                      <a:pt x="78375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楕円 1157">
                <a:extLst>
                  <a:ext uri="{FF2B5EF4-FFF2-40B4-BE49-F238E27FC236}">
                    <a16:creationId xmlns:a16="http://schemas.microsoft.com/office/drawing/2014/main" id="{D80C459C-1496-430F-8532-8B368137A41A}"/>
                  </a:ext>
                </a:extLst>
              </p:cNvPr>
              <p:cNvSpPr/>
              <p:nvPr/>
            </p:nvSpPr>
            <p:spPr bwMode="auto">
              <a:xfrm>
                <a:off x="7892076" y="1707887"/>
                <a:ext cx="460739" cy="341551"/>
              </a:xfrm>
              <a:prstGeom prst="ellipse">
                <a:avLst/>
              </a:pr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楕円 1158">
                <a:extLst>
                  <a:ext uri="{FF2B5EF4-FFF2-40B4-BE49-F238E27FC236}">
                    <a16:creationId xmlns:a16="http://schemas.microsoft.com/office/drawing/2014/main" id="{87E182A0-6DDF-4803-884F-573583697399}"/>
                  </a:ext>
                </a:extLst>
              </p:cNvPr>
              <p:cNvSpPr/>
              <p:nvPr/>
            </p:nvSpPr>
            <p:spPr bwMode="auto">
              <a:xfrm>
                <a:off x="7946827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楕円 1159">
                <a:extLst>
                  <a:ext uri="{FF2B5EF4-FFF2-40B4-BE49-F238E27FC236}">
                    <a16:creationId xmlns:a16="http://schemas.microsoft.com/office/drawing/2014/main" id="{29DCCAB9-15B6-4549-BE18-056BDCFED44E}"/>
                  </a:ext>
                </a:extLst>
              </p:cNvPr>
              <p:cNvSpPr/>
              <p:nvPr/>
            </p:nvSpPr>
            <p:spPr bwMode="auto">
              <a:xfrm>
                <a:off x="8127802" y="1815333"/>
                <a:ext cx="117224" cy="158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楕円 1160">
                <a:extLst>
                  <a:ext uri="{FF2B5EF4-FFF2-40B4-BE49-F238E27FC236}">
                    <a16:creationId xmlns:a16="http://schemas.microsoft.com/office/drawing/2014/main" id="{8B28B449-84EA-455A-814E-57D54E985113}"/>
                  </a:ext>
                </a:extLst>
              </p:cNvPr>
              <p:cNvSpPr/>
              <p:nvPr/>
            </p:nvSpPr>
            <p:spPr bwMode="auto">
              <a:xfrm>
                <a:off x="78073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円: 塗りつぶしなし 1161">
                <a:extLst>
                  <a:ext uri="{FF2B5EF4-FFF2-40B4-BE49-F238E27FC236}">
                    <a16:creationId xmlns:a16="http://schemas.microsoft.com/office/drawing/2014/main" id="{0C660393-7A0F-4DF4-92A3-D7414B5A6D64}"/>
                  </a:ext>
                </a:extLst>
              </p:cNvPr>
              <p:cNvSpPr/>
              <p:nvPr/>
            </p:nvSpPr>
            <p:spPr bwMode="auto">
              <a:xfrm>
                <a:off x="77862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楕円 1162">
                <a:extLst>
                  <a:ext uri="{FF2B5EF4-FFF2-40B4-BE49-F238E27FC236}">
                    <a16:creationId xmlns:a16="http://schemas.microsoft.com/office/drawing/2014/main" id="{757AE963-37CC-4F9B-9C97-62BB34287080}"/>
                  </a:ext>
                </a:extLst>
              </p:cNvPr>
              <p:cNvSpPr/>
              <p:nvPr/>
            </p:nvSpPr>
            <p:spPr bwMode="auto">
              <a:xfrm>
                <a:off x="8150225" y="139382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円: 塗りつぶしなし 1163">
                <a:extLst>
                  <a:ext uri="{FF2B5EF4-FFF2-40B4-BE49-F238E27FC236}">
                    <a16:creationId xmlns:a16="http://schemas.microsoft.com/office/drawing/2014/main" id="{00DA5ADE-B63E-413C-BF54-3D24FCBF2DCD}"/>
                  </a:ext>
                </a:extLst>
              </p:cNvPr>
              <p:cNvSpPr/>
              <p:nvPr/>
            </p:nvSpPr>
            <p:spPr bwMode="auto">
              <a:xfrm>
                <a:off x="8129112" y="137253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星: 12 pt 1164">
                <a:extLst>
                  <a:ext uri="{FF2B5EF4-FFF2-40B4-BE49-F238E27FC236}">
                    <a16:creationId xmlns:a16="http://schemas.microsoft.com/office/drawing/2014/main" id="{39F84BB0-57C4-4B94-8462-5A361E1C3763}"/>
                  </a:ext>
                </a:extLst>
              </p:cNvPr>
              <p:cNvSpPr/>
              <p:nvPr/>
            </p:nvSpPr>
            <p:spPr bwMode="auto">
              <a:xfrm>
                <a:off x="7764001" y="89155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89" name="グループ化 1188">
            <a:extLst>
              <a:ext uri="{FF2B5EF4-FFF2-40B4-BE49-F238E27FC236}">
                <a16:creationId xmlns:a16="http://schemas.microsoft.com/office/drawing/2014/main" id="{87F5C0FF-4503-48BB-A876-3D535F45B576}"/>
              </a:ext>
            </a:extLst>
          </p:cNvPr>
          <p:cNvGrpSpPr/>
          <p:nvPr/>
        </p:nvGrpSpPr>
        <p:grpSpPr>
          <a:xfrm>
            <a:off x="431351" y="2898894"/>
            <a:ext cx="1650916" cy="1461072"/>
            <a:chOff x="431351" y="2898894"/>
            <a:chExt cx="1650916" cy="1461072"/>
          </a:xfrm>
        </p:grpSpPr>
        <p:grpSp>
          <p:nvGrpSpPr>
            <p:cNvPr id="1190" name="グループ化 1189">
              <a:extLst>
                <a:ext uri="{FF2B5EF4-FFF2-40B4-BE49-F238E27FC236}">
                  <a16:creationId xmlns:a16="http://schemas.microsoft.com/office/drawing/2014/main" id="{5BB6468A-9361-4D13-BB88-0220AC0261BF}"/>
                </a:ext>
              </a:extLst>
            </p:cNvPr>
            <p:cNvGrpSpPr/>
            <p:nvPr/>
          </p:nvGrpSpPr>
          <p:grpSpPr>
            <a:xfrm>
              <a:off x="431351" y="2898894"/>
              <a:ext cx="1578124" cy="1348418"/>
              <a:chOff x="431351" y="2898894"/>
              <a:chExt cx="1653097" cy="1412478"/>
            </a:xfrm>
          </p:grpSpPr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6E422523-8AFF-4225-9143-126660C71658}"/>
                  </a:ext>
                </a:extLst>
              </p:cNvPr>
              <p:cNvSpPr/>
              <p:nvPr/>
            </p:nvSpPr>
            <p:spPr bwMode="auto">
              <a:xfrm>
                <a:off x="119158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AFEEDDDD-EAFB-43C0-A79C-32A111537746}"/>
                  </a:ext>
                </a:extLst>
              </p:cNvPr>
              <p:cNvSpPr/>
              <p:nvPr/>
            </p:nvSpPr>
            <p:spPr bwMode="auto">
              <a:xfrm rot="13500000">
                <a:off x="40436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D53C01F6-BC21-4E3B-8971-CAE3E3A877E7}"/>
                  </a:ext>
                </a:extLst>
              </p:cNvPr>
              <p:cNvSpPr/>
              <p:nvPr/>
            </p:nvSpPr>
            <p:spPr bwMode="auto">
              <a:xfrm rot="16200000">
                <a:off x="436743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フリーフォーム: 図形 1217">
                <a:extLst>
                  <a:ext uri="{FF2B5EF4-FFF2-40B4-BE49-F238E27FC236}">
                    <a16:creationId xmlns:a16="http://schemas.microsoft.com/office/drawing/2014/main" id="{8AB7D845-D1C1-4534-9517-06489F8FAAD6}"/>
                  </a:ext>
                </a:extLst>
              </p:cNvPr>
              <p:cNvSpPr/>
              <p:nvPr/>
            </p:nvSpPr>
            <p:spPr bwMode="auto">
              <a:xfrm rot="16200000">
                <a:off x="57438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7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3 h 1607657"/>
                  <a:gd name="connsiteX6" fmla="*/ 630047 w 1412478"/>
                  <a:gd name="connsiteY6" fmla="*/ 1535068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29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2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6 w 1412478"/>
                  <a:gd name="connsiteY19" fmla="*/ 870683 h 1607657"/>
                  <a:gd name="connsiteX20" fmla="*/ 132814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0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6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86359 w 1412478"/>
                  <a:gd name="connsiteY32" fmla="*/ 332622 h 1607657"/>
                  <a:gd name="connsiteX33" fmla="*/ 236223 w 1412478"/>
                  <a:gd name="connsiteY33" fmla="*/ 253578 h 1607657"/>
                  <a:gd name="connsiteX34" fmla="*/ 244906 w 1412478"/>
                  <a:gd name="connsiteY34" fmla="*/ 244425 h 1607657"/>
                  <a:gd name="connsiteX35" fmla="*/ 244780 w 1412478"/>
                  <a:gd name="connsiteY35" fmla="*/ 243068 h 1607657"/>
                  <a:gd name="connsiteX36" fmla="*/ 404912 w 1412478"/>
                  <a:gd name="connsiteY36" fmla="*/ 68371 h 1607657"/>
                  <a:gd name="connsiteX37" fmla="*/ 397983 w 1412478"/>
                  <a:gd name="connsiteY37" fmla="*/ 108450 h 1607657"/>
                  <a:gd name="connsiteX38" fmla="*/ 426364 w 1412478"/>
                  <a:gd name="connsiteY38" fmla="*/ 88224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7" y="827586"/>
                    </a:cubicBezTo>
                    <a:cubicBezTo>
                      <a:pt x="1343673" y="1000170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3"/>
                    </a:lnTo>
                    <a:lnTo>
                      <a:pt x="630047" y="1535068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29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2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6" y="870683"/>
                    </a:cubicBezTo>
                    <a:lnTo>
                      <a:pt x="132814" y="864965"/>
                    </a:lnTo>
                    <a:lnTo>
                      <a:pt x="114506" y="805672"/>
                    </a:lnTo>
                    <a:cubicBezTo>
                      <a:pt x="100334" y="744667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0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6" y="445373"/>
                    </a:lnTo>
                    <a:cubicBezTo>
                      <a:pt x="64947" y="433425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86359" y="332622"/>
                    </a:lnTo>
                    <a:lnTo>
                      <a:pt x="236223" y="253578"/>
                    </a:lnTo>
                    <a:lnTo>
                      <a:pt x="244906" y="244425"/>
                    </a:lnTo>
                    <a:lnTo>
                      <a:pt x="244780" y="243068"/>
                    </a:lnTo>
                    <a:cubicBezTo>
                      <a:pt x="244780" y="146585"/>
                      <a:pt x="316474" y="68371"/>
                      <a:pt x="404912" y="68371"/>
                    </a:cubicBezTo>
                    <a:lnTo>
                      <a:pt x="397983" y="108450"/>
                    </a:lnTo>
                    <a:lnTo>
                      <a:pt x="426364" y="88224"/>
                    </a:lnTo>
                    <a:cubicBezTo>
                      <a:pt x="572045" y="4115"/>
                      <a:pt x="749813" y="-24418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月 1218">
                <a:extLst>
                  <a:ext uri="{FF2B5EF4-FFF2-40B4-BE49-F238E27FC236}">
                    <a16:creationId xmlns:a16="http://schemas.microsoft.com/office/drawing/2014/main" id="{E52CBB30-4EA0-4CE4-9F73-D76A284AD4BD}"/>
                  </a:ext>
                </a:extLst>
              </p:cNvPr>
              <p:cNvSpPr/>
              <p:nvPr/>
            </p:nvSpPr>
            <p:spPr bwMode="auto">
              <a:xfrm rot="16200000">
                <a:off x="661938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B6502808-060D-474F-A03D-1F081768B3BB}"/>
                  </a:ext>
                </a:extLst>
              </p:cNvPr>
              <p:cNvSpPr/>
              <p:nvPr/>
            </p:nvSpPr>
            <p:spPr bwMode="auto">
              <a:xfrm>
                <a:off x="46725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1" name="楕円 1220">
                <a:extLst>
                  <a:ext uri="{FF2B5EF4-FFF2-40B4-BE49-F238E27FC236}">
                    <a16:creationId xmlns:a16="http://schemas.microsoft.com/office/drawing/2014/main" id="{34715929-74B2-4D60-90BE-DE6767074E32}"/>
                  </a:ext>
                </a:extLst>
              </p:cNvPr>
              <p:cNvSpPr/>
              <p:nvPr/>
            </p:nvSpPr>
            <p:spPr bwMode="auto">
              <a:xfrm>
                <a:off x="49837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楕円 1221">
                <a:extLst>
                  <a:ext uri="{FF2B5EF4-FFF2-40B4-BE49-F238E27FC236}">
                    <a16:creationId xmlns:a16="http://schemas.microsoft.com/office/drawing/2014/main" id="{1BB22A5C-CF6F-44C0-A2B5-CF3EFD6D70F2}"/>
                  </a:ext>
                </a:extLst>
              </p:cNvPr>
              <p:cNvSpPr/>
              <p:nvPr/>
            </p:nvSpPr>
            <p:spPr bwMode="auto">
              <a:xfrm>
                <a:off x="66069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楕円 1222">
                <a:extLst>
                  <a:ext uri="{FF2B5EF4-FFF2-40B4-BE49-F238E27FC236}">
                    <a16:creationId xmlns:a16="http://schemas.microsoft.com/office/drawing/2014/main" id="{60C173E4-1419-42A5-9DFC-1802E7723665}"/>
                  </a:ext>
                </a:extLst>
              </p:cNvPr>
              <p:cNvSpPr/>
              <p:nvPr/>
            </p:nvSpPr>
            <p:spPr bwMode="auto">
              <a:xfrm>
                <a:off x="521278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楕円 1223">
                <a:extLst>
                  <a:ext uri="{FF2B5EF4-FFF2-40B4-BE49-F238E27FC236}">
                    <a16:creationId xmlns:a16="http://schemas.microsoft.com/office/drawing/2014/main" id="{917B63A0-0D8B-41FF-8461-DB9E360213EE}"/>
                  </a:ext>
                </a:extLst>
              </p:cNvPr>
              <p:cNvSpPr/>
              <p:nvPr/>
            </p:nvSpPr>
            <p:spPr bwMode="auto">
              <a:xfrm>
                <a:off x="683604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5" name="フリーフォーム: 図形 1224">
                <a:extLst>
                  <a:ext uri="{FF2B5EF4-FFF2-40B4-BE49-F238E27FC236}">
                    <a16:creationId xmlns:a16="http://schemas.microsoft.com/office/drawing/2014/main" id="{D7449D71-10EB-4E83-AD7E-1E2944641390}"/>
                  </a:ext>
                </a:extLst>
              </p:cNvPr>
              <p:cNvSpPr/>
              <p:nvPr/>
            </p:nvSpPr>
            <p:spPr bwMode="auto">
              <a:xfrm rot="16200000">
                <a:off x="714042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フリーフォーム: 図形 1225">
                <a:extLst>
                  <a:ext uri="{FF2B5EF4-FFF2-40B4-BE49-F238E27FC236}">
                    <a16:creationId xmlns:a16="http://schemas.microsoft.com/office/drawing/2014/main" id="{753F4DC6-FA2C-413C-BF81-51FA43877D9D}"/>
                  </a:ext>
                </a:extLst>
              </p:cNvPr>
              <p:cNvSpPr/>
              <p:nvPr/>
            </p:nvSpPr>
            <p:spPr bwMode="auto">
              <a:xfrm rot="13500000">
                <a:off x="78495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フリーフォーム: 図形 1226">
                <a:extLst>
                  <a:ext uri="{FF2B5EF4-FFF2-40B4-BE49-F238E27FC236}">
                    <a16:creationId xmlns:a16="http://schemas.microsoft.com/office/drawing/2014/main" id="{959B3FF7-FEA9-4B53-96A7-487292EAE9D0}"/>
                  </a:ext>
                </a:extLst>
              </p:cNvPr>
              <p:cNvSpPr/>
              <p:nvPr/>
            </p:nvSpPr>
            <p:spPr bwMode="auto">
              <a:xfrm rot="13500000">
                <a:off x="89860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1" name="グループ化 1190">
              <a:extLst>
                <a:ext uri="{FF2B5EF4-FFF2-40B4-BE49-F238E27FC236}">
                  <a16:creationId xmlns:a16="http://schemas.microsoft.com/office/drawing/2014/main" id="{A02B54A8-83A6-4C26-8171-1917D9EC8138}"/>
                </a:ext>
              </a:extLst>
            </p:cNvPr>
            <p:cNvGrpSpPr/>
            <p:nvPr/>
          </p:nvGrpSpPr>
          <p:grpSpPr>
            <a:xfrm>
              <a:off x="1016177" y="3764186"/>
              <a:ext cx="695772" cy="595780"/>
              <a:chOff x="434909" y="2898894"/>
              <a:chExt cx="1649539" cy="1412478"/>
            </a:xfrm>
          </p:grpSpPr>
          <p:sp>
            <p:nvSpPr>
              <p:cNvPr id="1204" name="フリーフォーム: 図形 1203">
                <a:extLst>
                  <a:ext uri="{FF2B5EF4-FFF2-40B4-BE49-F238E27FC236}">
                    <a16:creationId xmlns:a16="http://schemas.microsoft.com/office/drawing/2014/main" id="{909F23FC-8966-4405-8B80-567AD98757D2}"/>
                  </a:ext>
                </a:extLst>
              </p:cNvPr>
              <p:cNvSpPr/>
              <p:nvPr/>
            </p:nvSpPr>
            <p:spPr bwMode="auto">
              <a:xfrm>
                <a:off x="119158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フリーフォーム: 図形 1204">
                <a:extLst>
                  <a:ext uri="{FF2B5EF4-FFF2-40B4-BE49-F238E27FC236}">
                    <a16:creationId xmlns:a16="http://schemas.microsoft.com/office/drawing/2014/main" id="{9FB3FBE8-7441-4455-A9E9-84225423A24F}"/>
                  </a:ext>
                </a:extLst>
              </p:cNvPr>
              <p:cNvSpPr/>
              <p:nvPr/>
            </p:nvSpPr>
            <p:spPr bwMode="auto">
              <a:xfrm rot="13500000">
                <a:off x="40436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フリーフォーム: 図形 1205">
                <a:extLst>
                  <a:ext uri="{FF2B5EF4-FFF2-40B4-BE49-F238E27FC236}">
                    <a16:creationId xmlns:a16="http://schemas.microsoft.com/office/drawing/2014/main" id="{B5F85A49-68FB-443F-88B3-01C04C3E89CC}"/>
                  </a:ext>
                </a:extLst>
              </p:cNvPr>
              <p:cNvSpPr/>
              <p:nvPr/>
            </p:nvSpPr>
            <p:spPr bwMode="auto">
              <a:xfrm rot="16200000">
                <a:off x="57438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7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3 h 1607657"/>
                  <a:gd name="connsiteX6" fmla="*/ 630047 w 1412478"/>
                  <a:gd name="connsiteY6" fmla="*/ 1535068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29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2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6 w 1412478"/>
                  <a:gd name="connsiteY19" fmla="*/ 870683 h 1607657"/>
                  <a:gd name="connsiteX20" fmla="*/ 132814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0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6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86359 w 1412478"/>
                  <a:gd name="connsiteY32" fmla="*/ 332622 h 1607657"/>
                  <a:gd name="connsiteX33" fmla="*/ 236223 w 1412478"/>
                  <a:gd name="connsiteY33" fmla="*/ 253578 h 1607657"/>
                  <a:gd name="connsiteX34" fmla="*/ 244906 w 1412478"/>
                  <a:gd name="connsiteY34" fmla="*/ 244425 h 1607657"/>
                  <a:gd name="connsiteX35" fmla="*/ 244780 w 1412478"/>
                  <a:gd name="connsiteY35" fmla="*/ 243068 h 1607657"/>
                  <a:gd name="connsiteX36" fmla="*/ 404912 w 1412478"/>
                  <a:gd name="connsiteY36" fmla="*/ 68371 h 1607657"/>
                  <a:gd name="connsiteX37" fmla="*/ 397983 w 1412478"/>
                  <a:gd name="connsiteY37" fmla="*/ 108450 h 1607657"/>
                  <a:gd name="connsiteX38" fmla="*/ 426364 w 1412478"/>
                  <a:gd name="connsiteY38" fmla="*/ 88224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7" y="827586"/>
                    </a:cubicBezTo>
                    <a:cubicBezTo>
                      <a:pt x="1343673" y="1000170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3"/>
                    </a:lnTo>
                    <a:lnTo>
                      <a:pt x="630047" y="1535068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29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2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6" y="870683"/>
                    </a:cubicBezTo>
                    <a:lnTo>
                      <a:pt x="132814" y="864965"/>
                    </a:lnTo>
                    <a:lnTo>
                      <a:pt x="114506" y="805672"/>
                    </a:lnTo>
                    <a:cubicBezTo>
                      <a:pt x="100334" y="744667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0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6" y="445373"/>
                    </a:lnTo>
                    <a:cubicBezTo>
                      <a:pt x="64947" y="433425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86359" y="332622"/>
                    </a:lnTo>
                    <a:lnTo>
                      <a:pt x="236223" y="253578"/>
                    </a:lnTo>
                    <a:lnTo>
                      <a:pt x="244906" y="244425"/>
                    </a:lnTo>
                    <a:lnTo>
                      <a:pt x="244780" y="243068"/>
                    </a:lnTo>
                    <a:cubicBezTo>
                      <a:pt x="244780" y="146585"/>
                      <a:pt x="316474" y="68371"/>
                      <a:pt x="404912" y="68371"/>
                    </a:cubicBezTo>
                    <a:lnTo>
                      <a:pt x="397983" y="108450"/>
                    </a:lnTo>
                    <a:lnTo>
                      <a:pt x="426364" y="88224"/>
                    </a:lnTo>
                    <a:cubicBezTo>
                      <a:pt x="572045" y="4115"/>
                      <a:pt x="749813" y="-24418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月 1206">
                <a:extLst>
                  <a:ext uri="{FF2B5EF4-FFF2-40B4-BE49-F238E27FC236}">
                    <a16:creationId xmlns:a16="http://schemas.microsoft.com/office/drawing/2014/main" id="{08253A25-628C-491B-AA01-39DC40153A46}"/>
                  </a:ext>
                </a:extLst>
              </p:cNvPr>
              <p:cNvSpPr/>
              <p:nvPr/>
            </p:nvSpPr>
            <p:spPr bwMode="auto">
              <a:xfrm rot="16200000">
                <a:off x="661938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フリーフォーム: 図形 1207">
                <a:extLst>
                  <a:ext uri="{FF2B5EF4-FFF2-40B4-BE49-F238E27FC236}">
                    <a16:creationId xmlns:a16="http://schemas.microsoft.com/office/drawing/2014/main" id="{6BD4E5E9-D92B-48CF-B811-78C87EB93924}"/>
                  </a:ext>
                </a:extLst>
              </p:cNvPr>
              <p:cNvSpPr/>
              <p:nvPr/>
            </p:nvSpPr>
            <p:spPr bwMode="auto">
              <a:xfrm>
                <a:off x="46725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楕円 1208">
                <a:extLst>
                  <a:ext uri="{FF2B5EF4-FFF2-40B4-BE49-F238E27FC236}">
                    <a16:creationId xmlns:a16="http://schemas.microsoft.com/office/drawing/2014/main" id="{28A5E012-984D-4E79-93BA-B35107A52824}"/>
                  </a:ext>
                </a:extLst>
              </p:cNvPr>
              <p:cNvSpPr/>
              <p:nvPr/>
            </p:nvSpPr>
            <p:spPr bwMode="auto">
              <a:xfrm>
                <a:off x="49837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楕円 1209">
                <a:extLst>
                  <a:ext uri="{FF2B5EF4-FFF2-40B4-BE49-F238E27FC236}">
                    <a16:creationId xmlns:a16="http://schemas.microsoft.com/office/drawing/2014/main" id="{2ED54E7B-F9FB-447A-9650-6DF6A90B781C}"/>
                  </a:ext>
                </a:extLst>
              </p:cNvPr>
              <p:cNvSpPr/>
              <p:nvPr/>
            </p:nvSpPr>
            <p:spPr bwMode="auto">
              <a:xfrm>
                <a:off x="66069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楕円 1210">
                <a:extLst>
                  <a:ext uri="{FF2B5EF4-FFF2-40B4-BE49-F238E27FC236}">
                    <a16:creationId xmlns:a16="http://schemas.microsoft.com/office/drawing/2014/main" id="{A8126797-480F-45D9-B7D5-F87FD229D69D}"/>
                  </a:ext>
                </a:extLst>
              </p:cNvPr>
              <p:cNvSpPr/>
              <p:nvPr/>
            </p:nvSpPr>
            <p:spPr bwMode="auto">
              <a:xfrm>
                <a:off x="521278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2" name="楕円 1211">
                <a:extLst>
                  <a:ext uri="{FF2B5EF4-FFF2-40B4-BE49-F238E27FC236}">
                    <a16:creationId xmlns:a16="http://schemas.microsoft.com/office/drawing/2014/main" id="{6EA45FD2-A5C0-4B28-830D-3E206256FCBC}"/>
                  </a:ext>
                </a:extLst>
              </p:cNvPr>
              <p:cNvSpPr/>
              <p:nvPr/>
            </p:nvSpPr>
            <p:spPr bwMode="auto">
              <a:xfrm>
                <a:off x="683604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フリーフォーム: 図形 1212">
                <a:extLst>
                  <a:ext uri="{FF2B5EF4-FFF2-40B4-BE49-F238E27FC236}">
                    <a16:creationId xmlns:a16="http://schemas.microsoft.com/office/drawing/2014/main" id="{1F5D34D9-5758-4AC5-9E4C-B04F2C67BADC}"/>
                  </a:ext>
                </a:extLst>
              </p:cNvPr>
              <p:cNvSpPr/>
              <p:nvPr/>
            </p:nvSpPr>
            <p:spPr bwMode="auto">
              <a:xfrm rot="13500000">
                <a:off x="78495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44E0A62E-EE54-4ABC-A856-BD38C570E21A}"/>
                  </a:ext>
                </a:extLst>
              </p:cNvPr>
              <p:cNvSpPr/>
              <p:nvPr/>
            </p:nvSpPr>
            <p:spPr bwMode="auto">
              <a:xfrm rot="13500000">
                <a:off x="89860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2" name="グループ化 1191">
              <a:extLst>
                <a:ext uri="{FF2B5EF4-FFF2-40B4-BE49-F238E27FC236}">
                  <a16:creationId xmlns:a16="http://schemas.microsoft.com/office/drawing/2014/main" id="{4FD705E2-587A-4C2F-B8D4-EFD614D51419}"/>
                </a:ext>
              </a:extLst>
            </p:cNvPr>
            <p:cNvGrpSpPr/>
            <p:nvPr/>
          </p:nvGrpSpPr>
          <p:grpSpPr>
            <a:xfrm>
              <a:off x="1386495" y="3764186"/>
              <a:ext cx="695772" cy="595780"/>
              <a:chOff x="434909" y="2898894"/>
              <a:chExt cx="1649539" cy="1412478"/>
            </a:xfrm>
          </p:grpSpPr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4E4D44B6-2B27-43AD-B9D0-3DEF8E6C7ED1}"/>
                  </a:ext>
                </a:extLst>
              </p:cNvPr>
              <p:cNvSpPr/>
              <p:nvPr/>
            </p:nvSpPr>
            <p:spPr bwMode="auto">
              <a:xfrm>
                <a:off x="119158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0C2F6C4A-C9F6-4D28-A653-92419184F20F}"/>
                  </a:ext>
                </a:extLst>
              </p:cNvPr>
              <p:cNvSpPr/>
              <p:nvPr/>
            </p:nvSpPr>
            <p:spPr bwMode="auto">
              <a:xfrm rot="13500000">
                <a:off x="40436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05990202-A4BB-4E35-A311-D010B3513489}"/>
                  </a:ext>
                </a:extLst>
              </p:cNvPr>
              <p:cNvSpPr/>
              <p:nvPr/>
            </p:nvSpPr>
            <p:spPr bwMode="auto">
              <a:xfrm rot="16200000">
                <a:off x="57438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7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3 h 1607657"/>
                  <a:gd name="connsiteX6" fmla="*/ 630047 w 1412478"/>
                  <a:gd name="connsiteY6" fmla="*/ 1535068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29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2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6 w 1412478"/>
                  <a:gd name="connsiteY19" fmla="*/ 870683 h 1607657"/>
                  <a:gd name="connsiteX20" fmla="*/ 132814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0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6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86359 w 1412478"/>
                  <a:gd name="connsiteY32" fmla="*/ 332622 h 1607657"/>
                  <a:gd name="connsiteX33" fmla="*/ 236223 w 1412478"/>
                  <a:gd name="connsiteY33" fmla="*/ 253578 h 1607657"/>
                  <a:gd name="connsiteX34" fmla="*/ 244906 w 1412478"/>
                  <a:gd name="connsiteY34" fmla="*/ 244425 h 1607657"/>
                  <a:gd name="connsiteX35" fmla="*/ 244780 w 1412478"/>
                  <a:gd name="connsiteY35" fmla="*/ 243068 h 1607657"/>
                  <a:gd name="connsiteX36" fmla="*/ 404912 w 1412478"/>
                  <a:gd name="connsiteY36" fmla="*/ 68371 h 1607657"/>
                  <a:gd name="connsiteX37" fmla="*/ 397983 w 1412478"/>
                  <a:gd name="connsiteY37" fmla="*/ 108450 h 1607657"/>
                  <a:gd name="connsiteX38" fmla="*/ 426364 w 1412478"/>
                  <a:gd name="connsiteY38" fmla="*/ 88224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7" y="827586"/>
                    </a:cubicBezTo>
                    <a:cubicBezTo>
                      <a:pt x="1343673" y="1000170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3"/>
                    </a:lnTo>
                    <a:lnTo>
                      <a:pt x="630047" y="1535068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29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2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6" y="870683"/>
                    </a:cubicBezTo>
                    <a:lnTo>
                      <a:pt x="132814" y="864965"/>
                    </a:lnTo>
                    <a:lnTo>
                      <a:pt x="114506" y="805672"/>
                    </a:lnTo>
                    <a:cubicBezTo>
                      <a:pt x="100334" y="744667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0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6" y="445373"/>
                    </a:lnTo>
                    <a:cubicBezTo>
                      <a:pt x="64947" y="433425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86359" y="332622"/>
                    </a:lnTo>
                    <a:lnTo>
                      <a:pt x="236223" y="253578"/>
                    </a:lnTo>
                    <a:lnTo>
                      <a:pt x="244906" y="244425"/>
                    </a:lnTo>
                    <a:lnTo>
                      <a:pt x="244780" y="243068"/>
                    </a:lnTo>
                    <a:cubicBezTo>
                      <a:pt x="244780" y="146585"/>
                      <a:pt x="316474" y="68371"/>
                      <a:pt x="404912" y="68371"/>
                    </a:cubicBezTo>
                    <a:lnTo>
                      <a:pt x="397983" y="108450"/>
                    </a:lnTo>
                    <a:lnTo>
                      <a:pt x="426364" y="88224"/>
                    </a:lnTo>
                    <a:cubicBezTo>
                      <a:pt x="572045" y="4115"/>
                      <a:pt x="749813" y="-24418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月 1195">
                <a:extLst>
                  <a:ext uri="{FF2B5EF4-FFF2-40B4-BE49-F238E27FC236}">
                    <a16:creationId xmlns:a16="http://schemas.microsoft.com/office/drawing/2014/main" id="{F51A9519-E723-429A-8997-AD9E34890195}"/>
                  </a:ext>
                </a:extLst>
              </p:cNvPr>
              <p:cNvSpPr/>
              <p:nvPr/>
            </p:nvSpPr>
            <p:spPr bwMode="auto">
              <a:xfrm rot="16200000">
                <a:off x="661938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DD833FF9-ADA5-42AA-A816-3B25BB9FA5BB}"/>
                  </a:ext>
                </a:extLst>
              </p:cNvPr>
              <p:cNvSpPr/>
              <p:nvPr/>
            </p:nvSpPr>
            <p:spPr bwMode="auto">
              <a:xfrm>
                <a:off x="46725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楕円 1197">
                <a:extLst>
                  <a:ext uri="{FF2B5EF4-FFF2-40B4-BE49-F238E27FC236}">
                    <a16:creationId xmlns:a16="http://schemas.microsoft.com/office/drawing/2014/main" id="{CCF70188-9A0B-4199-B941-E2F869638FDE}"/>
                  </a:ext>
                </a:extLst>
              </p:cNvPr>
              <p:cNvSpPr/>
              <p:nvPr/>
            </p:nvSpPr>
            <p:spPr bwMode="auto">
              <a:xfrm>
                <a:off x="49837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楕円 1198">
                <a:extLst>
                  <a:ext uri="{FF2B5EF4-FFF2-40B4-BE49-F238E27FC236}">
                    <a16:creationId xmlns:a16="http://schemas.microsoft.com/office/drawing/2014/main" id="{93B15347-9C0E-4784-9697-C453896EF642}"/>
                  </a:ext>
                </a:extLst>
              </p:cNvPr>
              <p:cNvSpPr/>
              <p:nvPr/>
            </p:nvSpPr>
            <p:spPr bwMode="auto">
              <a:xfrm>
                <a:off x="66069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楕円 1199">
                <a:extLst>
                  <a:ext uri="{FF2B5EF4-FFF2-40B4-BE49-F238E27FC236}">
                    <a16:creationId xmlns:a16="http://schemas.microsoft.com/office/drawing/2014/main" id="{3129497A-5A80-4F29-95AD-B492BBE456A7}"/>
                  </a:ext>
                </a:extLst>
              </p:cNvPr>
              <p:cNvSpPr/>
              <p:nvPr/>
            </p:nvSpPr>
            <p:spPr bwMode="auto">
              <a:xfrm>
                <a:off x="521278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楕円 1200">
                <a:extLst>
                  <a:ext uri="{FF2B5EF4-FFF2-40B4-BE49-F238E27FC236}">
                    <a16:creationId xmlns:a16="http://schemas.microsoft.com/office/drawing/2014/main" id="{49EF46AA-43F3-4405-A25B-BE96D8266446}"/>
                  </a:ext>
                </a:extLst>
              </p:cNvPr>
              <p:cNvSpPr/>
              <p:nvPr/>
            </p:nvSpPr>
            <p:spPr bwMode="auto">
              <a:xfrm>
                <a:off x="683604" y="3444767"/>
                <a:ext cx="83475" cy="998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01F386AC-757D-4122-AE0C-C7E9465CD68A}"/>
                  </a:ext>
                </a:extLst>
              </p:cNvPr>
              <p:cNvSpPr/>
              <p:nvPr/>
            </p:nvSpPr>
            <p:spPr bwMode="auto">
              <a:xfrm rot="13500000">
                <a:off x="78495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フリーフォーム: 図形 1202">
                <a:extLst>
                  <a:ext uri="{FF2B5EF4-FFF2-40B4-BE49-F238E27FC236}">
                    <a16:creationId xmlns:a16="http://schemas.microsoft.com/office/drawing/2014/main" id="{0102CBC4-9418-4EB2-8882-A6541BB1A835}"/>
                  </a:ext>
                </a:extLst>
              </p:cNvPr>
              <p:cNvSpPr/>
              <p:nvPr/>
            </p:nvSpPr>
            <p:spPr bwMode="auto">
              <a:xfrm rot="13500000">
                <a:off x="89860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28" name="グループ化 1227">
            <a:extLst>
              <a:ext uri="{FF2B5EF4-FFF2-40B4-BE49-F238E27FC236}">
                <a16:creationId xmlns:a16="http://schemas.microsoft.com/office/drawing/2014/main" id="{6D022C49-CE5F-4413-8D62-565DD86A6442}"/>
              </a:ext>
            </a:extLst>
          </p:cNvPr>
          <p:cNvGrpSpPr/>
          <p:nvPr/>
        </p:nvGrpSpPr>
        <p:grpSpPr>
          <a:xfrm>
            <a:off x="2275391" y="2898894"/>
            <a:ext cx="1650916" cy="1461072"/>
            <a:chOff x="2275391" y="2898894"/>
            <a:chExt cx="1650916" cy="1461072"/>
          </a:xfrm>
        </p:grpSpPr>
        <p:grpSp>
          <p:nvGrpSpPr>
            <p:cNvPr id="1229" name="グループ化 1228">
              <a:extLst>
                <a:ext uri="{FF2B5EF4-FFF2-40B4-BE49-F238E27FC236}">
                  <a16:creationId xmlns:a16="http://schemas.microsoft.com/office/drawing/2014/main" id="{1BACFFFE-74E8-4042-A867-B74F2C920C73}"/>
                </a:ext>
              </a:extLst>
            </p:cNvPr>
            <p:cNvGrpSpPr/>
            <p:nvPr/>
          </p:nvGrpSpPr>
          <p:grpSpPr>
            <a:xfrm>
              <a:off x="2275391" y="2898894"/>
              <a:ext cx="1578124" cy="1348418"/>
              <a:chOff x="2275391" y="2898894"/>
              <a:chExt cx="1653097" cy="1412478"/>
            </a:xfrm>
          </p:grpSpPr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C35E4AB9-5CED-4CD0-9832-AC106872F4F5}"/>
                  </a:ext>
                </a:extLst>
              </p:cNvPr>
              <p:cNvSpPr/>
              <p:nvPr/>
            </p:nvSpPr>
            <p:spPr bwMode="auto">
              <a:xfrm>
                <a:off x="303562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1ED8E191-1046-431D-9DE2-A0036C548747}"/>
                  </a:ext>
                </a:extLst>
              </p:cNvPr>
              <p:cNvSpPr/>
              <p:nvPr/>
            </p:nvSpPr>
            <p:spPr bwMode="auto">
              <a:xfrm rot="16200000">
                <a:off x="2280783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8" name="フリーフォーム: 図形 1257">
                <a:extLst>
                  <a:ext uri="{FF2B5EF4-FFF2-40B4-BE49-F238E27FC236}">
                    <a16:creationId xmlns:a16="http://schemas.microsoft.com/office/drawing/2014/main" id="{9D537516-3D5E-4C7D-8EED-2012EA1DB6ED}"/>
                  </a:ext>
                </a:extLst>
              </p:cNvPr>
              <p:cNvSpPr/>
              <p:nvPr/>
            </p:nvSpPr>
            <p:spPr bwMode="auto">
              <a:xfrm rot="13500000">
                <a:off x="224840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A760413E-2ABF-412D-9A7B-32C83EDBFB5F}"/>
                  </a:ext>
                </a:extLst>
              </p:cNvPr>
              <p:cNvSpPr/>
              <p:nvPr/>
            </p:nvSpPr>
            <p:spPr bwMode="auto">
              <a:xfrm rot="16200000">
                <a:off x="241842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8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4 h 1607657"/>
                  <a:gd name="connsiteX6" fmla="*/ 630047 w 1412478"/>
                  <a:gd name="connsiteY6" fmla="*/ 1535069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30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3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5 w 1412478"/>
                  <a:gd name="connsiteY19" fmla="*/ 870683 h 1607657"/>
                  <a:gd name="connsiteX20" fmla="*/ 132815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1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5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62548 w 1412478"/>
                  <a:gd name="connsiteY32" fmla="*/ 334315 h 1607657"/>
                  <a:gd name="connsiteX33" fmla="*/ 149905 w 1412478"/>
                  <a:gd name="connsiteY33" fmla="*/ 298640 h 1607657"/>
                  <a:gd name="connsiteX34" fmla="*/ 144985 w 1412478"/>
                  <a:gd name="connsiteY34" fmla="*/ 255883 h 1607657"/>
                  <a:gd name="connsiteX35" fmla="*/ 387183 w 1412478"/>
                  <a:gd name="connsiteY35" fmla="*/ 43727 h 1607657"/>
                  <a:gd name="connsiteX36" fmla="*/ 481457 w 1412478"/>
                  <a:gd name="connsiteY36" fmla="*/ 60399 h 1607657"/>
                  <a:gd name="connsiteX37" fmla="*/ 484025 w 1412478"/>
                  <a:gd name="connsiteY37" fmla="*/ 61916 h 1607657"/>
                  <a:gd name="connsiteX38" fmla="*/ 541101 w 1412478"/>
                  <a:gd name="connsiteY38" fmla="*/ 35875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8" y="827586"/>
                    </a:cubicBezTo>
                    <a:cubicBezTo>
                      <a:pt x="1343674" y="1000171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4"/>
                    </a:lnTo>
                    <a:lnTo>
                      <a:pt x="630047" y="1535069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30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3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5" y="870683"/>
                    </a:cubicBezTo>
                    <a:lnTo>
                      <a:pt x="132815" y="864965"/>
                    </a:lnTo>
                    <a:lnTo>
                      <a:pt x="114506" y="805672"/>
                    </a:lnTo>
                    <a:cubicBezTo>
                      <a:pt x="100334" y="744668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1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5" y="445373"/>
                    </a:lnTo>
                    <a:cubicBezTo>
                      <a:pt x="64947" y="433426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62548" y="334315"/>
                    </a:lnTo>
                    <a:lnTo>
                      <a:pt x="149905" y="298640"/>
                    </a:lnTo>
                    <a:cubicBezTo>
                      <a:pt x="146679" y="284829"/>
                      <a:pt x="144985" y="270529"/>
                      <a:pt x="144985" y="255883"/>
                    </a:cubicBezTo>
                    <a:cubicBezTo>
                      <a:pt x="144985" y="138712"/>
                      <a:pt x="253421" y="43727"/>
                      <a:pt x="387183" y="43727"/>
                    </a:cubicBezTo>
                    <a:cubicBezTo>
                      <a:pt x="420623" y="43727"/>
                      <a:pt x="452481" y="49663"/>
                      <a:pt x="481457" y="60399"/>
                    </a:cubicBezTo>
                    <a:lnTo>
                      <a:pt x="484025" y="61916"/>
                    </a:lnTo>
                    <a:lnTo>
                      <a:pt x="541101" y="35875"/>
                    </a:lnTo>
                    <a:cubicBezTo>
                      <a:pt x="660776" y="-5432"/>
                      <a:pt x="793644" y="-12674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36DCFDA7-F50B-404D-AC3E-6A550E1FD42D}"/>
                  </a:ext>
                </a:extLst>
              </p:cNvPr>
              <p:cNvSpPr/>
              <p:nvPr/>
            </p:nvSpPr>
            <p:spPr bwMode="auto">
              <a:xfrm>
                <a:off x="2365317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01FB39CF-C696-469F-A8AB-654F688C75C7}"/>
                  </a:ext>
                </a:extLst>
              </p:cNvPr>
              <p:cNvSpPr/>
              <p:nvPr/>
            </p:nvSpPr>
            <p:spPr bwMode="auto">
              <a:xfrm>
                <a:off x="2527643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644AE0EB-6399-4B2E-B2B4-DD838B5AF3F1}"/>
                  </a:ext>
                </a:extLst>
              </p:cNvPr>
              <p:cNvSpPr/>
              <p:nvPr/>
            </p:nvSpPr>
            <p:spPr bwMode="auto">
              <a:xfrm rot="13500000">
                <a:off x="262899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C7152B1E-FD65-472A-B195-6D412D5BD8DB}"/>
                  </a:ext>
                </a:extLst>
              </p:cNvPr>
              <p:cNvSpPr/>
              <p:nvPr/>
            </p:nvSpPr>
            <p:spPr bwMode="auto">
              <a:xfrm rot="13500000">
                <a:off x="274264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楕円 1263">
                <a:extLst>
                  <a:ext uri="{FF2B5EF4-FFF2-40B4-BE49-F238E27FC236}">
                    <a16:creationId xmlns:a16="http://schemas.microsoft.com/office/drawing/2014/main" id="{AA33BC4E-830D-4931-9CDF-A57EE703467B}"/>
                  </a:ext>
                </a:extLst>
              </p:cNvPr>
              <p:cNvSpPr/>
              <p:nvPr/>
            </p:nvSpPr>
            <p:spPr bwMode="auto">
              <a:xfrm>
                <a:off x="2398255" y="3742809"/>
                <a:ext cx="314770" cy="3927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A4821976-411E-4C05-8F91-439E3AC34383}"/>
                  </a:ext>
                </a:extLst>
              </p:cNvPr>
              <p:cNvSpPr/>
              <p:nvPr/>
            </p:nvSpPr>
            <p:spPr bwMode="auto">
              <a:xfrm>
                <a:off x="2468920" y="3889861"/>
                <a:ext cx="245796" cy="245736"/>
              </a:xfrm>
              <a:custGeom>
                <a:avLst/>
                <a:gdLst>
                  <a:gd name="connsiteX0" fmla="*/ 237813 w 245796"/>
                  <a:gd name="connsiteY0" fmla="*/ 0 h 245736"/>
                  <a:gd name="connsiteX1" fmla="*/ 245796 w 245796"/>
                  <a:gd name="connsiteY1" fmla="*/ 49342 h 245736"/>
                  <a:gd name="connsiteX2" fmla="*/ 88411 w 245796"/>
                  <a:gd name="connsiteY2" fmla="*/ 245736 h 245736"/>
                  <a:gd name="connsiteX3" fmla="*/ 27150 w 245796"/>
                  <a:gd name="connsiteY3" fmla="*/ 230302 h 245736"/>
                  <a:gd name="connsiteX4" fmla="*/ 0 w 245796"/>
                  <a:gd name="connsiteY4" fmla="*/ 207460 h 245736"/>
                  <a:gd name="connsiteX5" fmla="*/ 524 w 245796"/>
                  <a:gd name="connsiteY5" fmla="*/ 202756 h 245736"/>
                  <a:gd name="connsiteX6" fmla="*/ 223252 w 245796"/>
                  <a:gd name="connsiteY6" fmla="*/ 1327 h 24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796" h="245736">
                    <a:moveTo>
                      <a:pt x="237813" y="0"/>
                    </a:moveTo>
                    <a:lnTo>
                      <a:pt x="245796" y="49342"/>
                    </a:lnTo>
                    <a:cubicBezTo>
                      <a:pt x="245796" y="157807"/>
                      <a:pt x="175332" y="245736"/>
                      <a:pt x="88411" y="245736"/>
                    </a:cubicBezTo>
                    <a:cubicBezTo>
                      <a:pt x="66681" y="245736"/>
                      <a:pt x="45979" y="240241"/>
                      <a:pt x="27150" y="230302"/>
                    </a:cubicBezTo>
                    <a:lnTo>
                      <a:pt x="0" y="207460"/>
                    </a:lnTo>
                    <a:lnTo>
                      <a:pt x="524" y="202756"/>
                    </a:lnTo>
                    <a:cubicBezTo>
                      <a:pt x="23401" y="101650"/>
                      <a:pt x="111456" y="22016"/>
                      <a:pt x="223252" y="132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フリーフォーム: 図形 1265">
                <a:extLst>
                  <a:ext uri="{FF2B5EF4-FFF2-40B4-BE49-F238E27FC236}">
                    <a16:creationId xmlns:a16="http://schemas.microsoft.com/office/drawing/2014/main" id="{815063CD-2CF2-4A06-AC3C-F190A1296E95}"/>
                  </a:ext>
                </a:extLst>
              </p:cNvPr>
              <p:cNvSpPr/>
              <p:nvPr/>
            </p:nvSpPr>
            <p:spPr bwMode="auto">
              <a:xfrm>
                <a:off x="231129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7" name="楕円 1266">
                <a:extLst>
                  <a:ext uri="{FF2B5EF4-FFF2-40B4-BE49-F238E27FC236}">
                    <a16:creationId xmlns:a16="http://schemas.microsoft.com/office/drawing/2014/main" id="{9FD51A39-88A8-41C4-9941-5825A7AC5BCA}"/>
                  </a:ext>
                </a:extLst>
              </p:cNvPr>
              <p:cNvSpPr/>
              <p:nvPr/>
            </p:nvSpPr>
            <p:spPr bwMode="auto">
              <a:xfrm>
                <a:off x="234241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8" name="楕円 1267">
                <a:extLst>
                  <a:ext uri="{FF2B5EF4-FFF2-40B4-BE49-F238E27FC236}">
                    <a16:creationId xmlns:a16="http://schemas.microsoft.com/office/drawing/2014/main" id="{D95D7493-14AC-49AA-B4EA-CD3778BC6342}"/>
                  </a:ext>
                </a:extLst>
              </p:cNvPr>
              <p:cNvSpPr/>
              <p:nvPr/>
            </p:nvSpPr>
            <p:spPr bwMode="auto">
              <a:xfrm>
                <a:off x="250473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9" name="フリーフォーム: 図形 1268">
                <a:extLst>
                  <a:ext uri="{FF2B5EF4-FFF2-40B4-BE49-F238E27FC236}">
                    <a16:creationId xmlns:a16="http://schemas.microsoft.com/office/drawing/2014/main" id="{12E9D1BF-F56A-4397-9684-DF4873F8105E}"/>
                  </a:ext>
                </a:extLst>
              </p:cNvPr>
              <p:cNvSpPr/>
              <p:nvPr/>
            </p:nvSpPr>
            <p:spPr bwMode="auto">
              <a:xfrm rot="16200000">
                <a:off x="2558082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0" name="グループ化 1229">
              <a:extLst>
                <a:ext uri="{FF2B5EF4-FFF2-40B4-BE49-F238E27FC236}">
                  <a16:creationId xmlns:a16="http://schemas.microsoft.com/office/drawing/2014/main" id="{3BE61F80-8C20-4948-9767-9491AE53A17E}"/>
                </a:ext>
              </a:extLst>
            </p:cNvPr>
            <p:cNvGrpSpPr/>
            <p:nvPr/>
          </p:nvGrpSpPr>
          <p:grpSpPr>
            <a:xfrm>
              <a:off x="2860217" y="3764186"/>
              <a:ext cx="695772" cy="595780"/>
              <a:chOff x="2278949" y="2898894"/>
              <a:chExt cx="1649539" cy="1412478"/>
            </a:xfrm>
          </p:grpSpPr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A62A0FB0-6443-479A-84A2-4531EA320C1A}"/>
                  </a:ext>
                </a:extLst>
              </p:cNvPr>
              <p:cNvSpPr/>
              <p:nvPr/>
            </p:nvSpPr>
            <p:spPr bwMode="auto">
              <a:xfrm>
                <a:off x="303562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フリーフォーム: 図形 1244">
                <a:extLst>
                  <a:ext uri="{FF2B5EF4-FFF2-40B4-BE49-F238E27FC236}">
                    <a16:creationId xmlns:a16="http://schemas.microsoft.com/office/drawing/2014/main" id="{EC5FC198-B46F-49B8-98C7-F5E9A990C587}"/>
                  </a:ext>
                </a:extLst>
              </p:cNvPr>
              <p:cNvSpPr/>
              <p:nvPr/>
            </p:nvSpPr>
            <p:spPr bwMode="auto">
              <a:xfrm rot="13500000">
                <a:off x="224840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フリーフォーム: 図形 1245">
                <a:extLst>
                  <a:ext uri="{FF2B5EF4-FFF2-40B4-BE49-F238E27FC236}">
                    <a16:creationId xmlns:a16="http://schemas.microsoft.com/office/drawing/2014/main" id="{516E1FE0-26B4-409E-A0E7-96B9EFCE4768}"/>
                  </a:ext>
                </a:extLst>
              </p:cNvPr>
              <p:cNvSpPr/>
              <p:nvPr/>
            </p:nvSpPr>
            <p:spPr bwMode="auto">
              <a:xfrm rot="16200000">
                <a:off x="241842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8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4 h 1607657"/>
                  <a:gd name="connsiteX6" fmla="*/ 630047 w 1412478"/>
                  <a:gd name="connsiteY6" fmla="*/ 1535069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30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3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5 w 1412478"/>
                  <a:gd name="connsiteY19" fmla="*/ 870683 h 1607657"/>
                  <a:gd name="connsiteX20" fmla="*/ 132815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1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5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62548 w 1412478"/>
                  <a:gd name="connsiteY32" fmla="*/ 334315 h 1607657"/>
                  <a:gd name="connsiteX33" fmla="*/ 149905 w 1412478"/>
                  <a:gd name="connsiteY33" fmla="*/ 298640 h 1607657"/>
                  <a:gd name="connsiteX34" fmla="*/ 144985 w 1412478"/>
                  <a:gd name="connsiteY34" fmla="*/ 255883 h 1607657"/>
                  <a:gd name="connsiteX35" fmla="*/ 387183 w 1412478"/>
                  <a:gd name="connsiteY35" fmla="*/ 43727 h 1607657"/>
                  <a:gd name="connsiteX36" fmla="*/ 481457 w 1412478"/>
                  <a:gd name="connsiteY36" fmla="*/ 60399 h 1607657"/>
                  <a:gd name="connsiteX37" fmla="*/ 484025 w 1412478"/>
                  <a:gd name="connsiteY37" fmla="*/ 61916 h 1607657"/>
                  <a:gd name="connsiteX38" fmla="*/ 541101 w 1412478"/>
                  <a:gd name="connsiteY38" fmla="*/ 35875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8" y="827586"/>
                    </a:cubicBezTo>
                    <a:cubicBezTo>
                      <a:pt x="1343674" y="1000171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4"/>
                    </a:lnTo>
                    <a:lnTo>
                      <a:pt x="630047" y="1535069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30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3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5" y="870683"/>
                    </a:cubicBezTo>
                    <a:lnTo>
                      <a:pt x="132815" y="864965"/>
                    </a:lnTo>
                    <a:lnTo>
                      <a:pt x="114506" y="805672"/>
                    </a:lnTo>
                    <a:cubicBezTo>
                      <a:pt x="100334" y="744668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1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5" y="445373"/>
                    </a:lnTo>
                    <a:cubicBezTo>
                      <a:pt x="64947" y="433426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62548" y="334315"/>
                    </a:lnTo>
                    <a:lnTo>
                      <a:pt x="149905" y="298640"/>
                    </a:lnTo>
                    <a:cubicBezTo>
                      <a:pt x="146679" y="284829"/>
                      <a:pt x="144985" y="270529"/>
                      <a:pt x="144985" y="255883"/>
                    </a:cubicBezTo>
                    <a:cubicBezTo>
                      <a:pt x="144985" y="138712"/>
                      <a:pt x="253421" y="43727"/>
                      <a:pt x="387183" y="43727"/>
                    </a:cubicBezTo>
                    <a:cubicBezTo>
                      <a:pt x="420623" y="43727"/>
                      <a:pt x="452481" y="49663"/>
                      <a:pt x="481457" y="60399"/>
                    </a:cubicBezTo>
                    <a:lnTo>
                      <a:pt x="484025" y="61916"/>
                    </a:lnTo>
                    <a:lnTo>
                      <a:pt x="541101" y="35875"/>
                    </a:lnTo>
                    <a:cubicBezTo>
                      <a:pt x="660776" y="-5432"/>
                      <a:pt x="793644" y="-12674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フリーフォーム: 図形 1246">
                <a:extLst>
                  <a:ext uri="{FF2B5EF4-FFF2-40B4-BE49-F238E27FC236}">
                    <a16:creationId xmlns:a16="http://schemas.microsoft.com/office/drawing/2014/main" id="{3269B09A-C0E6-4815-BF3B-58493BB16951}"/>
                  </a:ext>
                </a:extLst>
              </p:cNvPr>
              <p:cNvSpPr/>
              <p:nvPr/>
            </p:nvSpPr>
            <p:spPr bwMode="auto">
              <a:xfrm>
                <a:off x="2365317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フリーフォーム: 図形 1247">
                <a:extLst>
                  <a:ext uri="{FF2B5EF4-FFF2-40B4-BE49-F238E27FC236}">
                    <a16:creationId xmlns:a16="http://schemas.microsoft.com/office/drawing/2014/main" id="{26EEDD3A-CEF5-4E20-895E-48542C12ABE3}"/>
                  </a:ext>
                </a:extLst>
              </p:cNvPr>
              <p:cNvSpPr/>
              <p:nvPr/>
            </p:nvSpPr>
            <p:spPr bwMode="auto">
              <a:xfrm>
                <a:off x="2527643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フリーフォーム: 図形 1248">
                <a:extLst>
                  <a:ext uri="{FF2B5EF4-FFF2-40B4-BE49-F238E27FC236}">
                    <a16:creationId xmlns:a16="http://schemas.microsoft.com/office/drawing/2014/main" id="{FB422006-773D-4CC3-AED2-68417FE130AA}"/>
                  </a:ext>
                </a:extLst>
              </p:cNvPr>
              <p:cNvSpPr/>
              <p:nvPr/>
            </p:nvSpPr>
            <p:spPr bwMode="auto">
              <a:xfrm rot="13500000">
                <a:off x="262899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フリーフォーム: 図形 1249">
                <a:extLst>
                  <a:ext uri="{FF2B5EF4-FFF2-40B4-BE49-F238E27FC236}">
                    <a16:creationId xmlns:a16="http://schemas.microsoft.com/office/drawing/2014/main" id="{78F61BD4-8CD4-4470-B15C-36813A8F1996}"/>
                  </a:ext>
                </a:extLst>
              </p:cNvPr>
              <p:cNvSpPr/>
              <p:nvPr/>
            </p:nvSpPr>
            <p:spPr bwMode="auto">
              <a:xfrm rot="13500000">
                <a:off x="274264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楕円 1250">
                <a:extLst>
                  <a:ext uri="{FF2B5EF4-FFF2-40B4-BE49-F238E27FC236}">
                    <a16:creationId xmlns:a16="http://schemas.microsoft.com/office/drawing/2014/main" id="{9BA74EF1-0600-4AB1-A763-3395CAF9BF44}"/>
                  </a:ext>
                </a:extLst>
              </p:cNvPr>
              <p:cNvSpPr/>
              <p:nvPr/>
            </p:nvSpPr>
            <p:spPr bwMode="auto">
              <a:xfrm>
                <a:off x="2398255" y="3742809"/>
                <a:ext cx="314770" cy="3927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フリーフォーム: 図形 1251">
                <a:extLst>
                  <a:ext uri="{FF2B5EF4-FFF2-40B4-BE49-F238E27FC236}">
                    <a16:creationId xmlns:a16="http://schemas.microsoft.com/office/drawing/2014/main" id="{8C54B5DB-B6B2-4077-9BF3-9292248AC3D5}"/>
                  </a:ext>
                </a:extLst>
              </p:cNvPr>
              <p:cNvSpPr/>
              <p:nvPr/>
            </p:nvSpPr>
            <p:spPr bwMode="auto">
              <a:xfrm>
                <a:off x="2468920" y="3889861"/>
                <a:ext cx="245796" cy="245736"/>
              </a:xfrm>
              <a:custGeom>
                <a:avLst/>
                <a:gdLst>
                  <a:gd name="connsiteX0" fmla="*/ 237813 w 245796"/>
                  <a:gd name="connsiteY0" fmla="*/ 0 h 245736"/>
                  <a:gd name="connsiteX1" fmla="*/ 245796 w 245796"/>
                  <a:gd name="connsiteY1" fmla="*/ 49342 h 245736"/>
                  <a:gd name="connsiteX2" fmla="*/ 88411 w 245796"/>
                  <a:gd name="connsiteY2" fmla="*/ 245736 h 245736"/>
                  <a:gd name="connsiteX3" fmla="*/ 27150 w 245796"/>
                  <a:gd name="connsiteY3" fmla="*/ 230302 h 245736"/>
                  <a:gd name="connsiteX4" fmla="*/ 0 w 245796"/>
                  <a:gd name="connsiteY4" fmla="*/ 207460 h 245736"/>
                  <a:gd name="connsiteX5" fmla="*/ 524 w 245796"/>
                  <a:gd name="connsiteY5" fmla="*/ 202756 h 245736"/>
                  <a:gd name="connsiteX6" fmla="*/ 223252 w 245796"/>
                  <a:gd name="connsiteY6" fmla="*/ 1327 h 24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796" h="245736">
                    <a:moveTo>
                      <a:pt x="237813" y="0"/>
                    </a:moveTo>
                    <a:lnTo>
                      <a:pt x="245796" y="49342"/>
                    </a:lnTo>
                    <a:cubicBezTo>
                      <a:pt x="245796" y="157807"/>
                      <a:pt x="175332" y="245736"/>
                      <a:pt x="88411" y="245736"/>
                    </a:cubicBezTo>
                    <a:cubicBezTo>
                      <a:pt x="66681" y="245736"/>
                      <a:pt x="45979" y="240241"/>
                      <a:pt x="27150" y="230302"/>
                    </a:cubicBezTo>
                    <a:lnTo>
                      <a:pt x="0" y="207460"/>
                    </a:lnTo>
                    <a:lnTo>
                      <a:pt x="524" y="202756"/>
                    </a:lnTo>
                    <a:cubicBezTo>
                      <a:pt x="23401" y="101650"/>
                      <a:pt x="111456" y="22016"/>
                      <a:pt x="223252" y="132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フリーフォーム: 図形 1252">
                <a:extLst>
                  <a:ext uri="{FF2B5EF4-FFF2-40B4-BE49-F238E27FC236}">
                    <a16:creationId xmlns:a16="http://schemas.microsoft.com/office/drawing/2014/main" id="{622B1BAE-66FD-4664-A1C2-4254DA8B01CE}"/>
                  </a:ext>
                </a:extLst>
              </p:cNvPr>
              <p:cNvSpPr/>
              <p:nvPr/>
            </p:nvSpPr>
            <p:spPr bwMode="auto">
              <a:xfrm>
                <a:off x="231129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楕円 1253">
                <a:extLst>
                  <a:ext uri="{FF2B5EF4-FFF2-40B4-BE49-F238E27FC236}">
                    <a16:creationId xmlns:a16="http://schemas.microsoft.com/office/drawing/2014/main" id="{BE852471-32F9-46FE-B8F1-C458A34A1124}"/>
                  </a:ext>
                </a:extLst>
              </p:cNvPr>
              <p:cNvSpPr/>
              <p:nvPr/>
            </p:nvSpPr>
            <p:spPr bwMode="auto">
              <a:xfrm>
                <a:off x="234241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5" name="楕円 1254">
                <a:extLst>
                  <a:ext uri="{FF2B5EF4-FFF2-40B4-BE49-F238E27FC236}">
                    <a16:creationId xmlns:a16="http://schemas.microsoft.com/office/drawing/2014/main" id="{02B4ECC6-618B-45C8-9B88-9F0ED2F484CC}"/>
                  </a:ext>
                </a:extLst>
              </p:cNvPr>
              <p:cNvSpPr/>
              <p:nvPr/>
            </p:nvSpPr>
            <p:spPr bwMode="auto">
              <a:xfrm>
                <a:off x="250473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1" name="グループ化 1230">
              <a:extLst>
                <a:ext uri="{FF2B5EF4-FFF2-40B4-BE49-F238E27FC236}">
                  <a16:creationId xmlns:a16="http://schemas.microsoft.com/office/drawing/2014/main" id="{0BA7E219-30FF-436B-BCFD-14A749619855}"/>
                </a:ext>
              </a:extLst>
            </p:cNvPr>
            <p:cNvGrpSpPr/>
            <p:nvPr/>
          </p:nvGrpSpPr>
          <p:grpSpPr>
            <a:xfrm>
              <a:off x="3230535" y="3764186"/>
              <a:ext cx="695772" cy="595780"/>
              <a:chOff x="2278949" y="2898894"/>
              <a:chExt cx="1649539" cy="1412478"/>
            </a:xfrm>
          </p:grpSpPr>
          <p:sp>
            <p:nvSpPr>
              <p:cNvPr id="1232" name="フリーフォーム: 図形 1231">
                <a:extLst>
                  <a:ext uri="{FF2B5EF4-FFF2-40B4-BE49-F238E27FC236}">
                    <a16:creationId xmlns:a16="http://schemas.microsoft.com/office/drawing/2014/main" id="{74AC5C3A-2601-4378-9507-0B115922AA05}"/>
                  </a:ext>
                </a:extLst>
              </p:cNvPr>
              <p:cNvSpPr/>
              <p:nvPr/>
            </p:nvSpPr>
            <p:spPr bwMode="auto">
              <a:xfrm>
                <a:off x="3035628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フリーフォーム: 図形 1232">
                <a:extLst>
                  <a:ext uri="{FF2B5EF4-FFF2-40B4-BE49-F238E27FC236}">
                    <a16:creationId xmlns:a16="http://schemas.microsoft.com/office/drawing/2014/main" id="{72FEA7BE-CC1F-4F41-96DE-35217930E4B3}"/>
                  </a:ext>
                </a:extLst>
              </p:cNvPr>
              <p:cNvSpPr/>
              <p:nvPr/>
            </p:nvSpPr>
            <p:spPr bwMode="auto">
              <a:xfrm rot="13500000">
                <a:off x="2248405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4" name="フリーフォーム: 図形 1233">
                <a:extLst>
                  <a:ext uri="{FF2B5EF4-FFF2-40B4-BE49-F238E27FC236}">
                    <a16:creationId xmlns:a16="http://schemas.microsoft.com/office/drawing/2014/main" id="{5652437E-AF71-4DE3-882F-2B36C3348F27}"/>
                  </a:ext>
                </a:extLst>
              </p:cNvPr>
              <p:cNvSpPr/>
              <p:nvPr/>
            </p:nvSpPr>
            <p:spPr bwMode="auto">
              <a:xfrm rot="16200000">
                <a:off x="2418421" y="2801304"/>
                <a:ext cx="1412478" cy="1607657"/>
              </a:xfrm>
              <a:custGeom>
                <a:avLst/>
                <a:gdLst>
                  <a:gd name="connsiteX0" fmla="*/ 1411963 w 1412478"/>
                  <a:gd name="connsiteY0" fmla="*/ 631137 h 1607657"/>
                  <a:gd name="connsiteX1" fmla="*/ 1389918 w 1412478"/>
                  <a:gd name="connsiteY1" fmla="*/ 827586 h 1607657"/>
                  <a:gd name="connsiteX2" fmla="*/ 1090469 w 1412478"/>
                  <a:gd name="connsiteY2" fmla="*/ 1222720 h 1607657"/>
                  <a:gd name="connsiteX3" fmla="*/ 1063875 w 1412478"/>
                  <a:gd name="connsiteY3" fmla="*/ 1236326 h 1607657"/>
                  <a:gd name="connsiteX4" fmla="*/ 770614 w 1412478"/>
                  <a:gd name="connsiteY4" fmla="*/ 1514470 h 1607657"/>
                  <a:gd name="connsiteX5" fmla="*/ 805601 w 1412478"/>
                  <a:gd name="connsiteY5" fmla="*/ 1368564 h 1607657"/>
                  <a:gd name="connsiteX6" fmla="*/ 630047 w 1412478"/>
                  <a:gd name="connsiteY6" fmla="*/ 1535069 h 1607657"/>
                  <a:gd name="connsiteX7" fmla="*/ 684363 w 1412478"/>
                  <a:gd name="connsiteY7" fmla="*/ 1308557 h 1607657"/>
                  <a:gd name="connsiteX8" fmla="*/ 676853 w 1412478"/>
                  <a:gd name="connsiteY8" fmla="*/ 1307335 h 1607657"/>
                  <a:gd name="connsiteX9" fmla="*/ 507633 w 1412478"/>
                  <a:gd name="connsiteY9" fmla="*/ 1607657 h 1607657"/>
                  <a:gd name="connsiteX10" fmla="*/ 511230 w 1412478"/>
                  <a:gd name="connsiteY10" fmla="*/ 1264451 h 1607657"/>
                  <a:gd name="connsiteX11" fmla="*/ 498025 w 1412478"/>
                  <a:gd name="connsiteY11" fmla="*/ 1259446 h 1607657"/>
                  <a:gd name="connsiteX12" fmla="*/ 430409 w 1412478"/>
                  <a:gd name="connsiteY12" fmla="*/ 1487487 h 1607657"/>
                  <a:gd name="connsiteX13" fmla="*/ 355132 w 1412478"/>
                  <a:gd name="connsiteY13" fmla="*/ 1233606 h 1607657"/>
                  <a:gd name="connsiteX14" fmla="*/ 308563 w 1412478"/>
                  <a:gd name="connsiteY14" fmla="*/ 1390663 h 1607657"/>
                  <a:gd name="connsiteX15" fmla="*/ 190560 w 1412478"/>
                  <a:gd name="connsiteY15" fmla="*/ 992688 h 1607657"/>
                  <a:gd name="connsiteX16" fmla="*/ 184485 w 1412478"/>
                  <a:gd name="connsiteY16" fmla="*/ 983300 h 1607657"/>
                  <a:gd name="connsiteX17" fmla="*/ 151715 w 1412478"/>
                  <a:gd name="connsiteY17" fmla="*/ 980970 h 1607657"/>
                  <a:gd name="connsiteX18" fmla="*/ 38744 w 1412478"/>
                  <a:gd name="connsiteY18" fmla="*/ 920948 h 1607657"/>
                  <a:gd name="connsiteX19" fmla="*/ 106055 w 1412478"/>
                  <a:gd name="connsiteY19" fmla="*/ 870683 h 1607657"/>
                  <a:gd name="connsiteX20" fmla="*/ 132815 w 1412478"/>
                  <a:gd name="connsiteY20" fmla="*/ 864965 h 1607657"/>
                  <a:gd name="connsiteX21" fmla="*/ 114506 w 1412478"/>
                  <a:gd name="connsiteY21" fmla="*/ 805672 h 1607657"/>
                  <a:gd name="connsiteX22" fmla="*/ 98849 w 1412478"/>
                  <a:gd name="connsiteY22" fmla="*/ 616710 h 1607657"/>
                  <a:gd name="connsiteX23" fmla="*/ 102371 w 1412478"/>
                  <a:gd name="connsiteY23" fmla="*/ 595279 h 1607657"/>
                  <a:gd name="connsiteX24" fmla="*/ 67311 w 1412478"/>
                  <a:gd name="connsiteY24" fmla="*/ 587788 h 1607657"/>
                  <a:gd name="connsiteX25" fmla="*/ 0 w 1412478"/>
                  <a:gd name="connsiteY25" fmla="*/ 537522 h 1607657"/>
                  <a:gd name="connsiteX26" fmla="*/ 112971 w 1412478"/>
                  <a:gd name="connsiteY26" fmla="*/ 477501 h 1607657"/>
                  <a:gd name="connsiteX27" fmla="*/ 124141 w 1412478"/>
                  <a:gd name="connsiteY27" fmla="*/ 476706 h 1607657"/>
                  <a:gd name="connsiteX28" fmla="*/ 133771 w 1412478"/>
                  <a:gd name="connsiteY28" fmla="*/ 451295 h 1607657"/>
                  <a:gd name="connsiteX29" fmla="*/ 106055 w 1412478"/>
                  <a:gd name="connsiteY29" fmla="*/ 445373 h 1607657"/>
                  <a:gd name="connsiteX30" fmla="*/ 38744 w 1412478"/>
                  <a:gd name="connsiteY30" fmla="*/ 395107 h 1607657"/>
                  <a:gd name="connsiteX31" fmla="*/ 151715 w 1412478"/>
                  <a:gd name="connsiteY31" fmla="*/ 335086 h 1607657"/>
                  <a:gd name="connsiteX32" fmla="*/ 162548 w 1412478"/>
                  <a:gd name="connsiteY32" fmla="*/ 334315 h 1607657"/>
                  <a:gd name="connsiteX33" fmla="*/ 149905 w 1412478"/>
                  <a:gd name="connsiteY33" fmla="*/ 298640 h 1607657"/>
                  <a:gd name="connsiteX34" fmla="*/ 144985 w 1412478"/>
                  <a:gd name="connsiteY34" fmla="*/ 255883 h 1607657"/>
                  <a:gd name="connsiteX35" fmla="*/ 387183 w 1412478"/>
                  <a:gd name="connsiteY35" fmla="*/ 43727 h 1607657"/>
                  <a:gd name="connsiteX36" fmla="*/ 481457 w 1412478"/>
                  <a:gd name="connsiteY36" fmla="*/ 60399 h 1607657"/>
                  <a:gd name="connsiteX37" fmla="*/ 484025 w 1412478"/>
                  <a:gd name="connsiteY37" fmla="*/ 61916 h 1607657"/>
                  <a:gd name="connsiteX38" fmla="*/ 541101 w 1412478"/>
                  <a:gd name="connsiteY38" fmla="*/ 35875 h 1607657"/>
                  <a:gd name="connsiteX39" fmla="*/ 925137 w 1412478"/>
                  <a:gd name="connsiteY39" fmla="*/ 22560 h 1607657"/>
                  <a:gd name="connsiteX40" fmla="*/ 1411963 w 1412478"/>
                  <a:gd name="connsiteY40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12478" h="1607657">
                    <a:moveTo>
                      <a:pt x="1411963" y="631137"/>
                    </a:moveTo>
                    <a:cubicBezTo>
                      <a:pt x="1414533" y="695750"/>
                      <a:pt x="1407535" y="761839"/>
                      <a:pt x="1389918" y="827586"/>
                    </a:cubicBezTo>
                    <a:cubicBezTo>
                      <a:pt x="1343674" y="1000171"/>
                      <a:pt x="1232879" y="1138221"/>
                      <a:pt x="1090469" y="1222720"/>
                    </a:cubicBezTo>
                    <a:lnTo>
                      <a:pt x="1063875" y="1236326"/>
                    </a:lnTo>
                    <a:lnTo>
                      <a:pt x="770614" y="1514470"/>
                    </a:lnTo>
                    <a:lnTo>
                      <a:pt x="805601" y="1368564"/>
                    </a:lnTo>
                    <a:lnTo>
                      <a:pt x="630047" y="1535069"/>
                    </a:lnTo>
                    <a:lnTo>
                      <a:pt x="684363" y="1308557"/>
                    </a:lnTo>
                    <a:lnTo>
                      <a:pt x="676853" y="1307335"/>
                    </a:lnTo>
                    <a:lnTo>
                      <a:pt x="507633" y="1607657"/>
                    </a:lnTo>
                    <a:lnTo>
                      <a:pt x="511230" y="1264451"/>
                    </a:lnTo>
                    <a:lnTo>
                      <a:pt x="498025" y="1259446"/>
                    </a:lnTo>
                    <a:lnTo>
                      <a:pt x="430409" y="1487487"/>
                    </a:lnTo>
                    <a:lnTo>
                      <a:pt x="355132" y="1233606"/>
                    </a:lnTo>
                    <a:lnTo>
                      <a:pt x="308563" y="1390663"/>
                    </a:lnTo>
                    <a:lnTo>
                      <a:pt x="190560" y="992688"/>
                    </a:lnTo>
                    <a:lnTo>
                      <a:pt x="184485" y="983300"/>
                    </a:lnTo>
                    <a:lnTo>
                      <a:pt x="151715" y="980970"/>
                    </a:lnTo>
                    <a:cubicBezTo>
                      <a:pt x="85326" y="971082"/>
                      <a:pt x="38744" y="947930"/>
                      <a:pt x="38744" y="920948"/>
                    </a:cubicBezTo>
                    <a:cubicBezTo>
                      <a:pt x="38744" y="900712"/>
                      <a:pt x="64947" y="882630"/>
                      <a:pt x="106055" y="870683"/>
                    </a:cubicBezTo>
                    <a:lnTo>
                      <a:pt x="132815" y="864965"/>
                    </a:lnTo>
                    <a:lnTo>
                      <a:pt x="114506" y="805672"/>
                    </a:lnTo>
                    <a:cubicBezTo>
                      <a:pt x="100334" y="744668"/>
                      <a:pt x="94781" y="681101"/>
                      <a:pt x="98849" y="616710"/>
                    </a:cubicBezTo>
                    <a:lnTo>
                      <a:pt x="102371" y="595279"/>
                    </a:lnTo>
                    <a:lnTo>
                      <a:pt x="67311" y="587788"/>
                    </a:lnTo>
                    <a:cubicBezTo>
                      <a:pt x="26203" y="575841"/>
                      <a:pt x="0" y="557759"/>
                      <a:pt x="0" y="537522"/>
                    </a:cubicBezTo>
                    <a:cubicBezTo>
                      <a:pt x="0" y="510540"/>
                      <a:pt x="46582" y="487390"/>
                      <a:pt x="112971" y="477501"/>
                    </a:cubicBezTo>
                    <a:lnTo>
                      <a:pt x="124141" y="476706"/>
                    </a:lnTo>
                    <a:lnTo>
                      <a:pt x="133771" y="451295"/>
                    </a:lnTo>
                    <a:lnTo>
                      <a:pt x="106055" y="445373"/>
                    </a:lnTo>
                    <a:cubicBezTo>
                      <a:pt x="64947" y="433426"/>
                      <a:pt x="38744" y="415344"/>
                      <a:pt x="38744" y="395107"/>
                    </a:cubicBezTo>
                    <a:cubicBezTo>
                      <a:pt x="38744" y="368125"/>
                      <a:pt x="85326" y="344975"/>
                      <a:pt x="151715" y="335086"/>
                    </a:cubicBezTo>
                    <a:lnTo>
                      <a:pt x="162548" y="334315"/>
                    </a:lnTo>
                    <a:lnTo>
                      <a:pt x="149905" y="298640"/>
                    </a:lnTo>
                    <a:cubicBezTo>
                      <a:pt x="146679" y="284829"/>
                      <a:pt x="144985" y="270529"/>
                      <a:pt x="144985" y="255883"/>
                    </a:cubicBezTo>
                    <a:cubicBezTo>
                      <a:pt x="144985" y="138712"/>
                      <a:pt x="253421" y="43727"/>
                      <a:pt x="387183" y="43727"/>
                    </a:cubicBezTo>
                    <a:cubicBezTo>
                      <a:pt x="420623" y="43727"/>
                      <a:pt x="452481" y="49663"/>
                      <a:pt x="481457" y="60399"/>
                    </a:cubicBezTo>
                    <a:lnTo>
                      <a:pt x="484025" y="61916"/>
                    </a:lnTo>
                    <a:lnTo>
                      <a:pt x="541101" y="35875"/>
                    </a:lnTo>
                    <a:cubicBezTo>
                      <a:pt x="660776" y="-5432"/>
                      <a:pt x="793644" y="-12674"/>
                      <a:pt x="925137" y="22560"/>
                    </a:cubicBezTo>
                    <a:cubicBezTo>
                      <a:pt x="1210037" y="98899"/>
                      <a:pt x="1400828" y="351148"/>
                      <a:pt x="1411963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フリーフォーム: 図形 1234">
                <a:extLst>
                  <a:ext uri="{FF2B5EF4-FFF2-40B4-BE49-F238E27FC236}">
                    <a16:creationId xmlns:a16="http://schemas.microsoft.com/office/drawing/2014/main" id="{ED705C7B-9B86-4C5F-AABF-8D49449ADAF7}"/>
                  </a:ext>
                </a:extLst>
              </p:cNvPr>
              <p:cNvSpPr/>
              <p:nvPr/>
            </p:nvSpPr>
            <p:spPr bwMode="auto">
              <a:xfrm>
                <a:off x="2365317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フリーフォーム: 図形 1235">
                <a:extLst>
                  <a:ext uri="{FF2B5EF4-FFF2-40B4-BE49-F238E27FC236}">
                    <a16:creationId xmlns:a16="http://schemas.microsoft.com/office/drawing/2014/main" id="{1F0E85A6-9878-4079-86E3-C62354CF4979}"/>
                  </a:ext>
                </a:extLst>
              </p:cNvPr>
              <p:cNvSpPr/>
              <p:nvPr/>
            </p:nvSpPr>
            <p:spPr bwMode="auto">
              <a:xfrm>
                <a:off x="2527643" y="3444768"/>
                <a:ext cx="83476" cy="60265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フリーフォーム: 図形 1236">
                <a:extLst>
                  <a:ext uri="{FF2B5EF4-FFF2-40B4-BE49-F238E27FC236}">
                    <a16:creationId xmlns:a16="http://schemas.microsoft.com/office/drawing/2014/main" id="{15E452AF-FCB8-4BEA-9156-3BE7579081B3}"/>
                  </a:ext>
                </a:extLst>
              </p:cNvPr>
              <p:cNvSpPr/>
              <p:nvPr/>
            </p:nvSpPr>
            <p:spPr bwMode="auto">
              <a:xfrm rot="13500000">
                <a:off x="2628990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FA945C08-A71A-4087-BDEE-E2F4F81B16C3}"/>
                  </a:ext>
                </a:extLst>
              </p:cNvPr>
              <p:cNvSpPr/>
              <p:nvPr/>
            </p:nvSpPr>
            <p:spPr bwMode="auto">
              <a:xfrm rot="13500000">
                <a:off x="2742646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楕円 1238">
                <a:extLst>
                  <a:ext uri="{FF2B5EF4-FFF2-40B4-BE49-F238E27FC236}">
                    <a16:creationId xmlns:a16="http://schemas.microsoft.com/office/drawing/2014/main" id="{49F81F50-6AA7-4935-9C7B-7E30520D6B84}"/>
                  </a:ext>
                </a:extLst>
              </p:cNvPr>
              <p:cNvSpPr/>
              <p:nvPr/>
            </p:nvSpPr>
            <p:spPr bwMode="auto">
              <a:xfrm>
                <a:off x="2398255" y="3742809"/>
                <a:ext cx="314770" cy="3927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フリーフォーム: 図形 1239">
                <a:extLst>
                  <a:ext uri="{FF2B5EF4-FFF2-40B4-BE49-F238E27FC236}">
                    <a16:creationId xmlns:a16="http://schemas.microsoft.com/office/drawing/2014/main" id="{61BDEC9C-30D8-44B9-88D8-CAE15E991EDB}"/>
                  </a:ext>
                </a:extLst>
              </p:cNvPr>
              <p:cNvSpPr/>
              <p:nvPr/>
            </p:nvSpPr>
            <p:spPr bwMode="auto">
              <a:xfrm>
                <a:off x="2468920" y="3889861"/>
                <a:ext cx="245796" cy="245736"/>
              </a:xfrm>
              <a:custGeom>
                <a:avLst/>
                <a:gdLst>
                  <a:gd name="connsiteX0" fmla="*/ 237813 w 245796"/>
                  <a:gd name="connsiteY0" fmla="*/ 0 h 245736"/>
                  <a:gd name="connsiteX1" fmla="*/ 245796 w 245796"/>
                  <a:gd name="connsiteY1" fmla="*/ 49342 h 245736"/>
                  <a:gd name="connsiteX2" fmla="*/ 88411 w 245796"/>
                  <a:gd name="connsiteY2" fmla="*/ 245736 h 245736"/>
                  <a:gd name="connsiteX3" fmla="*/ 27150 w 245796"/>
                  <a:gd name="connsiteY3" fmla="*/ 230302 h 245736"/>
                  <a:gd name="connsiteX4" fmla="*/ 0 w 245796"/>
                  <a:gd name="connsiteY4" fmla="*/ 207460 h 245736"/>
                  <a:gd name="connsiteX5" fmla="*/ 524 w 245796"/>
                  <a:gd name="connsiteY5" fmla="*/ 202756 h 245736"/>
                  <a:gd name="connsiteX6" fmla="*/ 223252 w 245796"/>
                  <a:gd name="connsiteY6" fmla="*/ 1327 h 24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796" h="245736">
                    <a:moveTo>
                      <a:pt x="237813" y="0"/>
                    </a:moveTo>
                    <a:lnTo>
                      <a:pt x="245796" y="49342"/>
                    </a:lnTo>
                    <a:cubicBezTo>
                      <a:pt x="245796" y="157807"/>
                      <a:pt x="175332" y="245736"/>
                      <a:pt x="88411" y="245736"/>
                    </a:cubicBezTo>
                    <a:cubicBezTo>
                      <a:pt x="66681" y="245736"/>
                      <a:pt x="45979" y="240241"/>
                      <a:pt x="27150" y="230302"/>
                    </a:cubicBezTo>
                    <a:lnTo>
                      <a:pt x="0" y="207460"/>
                    </a:lnTo>
                    <a:lnTo>
                      <a:pt x="524" y="202756"/>
                    </a:lnTo>
                    <a:cubicBezTo>
                      <a:pt x="23401" y="101650"/>
                      <a:pt x="111456" y="22016"/>
                      <a:pt x="223252" y="132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フリーフォーム: 図形 1240">
                <a:extLst>
                  <a:ext uri="{FF2B5EF4-FFF2-40B4-BE49-F238E27FC236}">
                    <a16:creationId xmlns:a16="http://schemas.microsoft.com/office/drawing/2014/main" id="{AB1F52D5-2938-438D-A665-3A126FCF1B16}"/>
                  </a:ext>
                </a:extLst>
              </p:cNvPr>
              <p:cNvSpPr/>
              <p:nvPr/>
            </p:nvSpPr>
            <p:spPr bwMode="auto">
              <a:xfrm>
                <a:off x="2311296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楕円 1241">
                <a:extLst>
                  <a:ext uri="{FF2B5EF4-FFF2-40B4-BE49-F238E27FC236}">
                    <a16:creationId xmlns:a16="http://schemas.microsoft.com/office/drawing/2014/main" id="{AAB3EF7F-7519-48F7-9CFA-CA7505C6700F}"/>
                  </a:ext>
                </a:extLst>
              </p:cNvPr>
              <p:cNvSpPr/>
              <p:nvPr/>
            </p:nvSpPr>
            <p:spPr bwMode="auto">
              <a:xfrm>
                <a:off x="2342412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楕円 1242">
                <a:extLst>
                  <a:ext uri="{FF2B5EF4-FFF2-40B4-BE49-F238E27FC236}">
                    <a16:creationId xmlns:a16="http://schemas.microsoft.com/office/drawing/2014/main" id="{76980E9E-3BE3-47FC-9BCC-2EE3B4378FED}"/>
                  </a:ext>
                </a:extLst>
              </p:cNvPr>
              <p:cNvSpPr/>
              <p:nvPr/>
            </p:nvSpPr>
            <p:spPr bwMode="auto">
              <a:xfrm>
                <a:off x="250473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70" name="グループ化 1269">
            <a:extLst>
              <a:ext uri="{FF2B5EF4-FFF2-40B4-BE49-F238E27FC236}">
                <a16:creationId xmlns:a16="http://schemas.microsoft.com/office/drawing/2014/main" id="{B529033F-2423-417F-BAFA-B02C43A11512}"/>
              </a:ext>
            </a:extLst>
          </p:cNvPr>
          <p:cNvGrpSpPr/>
          <p:nvPr/>
        </p:nvGrpSpPr>
        <p:grpSpPr>
          <a:xfrm>
            <a:off x="5704077" y="2898892"/>
            <a:ext cx="1971272" cy="1461072"/>
            <a:chOff x="5704077" y="2898892"/>
            <a:chExt cx="1971272" cy="1461072"/>
          </a:xfrm>
        </p:grpSpPr>
        <p:grpSp>
          <p:nvGrpSpPr>
            <p:cNvPr id="1271" name="グループ化 1270">
              <a:extLst>
                <a:ext uri="{FF2B5EF4-FFF2-40B4-BE49-F238E27FC236}">
                  <a16:creationId xmlns:a16="http://schemas.microsoft.com/office/drawing/2014/main" id="{453B6E07-4915-41DD-AFE9-82C8BA86D460}"/>
                </a:ext>
              </a:extLst>
            </p:cNvPr>
            <p:cNvGrpSpPr/>
            <p:nvPr/>
          </p:nvGrpSpPr>
          <p:grpSpPr>
            <a:xfrm>
              <a:off x="5704077" y="2898892"/>
              <a:ext cx="1883951" cy="1461072"/>
              <a:chOff x="5704077" y="2898892"/>
              <a:chExt cx="1883951" cy="1461072"/>
            </a:xfrm>
          </p:grpSpPr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BA4DE427-DBD3-4DB6-968B-E1A1A622E4DC}"/>
                  </a:ext>
                </a:extLst>
              </p:cNvPr>
              <p:cNvGrpSpPr/>
              <p:nvPr/>
            </p:nvGrpSpPr>
            <p:grpSpPr>
              <a:xfrm>
                <a:off x="5704077" y="2898892"/>
                <a:ext cx="1883951" cy="1348418"/>
                <a:chOff x="5704077" y="2898892"/>
                <a:chExt cx="1973453" cy="1412478"/>
              </a:xfrm>
            </p:grpSpPr>
            <p:sp>
              <p:nvSpPr>
                <p:cNvPr id="1305" name="フリーフォーム: 図形 1304">
                  <a:extLst>
                    <a:ext uri="{FF2B5EF4-FFF2-40B4-BE49-F238E27FC236}">
                      <a16:creationId xmlns:a16="http://schemas.microsoft.com/office/drawing/2014/main" id="{94778212-AF56-48D9-BE9B-D9A2A760B7BD}"/>
                    </a:ext>
                  </a:extLst>
                </p:cNvPr>
                <p:cNvSpPr/>
                <p:nvPr/>
              </p:nvSpPr>
              <p:spPr bwMode="auto">
                <a:xfrm rot="13500000">
                  <a:off x="5997446" y="3140496"/>
                  <a:ext cx="328542" cy="267454"/>
                </a:xfrm>
                <a:custGeom>
                  <a:avLst/>
                  <a:gdLst>
                    <a:gd name="connsiteX0" fmla="*/ 361158 w 923842"/>
                    <a:gd name="connsiteY0" fmla="*/ 0 h 540060"/>
                    <a:gd name="connsiteX1" fmla="*/ 923842 w 923842"/>
                    <a:gd name="connsiteY1" fmla="*/ 270030 h 540060"/>
                    <a:gd name="connsiteX2" fmla="*/ 361158 w 923842"/>
                    <a:gd name="connsiteY2" fmla="*/ 540060 h 540060"/>
                    <a:gd name="connsiteX3" fmla="*/ 73291 w 923842"/>
                    <a:gd name="connsiteY3" fmla="*/ 462160 h 540060"/>
                    <a:gd name="connsiteX4" fmla="*/ 8100 w 923842"/>
                    <a:gd name="connsiteY4" fmla="*/ 385338 h 540060"/>
                    <a:gd name="connsiteX5" fmla="*/ 45757 w 923842"/>
                    <a:gd name="connsiteY5" fmla="*/ 289011 h 540060"/>
                    <a:gd name="connsiteX6" fmla="*/ 0 w 923842"/>
                    <a:gd name="connsiteY6" fmla="*/ 171962 h 540060"/>
                    <a:gd name="connsiteX7" fmla="*/ 1149 w 923842"/>
                    <a:gd name="connsiteY7" fmla="*/ 166931 h 540060"/>
                    <a:gd name="connsiteX8" fmla="*/ 361158 w 923842"/>
                    <a:gd name="connsiteY8" fmla="*/ 0 h 540060"/>
                    <a:gd name="connsiteX0" fmla="*/ 45757 w 923842"/>
                    <a:gd name="connsiteY0" fmla="*/ 289011 h 540060"/>
                    <a:gd name="connsiteX1" fmla="*/ 0 w 923842"/>
                    <a:gd name="connsiteY1" fmla="*/ 171962 h 540060"/>
                    <a:gd name="connsiteX2" fmla="*/ 1149 w 923842"/>
                    <a:gd name="connsiteY2" fmla="*/ 166931 h 540060"/>
                    <a:gd name="connsiteX3" fmla="*/ 361158 w 923842"/>
                    <a:gd name="connsiteY3" fmla="*/ 0 h 540060"/>
                    <a:gd name="connsiteX4" fmla="*/ 923842 w 923842"/>
                    <a:gd name="connsiteY4" fmla="*/ 270030 h 540060"/>
                    <a:gd name="connsiteX5" fmla="*/ 361158 w 923842"/>
                    <a:gd name="connsiteY5" fmla="*/ 540060 h 540060"/>
                    <a:gd name="connsiteX6" fmla="*/ 73291 w 923842"/>
                    <a:gd name="connsiteY6" fmla="*/ 462160 h 540060"/>
                    <a:gd name="connsiteX7" fmla="*/ 8100 w 923842"/>
                    <a:gd name="connsiteY7" fmla="*/ 385338 h 540060"/>
                    <a:gd name="connsiteX8" fmla="*/ 137197 w 923842"/>
                    <a:gd name="connsiteY8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  <a:gd name="connsiteX7" fmla="*/ 137197 w 923842"/>
                    <a:gd name="connsiteY7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3842" h="540060">
                      <a:moveTo>
                        <a:pt x="0" y="171962"/>
                      </a:moveTo>
                      <a:lnTo>
                        <a:pt x="1149" y="166931"/>
                      </a:lnTo>
                      <a:cubicBezTo>
                        <a:pt x="49285" y="69344"/>
                        <a:pt x="169514" y="0"/>
                        <a:pt x="361158" y="0"/>
                      </a:cubicBezTo>
                      <a:cubicBezTo>
                        <a:pt x="616684" y="0"/>
                        <a:pt x="776204" y="173284"/>
                        <a:pt x="923842" y="270030"/>
                      </a:cubicBezTo>
                      <a:cubicBezTo>
                        <a:pt x="764298" y="381063"/>
                        <a:pt x="616684" y="540060"/>
                        <a:pt x="361158" y="540060"/>
                      </a:cubicBezTo>
                      <a:cubicBezTo>
                        <a:pt x="233395" y="540060"/>
                        <a:pt x="137373" y="510431"/>
                        <a:pt x="73291" y="462160"/>
                      </a:cubicBezTo>
                      <a:lnTo>
                        <a:pt x="8100" y="385338"/>
                      </a:lnTo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フリーフォーム: 図形 1305">
                  <a:extLst>
                    <a:ext uri="{FF2B5EF4-FFF2-40B4-BE49-F238E27FC236}">
                      <a16:creationId xmlns:a16="http://schemas.microsoft.com/office/drawing/2014/main" id="{6147963B-8280-4D0E-936B-A1D4D2A7CD78}"/>
                    </a:ext>
                  </a:extLst>
                </p:cNvPr>
                <p:cNvSpPr/>
                <p:nvPr/>
              </p:nvSpPr>
              <p:spPr bwMode="auto">
                <a:xfrm>
                  <a:off x="6784669" y="4107406"/>
                  <a:ext cx="127474" cy="165221"/>
                </a:xfrm>
                <a:custGeom>
                  <a:avLst/>
                  <a:gdLst>
                    <a:gd name="connsiteX0" fmla="*/ 295577 w 295577"/>
                    <a:gd name="connsiteY0" fmla="*/ 0 h 272974"/>
                    <a:gd name="connsiteX1" fmla="*/ 286962 w 295577"/>
                    <a:gd name="connsiteY1" fmla="*/ 86327 h 272974"/>
                    <a:gd name="connsiteX2" fmla="*/ 147788 w 295577"/>
                    <a:gd name="connsiteY2" fmla="*/ 272974 h 272974"/>
                    <a:gd name="connsiteX3" fmla="*/ 8614 w 295577"/>
                    <a:gd name="connsiteY3" fmla="*/ 86327 h 272974"/>
                    <a:gd name="connsiteX4" fmla="*/ 0 w 295577"/>
                    <a:gd name="connsiteY4" fmla="*/ 0 h 272974"/>
                    <a:gd name="connsiteX5" fmla="*/ 67195 w 295577"/>
                    <a:gd name="connsiteY5" fmla="*/ 15940 h 272974"/>
                    <a:gd name="connsiteX6" fmla="*/ 147788 w 295577"/>
                    <a:gd name="connsiteY6" fmla="*/ 22149 h 272974"/>
                    <a:gd name="connsiteX7" fmla="*/ 228381 w 295577"/>
                    <a:gd name="connsiteY7" fmla="*/ 15940 h 272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577" h="272974">
                      <a:moveTo>
                        <a:pt x="295577" y="0"/>
                      </a:moveTo>
                      <a:lnTo>
                        <a:pt x="286962" y="86327"/>
                      </a:lnTo>
                      <a:cubicBezTo>
                        <a:pt x="264033" y="196012"/>
                        <a:pt x="210352" y="272974"/>
                        <a:pt x="147788" y="272974"/>
                      </a:cubicBezTo>
                      <a:cubicBezTo>
                        <a:pt x="85224" y="272974"/>
                        <a:pt x="31544" y="196012"/>
                        <a:pt x="8614" y="86327"/>
                      </a:cubicBezTo>
                      <a:lnTo>
                        <a:pt x="0" y="0"/>
                      </a:lnTo>
                      <a:lnTo>
                        <a:pt x="67195" y="15940"/>
                      </a:lnTo>
                      <a:cubicBezTo>
                        <a:pt x="93227" y="20011"/>
                        <a:pt x="120181" y="22149"/>
                        <a:pt x="147788" y="22149"/>
                      </a:cubicBezTo>
                      <a:cubicBezTo>
                        <a:pt x="175395" y="22149"/>
                        <a:pt x="202349" y="20011"/>
                        <a:pt x="228381" y="1594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7" name="フリーフォーム: 図形 1306">
                  <a:extLst>
                    <a:ext uri="{FF2B5EF4-FFF2-40B4-BE49-F238E27FC236}">
                      <a16:creationId xmlns:a16="http://schemas.microsoft.com/office/drawing/2014/main" id="{5A43DA73-2FF5-407B-A610-8134D836A932}"/>
                    </a:ext>
                  </a:extLst>
                </p:cNvPr>
                <p:cNvSpPr/>
                <p:nvPr/>
              </p:nvSpPr>
              <p:spPr bwMode="auto">
                <a:xfrm>
                  <a:off x="6069872" y="2898892"/>
                  <a:ext cx="1607658" cy="1412478"/>
                </a:xfrm>
                <a:custGeom>
                  <a:avLst/>
                  <a:gdLst>
                    <a:gd name="connsiteX0" fmla="*/ 631138 w 1607658"/>
                    <a:gd name="connsiteY0" fmla="*/ 515 h 1412478"/>
                    <a:gd name="connsiteX1" fmla="*/ 827587 w 1607658"/>
                    <a:gd name="connsiteY1" fmla="*/ 22560 h 1412478"/>
                    <a:gd name="connsiteX2" fmla="*/ 1222721 w 1607658"/>
                    <a:gd name="connsiteY2" fmla="*/ 322009 h 1412478"/>
                    <a:gd name="connsiteX3" fmla="*/ 1236327 w 1607658"/>
                    <a:gd name="connsiteY3" fmla="*/ 348603 h 1412478"/>
                    <a:gd name="connsiteX4" fmla="*/ 1514471 w 1607658"/>
                    <a:gd name="connsiteY4" fmla="*/ 641864 h 1412478"/>
                    <a:gd name="connsiteX5" fmla="*/ 1368565 w 1607658"/>
                    <a:gd name="connsiteY5" fmla="*/ 606877 h 1412478"/>
                    <a:gd name="connsiteX6" fmla="*/ 1535070 w 1607658"/>
                    <a:gd name="connsiteY6" fmla="*/ 782431 h 1412478"/>
                    <a:gd name="connsiteX7" fmla="*/ 1308558 w 1607658"/>
                    <a:gd name="connsiteY7" fmla="*/ 728115 h 1412478"/>
                    <a:gd name="connsiteX8" fmla="*/ 1307336 w 1607658"/>
                    <a:gd name="connsiteY8" fmla="*/ 735625 h 1412478"/>
                    <a:gd name="connsiteX9" fmla="*/ 1607658 w 1607658"/>
                    <a:gd name="connsiteY9" fmla="*/ 904845 h 1412478"/>
                    <a:gd name="connsiteX10" fmla="*/ 1264452 w 1607658"/>
                    <a:gd name="connsiteY10" fmla="*/ 901248 h 1412478"/>
                    <a:gd name="connsiteX11" fmla="*/ 1259447 w 1607658"/>
                    <a:gd name="connsiteY11" fmla="*/ 914453 h 1412478"/>
                    <a:gd name="connsiteX12" fmla="*/ 1487488 w 1607658"/>
                    <a:gd name="connsiteY12" fmla="*/ 982069 h 1412478"/>
                    <a:gd name="connsiteX13" fmla="*/ 1233607 w 1607658"/>
                    <a:gd name="connsiteY13" fmla="*/ 1057346 h 1412478"/>
                    <a:gd name="connsiteX14" fmla="*/ 1390664 w 1607658"/>
                    <a:gd name="connsiteY14" fmla="*/ 1103915 h 1412478"/>
                    <a:gd name="connsiteX15" fmla="*/ 992689 w 1607658"/>
                    <a:gd name="connsiteY15" fmla="*/ 1221918 h 1412478"/>
                    <a:gd name="connsiteX16" fmla="*/ 983301 w 1607658"/>
                    <a:gd name="connsiteY16" fmla="*/ 1227993 h 1412478"/>
                    <a:gd name="connsiteX17" fmla="*/ 980971 w 1607658"/>
                    <a:gd name="connsiteY17" fmla="*/ 1260764 h 1412478"/>
                    <a:gd name="connsiteX18" fmla="*/ 920949 w 1607658"/>
                    <a:gd name="connsiteY18" fmla="*/ 1373734 h 1412478"/>
                    <a:gd name="connsiteX19" fmla="*/ 870683 w 1607658"/>
                    <a:gd name="connsiteY19" fmla="*/ 1306423 h 1412478"/>
                    <a:gd name="connsiteX20" fmla="*/ 864966 w 1607658"/>
                    <a:gd name="connsiteY20" fmla="*/ 1279664 h 1412478"/>
                    <a:gd name="connsiteX21" fmla="*/ 805672 w 1607658"/>
                    <a:gd name="connsiteY21" fmla="*/ 1297973 h 1412478"/>
                    <a:gd name="connsiteX22" fmla="*/ 616711 w 1607658"/>
                    <a:gd name="connsiteY22" fmla="*/ 1313630 h 1412478"/>
                    <a:gd name="connsiteX23" fmla="*/ 595280 w 1607658"/>
                    <a:gd name="connsiteY23" fmla="*/ 1310108 h 1412478"/>
                    <a:gd name="connsiteX24" fmla="*/ 587789 w 1607658"/>
                    <a:gd name="connsiteY24" fmla="*/ 1345167 h 1412478"/>
                    <a:gd name="connsiteX25" fmla="*/ 537523 w 1607658"/>
                    <a:gd name="connsiteY25" fmla="*/ 1412478 h 1412478"/>
                    <a:gd name="connsiteX26" fmla="*/ 477501 w 1607658"/>
                    <a:gd name="connsiteY26" fmla="*/ 1299508 h 1412478"/>
                    <a:gd name="connsiteX27" fmla="*/ 476707 w 1607658"/>
                    <a:gd name="connsiteY27" fmla="*/ 1288338 h 1412478"/>
                    <a:gd name="connsiteX28" fmla="*/ 451295 w 1607658"/>
                    <a:gd name="connsiteY28" fmla="*/ 1278707 h 1412478"/>
                    <a:gd name="connsiteX29" fmla="*/ 445374 w 1607658"/>
                    <a:gd name="connsiteY29" fmla="*/ 1306423 h 1412478"/>
                    <a:gd name="connsiteX30" fmla="*/ 395108 w 1607658"/>
                    <a:gd name="connsiteY30" fmla="*/ 1373734 h 1412478"/>
                    <a:gd name="connsiteX31" fmla="*/ 335086 w 1607658"/>
                    <a:gd name="connsiteY31" fmla="*/ 1260764 h 1412478"/>
                    <a:gd name="connsiteX32" fmla="*/ 334316 w 1607658"/>
                    <a:gd name="connsiteY32" fmla="*/ 1249931 h 1412478"/>
                    <a:gd name="connsiteX33" fmla="*/ 298640 w 1607658"/>
                    <a:gd name="connsiteY33" fmla="*/ 1262573 h 1412478"/>
                    <a:gd name="connsiteX34" fmla="*/ 255883 w 1607658"/>
                    <a:gd name="connsiteY34" fmla="*/ 1267494 h 1412478"/>
                    <a:gd name="connsiteX35" fmla="*/ 43727 w 1607658"/>
                    <a:gd name="connsiteY35" fmla="*/ 1025295 h 1412478"/>
                    <a:gd name="connsiteX36" fmla="*/ 60399 w 1607658"/>
                    <a:gd name="connsiteY36" fmla="*/ 931021 h 1412478"/>
                    <a:gd name="connsiteX37" fmla="*/ 61916 w 1607658"/>
                    <a:gd name="connsiteY37" fmla="*/ 928453 h 1412478"/>
                    <a:gd name="connsiteX38" fmla="*/ 35875 w 1607658"/>
                    <a:gd name="connsiteY38" fmla="*/ 871377 h 1412478"/>
                    <a:gd name="connsiteX39" fmla="*/ 22560 w 1607658"/>
                    <a:gd name="connsiteY39" fmla="*/ 487341 h 1412478"/>
                    <a:gd name="connsiteX40" fmla="*/ 631138 w 1607658"/>
                    <a:gd name="connsiteY40" fmla="*/ 515 h 1412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607658" h="1412478">
                      <a:moveTo>
                        <a:pt x="631138" y="515"/>
                      </a:moveTo>
                      <a:cubicBezTo>
                        <a:pt x="695751" y="-2055"/>
                        <a:pt x="761840" y="4943"/>
                        <a:pt x="827587" y="22560"/>
                      </a:cubicBezTo>
                      <a:cubicBezTo>
                        <a:pt x="1000172" y="68804"/>
                        <a:pt x="1138222" y="179599"/>
                        <a:pt x="1222721" y="322009"/>
                      </a:cubicBezTo>
                      <a:lnTo>
                        <a:pt x="1236327" y="348603"/>
                      </a:lnTo>
                      <a:lnTo>
                        <a:pt x="1514471" y="641864"/>
                      </a:lnTo>
                      <a:lnTo>
                        <a:pt x="1368565" y="606877"/>
                      </a:lnTo>
                      <a:lnTo>
                        <a:pt x="1535070" y="782431"/>
                      </a:lnTo>
                      <a:lnTo>
                        <a:pt x="1308558" y="728115"/>
                      </a:lnTo>
                      <a:lnTo>
                        <a:pt x="1307336" y="735625"/>
                      </a:lnTo>
                      <a:lnTo>
                        <a:pt x="1607658" y="904845"/>
                      </a:lnTo>
                      <a:lnTo>
                        <a:pt x="1264452" y="901248"/>
                      </a:lnTo>
                      <a:lnTo>
                        <a:pt x="1259447" y="914453"/>
                      </a:lnTo>
                      <a:lnTo>
                        <a:pt x="1487488" y="982069"/>
                      </a:lnTo>
                      <a:lnTo>
                        <a:pt x="1233607" y="1057346"/>
                      </a:lnTo>
                      <a:lnTo>
                        <a:pt x="1390664" y="1103915"/>
                      </a:lnTo>
                      <a:lnTo>
                        <a:pt x="992689" y="1221918"/>
                      </a:lnTo>
                      <a:lnTo>
                        <a:pt x="983301" y="1227993"/>
                      </a:lnTo>
                      <a:lnTo>
                        <a:pt x="980971" y="1260764"/>
                      </a:lnTo>
                      <a:cubicBezTo>
                        <a:pt x="971082" y="1327152"/>
                        <a:pt x="947931" y="1373734"/>
                        <a:pt x="920949" y="1373734"/>
                      </a:cubicBezTo>
                      <a:cubicBezTo>
                        <a:pt x="900712" y="1373734"/>
                        <a:pt x="882631" y="1347532"/>
                        <a:pt x="870683" y="1306423"/>
                      </a:cubicBezTo>
                      <a:lnTo>
                        <a:pt x="864966" y="1279664"/>
                      </a:lnTo>
                      <a:lnTo>
                        <a:pt x="805672" y="1297973"/>
                      </a:lnTo>
                      <a:cubicBezTo>
                        <a:pt x="744668" y="1312144"/>
                        <a:pt x="681102" y="1317698"/>
                        <a:pt x="616711" y="1313630"/>
                      </a:cubicBezTo>
                      <a:lnTo>
                        <a:pt x="595280" y="1310108"/>
                      </a:lnTo>
                      <a:lnTo>
                        <a:pt x="587789" y="1345167"/>
                      </a:lnTo>
                      <a:cubicBezTo>
                        <a:pt x="575841" y="1386276"/>
                        <a:pt x="557760" y="1412478"/>
                        <a:pt x="537523" y="1412478"/>
                      </a:cubicBezTo>
                      <a:cubicBezTo>
                        <a:pt x="510541" y="1412478"/>
                        <a:pt x="487390" y="1365896"/>
                        <a:pt x="477501" y="1299508"/>
                      </a:cubicBezTo>
                      <a:lnTo>
                        <a:pt x="476707" y="1288338"/>
                      </a:lnTo>
                      <a:lnTo>
                        <a:pt x="451295" y="1278707"/>
                      </a:lnTo>
                      <a:lnTo>
                        <a:pt x="445374" y="1306423"/>
                      </a:lnTo>
                      <a:cubicBezTo>
                        <a:pt x="433426" y="1347532"/>
                        <a:pt x="415344" y="1373734"/>
                        <a:pt x="395108" y="1373734"/>
                      </a:cubicBezTo>
                      <a:cubicBezTo>
                        <a:pt x="368125" y="1373734"/>
                        <a:pt x="344975" y="1327152"/>
                        <a:pt x="335086" y="1260764"/>
                      </a:cubicBezTo>
                      <a:lnTo>
                        <a:pt x="334316" y="1249931"/>
                      </a:lnTo>
                      <a:lnTo>
                        <a:pt x="298640" y="1262573"/>
                      </a:lnTo>
                      <a:cubicBezTo>
                        <a:pt x="284829" y="1265799"/>
                        <a:pt x="270529" y="1267494"/>
                        <a:pt x="255883" y="1267494"/>
                      </a:cubicBezTo>
                      <a:cubicBezTo>
                        <a:pt x="138712" y="1267494"/>
                        <a:pt x="43727" y="1159057"/>
                        <a:pt x="43727" y="1025295"/>
                      </a:cubicBezTo>
                      <a:cubicBezTo>
                        <a:pt x="43727" y="991855"/>
                        <a:pt x="49663" y="959997"/>
                        <a:pt x="60399" y="931021"/>
                      </a:cubicBezTo>
                      <a:lnTo>
                        <a:pt x="61916" y="928453"/>
                      </a:lnTo>
                      <a:lnTo>
                        <a:pt x="35875" y="871377"/>
                      </a:lnTo>
                      <a:cubicBezTo>
                        <a:pt x="-5432" y="751702"/>
                        <a:pt x="-12674" y="618834"/>
                        <a:pt x="22560" y="487341"/>
                      </a:cubicBezTo>
                      <a:cubicBezTo>
                        <a:pt x="98899" y="202441"/>
                        <a:pt x="351148" y="11650"/>
                        <a:pt x="631138" y="51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C00"/>
                    </a:gs>
                    <a:gs pos="80000">
                      <a:srgbClr val="CC66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8" name="フリーフォーム: 図形 1307">
                  <a:extLst>
                    <a:ext uri="{FF2B5EF4-FFF2-40B4-BE49-F238E27FC236}">
                      <a16:creationId xmlns:a16="http://schemas.microsoft.com/office/drawing/2014/main" id="{062BC856-D806-4A82-B716-9D4FE2F3E024}"/>
                    </a:ext>
                  </a:extLst>
                </p:cNvPr>
                <p:cNvSpPr/>
                <p:nvPr/>
              </p:nvSpPr>
              <p:spPr bwMode="auto">
                <a:xfrm rot="16200000">
                  <a:off x="6029824" y="3811200"/>
                  <a:ext cx="188906" cy="199690"/>
                </a:xfrm>
                <a:custGeom>
                  <a:avLst/>
                  <a:gdLst>
                    <a:gd name="connsiteX0" fmla="*/ 571611 w 571611"/>
                    <a:gd name="connsiteY0" fmla="*/ 0 h 604243"/>
                    <a:gd name="connsiteX1" fmla="*/ 286621 w 571611"/>
                    <a:gd name="connsiteY1" fmla="*/ 495111 h 604243"/>
                    <a:gd name="connsiteX2" fmla="*/ 282564 w 571611"/>
                    <a:gd name="connsiteY2" fmla="*/ 564325 h 604243"/>
                    <a:gd name="connsiteX3" fmla="*/ 260290 w 571611"/>
                    <a:gd name="connsiteY3" fmla="*/ 576933 h 604243"/>
                    <a:gd name="connsiteX4" fmla="*/ 68916 w 571611"/>
                    <a:gd name="connsiteY4" fmla="*/ 584161 h 604243"/>
                    <a:gd name="connsiteX5" fmla="*/ 24372 w 571611"/>
                    <a:gd name="connsiteY5" fmla="*/ 544440 h 604243"/>
                    <a:gd name="connsiteX6" fmla="*/ 0 w 571611"/>
                    <a:gd name="connsiteY6" fmla="*/ 497462 h 604243"/>
                    <a:gd name="connsiteX7" fmla="*/ 3469 w 571611"/>
                    <a:gd name="connsiteY7" fmla="*/ 463049 h 604243"/>
                    <a:gd name="connsiteX8" fmla="*/ 571611 w 571611"/>
                    <a:gd name="connsiteY8" fmla="*/ 0 h 604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1611" h="604243">
                      <a:moveTo>
                        <a:pt x="571611" y="0"/>
                      </a:moveTo>
                      <a:cubicBezTo>
                        <a:pt x="411893" y="119789"/>
                        <a:pt x="309679" y="299260"/>
                        <a:pt x="286621" y="495111"/>
                      </a:cubicBezTo>
                      <a:lnTo>
                        <a:pt x="282564" y="564325"/>
                      </a:lnTo>
                      <a:lnTo>
                        <a:pt x="260290" y="576933"/>
                      </a:lnTo>
                      <a:cubicBezTo>
                        <a:pt x="188030" y="609535"/>
                        <a:pt x="120924" y="614188"/>
                        <a:pt x="68916" y="584161"/>
                      </a:cubicBezTo>
                      <a:cubicBezTo>
                        <a:pt x="51580" y="574152"/>
                        <a:pt x="36743" y="560764"/>
                        <a:pt x="24372" y="544440"/>
                      </a:cubicBezTo>
                      <a:lnTo>
                        <a:pt x="0" y="497462"/>
                      </a:lnTo>
                      <a:lnTo>
                        <a:pt x="3469" y="463049"/>
                      </a:lnTo>
                      <a:cubicBezTo>
                        <a:pt x="57545" y="198788"/>
                        <a:pt x="291363" y="0"/>
                        <a:pt x="5716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9" name="フリーフォーム: 図形 1308">
                  <a:extLst>
                    <a:ext uri="{FF2B5EF4-FFF2-40B4-BE49-F238E27FC236}">
                      <a16:creationId xmlns:a16="http://schemas.microsoft.com/office/drawing/2014/main" id="{8DAB87A2-6E76-44F9-A715-B7DB9DB1725E}"/>
                    </a:ext>
                  </a:extLst>
                </p:cNvPr>
                <p:cNvSpPr/>
                <p:nvPr/>
              </p:nvSpPr>
              <p:spPr bwMode="auto">
                <a:xfrm flipV="1">
                  <a:off x="6114358" y="3462222"/>
                  <a:ext cx="83476" cy="46498"/>
                </a:xfrm>
                <a:custGeom>
                  <a:avLst/>
                  <a:gdLst>
                    <a:gd name="connsiteX0" fmla="*/ 41738 w 83476"/>
                    <a:gd name="connsiteY0" fmla="*/ 0 h 60265"/>
                    <a:gd name="connsiteX1" fmla="*/ 83476 w 83476"/>
                    <a:gd name="connsiteY1" fmla="*/ 49940 h 60265"/>
                    <a:gd name="connsiteX2" fmla="*/ 79902 w 83476"/>
                    <a:gd name="connsiteY2" fmla="*/ 60265 h 60265"/>
                    <a:gd name="connsiteX3" fmla="*/ 77090 w 83476"/>
                    <a:gd name="connsiteY3" fmla="*/ 55275 h 60265"/>
                    <a:gd name="connsiteX4" fmla="*/ 41738 w 83476"/>
                    <a:gd name="connsiteY4" fmla="*/ 37758 h 60265"/>
                    <a:gd name="connsiteX5" fmla="*/ 6387 w 83476"/>
                    <a:gd name="connsiteY5" fmla="*/ 55275 h 60265"/>
                    <a:gd name="connsiteX6" fmla="*/ 3574 w 83476"/>
                    <a:gd name="connsiteY6" fmla="*/ 60265 h 60265"/>
                    <a:gd name="connsiteX7" fmla="*/ 0 w 83476"/>
                    <a:gd name="connsiteY7" fmla="*/ 49940 h 60265"/>
                    <a:gd name="connsiteX8" fmla="*/ 41738 w 83476"/>
                    <a:gd name="connsiteY8" fmla="*/ 0 h 60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76" h="60265">
                      <a:moveTo>
                        <a:pt x="41738" y="0"/>
                      </a:moveTo>
                      <a:cubicBezTo>
                        <a:pt x="64789" y="0"/>
                        <a:pt x="83476" y="22359"/>
                        <a:pt x="83476" y="49940"/>
                      </a:cubicBezTo>
                      <a:lnTo>
                        <a:pt x="79902" y="60265"/>
                      </a:lnTo>
                      <a:lnTo>
                        <a:pt x="77090" y="55275"/>
                      </a:lnTo>
                      <a:cubicBezTo>
                        <a:pt x="68042" y="44452"/>
                        <a:pt x="55544" y="37758"/>
                        <a:pt x="41738" y="37758"/>
                      </a:cubicBezTo>
                      <a:cubicBezTo>
                        <a:pt x="27933" y="37758"/>
                        <a:pt x="15434" y="44452"/>
                        <a:pt x="6387" y="55275"/>
                      </a:cubicBezTo>
                      <a:lnTo>
                        <a:pt x="3574" y="60265"/>
                      </a:lnTo>
                      <a:lnTo>
                        <a:pt x="0" y="49940"/>
                      </a:lnTo>
                      <a:cubicBezTo>
                        <a:pt x="0" y="22359"/>
                        <a:pt x="18687" y="0"/>
                        <a:pt x="4173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0" name="フリーフォーム: 図形 1309">
                  <a:extLst>
                    <a:ext uri="{FF2B5EF4-FFF2-40B4-BE49-F238E27FC236}">
                      <a16:creationId xmlns:a16="http://schemas.microsoft.com/office/drawing/2014/main" id="{9872FB64-0DE9-4DBC-83BF-028EF924D49A}"/>
                    </a:ext>
                  </a:extLst>
                </p:cNvPr>
                <p:cNvSpPr/>
                <p:nvPr/>
              </p:nvSpPr>
              <p:spPr bwMode="auto">
                <a:xfrm flipV="1">
                  <a:off x="6276684" y="3462222"/>
                  <a:ext cx="83476" cy="46498"/>
                </a:xfrm>
                <a:custGeom>
                  <a:avLst/>
                  <a:gdLst>
                    <a:gd name="connsiteX0" fmla="*/ 41738 w 83476"/>
                    <a:gd name="connsiteY0" fmla="*/ 0 h 60265"/>
                    <a:gd name="connsiteX1" fmla="*/ 83476 w 83476"/>
                    <a:gd name="connsiteY1" fmla="*/ 49940 h 60265"/>
                    <a:gd name="connsiteX2" fmla="*/ 79902 w 83476"/>
                    <a:gd name="connsiteY2" fmla="*/ 60265 h 60265"/>
                    <a:gd name="connsiteX3" fmla="*/ 77090 w 83476"/>
                    <a:gd name="connsiteY3" fmla="*/ 55275 h 60265"/>
                    <a:gd name="connsiteX4" fmla="*/ 41738 w 83476"/>
                    <a:gd name="connsiteY4" fmla="*/ 37758 h 60265"/>
                    <a:gd name="connsiteX5" fmla="*/ 6387 w 83476"/>
                    <a:gd name="connsiteY5" fmla="*/ 55275 h 60265"/>
                    <a:gd name="connsiteX6" fmla="*/ 3574 w 83476"/>
                    <a:gd name="connsiteY6" fmla="*/ 60265 h 60265"/>
                    <a:gd name="connsiteX7" fmla="*/ 0 w 83476"/>
                    <a:gd name="connsiteY7" fmla="*/ 49940 h 60265"/>
                    <a:gd name="connsiteX8" fmla="*/ 41738 w 83476"/>
                    <a:gd name="connsiteY8" fmla="*/ 0 h 60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76" h="60265">
                      <a:moveTo>
                        <a:pt x="41738" y="0"/>
                      </a:moveTo>
                      <a:cubicBezTo>
                        <a:pt x="64789" y="0"/>
                        <a:pt x="83476" y="22359"/>
                        <a:pt x="83476" y="49940"/>
                      </a:cubicBezTo>
                      <a:lnTo>
                        <a:pt x="79902" y="60265"/>
                      </a:lnTo>
                      <a:lnTo>
                        <a:pt x="77090" y="55275"/>
                      </a:lnTo>
                      <a:cubicBezTo>
                        <a:pt x="68042" y="44452"/>
                        <a:pt x="55544" y="37758"/>
                        <a:pt x="41738" y="37758"/>
                      </a:cubicBezTo>
                      <a:cubicBezTo>
                        <a:pt x="27933" y="37758"/>
                        <a:pt x="15434" y="44452"/>
                        <a:pt x="6387" y="55275"/>
                      </a:cubicBezTo>
                      <a:lnTo>
                        <a:pt x="3574" y="60265"/>
                      </a:lnTo>
                      <a:lnTo>
                        <a:pt x="0" y="49940"/>
                      </a:lnTo>
                      <a:cubicBezTo>
                        <a:pt x="0" y="22359"/>
                        <a:pt x="18687" y="0"/>
                        <a:pt x="4173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1" name="フリーフォーム: 図形 1310">
                  <a:extLst>
                    <a:ext uri="{FF2B5EF4-FFF2-40B4-BE49-F238E27FC236}">
                      <a16:creationId xmlns:a16="http://schemas.microsoft.com/office/drawing/2014/main" id="{6F246DC3-2AD8-403A-ADB6-3E7D57B18646}"/>
                    </a:ext>
                  </a:extLst>
                </p:cNvPr>
                <p:cNvSpPr/>
                <p:nvPr/>
              </p:nvSpPr>
              <p:spPr bwMode="auto">
                <a:xfrm rot="13500000">
                  <a:off x="6378031" y="3140496"/>
                  <a:ext cx="328542" cy="267454"/>
                </a:xfrm>
                <a:custGeom>
                  <a:avLst/>
                  <a:gdLst>
                    <a:gd name="connsiteX0" fmla="*/ 361158 w 923842"/>
                    <a:gd name="connsiteY0" fmla="*/ 0 h 540060"/>
                    <a:gd name="connsiteX1" fmla="*/ 923842 w 923842"/>
                    <a:gd name="connsiteY1" fmla="*/ 270030 h 540060"/>
                    <a:gd name="connsiteX2" fmla="*/ 361158 w 923842"/>
                    <a:gd name="connsiteY2" fmla="*/ 540060 h 540060"/>
                    <a:gd name="connsiteX3" fmla="*/ 73291 w 923842"/>
                    <a:gd name="connsiteY3" fmla="*/ 462160 h 540060"/>
                    <a:gd name="connsiteX4" fmla="*/ 8100 w 923842"/>
                    <a:gd name="connsiteY4" fmla="*/ 385338 h 540060"/>
                    <a:gd name="connsiteX5" fmla="*/ 45757 w 923842"/>
                    <a:gd name="connsiteY5" fmla="*/ 289011 h 540060"/>
                    <a:gd name="connsiteX6" fmla="*/ 0 w 923842"/>
                    <a:gd name="connsiteY6" fmla="*/ 171962 h 540060"/>
                    <a:gd name="connsiteX7" fmla="*/ 1149 w 923842"/>
                    <a:gd name="connsiteY7" fmla="*/ 166931 h 540060"/>
                    <a:gd name="connsiteX8" fmla="*/ 361158 w 923842"/>
                    <a:gd name="connsiteY8" fmla="*/ 0 h 540060"/>
                    <a:gd name="connsiteX0" fmla="*/ 45757 w 923842"/>
                    <a:gd name="connsiteY0" fmla="*/ 289011 h 540060"/>
                    <a:gd name="connsiteX1" fmla="*/ 0 w 923842"/>
                    <a:gd name="connsiteY1" fmla="*/ 171962 h 540060"/>
                    <a:gd name="connsiteX2" fmla="*/ 1149 w 923842"/>
                    <a:gd name="connsiteY2" fmla="*/ 166931 h 540060"/>
                    <a:gd name="connsiteX3" fmla="*/ 361158 w 923842"/>
                    <a:gd name="connsiteY3" fmla="*/ 0 h 540060"/>
                    <a:gd name="connsiteX4" fmla="*/ 923842 w 923842"/>
                    <a:gd name="connsiteY4" fmla="*/ 270030 h 540060"/>
                    <a:gd name="connsiteX5" fmla="*/ 361158 w 923842"/>
                    <a:gd name="connsiteY5" fmla="*/ 540060 h 540060"/>
                    <a:gd name="connsiteX6" fmla="*/ 73291 w 923842"/>
                    <a:gd name="connsiteY6" fmla="*/ 462160 h 540060"/>
                    <a:gd name="connsiteX7" fmla="*/ 8100 w 923842"/>
                    <a:gd name="connsiteY7" fmla="*/ 385338 h 540060"/>
                    <a:gd name="connsiteX8" fmla="*/ 137197 w 923842"/>
                    <a:gd name="connsiteY8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  <a:gd name="connsiteX7" fmla="*/ 137197 w 923842"/>
                    <a:gd name="connsiteY7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3842" h="540060">
                      <a:moveTo>
                        <a:pt x="0" y="171962"/>
                      </a:moveTo>
                      <a:lnTo>
                        <a:pt x="1149" y="166931"/>
                      </a:lnTo>
                      <a:cubicBezTo>
                        <a:pt x="49285" y="69344"/>
                        <a:pt x="169514" y="0"/>
                        <a:pt x="361158" y="0"/>
                      </a:cubicBezTo>
                      <a:cubicBezTo>
                        <a:pt x="616684" y="0"/>
                        <a:pt x="776204" y="173284"/>
                        <a:pt x="923842" y="270030"/>
                      </a:cubicBezTo>
                      <a:cubicBezTo>
                        <a:pt x="764298" y="381063"/>
                        <a:pt x="616684" y="540060"/>
                        <a:pt x="361158" y="540060"/>
                      </a:cubicBezTo>
                      <a:cubicBezTo>
                        <a:pt x="233395" y="540060"/>
                        <a:pt x="137373" y="510431"/>
                        <a:pt x="73291" y="462160"/>
                      </a:cubicBezTo>
                      <a:lnTo>
                        <a:pt x="8100" y="385338"/>
                      </a:lnTo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2" name="フリーフォーム: 図形 1311">
                  <a:extLst>
                    <a:ext uri="{FF2B5EF4-FFF2-40B4-BE49-F238E27FC236}">
                      <a16:creationId xmlns:a16="http://schemas.microsoft.com/office/drawing/2014/main" id="{2652365D-D519-458E-AD19-E87506B71832}"/>
                    </a:ext>
                  </a:extLst>
                </p:cNvPr>
                <p:cNvSpPr/>
                <p:nvPr/>
              </p:nvSpPr>
              <p:spPr bwMode="auto">
                <a:xfrm rot="13500000">
                  <a:off x="6491687" y="3229403"/>
                  <a:ext cx="180952" cy="164525"/>
                </a:xfrm>
                <a:custGeom>
                  <a:avLst/>
                  <a:gdLst>
                    <a:gd name="connsiteX0" fmla="*/ 229615 w 597385"/>
                    <a:gd name="connsiteY0" fmla="*/ 0 h 362968"/>
                    <a:gd name="connsiteX1" fmla="*/ 597385 w 597385"/>
                    <a:gd name="connsiteY1" fmla="*/ 181484 h 362968"/>
                    <a:gd name="connsiteX2" fmla="*/ 229615 w 597385"/>
                    <a:gd name="connsiteY2" fmla="*/ 362968 h 362968"/>
                    <a:gd name="connsiteX3" fmla="*/ 41464 w 597385"/>
                    <a:gd name="connsiteY3" fmla="*/ 310613 h 362968"/>
                    <a:gd name="connsiteX4" fmla="*/ 0 w 597385"/>
                    <a:gd name="connsiteY4" fmla="*/ 260368 h 362968"/>
                    <a:gd name="connsiteX5" fmla="*/ 104372 w 597385"/>
                    <a:gd name="connsiteY5" fmla="*/ 181484 h 362968"/>
                    <a:gd name="connsiteX6" fmla="*/ 1290 w 597385"/>
                    <a:gd name="connsiteY6" fmla="*/ 103575 h 362968"/>
                    <a:gd name="connsiteX7" fmla="*/ 41464 w 597385"/>
                    <a:gd name="connsiteY7" fmla="*/ 53956 h 362968"/>
                    <a:gd name="connsiteX8" fmla="*/ 229615 w 597385"/>
                    <a:gd name="connsiteY8" fmla="*/ 0 h 362968"/>
                    <a:gd name="connsiteX0" fmla="*/ 104372 w 597385"/>
                    <a:gd name="connsiteY0" fmla="*/ 181484 h 362968"/>
                    <a:gd name="connsiteX1" fmla="*/ 1290 w 597385"/>
                    <a:gd name="connsiteY1" fmla="*/ 103575 h 362968"/>
                    <a:gd name="connsiteX2" fmla="*/ 41464 w 597385"/>
                    <a:gd name="connsiteY2" fmla="*/ 53956 h 362968"/>
                    <a:gd name="connsiteX3" fmla="*/ 229615 w 597385"/>
                    <a:gd name="connsiteY3" fmla="*/ 0 h 362968"/>
                    <a:gd name="connsiteX4" fmla="*/ 597385 w 597385"/>
                    <a:gd name="connsiteY4" fmla="*/ 181484 h 362968"/>
                    <a:gd name="connsiteX5" fmla="*/ 229615 w 597385"/>
                    <a:gd name="connsiteY5" fmla="*/ 362968 h 362968"/>
                    <a:gd name="connsiteX6" fmla="*/ 41464 w 597385"/>
                    <a:gd name="connsiteY6" fmla="*/ 310613 h 362968"/>
                    <a:gd name="connsiteX7" fmla="*/ 0 w 597385"/>
                    <a:gd name="connsiteY7" fmla="*/ 260368 h 362968"/>
                    <a:gd name="connsiteX8" fmla="*/ 195812 w 597385"/>
                    <a:gd name="connsiteY8" fmla="*/ 272924 h 362968"/>
                    <a:gd name="connsiteX0" fmla="*/ 1290 w 597385"/>
                    <a:gd name="connsiteY0" fmla="*/ 103575 h 362968"/>
                    <a:gd name="connsiteX1" fmla="*/ 41464 w 597385"/>
                    <a:gd name="connsiteY1" fmla="*/ 53956 h 362968"/>
                    <a:gd name="connsiteX2" fmla="*/ 229615 w 597385"/>
                    <a:gd name="connsiteY2" fmla="*/ 0 h 362968"/>
                    <a:gd name="connsiteX3" fmla="*/ 597385 w 597385"/>
                    <a:gd name="connsiteY3" fmla="*/ 181484 h 362968"/>
                    <a:gd name="connsiteX4" fmla="*/ 229615 w 597385"/>
                    <a:gd name="connsiteY4" fmla="*/ 362968 h 362968"/>
                    <a:gd name="connsiteX5" fmla="*/ 41464 w 597385"/>
                    <a:gd name="connsiteY5" fmla="*/ 310613 h 362968"/>
                    <a:gd name="connsiteX6" fmla="*/ 0 w 597385"/>
                    <a:gd name="connsiteY6" fmla="*/ 260368 h 362968"/>
                    <a:gd name="connsiteX7" fmla="*/ 195812 w 597385"/>
                    <a:gd name="connsiteY7" fmla="*/ 272924 h 362968"/>
                    <a:gd name="connsiteX0" fmla="*/ 1290 w 597385"/>
                    <a:gd name="connsiteY0" fmla="*/ 103575 h 362968"/>
                    <a:gd name="connsiteX1" fmla="*/ 41464 w 597385"/>
                    <a:gd name="connsiteY1" fmla="*/ 53956 h 362968"/>
                    <a:gd name="connsiteX2" fmla="*/ 229615 w 597385"/>
                    <a:gd name="connsiteY2" fmla="*/ 0 h 362968"/>
                    <a:gd name="connsiteX3" fmla="*/ 597385 w 597385"/>
                    <a:gd name="connsiteY3" fmla="*/ 181484 h 362968"/>
                    <a:gd name="connsiteX4" fmla="*/ 229615 w 597385"/>
                    <a:gd name="connsiteY4" fmla="*/ 362968 h 362968"/>
                    <a:gd name="connsiteX5" fmla="*/ 41464 w 597385"/>
                    <a:gd name="connsiteY5" fmla="*/ 310613 h 362968"/>
                    <a:gd name="connsiteX6" fmla="*/ 0 w 597385"/>
                    <a:gd name="connsiteY6" fmla="*/ 260368 h 362968"/>
                    <a:gd name="connsiteX0" fmla="*/ 41464 w 597385"/>
                    <a:gd name="connsiteY0" fmla="*/ 53956 h 362968"/>
                    <a:gd name="connsiteX1" fmla="*/ 229615 w 597385"/>
                    <a:gd name="connsiteY1" fmla="*/ 0 h 362968"/>
                    <a:gd name="connsiteX2" fmla="*/ 597385 w 597385"/>
                    <a:gd name="connsiteY2" fmla="*/ 181484 h 362968"/>
                    <a:gd name="connsiteX3" fmla="*/ 229615 w 597385"/>
                    <a:gd name="connsiteY3" fmla="*/ 362968 h 362968"/>
                    <a:gd name="connsiteX4" fmla="*/ 41464 w 597385"/>
                    <a:gd name="connsiteY4" fmla="*/ 310613 h 362968"/>
                    <a:gd name="connsiteX5" fmla="*/ 0 w 597385"/>
                    <a:gd name="connsiteY5" fmla="*/ 260368 h 362968"/>
                    <a:gd name="connsiteX0" fmla="*/ 0 w 555921"/>
                    <a:gd name="connsiteY0" fmla="*/ 53956 h 362968"/>
                    <a:gd name="connsiteX1" fmla="*/ 188151 w 555921"/>
                    <a:gd name="connsiteY1" fmla="*/ 0 h 362968"/>
                    <a:gd name="connsiteX2" fmla="*/ 555921 w 555921"/>
                    <a:gd name="connsiteY2" fmla="*/ 181484 h 362968"/>
                    <a:gd name="connsiteX3" fmla="*/ 188151 w 555921"/>
                    <a:gd name="connsiteY3" fmla="*/ 362968 h 362968"/>
                    <a:gd name="connsiteX4" fmla="*/ 0 w 555921"/>
                    <a:gd name="connsiteY4" fmla="*/ 310613 h 36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5921" h="362968">
                      <a:moveTo>
                        <a:pt x="0" y="53956"/>
                      </a:moveTo>
                      <a:cubicBezTo>
                        <a:pt x="41884" y="20713"/>
                        <a:pt x="104645" y="0"/>
                        <a:pt x="188151" y="0"/>
                      </a:cubicBezTo>
                      <a:cubicBezTo>
                        <a:pt x="355163" y="0"/>
                        <a:pt x="459425" y="116462"/>
                        <a:pt x="555921" y="181484"/>
                      </a:cubicBezTo>
                      <a:cubicBezTo>
                        <a:pt x="451643" y="256108"/>
                        <a:pt x="355163" y="362968"/>
                        <a:pt x="188151" y="362968"/>
                      </a:cubicBezTo>
                      <a:cubicBezTo>
                        <a:pt x="104645" y="362968"/>
                        <a:pt x="41884" y="343055"/>
                        <a:pt x="0" y="310613"/>
                      </a:cubicBezTo>
                    </a:path>
                  </a:pathLst>
                </a:custGeom>
                <a:solidFill>
                  <a:srgbClr val="FFC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3" name="楕円 1312">
                  <a:extLst>
                    <a:ext uri="{FF2B5EF4-FFF2-40B4-BE49-F238E27FC236}">
                      <a16:creationId xmlns:a16="http://schemas.microsoft.com/office/drawing/2014/main" id="{C04A71F1-D9D1-460A-9CB0-4AF8F03AF226}"/>
                    </a:ext>
                  </a:extLst>
                </p:cNvPr>
                <p:cNvSpPr/>
                <p:nvPr/>
              </p:nvSpPr>
              <p:spPr bwMode="auto">
                <a:xfrm>
                  <a:off x="6147296" y="3742809"/>
                  <a:ext cx="314770" cy="3927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4" name="フリーフォーム: 図形 1313">
                  <a:extLst>
                    <a:ext uri="{FF2B5EF4-FFF2-40B4-BE49-F238E27FC236}">
                      <a16:creationId xmlns:a16="http://schemas.microsoft.com/office/drawing/2014/main" id="{001FB6BB-2261-4B97-B112-F496D572A6A3}"/>
                    </a:ext>
                  </a:extLst>
                </p:cNvPr>
                <p:cNvSpPr/>
                <p:nvPr/>
              </p:nvSpPr>
              <p:spPr bwMode="auto">
                <a:xfrm>
                  <a:off x="6217961" y="3889861"/>
                  <a:ext cx="245796" cy="245736"/>
                </a:xfrm>
                <a:custGeom>
                  <a:avLst/>
                  <a:gdLst>
                    <a:gd name="connsiteX0" fmla="*/ 237813 w 245796"/>
                    <a:gd name="connsiteY0" fmla="*/ 0 h 245736"/>
                    <a:gd name="connsiteX1" fmla="*/ 245796 w 245796"/>
                    <a:gd name="connsiteY1" fmla="*/ 49342 h 245736"/>
                    <a:gd name="connsiteX2" fmla="*/ 88411 w 245796"/>
                    <a:gd name="connsiteY2" fmla="*/ 245736 h 245736"/>
                    <a:gd name="connsiteX3" fmla="*/ 27150 w 245796"/>
                    <a:gd name="connsiteY3" fmla="*/ 230302 h 245736"/>
                    <a:gd name="connsiteX4" fmla="*/ 0 w 245796"/>
                    <a:gd name="connsiteY4" fmla="*/ 207460 h 245736"/>
                    <a:gd name="connsiteX5" fmla="*/ 524 w 245796"/>
                    <a:gd name="connsiteY5" fmla="*/ 202756 h 245736"/>
                    <a:gd name="connsiteX6" fmla="*/ 223252 w 245796"/>
                    <a:gd name="connsiteY6" fmla="*/ 1327 h 245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796" h="245736">
                      <a:moveTo>
                        <a:pt x="237813" y="0"/>
                      </a:moveTo>
                      <a:lnTo>
                        <a:pt x="245796" y="49342"/>
                      </a:lnTo>
                      <a:cubicBezTo>
                        <a:pt x="245796" y="157807"/>
                        <a:pt x="175332" y="245736"/>
                        <a:pt x="88411" y="245736"/>
                      </a:cubicBezTo>
                      <a:cubicBezTo>
                        <a:pt x="66681" y="245736"/>
                        <a:pt x="45979" y="240241"/>
                        <a:pt x="27150" y="230302"/>
                      </a:cubicBezTo>
                      <a:lnTo>
                        <a:pt x="0" y="207460"/>
                      </a:lnTo>
                      <a:lnTo>
                        <a:pt x="524" y="202756"/>
                      </a:lnTo>
                      <a:cubicBezTo>
                        <a:pt x="23401" y="101650"/>
                        <a:pt x="111456" y="22016"/>
                        <a:pt x="223252" y="132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3DE3EB2E-1F1B-4233-9D56-7B199E7DCAD3}"/>
                    </a:ext>
                  </a:extLst>
                </p:cNvPr>
                <p:cNvSpPr/>
                <p:nvPr/>
              </p:nvSpPr>
              <p:spPr bwMode="auto">
                <a:xfrm>
                  <a:off x="6060337" y="3639703"/>
                  <a:ext cx="483848" cy="328966"/>
                </a:xfrm>
                <a:custGeom>
                  <a:avLst/>
                  <a:gdLst>
                    <a:gd name="connsiteX0" fmla="*/ 239665 w 560918"/>
                    <a:gd name="connsiteY0" fmla="*/ 0 h 381366"/>
                    <a:gd name="connsiteX1" fmla="*/ 263259 w 560918"/>
                    <a:gd name="connsiteY1" fmla="*/ 1893 h 381366"/>
                    <a:gd name="connsiteX2" fmla="*/ 289936 w 560918"/>
                    <a:gd name="connsiteY2" fmla="*/ 0 h 381366"/>
                    <a:gd name="connsiteX3" fmla="*/ 560918 w 560918"/>
                    <a:gd name="connsiteY3" fmla="*/ 190683 h 381366"/>
                    <a:gd name="connsiteX4" fmla="*/ 289936 w 560918"/>
                    <a:gd name="connsiteY4" fmla="*/ 381366 h 381366"/>
                    <a:gd name="connsiteX5" fmla="*/ 263259 w 560918"/>
                    <a:gd name="connsiteY5" fmla="*/ 379474 h 381366"/>
                    <a:gd name="connsiteX6" fmla="*/ 239665 w 560918"/>
                    <a:gd name="connsiteY6" fmla="*/ 381366 h 381366"/>
                    <a:gd name="connsiteX7" fmla="*/ 0 w 560918"/>
                    <a:gd name="connsiteY7" fmla="*/ 190683 h 381366"/>
                    <a:gd name="connsiteX8" fmla="*/ 239665 w 560918"/>
                    <a:gd name="connsiteY8" fmla="*/ 0 h 381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918" h="381366">
                      <a:moveTo>
                        <a:pt x="239665" y="0"/>
                      </a:moveTo>
                      <a:lnTo>
                        <a:pt x="263259" y="1893"/>
                      </a:lnTo>
                      <a:lnTo>
                        <a:pt x="289936" y="0"/>
                      </a:lnTo>
                      <a:cubicBezTo>
                        <a:pt x="439595" y="0"/>
                        <a:pt x="560918" y="85372"/>
                        <a:pt x="560918" y="190683"/>
                      </a:cubicBezTo>
                      <a:cubicBezTo>
                        <a:pt x="560918" y="295994"/>
                        <a:pt x="439595" y="381366"/>
                        <a:pt x="289936" y="381366"/>
                      </a:cubicBezTo>
                      <a:lnTo>
                        <a:pt x="263259" y="379474"/>
                      </a:lnTo>
                      <a:lnTo>
                        <a:pt x="239665" y="381366"/>
                      </a:lnTo>
                      <a:cubicBezTo>
                        <a:pt x="107302" y="381366"/>
                        <a:pt x="0" y="295994"/>
                        <a:pt x="0" y="190683"/>
                      </a:cubicBezTo>
                      <a:cubicBezTo>
                        <a:pt x="0" y="85372"/>
                        <a:pt x="107302" y="0"/>
                        <a:pt x="239665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6" name="楕円 1315">
                  <a:extLst>
                    <a:ext uri="{FF2B5EF4-FFF2-40B4-BE49-F238E27FC236}">
                      <a16:creationId xmlns:a16="http://schemas.microsoft.com/office/drawing/2014/main" id="{BE0EDE1E-EC5F-4BF2-862B-7C1F8D94F3D1}"/>
                    </a:ext>
                  </a:extLst>
                </p:cNvPr>
                <p:cNvSpPr/>
                <p:nvPr/>
              </p:nvSpPr>
              <p:spPr bwMode="auto">
                <a:xfrm>
                  <a:off x="6091453" y="3724121"/>
                  <a:ext cx="129288" cy="16013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7" name="楕円 1316">
                  <a:extLst>
                    <a:ext uri="{FF2B5EF4-FFF2-40B4-BE49-F238E27FC236}">
                      <a16:creationId xmlns:a16="http://schemas.microsoft.com/office/drawing/2014/main" id="{0803C577-DA7A-497A-996C-5D3846031B7D}"/>
                    </a:ext>
                  </a:extLst>
                </p:cNvPr>
                <p:cNvSpPr/>
                <p:nvPr/>
              </p:nvSpPr>
              <p:spPr bwMode="auto">
                <a:xfrm>
                  <a:off x="6253779" y="3724121"/>
                  <a:ext cx="129288" cy="16013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8" name="フリーフォーム: 図形 1317">
                  <a:extLst>
                    <a:ext uri="{FF2B5EF4-FFF2-40B4-BE49-F238E27FC236}">
                      <a16:creationId xmlns:a16="http://schemas.microsoft.com/office/drawing/2014/main" id="{BB1042AC-447F-4ECB-85BC-6637BA3BF104}"/>
                    </a:ext>
                  </a:extLst>
                </p:cNvPr>
                <p:cNvSpPr/>
                <p:nvPr/>
              </p:nvSpPr>
              <p:spPr bwMode="auto">
                <a:xfrm rot="16200000">
                  <a:off x="6307123" y="3811200"/>
                  <a:ext cx="188906" cy="199690"/>
                </a:xfrm>
                <a:custGeom>
                  <a:avLst/>
                  <a:gdLst>
                    <a:gd name="connsiteX0" fmla="*/ 571611 w 571611"/>
                    <a:gd name="connsiteY0" fmla="*/ 0 h 604243"/>
                    <a:gd name="connsiteX1" fmla="*/ 286621 w 571611"/>
                    <a:gd name="connsiteY1" fmla="*/ 495111 h 604243"/>
                    <a:gd name="connsiteX2" fmla="*/ 282564 w 571611"/>
                    <a:gd name="connsiteY2" fmla="*/ 564325 h 604243"/>
                    <a:gd name="connsiteX3" fmla="*/ 260290 w 571611"/>
                    <a:gd name="connsiteY3" fmla="*/ 576933 h 604243"/>
                    <a:gd name="connsiteX4" fmla="*/ 68916 w 571611"/>
                    <a:gd name="connsiteY4" fmla="*/ 584161 h 604243"/>
                    <a:gd name="connsiteX5" fmla="*/ 24372 w 571611"/>
                    <a:gd name="connsiteY5" fmla="*/ 544440 h 604243"/>
                    <a:gd name="connsiteX6" fmla="*/ 0 w 571611"/>
                    <a:gd name="connsiteY6" fmla="*/ 497462 h 604243"/>
                    <a:gd name="connsiteX7" fmla="*/ 3469 w 571611"/>
                    <a:gd name="connsiteY7" fmla="*/ 463049 h 604243"/>
                    <a:gd name="connsiteX8" fmla="*/ 571611 w 571611"/>
                    <a:gd name="connsiteY8" fmla="*/ 0 h 604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1611" h="604243">
                      <a:moveTo>
                        <a:pt x="571611" y="0"/>
                      </a:moveTo>
                      <a:cubicBezTo>
                        <a:pt x="411893" y="119789"/>
                        <a:pt x="309679" y="299260"/>
                        <a:pt x="286621" y="495111"/>
                      </a:cubicBezTo>
                      <a:lnTo>
                        <a:pt x="282564" y="564325"/>
                      </a:lnTo>
                      <a:lnTo>
                        <a:pt x="260290" y="576933"/>
                      </a:lnTo>
                      <a:cubicBezTo>
                        <a:pt x="188030" y="609535"/>
                        <a:pt x="120924" y="614188"/>
                        <a:pt x="68916" y="584161"/>
                      </a:cubicBezTo>
                      <a:cubicBezTo>
                        <a:pt x="51580" y="574152"/>
                        <a:pt x="36743" y="560764"/>
                        <a:pt x="24372" y="544440"/>
                      </a:cubicBezTo>
                      <a:lnTo>
                        <a:pt x="0" y="497462"/>
                      </a:lnTo>
                      <a:lnTo>
                        <a:pt x="3469" y="463049"/>
                      </a:lnTo>
                      <a:cubicBezTo>
                        <a:pt x="57545" y="198788"/>
                        <a:pt x="291363" y="0"/>
                        <a:pt x="5716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19" name="グループ化 1318">
                  <a:extLst>
                    <a:ext uri="{FF2B5EF4-FFF2-40B4-BE49-F238E27FC236}">
                      <a16:creationId xmlns:a16="http://schemas.microsoft.com/office/drawing/2014/main" id="{A1A98C57-76DF-4EA4-81E3-4170A6BEA912}"/>
                    </a:ext>
                  </a:extLst>
                </p:cNvPr>
                <p:cNvGrpSpPr/>
                <p:nvPr/>
              </p:nvGrpSpPr>
              <p:grpSpPr>
                <a:xfrm>
                  <a:off x="5704077" y="3444511"/>
                  <a:ext cx="473462" cy="371339"/>
                  <a:chOff x="5704076" y="3393367"/>
                  <a:chExt cx="473462" cy="371339"/>
                </a:xfrm>
              </p:grpSpPr>
              <p:sp>
                <p:nvSpPr>
                  <p:cNvPr id="1320" name="フリーフォーム: 図形 1319">
                    <a:extLst>
                      <a:ext uri="{FF2B5EF4-FFF2-40B4-BE49-F238E27FC236}">
                        <a16:creationId xmlns:a16="http://schemas.microsoft.com/office/drawing/2014/main" id="{664EAF89-C13E-4AB2-8595-C3E0D660AB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04076" y="3393367"/>
                    <a:ext cx="473462" cy="371339"/>
                  </a:xfrm>
                  <a:custGeom>
                    <a:avLst/>
                    <a:gdLst>
                      <a:gd name="connsiteX0" fmla="*/ 174738 w 473462"/>
                      <a:gd name="connsiteY0" fmla="*/ 331 h 371339"/>
                      <a:gd name="connsiteX1" fmla="*/ 364969 w 473462"/>
                      <a:gd name="connsiteY1" fmla="*/ 137627 h 371339"/>
                      <a:gd name="connsiteX2" fmla="*/ 473462 w 473462"/>
                      <a:gd name="connsiteY2" fmla="*/ 351827 h 371339"/>
                      <a:gd name="connsiteX3" fmla="*/ 233713 w 473462"/>
                      <a:gd name="connsiteY3" fmla="*/ 364969 h 371339"/>
                      <a:gd name="connsiteX4" fmla="*/ 6371 w 473462"/>
                      <a:gd name="connsiteY4" fmla="*/ 233713 h 371339"/>
                      <a:gd name="connsiteX5" fmla="*/ 137627 w 473462"/>
                      <a:gd name="connsiteY5" fmla="*/ 6371 h 371339"/>
                      <a:gd name="connsiteX6" fmla="*/ 174738 w 473462"/>
                      <a:gd name="connsiteY6" fmla="*/ 331 h 371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73462" h="371339">
                        <a:moveTo>
                          <a:pt x="174738" y="331"/>
                        </a:moveTo>
                        <a:cubicBezTo>
                          <a:pt x="260922" y="-4842"/>
                          <a:pt x="341752" y="50981"/>
                          <a:pt x="364969" y="137627"/>
                        </a:cubicBezTo>
                        <a:cubicBezTo>
                          <a:pt x="385242" y="213285"/>
                          <a:pt x="421406" y="284685"/>
                          <a:pt x="473462" y="351827"/>
                        </a:cubicBezTo>
                        <a:cubicBezTo>
                          <a:pt x="389288" y="340316"/>
                          <a:pt x="309371" y="344697"/>
                          <a:pt x="233713" y="364969"/>
                        </a:cubicBezTo>
                        <a:cubicBezTo>
                          <a:pt x="134689" y="391502"/>
                          <a:pt x="32904" y="332737"/>
                          <a:pt x="6371" y="233713"/>
                        </a:cubicBezTo>
                        <a:cubicBezTo>
                          <a:pt x="-20163" y="134689"/>
                          <a:pt x="38603" y="32904"/>
                          <a:pt x="137627" y="6371"/>
                        </a:cubicBezTo>
                        <a:cubicBezTo>
                          <a:pt x="150005" y="3054"/>
                          <a:pt x="162426" y="1070"/>
                          <a:pt x="174738" y="331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1" name="フリーフォーム: 図形 1320">
                    <a:extLst>
                      <a:ext uri="{FF2B5EF4-FFF2-40B4-BE49-F238E27FC236}">
                        <a16:creationId xmlns:a16="http://schemas.microsoft.com/office/drawing/2014/main" id="{C12D222F-EB69-4C6B-96E6-0E40FF5871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2168" y="3428999"/>
                    <a:ext cx="115949" cy="130364"/>
                  </a:xfrm>
                  <a:custGeom>
                    <a:avLst/>
                    <a:gdLst>
                      <a:gd name="connsiteX0" fmla="*/ 55031 w 124601"/>
                      <a:gd name="connsiteY0" fmla="*/ 47708 h 140092"/>
                      <a:gd name="connsiteX1" fmla="*/ 106069 w 124601"/>
                      <a:gd name="connsiteY1" fmla="*/ 79519 h 140092"/>
                      <a:gd name="connsiteX2" fmla="*/ 119517 w 124601"/>
                      <a:gd name="connsiteY2" fmla="*/ 138136 h 140092"/>
                      <a:gd name="connsiteX3" fmla="*/ 68478 w 124601"/>
                      <a:gd name="connsiteY3" fmla="*/ 106325 h 140092"/>
                      <a:gd name="connsiteX4" fmla="*/ 55031 w 124601"/>
                      <a:gd name="connsiteY4" fmla="*/ 47708 h 140092"/>
                      <a:gd name="connsiteX5" fmla="*/ 24066 w 124601"/>
                      <a:gd name="connsiteY5" fmla="*/ 0 h 140092"/>
                      <a:gd name="connsiteX6" fmla="*/ 48132 w 124601"/>
                      <a:gd name="connsiteY6" fmla="*/ 24066 h 140092"/>
                      <a:gd name="connsiteX7" fmla="*/ 24066 w 124601"/>
                      <a:gd name="connsiteY7" fmla="*/ 48132 h 140092"/>
                      <a:gd name="connsiteX8" fmla="*/ 0 w 124601"/>
                      <a:gd name="connsiteY8" fmla="*/ 24066 h 140092"/>
                      <a:gd name="connsiteX9" fmla="*/ 24066 w 124601"/>
                      <a:gd name="connsiteY9" fmla="*/ 0 h 1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601" h="140092">
                        <a:moveTo>
                          <a:pt x="55031" y="47708"/>
                        </a:moveTo>
                        <a:cubicBezTo>
                          <a:pt x="65411" y="40306"/>
                          <a:pt x="88262" y="54548"/>
                          <a:pt x="106069" y="79519"/>
                        </a:cubicBezTo>
                        <a:cubicBezTo>
                          <a:pt x="123876" y="104490"/>
                          <a:pt x="129897" y="130734"/>
                          <a:pt x="119517" y="138136"/>
                        </a:cubicBezTo>
                        <a:cubicBezTo>
                          <a:pt x="109137" y="145538"/>
                          <a:pt x="86286" y="131296"/>
                          <a:pt x="68478" y="106325"/>
                        </a:cubicBezTo>
                        <a:cubicBezTo>
                          <a:pt x="50671" y="81354"/>
                          <a:pt x="44651" y="55110"/>
                          <a:pt x="55031" y="47708"/>
                        </a:cubicBezTo>
                        <a:close/>
                        <a:moveTo>
                          <a:pt x="24066" y="0"/>
                        </a:moveTo>
                        <a:cubicBezTo>
                          <a:pt x="37357" y="0"/>
                          <a:pt x="48132" y="10775"/>
                          <a:pt x="48132" y="24066"/>
                        </a:cubicBezTo>
                        <a:cubicBezTo>
                          <a:pt x="48132" y="37357"/>
                          <a:pt x="37357" y="48132"/>
                          <a:pt x="24066" y="48132"/>
                        </a:cubicBezTo>
                        <a:cubicBezTo>
                          <a:pt x="10775" y="48132"/>
                          <a:pt x="0" y="37357"/>
                          <a:pt x="0" y="24066"/>
                        </a:cubicBezTo>
                        <a:cubicBezTo>
                          <a:pt x="0" y="10775"/>
                          <a:pt x="10775" y="0"/>
                          <a:pt x="2406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89" name="グループ化 1288">
                <a:extLst>
                  <a:ext uri="{FF2B5EF4-FFF2-40B4-BE49-F238E27FC236}">
                    <a16:creationId xmlns:a16="http://schemas.microsoft.com/office/drawing/2014/main" id="{80DAEC7F-C83C-4F99-BF57-511CF84DF615}"/>
                  </a:ext>
                </a:extLst>
              </p:cNvPr>
              <p:cNvGrpSpPr/>
              <p:nvPr/>
            </p:nvGrpSpPr>
            <p:grpSpPr>
              <a:xfrm>
                <a:off x="6472633" y="3764184"/>
                <a:ext cx="832398" cy="595780"/>
                <a:chOff x="5704077" y="2898892"/>
                <a:chExt cx="1973453" cy="1412478"/>
              </a:xfrm>
            </p:grpSpPr>
            <p:sp>
              <p:nvSpPr>
                <p:cNvPr id="1290" name="フリーフォーム: 図形 1289">
                  <a:extLst>
                    <a:ext uri="{FF2B5EF4-FFF2-40B4-BE49-F238E27FC236}">
                      <a16:creationId xmlns:a16="http://schemas.microsoft.com/office/drawing/2014/main" id="{BFF735B1-8574-4606-9D45-8F6430ABB426}"/>
                    </a:ext>
                  </a:extLst>
                </p:cNvPr>
                <p:cNvSpPr/>
                <p:nvPr/>
              </p:nvSpPr>
              <p:spPr bwMode="auto">
                <a:xfrm rot="13500000">
                  <a:off x="5997446" y="3140496"/>
                  <a:ext cx="328542" cy="267454"/>
                </a:xfrm>
                <a:custGeom>
                  <a:avLst/>
                  <a:gdLst>
                    <a:gd name="connsiteX0" fmla="*/ 361158 w 923842"/>
                    <a:gd name="connsiteY0" fmla="*/ 0 h 540060"/>
                    <a:gd name="connsiteX1" fmla="*/ 923842 w 923842"/>
                    <a:gd name="connsiteY1" fmla="*/ 270030 h 540060"/>
                    <a:gd name="connsiteX2" fmla="*/ 361158 w 923842"/>
                    <a:gd name="connsiteY2" fmla="*/ 540060 h 540060"/>
                    <a:gd name="connsiteX3" fmla="*/ 73291 w 923842"/>
                    <a:gd name="connsiteY3" fmla="*/ 462160 h 540060"/>
                    <a:gd name="connsiteX4" fmla="*/ 8100 w 923842"/>
                    <a:gd name="connsiteY4" fmla="*/ 385338 h 540060"/>
                    <a:gd name="connsiteX5" fmla="*/ 45757 w 923842"/>
                    <a:gd name="connsiteY5" fmla="*/ 289011 h 540060"/>
                    <a:gd name="connsiteX6" fmla="*/ 0 w 923842"/>
                    <a:gd name="connsiteY6" fmla="*/ 171962 h 540060"/>
                    <a:gd name="connsiteX7" fmla="*/ 1149 w 923842"/>
                    <a:gd name="connsiteY7" fmla="*/ 166931 h 540060"/>
                    <a:gd name="connsiteX8" fmla="*/ 361158 w 923842"/>
                    <a:gd name="connsiteY8" fmla="*/ 0 h 540060"/>
                    <a:gd name="connsiteX0" fmla="*/ 45757 w 923842"/>
                    <a:gd name="connsiteY0" fmla="*/ 289011 h 540060"/>
                    <a:gd name="connsiteX1" fmla="*/ 0 w 923842"/>
                    <a:gd name="connsiteY1" fmla="*/ 171962 h 540060"/>
                    <a:gd name="connsiteX2" fmla="*/ 1149 w 923842"/>
                    <a:gd name="connsiteY2" fmla="*/ 166931 h 540060"/>
                    <a:gd name="connsiteX3" fmla="*/ 361158 w 923842"/>
                    <a:gd name="connsiteY3" fmla="*/ 0 h 540060"/>
                    <a:gd name="connsiteX4" fmla="*/ 923842 w 923842"/>
                    <a:gd name="connsiteY4" fmla="*/ 270030 h 540060"/>
                    <a:gd name="connsiteX5" fmla="*/ 361158 w 923842"/>
                    <a:gd name="connsiteY5" fmla="*/ 540060 h 540060"/>
                    <a:gd name="connsiteX6" fmla="*/ 73291 w 923842"/>
                    <a:gd name="connsiteY6" fmla="*/ 462160 h 540060"/>
                    <a:gd name="connsiteX7" fmla="*/ 8100 w 923842"/>
                    <a:gd name="connsiteY7" fmla="*/ 385338 h 540060"/>
                    <a:gd name="connsiteX8" fmla="*/ 137197 w 923842"/>
                    <a:gd name="connsiteY8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  <a:gd name="connsiteX7" fmla="*/ 137197 w 923842"/>
                    <a:gd name="connsiteY7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3842" h="540060">
                      <a:moveTo>
                        <a:pt x="0" y="171962"/>
                      </a:moveTo>
                      <a:lnTo>
                        <a:pt x="1149" y="166931"/>
                      </a:lnTo>
                      <a:cubicBezTo>
                        <a:pt x="49285" y="69344"/>
                        <a:pt x="169514" y="0"/>
                        <a:pt x="361158" y="0"/>
                      </a:cubicBezTo>
                      <a:cubicBezTo>
                        <a:pt x="616684" y="0"/>
                        <a:pt x="776204" y="173284"/>
                        <a:pt x="923842" y="270030"/>
                      </a:cubicBezTo>
                      <a:cubicBezTo>
                        <a:pt x="764298" y="381063"/>
                        <a:pt x="616684" y="540060"/>
                        <a:pt x="361158" y="540060"/>
                      </a:cubicBezTo>
                      <a:cubicBezTo>
                        <a:pt x="233395" y="540060"/>
                        <a:pt x="137373" y="510431"/>
                        <a:pt x="73291" y="462160"/>
                      </a:cubicBezTo>
                      <a:lnTo>
                        <a:pt x="8100" y="385338"/>
                      </a:lnTo>
                    </a:path>
                  </a:pathLst>
                </a:cu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1" name="フリーフォーム: 図形 1290">
                  <a:extLst>
                    <a:ext uri="{FF2B5EF4-FFF2-40B4-BE49-F238E27FC236}">
                      <a16:creationId xmlns:a16="http://schemas.microsoft.com/office/drawing/2014/main" id="{EAF3D378-6ED0-4EDA-A52F-5C28A3506E6E}"/>
                    </a:ext>
                  </a:extLst>
                </p:cNvPr>
                <p:cNvSpPr/>
                <p:nvPr/>
              </p:nvSpPr>
              <p:spPr bwMode="auto">
                <a:xfrm>
                  <a:off x="6784669" y="4107406"/>
                  <a:ext cx="127474" cy="165221"/>
                </a:xfrm>
                <a:custGeom>
                  <a:avLst/>
                  <a:gdLst>
                    <a:gd name="connsiteX0" fmla="*/ 295577 w 295577"/>
                    <a:gd name="connsiteY0" fmla="*/ 0 h 272974"/>
                    <a:gd name="connsiteX1" fmla="*/ 286962 w 295577"/>
                    <a:gd name="connsiteY1" fmla="*/ 86327 h 272974"/>
                    <a:gd name="connsiteX2" fmla="*/ 147788 w 295577"/>
                    <a:gd name="connsiteY2" fmla="*/ 272974 h 272974"/>
                    <a:gd name="connsiteX3" fmla="*/ 8614 w 295577"/>
                    <a:gd name="connsiteY3" fmla="*/ 86327 h 272974"/>
                    <a:gd name="connsiteX4" fmla="*/ 0 w 295577"/>
                    <a:gd name="connsiteY4" fmla="*/ 0 h 272974"/>
                    <a:gd name="connsiteX5" fmla="*/ 67195 w 295577"/>
                    <a:gd name="connsiteY5" fmla="*/ 15940 h 272974"/>
                    <a:gd name="connsiteX6" fmla="*/ 147788 w 295577"/>
                    <a:gd name="connsiteY6" fmla="*/ 22149 h 272974"/>
                    <a:gd name="connsiteX7" fmla="*/ 228381 w 295577"/>
                    <a:gd name="connsiteY7" fmla="*/ 15940 h 272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577" h="272974">
                      <a:moveTo>
                        <a:pt x="295577" y="0"/>
                      </a:moveTo>
                      <a:lnTo>
                        <a:pt x="286962" y="86327"/>
                      </a:lnTo>
                      <a:cubicBezTo>
                        <a:pt x="264033" y="196012"/>
                        <a:pt x="210352" y="272974"/>
                        <a:pt x="147788" y="272974"/>
                      </a:cubicBezTo>
                      <a:cubicBezTo>
                        <a:pt x="85224" y="272974"/>
                        <a:pt x="31544" y="196012"/>
                        <a:pt x="8614" y="86327"/>
                      </a:cubicBezTo>
                      <a:lnTo>
                        <a:pt x="0" y="0"/>
                      </a:lnTo>
                      <a:lnTo>
                        <a:pt x="67195" y="15940"/>
                      </a:lnTo>
                      <a:cubicBezTo>
                        <a:pt x="93227" y="20011"/>
                        <a:pt x="120181" y="22149"/>
                        <a:pt x="147788" y="22149"/>
                      </a:cubicBezTo>
                      <a:cubicBezTo>
                        <a:pt x="175395" y="22149"/>
                        <a:pt x="202349" y="20011"/>
                        <a:pt x="228381" y="1594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2" name="フリーフォーム: 図形 1291">
                  <a:extLst>
                    <a:ext uri="{FF2B5EF4-FFF2-40B4-BE49-F238E27FC236}">
                      <a16:creationId xmlns:a16="http://schemas.microsoft.com/office/drawing/2014/main" id="{D9A6BAFB-EFC2-4D46-B64C-5492A7888927}"/>
                    </a:ext>
                  </a:extLst>
                </p:cNvPr>
                <p:cNvSpPr/>
                <p:nvPr/>
              </p:nvSpPr>
              <p:spPr bwMode="auto">
                <a:xfrm>
                  <a:off x="6069872" y="2898892"/>
                  <a:ext cx="1607658" cy="1412478"/>
                </a:xfrm>
                <a:custGeom>
                  <a:avLst/>
                  <a:gdLst>
                    <a:gd name="connsiteX0" fmla="*/ 631138 w 1607658"/>
                    <a:gd name="connsiteY0" fmla="*/ 515 h 1412478"/>
                    <a:gd name="connsiteX1" fmla="*/ 827587 w 1607658"/>
                    <a:gd name="connsiteY1" fmla="*/ 22560 h 1412478"/>
                    <a:gd name="connsiteX2" fmla="*/ 1222721 w 1607658"/>
                    <a:gd name="connsiteY2" fmla="*/ 322009 h 1412478"/>
                    <a:gd name="connsiteX3" fmla="*/ 1236327 w 1607658"/>
                    <a:gd name="connsiteY3" fmla="*/ 348603 h 1412478"/>
                    <a:gd name="connsiteX4" fmla="*/ 1514471 w 1607658"/>
                    <a:gd name="connsiteY4" fmla="*/ 641864 h 1412478"/>
                    <a:gd name="connsiteX5" fmla="*/ 1368565 w 1607658"/>
                    <a:gd name="connsiteY5" fmla="*/ 606877 h 1412478"/>
                    <a:gd name="connsiteX6" fmla="*/ 1535070 w 1607658"/>
                    <a:gd name="connsiteY6" fmla="*/ 782431 h 1412478"/>
                    <a:gd name="connsiteX7" fmla="*/ 1308558 w 1607658"/>
                    <a:gd name="connsiteY7" fmla="*/ 728115 h 1412478"/>
                    <a:gd name="connsiteX8" fmla="*/ 1307336 w 1607658"/>
                    <a:gd name="connsiteY8" fmla="*/ 735625 h 1412478"/>
                    <a:gd name="connsiteX9" fmla="*/ 1607658 w 1607658"/>
                    <a:gd name="connsiteY9" fmla="*/ 904845 h 1412478"/>
                    <a:gd name="connsiteX10" fmla="*/ 1264452 w 1607658"/>
                    <a:gd name="connsiteY10" fmla="*/ 901248 h 1412478"/>
                    <a:gd name="connsiteX11" fmla="*/ 1259447 w 1607658"/>
                    <a:gd name="connsiteY11" fmla="*/ 914453 h 1412478"/>
                    <a:gd name="connsiteX12" fmla="*/ 1487488 w 1607658"/>
                    <a:gd name="connsiteY12" fmla="*/ 982069 h 1412478"/>
                    <a:gd name="connsiteX13" fmla="*/ 1233607 w 1607658"/>
                    <a:gd name="connsiteY13" fmla="*/ 1057346 h 1412478"/>
                    <a:gd name="connsiteX14" fmla="*/ 1390664 w 1607658"/>
                    <a:gd name="connsiteY14" fmla="*/ 1103915 h 1412478"/>
                    <a:gd name="connsiteX15" fmla="*/ 992689 w 1607658"/>
                    <a:gd name="connsiteY15" fmla="*/ 1221918 h 1412478"/>
                    <a:gd name="connsiteX16" fmla="*/ 983301 w 1607658"/>
                    <a:gd name="connsiteY16" fmla="*/ 1227993 h 1412478"/>
                    <a:gd name="connsiteX17" fmla="*/ 980971 w 1607658"/>
                    <a:gd name="connsiteY17" fmla="*/ 1260764 h 1412478"/>
                    <a:gd name="connsiteX18" fmla="*/ 920949 w 1607658"/>
                    <a:gd name="connsiteY18" fmla="*/ 1373734 h 1412478"/>
                    <a:gd name="connsiteX19" fmla="*/ 870683 w 1607658"/>
                    <a:gd name="connsiteY19" fmla="*/ 1306423 h 1412478"/>
                    <a:gd name="connsiteX20" fmla="*/ 864966 w 1607658"/>
                    <a:gd name="connsiteY20" fmla="*/ 1279664 h 1412478"/>
                    <a:gd name="connsiteX21" fmla="*/ 805672 w 1607658"/>
                    <a:gd name="connsiteY21" fmla="*/ 1297973 h 1412478"/>
                    <a:gd name="connsiteX22" fmla="*/ 616711 w 1607658"/>
                    <a:gd name="connsiteY22" fmla="*/ 1313630 h 1412478"/>
                    <a:gd name="connsiteX23" fmla="*/ 595280 w 1607658"/>
                    <a:gd name="connsiteY23" fmla="*/ 1310108 h 1412478"/>
                    <a:gd name="connsiteX24" fmla="*/ 587789 w 1607658"/>
                    <a:gd name="connsiteY24" fmla="*/ 1345167 h 1412478"/>
                    <a:gd name="connsiteX25" fmla="*/ 537523 w 1607658"/>
                    <a:gd name="connsiteY25" fmla="*/ 1412478 h 1412478"/>
                    <a:gd name="connsiteX26" fmla="*/ 477501 w 1607658"/>
                    <a:gd name="connsiteY26" fmla="*/ 1299508 h 1412478"/>
                    <a:gd name="connsiteX27" fmla="*/ 476707 w 1607658"/>
                    <a:gd name="connsiteY27" fmla="*/ 1288338 h 1412478"/>
                    <a:gd name="connsiteX28" fmla="*/ 451295 w 1607658"/>
                    <a:gd name="connsiteY28" fmla="*/ 1278707 h 1412478"/>
                    <a:gd name="connsiteX29" fmla="*/ 445374 w 1607658"/>
                    <a:gd name="connsiteY29" fmla="*/ 1306423 h 1412478"/>
                    <a:gd name="connsiteX30" fmla="*/ 395108 w 1607658"/>
                    <a:gd name="connsiteY30" fmla="*/ 1373734 h 1412478"/>
                    <a:gd name="connsiteX31" fmla="*/ 335086 w 1607658"/>
                    <a:gd name="connsiteY31" fmla="*/ 1260764 h 1412478"/>
                    <a:gd name="connsiteX32" fmla="*/ 334316 w 1607658"/>
                    <a:gd name="connsiteY32" fmla="*/ 1249931 h 1412478"/>
                    <a:gd name="connsiteX33" fmla="*/ 298640 w 1607658"/>
                    <a:gd name="connsiteY33" fmla="*/ 1262573 h 1412478"/>
                    <a:gd name="connsiteX34" fmla="*/ 255883 w 1607658"/>
                    <a:gd name="connsiteY34" fmla="*/ 1267494 h 1412478"/>
                    <a:gd name="connsiteX35" fmla="*/ 43727 w 1607658"/>
                    <a:gd name="connsiteY35" fmla="*/ 1025295 h 1412478"/>
                    <a:gd name="connsiteX36" fmla="*/ 60399 w 1607658"/>
                    <a:gd name="connsiteY36" fmla="*/ 931021 h 1412478"/>
                    <a:gd name="connsiteX37" fmla="*/ 61916 w 1607658"/>
                    <a:gd name="connsiteY37" fmla="*/ 928453 h 1412478"/>
                    <a:gd name="connsiteX38" fmla="*/ 35875 w 1607658"/>
                    <a:gd name="connsiteY38" fmla="*/ 871377 h 1412478"/>
                    <a:gd name="connsiteX39" fmla="*/ 22560 w 1607658"/>
                    <a:gd name="connsiteY39" fmla="*/ 487341 h 1412478"/>
                    <a:gd name="connsiteX40" fmla="*/ 631138 w 1607658"/>
                    <a:gd name="connsiteY40" fmla="*/ 515 h 1412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607658" h="1412478">
                      <a:moveTo>
                        <a:pt x="631138" y="515"/>
                      </a:moveTo>
                      <a:cubicBezTo>
                        <a:pt x="695751" y="-2055"/>
                        <a:pt x="761840" y="4943"/>
                        <a:pt x="827587" y="22560"/>
                      </a:cubicBezTo>
                      <a:cubicBezTo>
                        <a:pt x="1000172" y="68804"/>
                        <a:pt x="1138222" y="179599"/>
                        <a:pt x="1222721" y="322009"/>
                      </a:cubicBezTo>
                      <a:lnTo>
                        <a:pt x="1236327" y="348603"/>
                      </a:lnTo>
                      <a:lnTo>
                        <a:pt x="1514471" y="641864"/>
                      </a:lnTo>
                      <a:lnTo>
                        <a:pt x="1368565" y="606877"/>
                      </a:lnTo>
                      <a:lnTo>
                        <a:pt x="1535070" y="782431"/>
                      </a:lnTo>
                      <a:lnTo>
                        <a:pt x="1308558" y="728115"/>
                      </a:lnTo>
                      <a:lnTo>
                        <a:pt x="1307336" y="735625"/>
                      </a:lnTo>
                      <a:lnTo>
                        <a:pt x="1607658" y="904845"/>
                      </a:lnTo>
                      <a:lnTo>
                        <a:pt x="1264452" y="901248"/>
                      </a:lnTo>
                      <a:lnTo>
                        <a:pt x="1259447" y="914453"/>
                      </a:lnTo>
                      <a:lnTo>
                        <a:pt x="1487488" y="982069"/>
                      </a:lnTo>
                      <a:lnTo>
                        <a:pt x="1233607" y="1057346"/>
                      </a:lnTo>
                      <a:lnTo>
                        <a:pt x="1390664" y="1103915"/>
                      </a:lnTo>
                      <a:lnTo>
                        <a:pt x="992689" y="1221918"/>
                      </a:lnTo>
                      <a:lnTo>
                        <a:pt x="983301" y="1227993"/>
                      </a:lnTo>
                      <a:lnTo>
                        <a:pt x="980971" y="1260764"/>
                      </a:lnTo>
                      <a:cubicBezTo>
                        <a:pt x="971082" y="1327152"/>
                        <a:pt x="947931" y="1373734"/>
                        <a:pt x="920949" y="1373734"/>
                      </a:cubicBezTo>
                      <a:cubicBezTo>
                        <a:pt x="900712" y="1373734"/>
                        <a:pt x="882631" y="1347532"/>
                        <a:pt x="870683" y="1306423"/>
                      </a:cubicBezTo>
                      <a:lnTo>
                        <a:pt x="864966" y="1279664"/>
                      </a:lnTo>
                      <a:lnTo>
                        <a:pt x="805672" y="1297973"/>
                      </a:lnTo>
                      <a:cubicBezTo>
                        <a:pt x="744668" y="1312144"/>
                        <a:pt x="681102" y="1317698"/>
                        <a:pt x="616711" y="1313630"/>
                      </a:cubicBezTo>
                      <a:lnTo>
                        <a:pt x="595280" y="1310108"/>
                      </a:lnTo>
                      <a:lnTo>
                        <a:pt x="587789" y="1345167"/>
                      </a:lnTo>
                      <a:cubicBezTo>
                        <a:pt x="575841" y="1386276"/>
                        <a:pt x="557760" y="1412478"/>
                        <a:pt x="537523" y="1412478"/>
                      </a:cubicBezTo>
                      <a:cubicBezTo>
                        <a:pt x="510541" y="1412478"/>
                        <a:pt x="487390" y="1365896"/>
                        <a:pt x="477501" y="1299508"/>
                      </a:cubicBezTo>
                      <a:lnTo>
                        <a:pt x="476707" y="1288338"/>
                      </a:lnTo>
                      <a:lnTo>
                        <a:pt x="451295" y="1278707"/>
                      </a:lnTo>
                      <a:lnTo>
                        <a:pt x="445374" y="1306423"/>
                      </a:lnTo>
                      <a:cubicBezTo>
                        <a:pt x="433426" y="1347532"/>
                        <a:pt x="415344" y="1373734"/>
                        <a:pt x="395108" y="1373734"/>
                      </a:cubicBezTo>
                      <a:cubicBezTo>
                        <a:pt x="368125" y="1373734"/>
                        <a:pt x="344975" y="1327152"/>
                        <a:pt x="335086" y="1260764"/>
                      </a:cubicBezTo>
                      <a:lnTo>
                        <a:pt x="334316" y="1249931"/>
                      </a:lnTo>
                      <a:lnTo>
                        <a:pt x="298640" y="1262573"/>
                      </a:lnTo>
                      <a:cubicBezTo>
                        <a:pt x="284829" y="1265799"/>
                        <a:pt x="270529" y="1267494"/>
                        <a:pt x="255883" y="1267494"/>
                      </a:cubicBezTo>
                      <a:cubicBezTo>
                        <a:pt x="138712" y="1267494"/>
                        <a:pt x="43727" y="1159057"/>
                        <a:pt x="43727" y="1025295"/>
                      </a:cubicBezTo>
                      <a:cubicBezTo>
                        <a:pt x="43727" y="991855"/>
                        <a:pt x="49663" y="959997"/>
                        <a:pt x="60399" y="931021"/>
                      </a:cubicBezTo>
                      <a:lnTo>
                        <a:pt x="61916" y="928453"/>
                      </a:lnTo>
                      <a:lnTo>
                        <a:pt x="35875" y="871377"/>
                      </a:lnTo>
                      <a:cubicBezTo>
                        <a:pt x="-5432" y="751702"/>
                        <a:pt x="-12674" y="618834"/>
                        <a:pt x="22560" y="487341"/>
                      </a:cubicBezTo>
                      <a:cubicBezTo>
                        <a:pt x="98899" y="202441"/>
                        <a:pt x="351148" y="11650"/>
                        <a:pt x="631138" y="51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C00"/>
                    </a:gs>
                    <a:gs pos="8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3" name="フリーフォーム: 図形 1292">
                  <a:extLst>
                    <a:ext uri="{FF2B5EF4-FFF2-40B4-BE49-F238E27FC236}">
                      <a16:creationId xmlns:a16="http://schemas.microsoft.com/office/drawing/2014/main" id="{B9566D0C-FA17-412C-AAA3-6DA38EEBA2AD}"/>
                    </a:ext>
                  </a:extLst>
                </p:cNvPr>
                <p:cNvSpPr/>
                <p:nvPr/>
              </p:nvSpPr>
              <p:spPr bwMode="auto">
                <a:xfrm flipV="1">
                  <a:off x="6114358" y="3462222"/>
                  <a:ext cx="83476" cy="46498"/>
                </a:xfrm>
                <a:custGeom>
                  <a:avLst/>
                  <a:gdLst>
                    <a:gd name="connsiteX0" fmla="*/ 41738 w 83476"/>
                    <a:gd name="connsiteY0" fmla="*/ 0 h 60265"/>
                    <a:gd name="connsiteX1" fmla="*/ 83476 w 83476"/>
                    <a:gd name="connsiteY1" fmla="*/ 49940 h 60265"/>
                    <a:gd name="connsiteX2" fmla="*/ 79902 w 83476"/>
                    <a:gd name="connsiteY2" fmla="*/ 60265 h 60265"/>
                    <a:gd name="connsiteX3" fmla="*/ 77090 w 83476"/>
                    <a:gd name="connsiteY3" fmla="*/ 55275 h 60265"/>
                    <a:gd name="connsiteX4" fmla="*/ 41738 w 83476"/>
                    <a:gd name="connsiteY4" fmla="*/ 37758 h 60265"/>
                    <a:gd name="connsiteX5" fmla="*/ 6387 w 83476"/>
                    <a:gd name="connsiteY5" fmla="*/ 55275 h 60265"/>
                    <a:gd name="connsiteX6" fmla="*/ 3574 w 83476"/>
                    <a:gd name="connsiteY6" fmla="*/ 60265 h 60265"/>
                    <a:gd name="connsiteX7" fmla="*/ 0 w 83476"/>
                    <a:gd name="connsiteY7" fmla="*/ 49940 h 60265"/>
                    <a:gd name="connsiteX8" fmla="*/ 41738 w 83476"/>
                    <a:gd name="connsiteY8" fmla="*/ 0 h 60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76" h="60265">
                      <a:moveTo>
                        <a:pt x="41738" y="0"/>
                      </a:moveTo>
                      <a:cubicBezTo>
                        <a:pt x="64789" y="0"/>
                        <a:pt x="83476" y="22359"/>
                        <a:pt x="83476" y="49940"/>
                      </a:cubicBezTo>
                      <a:lnTo>
                        <a:pt x="79902" y="60265"/>
                      </a:lnTo>
                      <a:lnTo>
                        <a:pt x="77090" y="55275"/>
                      </a:lnTo>
                      <a:cubicBezTo>
                        <a:pt x="68042" y="44452"/>
                        <a:pt x="55544" y="37758"/>
                        <a:pt x="41738" y="37758"/>
                      </a:cubicBezTo>
                      <a:cubicBezTo>
                        <a:pt x="27933" y="37758"/>
                        <a:pt x="15434" y="44452"/>
                        <a:pt x="6387" y="55275"/>
                      </a:cubicBezTo>
                      <a:lnTo>
                        <a:pt x="3574" y="60265"/>
                      </a:lnTo>
                      <a:lnTo>
                        <a:pt x="0" y="49940"/>
                      </a:lnTo>
                      <a:cubicBezTo>
                        <a:pt x="0" y="22359"/>
                        <a:pt x="18687" y="0"/>
                        <a:pt x="4173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4" name="フリーフォーム: 図形 1293">
                  <a:extLst>
                    <a:ext uri="{FF2B5EF4-FFF2-40B4-BE49-F238E27FC236}">
                      <a16:creationId xmlns:a16="http://schemas.microsoft.com/office/drawing/2014/main" id="{32936113-B96D-466E-B17F-3E81F6D1391F}"/>
                    </a:ext>
                  </a:extLst>
                </p:cNvPr>
                <p:cNvSpPr/>
                <p:nvPr/>
              </p:nvSpPr>
              <p:spPr bwMode="auto">
                <a:xfrm flipV="1">
                  <a:off x="6276684" y="3462222"/>
                  <a:ext cx="83476" cy="46498"/>
                </a:xfrm>
                <a:custGeom>
                  <a:avLst/>
                  <a:gdLst>
                    <a:gd name="connsiteX0" fmla="*/ 41738 w 83476"/>
                    <a:gd name="connsiteY0" fmla="*/ 0 h 60265"/>
                    <a:gd name="connsiteX1" fmla="*/ 83476 w 83476"/>
                    <a:gd name="connsiteY1" fmla="*/ 49940 h 60265"/>
                    <a:gd name="connsiteX2" fmla="*/ 79902 w 83476"/>
                    <a:gd name="connsiteY2" fmla="*/ 60265 h 60265"/>
                    <a:gd name="connsiteX3" fmla="*/ 77090 w 83476"/>
                    <a:gd name="connsiteY3" fmla="*/ 55275 h 60265"/>
                    <a:gd name="connsiteX4" fmla="*/ 41738 w 83476"/>
                    <a:gd name="connsiteY4" fmla="*/ 37758 h 60265"/>
                    <a:gd name="connsiteX5" fmla="*/ 6387 w 83476"/>
                    <a:gd name="connsiteY5" fmla="*/ 55275 h 60265"/>
                    <a:gd name="connsiteX6" fmla="*/ 3574 w 83476"/>
                    <a:gd name="connsiteY6" fmla="*/ 60265 h 60265"/>
                    <a:gd name="connsiteX7" fmla="*/ 0 w 83476"/>
                    <a:gd name="connsiteY7" fmla="*/ 49940 h 60265"/>
                    <a:gd name="connsiteX8" fmla="*/ 41738 w 83476"/>
                    <a:gd name="connsiteY8" fmla="*/ 0 h 60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76" h="60265">
                      <a:moveTo>
                        <a:pt x="41738" y="0"/>
                      </a:moveTo>
                      <a:cubicBezTo>
                        <a:pt x="64789" y="0"/>
                        <a:pt x="83476" y="22359"/>
                        <a:pt x="83476" y="49940"/>
                      </a:cubicBezTo>
                      <a:lnTo>
                        <a:pt x="79902" y="60265"/>
                      </a:lnTo>
                      <a:lnTo>
                        <a:pt x="77090" y="55275"/>
                      </a:lnTo>
                      <a:cubicBezTo>
                        <a:pt x="68042" y="44452"/>
                        <a:pt x="55544" y="37758"/>
                        <a:pt x="41738" y="37758"/>
                      </a:cubicBezTo>
                      <a:cubicBezTo>
                        <a:pt x="27933" y="37758"/>
                        <a:pt x="15434" y="44452"/>
                        <a:pt x="6387" y="55275"/>
                      </a:cubicBezTo>
                      <a:lnTo>
                        <a:pt x="3574" y="60265"/>
                      </a:lnTo>
                      <a:lnTo>
                        <a:pt x="0" y="49940"/>
                      </a:lnTo>
                      <a:cubicBezTo>
                        <a:pt x="0" y="22359"/>
                        <a:pt x="18687" y="0"/>
                        <a:pt x="4173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5" name="フリーフォーム: 図形 1294">
                  <a:extLst>
                    <a:ext uri="{FF2B5EF4-FFF2-40B4-BE49-F238E27FC236}">
                      <a16:creationId xmlns:a16="http://schemas.microsoft.com/office/drawing/2014/main" id="{91D820A6-065B-470E-AACC-6F5BABCCE5F9}"/>
                    </a:ext>
                  </a:extLst>
                </p:cNvPr>
                <p:cNvSpPr/>
                <p:nvPr/>
              </p:nvSpPr>
              <p:spPr bwMode="auto">
                <a:xfrm rot="13500000">
                  <a:off x="6378031" y="3140496"/>
                  <a:ext cx="328542" cy="267454"/>
                </a:xfrm>
                <a:custGeom>
                  <a:avLst/>
                  <a:gdLst>
                    <a:gd name="connsiteX0" fmla="*/ 361158 w 923842"/>
                    <a:gd name="connsiteY0" fmla="*/ 0 h 540060"/>
                    <a:gd name="connsiteX1" fmla="*/ 923842 w 923842"/>
                    <a:gd name="connsiteY1" fmla="*/ 270030 h 540060"/>
                    <a:gd name="connsiteX2" fmla="*/ 361158 w 923842"/>
                    <a:gd name="connsiteY2" fmla="*/ 540060 h 540060"/>
                    <a:gd name="connsiteX3" fmla="*/ 73291 w 923842"/>
                    <a:gd name="connsiteY3" fmla="*/ 462160 h 540060"/>
                    <a:gd name="connsiteX4" fmla="*/ 8100 w 923842"/>
                    <a:gd name="connsiteY4" fmla="*/ 385338 h 540060"/>
                    <a:gd name="connsiteX5" fmla="*/ 45757 w 923842"/>
                    <a:gd name="connsiteY5" fmla="*/ 289011 h 540060"/>
                    <a:gd name="connsiteX6" fmla="*/ 0 w 923842"/>
                    <a:gd name="connsiteY6" fmla="*/ 171962 h 540060"/>
                    <a:gd name="connsiteX7" fmla="*/ 1149 w 923842"/>
                    <a:gd name="connsiteY7" fmla="*/ 166931 h 540060"/>
                    <a:gd name="connsiteX8" fmla="*/ 361158 w 923842"/>
                    <a:gd name="connsiteY8" fmla="*/ 0 h 540060"/>
                    <a:gd name="connsiteX0" fmla="*/ 45757 w 923842"/>
                    <a:gd name="connsiteY0" fmla="*/ 289011 h 540060"/>
                    <a:gd name="connsiteX1" fmla="*/ 0 w 923842"/>
                    <a:gd name="connsiteY1" fmla="*/ 171962 h 540060"/>
                    <a:gd name="connsiteX2" fmla="*/ 1149 w 923842"/>
                    <a:gd name="connsiteY2" fmla="*/ 166931 h 540060"/>
                    <a:gd name="connsiteX3" fmla="*/ 361158 w 923842"/>
                    <a:gd name="connsiteY3" fmla="*/ 0 h 540060"/>
                    <a:gd name="connsiteX4" fmla="*/ 923842 w 923842"/>
                    <a:gd name="connsiteY4" fmla="*/ 270030 h 540060"/>
                    <a:gd name="connsiteX5" fmla="*/ 361158 w 923842"/>
                    <a:gd name="connsiteY5" fmla="*/ 540060 h 540060"/>
                    <a:gd name="connsiteX6" fmla="*/ 73291 w 923842"/>
                    <a:gd name="connsiteY6" fmla="*/ 462160 h 540060"/>
                    <a:gd name="connsiteX7" fmla="*/ 8100 w 923842"/>
                    <a:gd name="connsiteY7" fmla="*/ 385338 h 540060"/>
                    <a:gd name="connsiteX8" fmla="*/ 137197 w 923842"/>
                    <a:gd name="connsiteY8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  <a:gd name="connsiteX7" fmla="*/ 137197 w 923842"/>
                    <a:gd name="connsiteY7" fmla="*/ 380451 h 540060"/>
                    <a:gd name="connsiteX0" fmla="*/ 0 w 923842"/>
                    <a:gd name="connsiteY0" fmla="*/ 171962 h 540060"/>
                    <a:gd name="connsiteX1" fmla="*/ 1149 w 923842"/>
                    <a:gd name="connsiteY1" fmla="*/ 166931 h 540060"/>
                    <a:gd name="connsiteX2" fmla="*/ 361158 w 923842"/>
                    <a:gd name="connsiteY2" fmla="*/ 0 h 540060"/>
                    <a:gd name="connsiteX3" fmla="*/ 923842 w 923842"/>
                    <a:gd name="connsiteY3" fmla="*/ 270030 h 540060"/>
                    <a:gd name="connsiteX4" fmla="*/ 361158 w 923842"/>
                    <a:gd name="connsiteY4" fmla="*/ 540060 h 540060"/>
                    <a:gd name="connsiteX5" fmla="*/ 73291 w 923842"/>
                    <a:gd name="connsiteY5" fmla="*/ 462160 h 540060"/>
                    <a:gd name="connsiteX6" fmla="*/ 8100 w 923842"/>
                    <a:gd name="connsiteY6" fmla="*/ 385338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3842" h="540060">
                      <a:moveTo>
                        <a:pt x="0" y="171962"/>
                      </a:moveTo>
                      <a:lnTo>
                        <a:pt x="1149" y="166931"/>
                      </a:lnTo>
                      <a:cubicBezTo>
                        <a:pt x="49285" y="69344"/>
                        <a:pt x="169514" y="0"/>
                        <a:pt x="361158" y="0"/>
                      </a:cubicBezTo>
                      <a:cubicBezTo>
                        <a:pt x="616684" y="0"/>
                        <a:pt x="776204" y="173284"/>
                        <a:pt x="923842" y="270030"/>
                      </a:cubicBezTo>
                      <a:cubicBezTo>
                        <a:pt x="764298" y="381063"/>
                        <a:pt x="616684" y="540060"/>
                        <a:pt x="361158" y="540060"/>
                      </a:cubicBezTo>
                      <a:cubicBezTo>
                        <a:pt x="233395" y="540060"/>
                        <a:pt x="137373" y="510431"/>
                        <a:pt x="73291" y="462160"/>
                      </a:cubicBezTo>
                      <a:lnTo>
                        <a:pt x="8100" y="385338"/>
                      </a:lnTo>
                    </a:path>
                  </a:pathLst>
                </a:cu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6" name="フリーフォーム: 図形 1295">
                  <a:extLst>
                    <a:ext uri="{FF2B5EF4-FFF2-40B4-BE49-F238E27FC236}">
                      <a16:creationId xmlns:a16="http://schemas.microsoft.com/office/drawing/2014/main" id="{EEBC0E73-BD96-49FA-BE92-304686E5E09C}"/>
                    </a:ext>
                  </a:extLst>
                </p:cNvPr>
                <p:cNvSpPr/>
                <p:nvPr/>
              </p:nvSpPr>
              <p:spPr bwMode="auto">
                <a:xfrm rot="13500000">
                  <a:off x="6491687" y="3229403"/>
                  <a:ext cx="180952" cy="164525"/>
                </a:xfrm>
                <a:custGeom>
                  <a:avLst/>
                  <a:gdLst>
                    <a:gd name="connsiteX0" fmla="*/ 229615 w 597385"/>
                    <a:gd name="connsiteY0" fmla="*/ 0 h 362968"/>
                    <a:gd name="connsiteX1" fmla="*/ 597385 w 597385"/>
                    <a:gd name="connsiteY1" fmla="*/ 181484 h 362968"/>
                    <a:gd name="connsiteX2" fmla="*/ 229615 w 597385"/>
                    <a:gd name="connsiteY2" fmla="*/ 362968 h 362968"/>
                    <a:gd name="connsiteX3" fmla="*/ 41464 w 597385"/>
                    <a:gd name="connsiteY3" fmla="*/ 310613 h 362968"/>
                    <a:gd name="connsiteX4" fmla="*/ 0 w 597385"/>
                    <a:gd name="connsiteY4" fmla="*/ 260368 h 362968"/>
                    <a:gd name="connsiteX5" fmla="*/ 104372 w 597385"/>
                    <a:gd name="connsiteY5" fmla="*/ 181484 h 362968"/>
                    <a:gd name="connsiteX6" fmla="*/ 1290 w 597385"/>
                    <a:gd name="connsiteY6" fmla="*/ 103575 h 362968"/>
                    <a:gd name="connsiteX7" fmla="*/ 41464 w 597385"/>
                    <a:gd name="connsiteY7" fmla="*/ 53956 h 362968"/>
                    <a:gd name="connsiteX8" fmla="*/ 229615 w 597385"/>
                    <a:gd name="connsiteY8" fmla="*/ 0 h 362968"/>
                    <a:gd name="connsiteX0" fmla="*/ 104372 w 597385"/>
                    <a:gd name="connsiteY0" fmla="*/ 181484 h 362968"/>
                    <a:gd name="connsiteX1" fmla="*/ 1290 w 597385"/>
                    <a:gd name="connsiteY1" fmla="*/ 103575 h 362968"/>
                    <a:gd name="connsiteX2" fmla="*/ 41464 w 597385"/>
                    <a:gd name="connsiteY2" fmla="*/ 53956 h 362968"/>
                    <a:gd name="connsiteX3" fmla="*/ 229615 w 597385"/>
                    <a:gd name="connsiteY3" fmla="*/ 0 h 362968"/>
                    <a:gd name="connsiteX4" fmla="*/ 597385 w 597385"/>
                    <a:gd name="connsiteY4" fmla="*/ 181484 h 362968"/>
                    <a:gd name="connsiteX5" fmla="*/ 229615 w 597385"/>
                    <a:gd name="connsiteY5" fmla="*/ 362968 h 362968"/>
                    <a:gd name="connsiteX6" fmla="*/ 41464 w 597385"/>
                    <a:gd name="connsiteY6" fmla="*/ 310613 h 362968"/>
                    <a:gd name="connsiteX7" fmla="*/ 0 w 597385"/>
                    <a:gd name="connsiteY7" fmla="*/ 260368 h 362968"/>
                    <a:gd name="connsiteX8" fmla="*/ 195812 w 597385"/>
                    <a:gd name="connsiteY8" fmla="*/ 272924 h 362968"/>
                    <a:gd name="connsiteX0" fmla="*/ 1290 w 597385"/>
                    <a:gd name="connsiteY0" fmla="*/ 103575 h 362968"/>
                    <a:gd name="connsiteX1" fmla="*/ 41464 w 597385"/>
                    <a:gd name="connsiteY1" fmla="*/ 53956 h 362968"/>
                    <a:gd name="connsiteX2" fmla="*/ 229615 w 597385"/>
                    <a:gd name="connsiteY2" fmla="*/ 0 h 362968"/>
                    <a:gd name="connsiteX3" fmla="*/ 597385 w 597385"/>
                    <a:gd name="connsiteY3" fmla="*/ 181484 h 362968"/>
                    <a:gd name="connsiteX4" fmla="*/ 229615 w 597385"/>
                    <a:gd name="connsiteY4" fmla="*/ 362968 h 362968"/>
                    <a:gd name="connsiteX5" fmla="*/ 41464 w 597385"/>
                    <a:gd name="connsiteY5" fmla="*/ 310613 h 362968"/>
                    <a:gd name="connsiteX6" fmla="*/ 0 w 597385"/>
                    <a:gd name="connsiteY6" fmla="*/ 260368 h 362968"/>
                    <a:gd name="connsiteX7" fmla="*/ 195812 w 597385"/>
                    <a:gd name="connsiteY7" fmla="*/ 272924 h 362968"/>
                    <a:gd name="connsiteX0" fmla="*/ 1290 w 597385"/>
                    <a:gd name="connsiteY0" fmla="*/ 103575 h 362968"/>
                    <a:gd name="connsiteX1" fmla="*/ 41464 w 597385"/>
                    <a:gd name="connsiteY1" fmla="*/ 53956 h 362968"/>
                    <a:gd name="connsiteX2" fmla="*/ 229615 w 597385"/>
                    <a:gd name="connsiteY2" fmla="*/ 0 h 362968"/>
                    <a:gd name="connsiteX3" fmla="*/ 597385 w 597385"/>
                    <a:gd name="connsiteY3" fmla="*/ 181484 h 362968"/>
                    <a:gd name="connsiteX4" fmla="*/ 229615 w 597385"/>
                    <a:gd name="connsiteY4" fmla="*/ 362968 h 362968"/>
                    <a:gd name="connsiteX5" fmla="*/ 41464 w 597385"/>
                    <a:gd name="connsiteY5" fmla="*/ 310613 h 362968"/>
                    <a:gd name="connsiteX6" fmla="*/ 0 w 597385"/>
                    <a:gd name="connsiteY6" fmla="*/ 260368 h 362968"/>
                    <a:gd name="connsiteX0" fmla="*/ 41464 w 597385"/>
                    <a:gd name="connsiteY0" fmla="*/ 53956 h 362968"/>
                    <a:gd name="connsiteX1" fmla="*/ 229615 w 597385"/>
                    <a:gd name="connsiteY1" fmla="*/ 0 h 362968"/>
                    <a:gd name="connsiteX2" fmla="*/ 597385 w 597385"/>
                    <a:gd name="connsiteY2" fmla="*/ 181484 h 362968"/>
                    <a:gd name="connsiteX3" fmla="*/ 229615 w 597385"/>
                    <a:gd name="connsiteY3" fmla="*/ 362968 h 362968"/>
                    <a:gd name="connsiteX4" fmla="*/ 41464 w 597385"/>
                    <a:gd name="connsiteY4" fmla="*/ 310613 h 362968"/>
                    <a:gd name="connsiteX5" fmla="*/ 0 w 597385"/>
                    <a:gd name="connsiteY5" fmla="*/ 260368 h 362968"/>
                    <a:gd name="connsiteX0" fmla="*/ 0 w 555921"/>
                    <a:gd name="connsiteY0" fmla="*/ 53956 h 362968"/>
                    <a:gd name="connsiteX1" fmla="*/ 188151 w 555921"/>
                    <a:gd name="connsiteY1" fmla="*/ 0 h 362968"/>
                    <a:gd name="connsiteX2" fmla="*/ 555921 w 555921"/>
                    <a:gd name="connsiteY2" fmla="*/ 181484 h 362968"/>
                    <a:gd name="connsiteX3" fmla="*/ 188151 w 555921"/>
                    <a:gd name="connsiteY3" fmla="*/ 362968 h 362968"/>
                    <a:gd name="connsiteX4" fmla="*/ 0 w 555921"/>
                    <a:gd name="connsiteY4" fmla="*/ 310613 h 36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5921" h="362968">
                      <a:moveTo>
                        <a:pt x="0" y="53956"/>
                      </a:moveTo>
                      <a:cubicBezTo>
                        <a:pt x="41884" y="20713"/>
                        <a:pt x="104645" y="0"/>
                        <a:pt x="188151" y="0"/>
                      </a:cubicBezTo>
                      <a:cubicBezTo>
                        <a:pt x="355163" y="0"/>
                        <a:pt x="459425" y="116462"/>
                        <a:pt x="555921" y="181484"/>
                      </a:cubicBezTo>
                      <a:cubicBezTo>
                        <a:pt x="451643" y="256108"/>
                        <a:pt x="355163" y="362968"/>
                        <a:pt x="188151" y="362968"/>
                      </a:cubicBezTo>
                      <a:cubicBezTo>
                        <a:pt x="104645" y="362968"/>
                        <a:pt x="41884" y="343055"/>
                        <a:pt x="0" y="310613"/>
                      </a:cubicBezTo>
                    </a:path>
                  </a:pathLst>
                </a:custGeom>
                <a:solidFill>
                  <a:srgbClr val="FFC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楕円 1296">
                  <a:extLst>
                    <a:ext uri="{FF2B5EF4-FFF2-40B4-BE49-F238E27FC236}">
                      <a16:creationId xmlns:a16="http://schemas.microsoft.com/office/drawing/2014/main" id="{84C2530E-0CA8-427F-9C9F-D424CF3C6ACA}"/>
                    </a:ext>
                  </a:extLst>
                </p:cNvPr>
                <p:cNvSpPr/>
                <p:nvPr/>
              </p:nvSpPr>
              <p:spPr bwMode="auto">
                <a:xfrm>
                  <a:off x="6147296" y="3742809"/>
                  <a:ext cx="314770" cy="3927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8" name="フリーフォーム: 図形 1297">
                  <a:extLst>
                    <a:ext uri="{FF2B5EF4-FFF2-40B4-BE49-F238E27FC236}">
                      <a16:creationId xmlns:a16="http://schemas.microsoft.com/office/drawing/2014/main" id="{E0667615-E516-4141-B332-BED27E1798B4}"/>
                    </a:ext>
                  </a:extLst>
                </p:cNvPr>
                <p:cNvSpPr/>
                <p:nvPr/>
              </p:nvSpPr>
              <p:spPr bwMode="auto">
                <a:xfrm>
                  <a:off x="6217961" y="3889861"/>
                  <a:ext cx="245796" cy="245736"/>
                </a:xfrm>
                <a:custGeom>
                  <a:avLst/>
                  <a:gdLst>
                    <a:gd name="connsiteX0" fmla="*/ 237813 w 245796"/>
                    <a:gd name="connsiteY0" fmla="*/ 0 h 245736"/>
                    <a:gd name="connsiteX1" fmla="*/ 245796 w 245796"/>
                    <a:gd name="connsiteY1" fmla="*/ 49342 h 245736"/>
                    <a:gd name="connsiteX2" fmla="*/ 88411 w 245796"/>
                    <a:gd name="connsiteY2" fmla="*/ 245736 h 245736"/>
                    <a:gd name="connsiteX3" fmla="*/ 27150 w 245796"/>
                    <a:gd name="connsiteY3" fmla="*/ 230302 h 245736"/>
                    <a:gd name="connsiteX4" fmla="*/ 0 w 245796"/>
                    <a:gd name="connsiteY4" fmla="*/ 207460 h 245736"/>
                    <a:gd name="connsiteX5" fmla="*/ 524 w 245796"/>
                    <a:gd name="connsiteY5" fmla="*/ 202756 h 245736"/>
                    <a:gd name="connsiteX6" fmla="*/ 223252 w 245796"/>
                    <a:gd name="connsiteY6" fmla="*/ 1327 h 245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796" h="245736">
                      <a:moveTo>
                        <a:pt x="237813" y="0"/>
                      </a:moveTo>
                      <a:lnTo>
                        <a:pt x="245796" y="49342"/>
                      </a:lnTo>
                      <a:cubicBezTo>
                        <a:pt x="245796" y="157807"/>
                        <a:pt x="175332" y="245736"/>
                        <a:pt x="88411" y="245736"/>
                      </a:cubicBezTo>
                      <a:cubicBezTo>
                        <a:pt x="66681" y="245736"/>
                        <a:pt x="45979" y="240241"/>
                        <a:pt x="27150" y="230302"/>
                      </a:cubicBezTo>
                      <a:lnTo>
                        <a:pt x="0" y="207460"/>
                      </a:lnTo>
                      <a:lnTo>
                        <a:pt x="524" y="202756"/>
                      </a:lnTo>
                      <a:cubicBezTo>
                        <a:pt x="23401" y="101650"/>
                        <a:pt x="111456" y="22016"/>
                        <a:pt x="223252" y="132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9" name="フリーフォーム: 図形 1298">
                  <a:extLst>
                    <a:ext uri="{FF2B5EF4-FFF2-40B4-BE49-F238E27FC236}">
                      <a16:creationId xmlns:a16="http://schemas.microsoft.com/office/drawing/2014/main" id="{E2A776D4-28BB-4054-822F-3ADECF791A65}"/>
                    </a:ext>
                  </a:extLst>
                </p:cNvPr>
                <p:cNvSpPr/>
                <p:nvPr/>
              </p:nvSpPr>
              <p:spPr bwMode="auto">
                <a:xfrm>
                  <a:off x="6060337" y="3639703"/>
                  <a:ext cx="483848" cy="328966"/>
                </a:xfrm>
                <a:custGeom>
                  <a:avLst/>
                  <a:gdLst>
                    <a:gd name="connsiteX0" fmla="*/ 239665 w 560918"/>
                    <a:gd name="connsiteY0" fmla="*/ 0 h 381366"/>
                    <a:gd name="connsiteX1" fmla="*/ 263259 w 560918"/>
                    <a:gd name="connsiteY1" fmla="*/ 1893 h 381366"/>
                    <a:gd name="connsiteX2" fmla="*/ 289936 w 560918"/>
                    <a:gd name="connsiteY2" fmla="*/ 0 h 381366"/>
                    <a:gd name="connsiteX3" fmla="*/ 560918 w 560918"/>
                    <a:gd name="connsiteY3" fmla="*/ 190683 h 381366"/>
                    <a:gd name="connsiteX4" fmla="*/ 289936 w 560918"/>
                    <a:gd name="connsiteY4" fmla="*/ 381366 h 381366"/>
                    <a:gd name="connsiteX5" fmla="*/ 263259 w 560918"/>
                    <a:gd name="connsiteY5" fmla="*/ 379474 h 381366"/>
                    <a:gd name="connsiteX6" fmla="*/ 239665 w 560918"/>
                    <a:gd name="connsiteY6" fmla="*/ 381366 h 381366"/>
                    <a:gd name="connsiteX7" fmla="*/ 0 w 560918"/>
                    <a:gd name="connsiteY7" fmla="*/ 190683 h 381366"/>
                    <a:gd name="connsiteX8" fmla="*/ 239665 w 560918"/>
                    <a:gd name="connsiteY8" fmla="*/ 0 h 381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918" h="381366">
                      <a:moveTo>
                        <a:pt x="239665" y="0"/>
                      </a:moveTo>
                      <a:lnTo>
                        <a:pt x="263259" y="1893"/>
                      </a:lnTo>
                      <a:lnTo>
                        <a:pt x="289936" y="0"/>
                      </a:lnTo>
                      <a:cubicBezTo>
                        <a:pt x="439595" y="0"/>
                        <a:pt x="560918" y="85372"/>
                        <a:pt x="560918" y="190683"/>
                      </a:cubicBezTo>
                      <a:cubicBezTo>
                        <a:pt x="560918" y="295994"/>
                        <a:pt x="439595" y="381366"/>
                        <a:pt x="289936" y="381366"/>
                      </a:cubicBezTo>
                      <a:lnTo>
                        <a:pt x="263259" y="379474"/>
                      </a:lnTo>
                      <a:lnTo>
                        <a:pt x="239665" y="381366"/>
                      </a:lnTo>
                      <a:cubicBezTo>
                        <a:pt x="107302" y="381366"/>
                        <a:pt x="0" y="295994"/>
                        <a:pt x="0" y="190683"/>
                      </a:cubicBezTo>
                      <a:cubicBezTo>
                        <a:pt x="0" y="85372"/>
                        <a:pt x="107302" y="0"/>
                        <a:pt x="23966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0" name="楕円 1299">
                  <a:extLst>
                    <a:ext uri="{FF2B5EF4-FFF2-40B4-BE49-F238E27FC236}">
                      <a16:creationId xmlns:a16="http://schemas.microsoft.com/office/drawing/2014/main" id="{9DAD3763-B5C0-4B4D-85C5-F2AB521857FE}"/>
                    </a:ext>
                  </a:extLst>
                </p:cNvPr>
                <p:cNvSpPr/>
                <p:nvPr/>
              </p:nvSpPr>
              <p:spPr bwMode="auto">
                <a:xfrm>
                  <a:off x="6091453" y="3724121"/>
                  <a:ext cx="129288" cy="16013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1" name="楕円 1300">
                  <a:extLst>
                    <a:ext uri="{FF2B5EF4-FFF2-40B4-BE49-F238E27FC236}">
                      <a16:creationId xmlns:a16="http://schemas.microsoft.com/office/drawing/2014/main" id="{7ED66F06-FCD1-42A4-9965-85E1F6950BA6}"/>
                    </a:ext>
                  </a:extLst>
                </p:cNvPr>
                <p:cNvSpPr/>
                <p:nvPr/>
              </p:nvSpPr>
              <p:spPr bwMode="auto">
                <a:xfrm>
                  <a:off x="6253779" y="3724121"/>
                  <a:ext cx="129288" cy="16013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02" name="グループ化 1301">
                  <a:extLst>
                    <a:ext uri="{FF2B5EF4-FFF2-40B4-BE49-F238E27FC236}">
                      <a16:creationId xmlns:a16="http://schemas.microsoft.com/office/drawing/2014/main" id="{AB8483A9-5F78-4ED2-8DD0-76969024C75E}"/>
                    </a:ext>
                  </a:extLst>
                </p:cNvPr>
                <p:cNvGrpSpPr/>
                <p:nvPr/>
              </p:nvGrpSpPr>
              <p:grpSpPr>
                <a:xfrm>
                  <a:off x="5704077" y="3444511"/>
                  <a:ext cx="473462" cy="371339"/>
                  <a:chOff x="5704076" y="3393367"/>
                  <a:chExt cx="473462" cy="371339"/>
                </a:xfrm>
              </p:grpSpPr>
              <p:sp>
                <p:nvSpPr>
                  <p:cNvPr id="1303" name="フリーフォーム: 図形 1302">
                    <a:extLst>
                      <a:ext uri="{FF2B5EF4-FFF2-40B4-BE49-F238E27FC236}">
                        <a16:creationId xmlns:a16="http://schemas.microsoft.com/office/drawing/2014/main" id="{7E07078E-6465-4E44-AC94-CD6647AE20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04076" y="3393367"/>
                    <a:ext cx="473462" cy="371339"/>
                  </a:xfrm>
                  <a:custGeom>
                    <a:avLst/>
                    <a:gdLst>
                      <a:gd name="connsiteX0" fmla="*/ 174738 w 473462"/>
                      <a:gd name="connsiteY0" fmla="*/ 331 h 371339"/>
                      <a:gd name="connsiteX1" fmla="*/ 364969 w 473462"/>
                      <a:gd name="connsiteY1" fmla="*/ 137627 h 371339"/>
                      <a:gd name="connsiteX2" fmla="*/ 473462 w 473462"/>
                      <a:gd name="connsiteY2" fmla="*/ 351827 h 371339"/>
                      <a:gd name="connsiteX3" fmla="*/ 233713 w 473462"/>
                      <a:gd name="connsiteY3" fmla="*/ 364969 h 371339"/>
                      <a:gd name="connsiteX4" fmla="*/ 6371 w 473462"/>
                      <a:gd name="connsiteY4" fmla="*/ 233713 h 371339"/>
                      <a:gd name="connsiteX5" fmla="*/ 137627 w 473462"/>
                      <a:gd name="connsiteY5" fmla="*/ 6371 h 371339"/>
                      <a:gd name="connsiteX6" fmla="*/ 174738 w 473462"/>
                      <a:gd name="connsiteY6" fmla="*/ 331 h 371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73462" h="371339">
                        <a:moveTo>
                          <a:pt x="174738" y="331"/>
                        </a:moveTo>
                        <a:cubicBezTo>
                          <a:pt x="260922" y="-4842"/>
                          <a:pt x="341752" y="50981"/>
                          <a:pt x="364969" y="137627"/>
                        </a:cubicBezTo>
                        <a:cubicBezTo>
                          <a:pt x="385242" y="213285"/>
                          <a:pt x="421406" y="284685"/>
                          <a:pt x="473462" y="351827"/>
                        </a:cubicBezTo>
                        <a:cubicBezTo>
                          <a:pt x="389288" y="340316"/>
                          <a:pt x="309371" y="344697"/>
                          <a:pt x="233713" y="364969"/>
                        </a:cubicBezTo>
                        <a:cubicBezTo>
                          <a:pt x="134689" y="391502"/>
                          <a:pt x="32904" y="332737"/>
                          <a:pt x="6371" y="233713"/>
                        </a:cubicBezTo>
                        <a:cubicBezTo>
                          <a:pt x="-20163" y="134689"/>
                          <a:pt x="38603" y="32904"/>
                          <a:pt x="137627" y="6371"/>
                        </a:cubicBezTo>
                        <a:cubicBezTo>
                          <a:pt x="150005" y="3054"/>
                          <a:pt x="162426" y="1070"/>
                          <a:pt x="174738" y="331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04" name="フリーフォーム: 図形 1303">
                    <a:extLst>
                      <a:ext uri="{FF2B5EF4-FFF2-40B4-BE49-F238E27FC236}">
                        <a16:creationId xmlns:a16="http://schemas.microsoft.com/office/drawing/2014/main" id="{D5B8FD79-2CA4-4183-8AD6-FF7C823571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2168" y="3428999"/>
                    <a:ext cx="115949" cy="130364"/>
                  </a:xfrm>
                  <a:custGeom>
                    <a:avLst/>
                    <a:gdLst>
                      <a:gd name="connsiteX0" fmla="*/ 55031 w 124601"/>
                      <a:gd name="connsiteY0" fmla="*/ 47708 h 140092"/>
                      <a:gd name="connsiteX1" fmla="*/ 106069 w 124601"/>
                      <a:gd name="connsiteY1" fmla="*/ 79519 h 140092"/>
                      <a:gd name="connsiteX2" fmla="*/ 119517 w 124601"/>
                      <a:gd name="connsiteY2" fmla="*/ 138136 h 140092"/>
                      <a:gd name="connsiteX3" fmla="*/ 68478 w 124601"/>
                      <a:gd name="connsiteY3" fmla="*/ 106325 h 140092"/>
                      <a:gd name="connsiteX4" fmla="*/ 55031 w 124601"/>
                      <a:gd name="connsiteY4" fmla="*/ 47708 h 140092"/>
                      <a:gd name="connsiteX5" fmla="*/ 24066 w 124601"/>
                      <a:gd name="connsiteY5" fmla="*/ 0 h 140092"/>
                      <a:gd name="connsiteX6" fmla="*/ 48132 w 124601"/>
                      <a:gd name="connsiteY6" fmla="*/ 24066 h 140092"/>
                      <a:gd name="connsiteX7" fmla="*/ 24066 w 124601"/>
                      <a:gd name="connsiteY7" fmla="*/ 48132 h 140092"/>
                      <a:gd name="connsiteX8" fmla="*/ 0 w 124601"/>
                      <a:gd name="connsiteY8" fmla="*/ 24066 h 140092"/>
                      <a:gd name="connsiteX9" fmla="*/ 24066 w 124601"/>
                      <a:gd name="connsiteY9" fmla="*/ 0 h 1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601" h="140092">
                        <a:moveTo>
                          <a:pt x="55031" y="47708"/>
                        </a:moveTo>
                        <a:cubicBezTo>
                          <a:pt x="65411" y="40306"/>
                          <a:pt x="88262" y="54548"/>
                          <a:pt x="106069" y="79519"/>
                        </a:cubicBezTo>
                        <a:cubicBezTo>
                          <a:pt x="123876" y="104490"/>
                          <a:pt x="129897" y="130734"/>
                          <a:pt x="119517" y="138136"/>
                        </a:cubicBezTo>
                        <a:cubicBezTo>
                          <a:pt x="109137" y="145538"/>
                          <a:pt x="86286" y="131296"/>
                          <a:pt x="68478" y="106325"/>
                        </a:cubicBezTo>
                        <a:cubicBezTo>
                          <a:pt x="50671" y="81354"/>
                          <a:pt x="44651" y="55110"/>
                          <a:pt x="55031" y="47708"/>
                        </a:cubicBezTo>
                        <a:close/>
                        <a:moveTo>
                          <a:pt x="24066" y="0"/>
                        </a:moveTo>
                        <a:cubicBezTo>
                          <a:pt x="37357" y="0"/>
                          <a:pt x="48132" y="10775"/>
                          <a:pt x="48132" y="24066"/>
                        </a:cubicBezTo>
                        <a:cubicBezTo>
                          <a:pt x="48132" y="37357"/>
                          <a:pt x="37357" y="48132"/>
                          <a:pt x="24066" y="48132"/>
                        </a:cubicBezTo>
                        <a:cubicBezTo>
                          <a:pt x="10775" y="48132"/>
                          <a:pt x="0" y="37357"/>
                          <a:pt x="0" y="24066"/>
                        </a:cubicBezTo>
                        <a:cubicBezTo>
                          <a:pt x="0" y="10775"/>
                          <a:pt x="10775" y="0"/>
                          <a:pt x="2406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272" name="グループ化 1271">
              <a:extLst>
                <a:ext uri="{FF2B5EF4-FFF2-40B4-BE49-F238E27FC236}">
                  <a16:creationId xmlns:a16="http://schemas.microsoft.com/office/drawing/2014/main" id="{412FE5BB-1BB8-4A75-9A84-32F5B889C419}"/>
                </a:ext>
              </a:extLst>
            </p:cNvPr>
            <p:cNvGrpSpPr/>
            <p:nvPr/>
          </p:nvGrpSpPr>
          <p:grpSpPr>
            <a:xfrm>
              <a:off x="6842951" y="3764184"/>
              <a:ext cx="832398" cy="595780"/>
              <a:chOff x="5704077" y="2898892"/>
              <a:chExt cx="1973453" cy="1412478"/>
            </a:xfrm>
          </p:grpSpPr>
          <p:sp>
            <p:nvSpPr>
              <p:cNvPr id="1273" name="フリーフォーム: 図形 1272">
                <a:extLst>
                  <a:ext uri="{FF2B5EF4-FFF2-40B4-BE49-F238E27FC236}">
                    <a16:creationId xmlns:a16="http://schemas.microsoft.com/office/drawing/2014/main" id="{2E4FEAEA-1953-46D5-9149-0D2E13B628D5}"/>
                  </a:ext>
                </a:extLst>
              </p:cNvPr>
              <p:cNvSpPr/>
              <p:nvPr/>
            </p:nvSpPr>
            <p:spPr bwMode="auto">
              <a:xfrm rot="13500000">
                <a:off x="5997446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4" name="フリーフォーム: 図形 1273">
                <a:extLst>
                  <a:ext uri="{FF2B5EF4-FFF2-40B4-BE49-F238E27FC236}">
                    <a16:creationId xmlns:a16="http://schemas.microsoft.com/office/drawing/2014/main" id="{5B711025-C182-43A5-9FF5-335340BAA2A3}"/>
                  </a:ext>
                </a:extLst>
              </p:cNvPr>
              <p:cNvSpPr/>
              <p:nvPr/>
            </p:nvSpPr>
            <p:spPr bwMode="auto">
              <a:xfrm>
                <a:off x="6784669" y="4107406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5" name="フリーフォーム: 図形 1274">
                <a:extLst>
                  <a:ext uri="{FF2B5EF4-FFF2-40B4-BE49-F238E27FC236}">
                    <a16:creationId xmlns:a16="http://schemas.microsoft.com/office/drawing/2014/main" id="{8F3AAE0F-F865-4770-B71D-D83C68F7B7B5}"/>
                  </a:ext>
                </a:extLst>
              </p:cNvPr>
              <p:cNvSpPr/>
              <p:nvPr/>
            </p:nvSpPr>
            <p:spPr bwMode="auto">
              <a:xfrm>
                <a:off x="6069872" y="2898892"/>
                <a:ext cx="1607658" cy="1412478"/>
              </a:xfrm>
              <a:custGeom>
                <a:avLst/>
                <a:gdLst>
                  <a:gd name="connsiteX0" fmla="*/ 631138 w 1607658"/>
                  <a:gd name="connsiteY0" fmla="*/ 515 h 1412478"/>
                  <a:gd name="connsiteX1" fmla="*/ 827587 w 1607658"/>
                  <a:gd name="connsiteY1" fmla="*/ 22560 h 1412478"/>
                  <a:gd name="connsiteX2" fmla="*/ 1222721 w 1607658"/>
                  <a:gd name="connsiteY2" fmla="*/ 322009 h 1412478"/>
                  <a:gd name="connsiteX3" fmla="*/ 1236327 w 1607658"/>
                  <a:gd name="connsiteY3" fmla="*/ 348603 h 1412478"/>
                  <a:gd name="connsiteX4" fmla="*/ 1514471 w 1607658"/>
                  <a:gd name="connsiteY4" fmla="*/ 641864 h 1412478"/>
                  <a:gd name="connsiteX5" fmla="*/ 1368565 w 1607658"/>
                  <a:gd name="connsiteY5" fmla="*/ 606877 h 1412478"/>
                  <a:gd name="connsiteX6" fmla="*/ 1535070 w 1607658"/>
                  <a:gd name="connsiteY6" fmla="*/ 782431 h 1412478"/>
                  <a:gd name="connsiteX7" fmla="*/ 1308558 w 1607658"/>
                  <a:gd name="connsiteY7" fmla="*/ 728115 h 1412478"/>
                  <a:gd name="connsiteX8" fmla="*/ 1307336 w 1607658"/>
                  <a:gd name="connsiteY8" fmla="*/ 735625 h 1412478"/>
                  <a:gd name="connsiteX9" fmla="*/ 1607658 w 1607658"/>
                  <a:gd name="connsiteY9" fmla="*/ 904845 h 1412478"/>
                  <a:gd name="connsiteX10" fmla="*/ 1264452 w 1607658"/>
                  <a:gd name="connsiteY10" fmla="*/ 901248 h 1412478"/>
                  <a:gd name="connsiteX11" fmla="*/ 1259447 w 1607658"/>
                  <a:gd name="connsiteY11" fmla="*/ 914453 h 1412478"/>
                  <a:gd name="connsiteX12" fmla="*/ 1487488 w 1607658"/>
                  <a:gd name="connsiteY12" fmla="*/ 982069 h 1412478"/>
                  <a:gd name="connsiteX13" fmla="*/ 1233607 w 1607658"/>
                  <a:gd name="connsiteY13" fmla="*/ 1057346 h 1412478"/>
                  <a:gd name="connsiteX14" fmla="*/ 1390664 w 1607658"/>
                  <a:gd name="connsiteY14" fmla="*/ 1103915 h 1412478"/>
                  <a:gd name="connsiteX15" fmla="*/ 992689 w 1607658"/>
                  <a:gd name="connsiteY15" fmla="*/ 1221918 h 1412478"/>
                  <a:gd name="connsiteX16" fmla="*/ 983301 w 1607658"/>
                  <a:gd name="connsiteY16" fmla="*/ 1227993 h 1412478"/>
                  <a:gd name="connsiteX17" fmla="*/ 980971 w 1607658"/>
                  <a:gd name="connsiteY17" fmla="*/ 1260764 h 1412478"/>
                  <a:gd name="connsiteX18" fmla="*/ 920949 w 1607658"/>
                  <a:gd name="connsiteY18" fmla="*/ 1373734 h 1412478"/>
                  <a:gd name="connsiteX19" fmla="*/ 870683 w 1607658"/>
                  <a:gd name="connsiteY19" fmla="*/ 1306423 h 1412478"/>
                  <a:gd name="connsiteX20" fmla="*/ 864966 w 1607658"/>
                  <a:gd name="connsiteY20" fmla="*/ 1279664 h 1412478"/>
                  <a:gd name="connsiteX21" fmla="*/ 805672 w 1607658"/>
                  <a:gd name="connsiteY21" fmla="*/ 1297973 h 1412478"/>
                  <a:gd name="connsiteX22" fmla="*/ 616711 w 1607658"/>
                  <a:gd name="connsiteY22" fmla="*/ 1313630 h 1412478"/>
                  <a:gd name="connsiteX23" fmla="*/ 595280 w 1607658"/>
                  <a:gd name="connsiteY23" fmla="*/ 1310108 h 1412478"/>
                  <a:gd name="connsiteX24" fmla="*/ 587789 w 1607658"/>
                  <a:gd name="connsiteY24" fmla="*/ 1345167 h 1412478"/>
                  <a:gd name="connsiteX25" fmla="*/ 537523 w 1607658"/>
                  <a:gd name="connsiteY25" fmla="*/ 1412478 h 1412478"/>
                  <a:gd name="connsiteX26" fmla="*/ 477501 w 1607658"/>
                  <a:gd name="connsiteY26" fmla="*/ 1299508 h 1412478"/>
                  <a:gd name="connsiteX27" fmla="*/ 476707 w 1607658"/>
                  <a:gd name="connsiteY27" fmla="*/ 1288338 h 1412478"/>
                  <a:gd name="connsiteX28" fmla="*/ 451295 w 1607658"/>
                  <a:gd name="connsiteY28" fmla="*/ 1278707 h 1412478"/>
                  <a:gd name="connsiteX29" fmla="*/ 445374 w 1607658"/>
                  <a:gd name="connsiteY29" fmla="*/ 1306423 h 1412478"/>
                  <a:gd name="connsiteX30" fmla="*/ 395108 w 1607658"/>
                  <a:gd name="connsiteY30" fmla="*/ 1373734 h 1412478"/>
                  <a:gd name="connsiteX31" fmla="*/ 335086 w 1607658"/>
                  <a:gd name="connsiteY31" fmla="*/ 1260764 h 1412478"/>
                  <a:gd name="connsiteX32" fmla="*/ 334316 w 1607658"/>
                  <a:gd name="connsiteY32" fmla="*/ 1249931 h 1412478"/>
                  <a:gd name="connsiteX33" fmla="*/ 298640 w 1607658"/>
                  <a:gd name="connsiteY33" fmla="*/ 1262573 h 1412478"/>
                  <a:gd name="connsiteX34" fmla="*/ 255883 w 1607658"/>
                  <a:gd name="connsiteY34" fmla="*/ 1267494 h 1412478"/>
                  <a:gd name="connsiteX35" fmla="*/ 43727 w 1607658"/>
                  <a:gd name="connsiteY35" fmla="*/ 1025295 h 1412478"/>
                  <a:gd name="connsiteX36" fmla="*/ 60399 w 1607658"/>
                  <a:gd name="connsiteY36" fmla="*/ 931021 h 1412478"/>
                  <a:gd name="connsiteX37" fmla="*/ 61916 w 1607658"/>
                  <a:gd name="connsiteY37" fmla="*/ 928453 h 1412478"/>
                  <a:gd name="connsiteX38" fmla="*/ 35875 w 1607658"/>
                  <a:gd name="connsiteY38" fmla="*/ 871377 h 1412478"/>
                  <a:gd name="connsiteX39" fmla="*/ 22560 w 1607658"/>
                  <a:gd name="connsiteY39" fmla="*/ 487341 h 1412478"/>
                  <a:gd name="connsiteX40" fmla="*/ 631138 w 1607658"/>
                  <a:gd name="connsiteY40" fmla="*/ 515 h 141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607658" h="1412478">
                    <a:moveTo>
                      <a:pt x="631138" y="515"/>
                    </a:moveTo>
                    <a:cubicBezTo>
                      <a:pt x="695751" y="-2055"/>
                      <a:pt x="761840" y="4943"/>
                      <a:pt x="827587" y="22560"/>
                    </a:cubicBezTo>
                    <a:cubicBezTo>
                      <a:pt x="1000172" y="68804"/>
                      <a:pt x="1138222" y="179599"/>
                      <a:pt x="1222721" y="322009"/>
                    </a:cubicBezTo>
                    <a:lnTo>
                      <a:pt x="1236327" y="348603"/>
                    </a:lnTo>
                    <a:lnTo>
                      <a:pt x="1514471" y="641864"/>
                    </a:lnTo>
                    <a:lnTo>
                      <a:pt x="1368565" y="606877"/>
                    </a:lnTo>
                    <a:lnTo>
                      <a:pt x="1535070" y="782431"/>
                    </a:lnTo>
                    <a:lnTo>
                      <a:pt x="1308558" y="728115"/>
                    </a:lnTo>
                    <a:lnTo>
                      <a:pt x="1307336" y="735625"/>
                    </a:lnTo>
                    <a:lnTo>
                      <a:pt x="1607658" y="904845"/>
                    </a:lnTo>
                    <a:lnTo>
                      <a:pt x="1264452" y="901248"/>
                    </a:lnTo>
                    <a:lnTo>
                      <a:pt x="1259447" y="914453"/>
                    </a:lnTo>
                    <a:lnTo>
                      <a:pt x="1487488" y="982069"/>
                    </a:lnTo>
                    <a:lnTo>
                      <a:pt x="1233607" y="1057346"/>
                    </a:lnTo>
                    <a:lnTo>
                      <a:pt x="1390664" y="1103915"/>
                    </a:lnTo>
                    <a:lnTo>
                      <a:pt x="992689" y="1221918"/>
                    </a:lnTo>
                    <a:lnTo>
                      <a:pt x="983301" y="1227993"/>
                    </a:lnTo>
                    <a:lnTo>
                      <a:pt x="980971" y="1260764"/>
                    </a:lnTo>
                    <a:cubicBezTo>
                      <a:pt x="971082" y="1327152"/>
                      <a:pt x="947931" y="1373734"/>
                      <a:pt x="920949" y="1373734"/>
                    </a:cubicBezTo>
                    <a:cubicBezTo>
                      <a:pt x="900712" y="1373734"/>
                      <a:pt x="882631" y="1347532"/>
                      <a:pt x="870683" y="1306423"/>
                    </a:cubicBezTo>
                    <a:lnTo>
                      <a:pt x="864966" y="1279664"/>
                    </a:lnTo>
                    <a:lnTo>
                      <a:pt x="805672" y="1297973"/>
                    </a:lnTo>
                    <a:cubicBezTo>
                      <a:pt x="744668" y="1312144"/>
                      <a:pt x="681102" y="1317698"/>
                      <a:pt x="616711" y="1313630"/>
                    </a:cubicBezTo>
                    <a:lnTo>
                      <a:pt x="595280" y="1310108"/>
                    </a:lnTo>
                    <a:lnTo>
                      <a:pt x="587789" y="1345167"/>
                    </a:lnTo>
                    <a:cubicBezTo>
                      <a:pt x="575841" y="1386276"/>
                      <a:pt x="557760" y="1412478"/>
                      <a:pt x="537523" y="1412478"/>
                    </a:cubicBezTo>
                    <a:cubicBezTo>
                      <a:pt x="510541" y="1412478"/>
                      <a:pt x="487390" y="1365896"/>
                      <a:pt x="477501" y="1299508"/>
                    </a:cubicBezTo>
                    <a:lnTo>
                      <a:pt x="476707" y="1288338"/>
                    </a:lnTo>
                    <a:lnTo>
                      <a:pt x="451295" y="1278707"/>
                    </a:lnTo>
                    <a:lnTo>
                      <a:pt x="445374" y="1306423"/>
                    </a:lnTo>
                    <a:cubicBezTo>
                      <a:pt x="433426" y="1347532"/>
                      <a:pt x="415344" y="1373734"/>
                      <a:pt x="395108" y="1373734"/>
                    </a:cubicBezTo>
                    <a:cubicBezTo>
                      <a:pt x="368125" y="1373734"/>
                      <a:pt x="344975" y="1327152"/>
                      <a:pt x="335086" y="1260764"/>
                    </a:cubicBezTo>
                    <a:lnTo>
                      <a:pt x="334316" y="1249931"/>
                    </a:lnTo>
                    <a:lnTo>
                      <a:pt x="298640" y="1262573"/>
                    </a:lnTo>
                    <a:cubicBezTo>
                      <a:pt x="284829" y="1265799"/>
                      <a:pt x="270529" y="1267494"/>
                      <a:pt x="255883" y="1267494"/>
                    </a:cubicBezTo>
                    <a:cubicBezTo>
                      <a:pt x="138712" y="1267494"/>
                      <a:pt x="43727" y="1159057"/>
                      <a:pt x="43727" y="1025295"/>
                    </a:cubicBezTo>
                    <a:cubicBezTo>
                      <a:pt x="43727" y="991855"/>
                      <a:pt x="49663" y="959997"/>
                      <a:pt x="60399" y="931021"/>
                    </a:cubicBezTo>
                    <a:lnTo>
                      <a:pt x="61916" y="928453"/>
                    </a:lnTo>
                    <a:lnTo>
                      <a:pt x="35875" y="871377"/>
                    </a:lnTo>
                    <a:cubicBezTo>
                      <a:pt x="-5432" y="751702"/>
                      <a:pt x="-12674" y="618834"/>
                      <a:pt x="22560" y="487341"/>
                    </a:cubicBezTo>
                    <a:cubicBezTo>
                      <a:pt x="98899" y="202441"/>
                      <a:pt x="351148" y="11650"/>
                      <a:pt x="631138" y="515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6" name="フリーフォーム: 図形 1275">
                <a:extLst>
                  <a:ext uri="{FF2B5EF4-FFF2-40B4-BE49-F238E27FC236}">
                    <a16:creationId xmlns:a16="http://schemas.microsoft.com/office/drawing/2014/main" id="{CD8DAD4D-2881-4A07-A31E-453E60624D70}"/>
                  </a:ext>
                </a:extLst>
              </p:cNvPr>
              <p:cNvSpPr/>
              <p:nvPr/>
            </p:nvSpPr>
            <p:spPr bwMode="auto">
              <a:xfrm flipV="1">
                <a:off x="6114358" y="3462222"/>
                <a:ext cx="83476" cy="46498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7" name="フリーフォーム: 図形 1276">
                <a:extLst>
                  <a:ext uri="{FF2B5EF4-FFF2-40B4-BE49-F238E27FC236}">
                    <a16:creationId xmlns:a16="http://schemas.microsoft.com/office/drawing/2014/main" id="{F8C6ACCF-346F-46D4-8869-F0E8B6B416C8}"/>
                  </a:ext>
                </a:extLst>
              </p:cNvPr>
              <p:cNvSpPr/>
              <p:nvPr/>
            </p:nvSpPr>
            <p:spPr bwMode="auto">
              <a:xfrm flipV="1">
                <a:off x="6276684" y="3462222"/>
                <a:ext cx="83476" cy="46498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8" name="フリーフォーム: 図形 1277">
                <a:extLst>
                  <a:ext uri="{FF2B5EF4-FFF2-40B4-BE49-F238E27FC236}">
                    <a16:creationId xmlns:a16="http://schemas.microsoft.com/office/drawing/2014/main" id="{9F68F0E1-67A8-48C2-AAA2-A119E950E655}"/>
                  </a:ext>
                </a:extLst>
              </p:cNvPr>
              <p:cNvSpPr/>
              <p:nvPr/>
            </p:nvSpPr>
            <p:spPr bwMode="auto">
              <a:xfrm rot="13500000">
                <a:off x="6378031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9" name="フリーフォーム: 図形 1278">
                <a:extLst>
                  <a:ext uri="{FF2B5EF4-FFF2-40B4-BE49-F238E27FC236}">
                    <a16:creationId xmlns:a16="http://schemas.microsoft.com/office/drawing/2014/main" id="{54B34992-D8E5-4D06-9E53-306C3F0C32FB}"/>
                  </a:ext>
                </a:extLst>
              </p:cNvPr>
              <p:cNvSpPr/>
              <p:nvPr/>
            </p:nvSpPr>
            <p:spPr bwMode="auto">
              <a:xfrm rot="13500000">
                <a:off x="6491687" y="3229403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0" name="楕円 1279">
                <a:extLst>
                  <a:ext uri="{FF2B5EF4-FFF2-40B4-BE49-F238E27FC236}">
                    <a16:creationId xmlns:a16="http://schemas.microsoft.com/office/drawing/2014/main" id="{45D6237E-600E-43CC-9185-C01908150F99}"/>
                  </a:ext>
                </a:extLst>
              </p:cNvPr>
              <p:cNvSpPr/>
              <p:nvPr/>
            </p:nvSpPr>
            <p:spPr bwMode="auto">
              <a:xfrm>
                <a:off x="6147296" y="3742809"/>
                <a:ext cx="314770" cy="3927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1" name="フリーフォーム: 図形 1280">
                <a:extLst>
                  <a:ext uri="{FF2B5EF4-FFF2-40B4-BE49-F238E27FC236}">
                    <a16:creationId xmlns:a16="http://schemas.microsoft.com/office/drawing/2014/main" id="{2F89480D-85F6-4ACF-BAB5-91A2811D962C}"/>
                  </a:ext>
                </a:extLst>
              </p:cNvPr>
              <p:cNvSpPr/>
              <p:nvPr/>
            </p:nvSpPr>
            <p:spPr bwMode="auto">
              <a:xfrm>
                <a:off x="6217961" y="3889861"/>
                <a:ext cx="245796" cy="245736"/>
              </a:xfrm>
              <a:custGeom>
                <a:avLst/>
                <a:gdLst>
                  <a:gd name="connsiteX0" fmla="*/ 237813 w 245796"/>
                  <a:gd name="connsiteY0" fmla="*/ 0 h 245736"/>
                  <a:gd name="connsiteX1" fmla="*/ 245796 w 245796"/>
                  <a:gd name="connsiteY1" fmla="*/ 49342 h 245736"/>
                  <a:gd name="connsiteX2" fmla="*/ 88411 w 245796"/>
                  <a:gd name="connsiteY2" fmla="*/ 245736 h 245736"/>
                  <a:gd name="connsiteX3" fmla="*/ 27150 w 245796"/>
                  <a:gd name="connsiteY3" fmla="*/ 230302 h 245736"/>
                  <a:gd name="connsiteX4" fmla="*/ 0 w 245796"/>
                  <a:gd name="connsiteY4" fmla="*/ 207460 h 245736"/>
                  <a:gd name="connsiteX5" fmla="*/ 524 w 245796"/>
                  <a:gd name="connsiteY5" fmla="*/ 202756 h 245736"/>
                  <a:gd name="connsiteX6" fmla="*/ 223252 w 245796"/>
                  <a:gd name="connsiteY6" fmla="*/ 1327 h 24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796" h="245736">
                    <a:moveTo>
                      <a:pt x="237813" y="0"/>
                    </a:moveTo>
                    <a:lnTo>
                      <a:pt x="245796" y="49342"/>
                    </a:lnTo>
                    <a:cubicBezTo>
                      <a:pt x="245796" y="157807"/>
                      <a:pt x="175332" y="245736"/>
                      <a:pt x="88411" y="245736"/>
                    </a:cubicBezTo>
                    <a:cubicBezTo>
                      <a:pt x="66681" y="245736"/>
                      <a:pt x="45979" y="240241"/>
                      <a:pt x="27150" y="230302"/>
                    </a:cubicBezTo>
                    <a:lnTo>
                      <a:pt x="0" y="207460"/>
                    </a:lnTo>
                    <a:lnTo>
                      <a:pt x="524" y="202756"/>
                    </a:lnTo>
                    <a:cubicBezTo>
                      <a:pt x="23401" y="101650"/>
                      <a:pt x="111456" y="22016"/>
                      <a:pt x="223252" y="132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フリーフォーム: 図形 1281">
                <a:extLst>
                  <a:ext uri="{FF2B5EF4-FFF2-40B4-BE49-F238E27FC236}">
                    <a16:creationId xmlns:a16="http://schemas.microsoft.com/office/drawing/2014/main" id="{0A86CFB4-4CCB-4FA4-91EE-7F7C96C9FD61}"/>
                  </a:ext>
                </a:extLst>
              </p:cNvPr>
              <p:cNvSpPr/>
              <p:nvPr/>
            </p:nvSpPr>
            <p:spPr bwMode="auto">
              <a:xfrm>
                <a:off x="6060337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3" name="楕円 1282">
                <a:extLst>
                  <a:ext uri="{FF2B5EF4-FFF2-40B4-BE49-F238E27FC236}">
                    <a16:creationId xmlns:a16="http://schemas.microsoft.com/office/drawing/2014/main" id="{0A781B67-8B58-4DB2-A21C-98736DB3D954}"/>
                  </a:ext>
                </a:extLst>
              </p:cNvPr>
              <p:cNvSpPr/>
              <p:nvPr/>
            </p:nvSpPr>
            <p:spPr bwMode="auto">
              <a:xfrm>
                <a:off x="6091453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4" name="楕円 1283">
                <a:extLst>
                  <a:ext uri="{FF2B5EF4-FFF2-40B4-BE49-F238E27FC236}">
                    <a16:creationId xmlns:a16="http://schemas.microsoft.com/office/drawing/2014/main" id="{B1A00421-EDA5-4F27-8F69-A03B1A42E894}"/>
                  </a:ext>
                </a:extLst>
              </p:cNvPr>
              <p:cNvSpPr/>
              <p:nvPr/>
            </p:nvSpPr>
            <p:spPr bwMode="auto">
              <a:xfrm>
                <a:off x="6253779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5" name="グループ化 1284">
                <a:extLst>
                  <a:ext uri="{FF2B5EF4-FFF2-40B4-BE49-F238E27FC236}">
                    <a16:creationId xmlns:a16="http://schemas.microsoft.com/office/drawing/2014/main" id="{EA48285E-60DB-4CA8-95BB-006C97759883}"/>
                  </a:ext>
                </a:extLst>
              </p:cNvPr>
              <p:cNvGrpSpPr/>
              <p:nvPr/>
            </p:nvGrpSpPr>
            <p:grpSpPr>
              <a:xfrm>
                <a:off x="5704077" y="3444511"/>
                <a:ext cx="473462" cy="371339"/>
                <a:chOff x="5704076" y="3393367"/>
                <a:chExt cx="473462" cy="371339"/>
              </a:xfrm>
            </p:grpSpPr>
            <p:sp>
              <p:nvSpPr>
                <p:cNvPr id="1286" name="フリーフォーム: 図形 1285">
                  <a:extLst>
                    <a:ext uri="{FF2B5EF4-FFF2-40B4-BE49-F238E27FC236}">
                      <a16:creationId xmlns:a16="http://schemas.microsoft.com/office/drawing/2014/main" id="{2EF49BDD-890D-4487-8367-ADAAA4CCB5EB}"/>
                    </a:ext>
                  </a:extLst>
                </p:cNvPr>
                <p:cNvSpPr/>
                <p:nvPr/>
              </p:nvSpPr>
              <p:spPr bwMode="auto">
                <a:xfrm>
                  <a:off x="5704076" y="3393367"/>
                  <a:ext cx="473462" cy="371339"/>
                </a:xfrm>
                <a:custGeom>
                  <a:avLst/>
                  <a:gdLst>
                    <a:gd name="connsiteX0" fmla="*/ 174738 w 473462"/>
                    <a:gd name="connsiteY0" fmla="*/ 331 h 371339"/>
                    <a:gd name="connsiteX1" fmla="*/ 364969 w 473462"/>
                    <a:gd name="connsiteY1" fmla="*/ 137627 h 371339"/>
                    <a:gd name="connsiteX2" fmla="*/ 473462 w 473462"/>
                    <a:gd name="connsiteY2" fmla="*/ 351827 h 371339"/>
                    <a:gd name="connsiteX3" fmla="*/ 233713 w 473462"/>
                    <a:gd name="connsiteY3" fmla="*/ 364969 h 371339"/>
                    <a:gd name="connsiteX4" fmla="*/ 6371 w 473462"/>
                    <a:gd name="connsiteY4" fmla="*/ 233713 h 371339"/>
                    <a:gd name="connsiteX5" fmla="*/ 137627 w 473462"/>
                    <a:gd name="connsiteY5" fmla="*/ 6371 h 371339"/>
                    <a:gd name="connsiteX6" fmla="*/ 174738 w 473462"/>
                    <a:gd name="connsiteY6" fmla="*/ 331 h 37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3462" h="371339">
                      <a:moveTo>
                        <a:pt x="174738" y="331"/>
                      </a:moveTo>
                      <a:cubicBezTo>
                        <a:pt x="260922" y="-4842"/>
                        <a:pt x="341752" y="50981"/>
                        <a:pt x="364969" y="137627"/>
                      </a:cubicBezTo>
                      <a:cubicBezTo>
                        <a:pt x="385242" y="213285"/>
                        <a:pt x="421406" y="284685"/>
                        <a:pt x="473462" y="351827"/>
                      </a:cubicBezTo>
                      <a:cubicBezTo>
                        <a:pt x="389288" y="340316"/>
                        <a:pt x="309371" y="344697"/>
                        <a:pt x="233713" y="364969"/>
                      </a:cubicBezTo>
                      <a:cubicBezTo>
                        <a:pt x="134689" y="391502"/>
                        <a:pt x="32904" y="332737"/>
                        <a:pt x="6371" y="233713"/>
                      </a:cubicBezTo>
                      <a:cubicBezTo>
                        <a:pt x="-20163" y="134689"/>
                        <a:pt x="38603" y="32904"/>
                        <a:pt x="137627" y="6371"/>
                      </a:cubicBezTo>
                      <a:cubicBezTo>
                        <a:pt x="150005" y="3054"/>
                        <a:pt x="162426" y="1070"/>
                        <a:pt x="174738" y="3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7" name="フリーフォーム: 図形 1286">
                  <a:extLst>
                    <a:ext uri="{FF2B5EF4-FFF2-40B4-BE49-F238E27FC236}">
                      <a16:creationId xmlns:a16="http://schemas.microsoft.com/office/drawing/2014/main" id="{867C886A-0E7E-4107-BE6E-05E46A57F20D}"/>
                    </a:ext>
                  </a:extLst>
                </p:cNvPr>
                <p:cNvSpPr/>
                <p:nvPr/>
              </p:nvSpPr>
              <p:spPr bwMode="auto">
                <a:xfrm>
                  <a:off x="5922168" y="3428999"/>
                  <a:ext cx="115949" cy="130364"/>
                </a:xfrm>
                <a:custGeom>
                  <a:avLst/>
                  <a:gdLst>
                    <a:gd name="connsiteX0" fmla="*/ 55031 w 124601"/>
                    <a:gd name="connsiteY0" fmla="*/ 47708 h 140092"/>
                    <a:gd name="connsiteX1" fmla="*/ 106069 w 124601"/>
                    <a:gd name="connsiteY1" fmla="*/ 79519 h 140092"/>
                    <a:gd name="connsiteX2" fmla="*/ 119517 w 124601"/>
                    <a:gd name="connsiteY2" fmla="*/ 138136 h 140092"/>
                    <a:gd name="connsiteX3" fmla="*/ 68478 w 124601"/>
                    <a:gd name="connsiteY3" fmla="*/ 106325 h 140092"/>
                    <a:gd name="connsiteX4" fmla="*/ 55031 w 124601"/>
                    <a:gd name="connsiteY4" fmla="*/ 47708 h 140092"/>
                    <a:gd name="connsiteX5" fmla="*/ 24066 w 124601"/>
                    <a:gd name="connsiteY5" fmla="*/ 0 h 140092"/>
                    <a:gd name="connsiteX6" fmla="*/ 48132 w 124601"/>
                    <a:gd name="connsiteY6" fmla="*/ 24066 h 140092"/>
                    <a:gd name="connsiteX7" fmla="*/ 24066 w 124601"/>
                    <a:gd name="connsiteY7" fmla="*/ 48132 h 140092"/>
                    <a:gd name="connsiteX8" fmla="*/ 0 w 124601"/>
                    <a:gd name="connsiteY8" fmla="*/ 24066 h 140092"/>
                    <a:gd name="connsiteX9" fmla="*/ 24066 w 124601"/>
                    <a:gd name="connsiteY9" fmla="*/ 0 h 1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601" h="140092">
                      <a:moveTo>
                        <a:pt x="55031" y="47708"/>
                      </a:moveTo>
                      <a:cubicBezTo>
                        <a:pt x="65411" y="40306"/>
                        <a:pt x="88262" y="54548"/>
                        <a:pt x="106069" y="79519"/>
                      </a:cubicBezTo>
                      <a:cubicBezTo>
                        <a:pt x="123876" y="104490"/>
                        <a:pt x="129897" y="130734"/>
                        <a:pt x="119517" y="138136"/>
                      </a:cubicBezTo>
                      <a:cubicBezTo>
                        <a:pt x="109137" y="145538"/>
                        <a:pt x="86286" y="131296"/>
                        <a:pt x="68478" y="106325"/>
                      </a:cubicBezTo>
                      <a:cubicBezTo>
                        <a:pt x="50671" y="81354"/>
                        <a:pt x="44651" y="55110"/>
                        <a:pt x="55031" y="47708"/>
                      </a:cubicBezTo>
                      <a:close/>
                      <a:moveTo>
                        <a:pt x="24066" y="0"/>
                      </a:moveTo>
                      <a:cubicBezTo>
                        <a:pt x="37357" y="0"/>
                        <a:pt x="48132" y="10775"/>
                        <a:pt x="48132" y="24066"/>
                      </a:cubicBezTo>
                      <a:cubicBezTo>
                        <a:pt x="48132" y="37357"/>
                        <a:pt x="37357" y="48132"/>
                        <a:pt x="24066" y="48132"/>
                      </a:cubicBezTo>
                      <a:cubicBezTo>
                        <a:pt x="10775" y="48132"/>
                        <a:pt x="0" y="37357"/>
                        <a:pt x="0" y="24066"/>
                      </a:cubicBezTo>
                      <a:cubicBezTo>
                        <a:pt x="0" y="10775"/>
                        <a:pt x="10775" y="0"/>
                        <a:pt x="2406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22" name="グループ化 1321">
            <a:extLst>
              <a:ext uri="{FF2B5EF4-FFF2-40B4-BE49-F238E27FC236}">
                <a16:creationId xmlns:a16="http://schemas.microsoft.com/office/drawing/2014/main" id="{0303D850-2CBE-4A19-B619-C03B19E3E160}"/>
              </a:ext>
            </a:extLst>
          </p:cNvPr>
          <p:cNvGrpSpPr/>
          <p:nvPr/>
        </p:nvGrpSpPr>
        <p:grpSpPr>
          <a:xfrm>
            <a:off x="7789896" y="2691942"/>
            <a:ext cx="1707657" cy="1662467"/>
            <a:chOff x="7789896" y="2691942"/>
            <a:chExt cx="1707657" cy="1662467"/>
          </a:xfrm>
        </p:grpSpPr>
        <p:grpSp>
          <p:nvGrpSpPr>
            <p:cNvPr id="1323" name="グループ化 1322">
              <a:extLst>
                <a:ext uri="{FF2B5EF4-FFF2-40B4-BE49-F238E27FC236}">
                  <a16:creationId xmlns:a16="http://schemas.microsoft.com/office/drawing/2014/main" id="{B0906F36-16AE-4566-BF79-DDEA934E7612}"/>
                </a:ext>
              </a:extLst>
            </p:cNvPr>
            <p:cNvGrpSpPr/>
            <p:nvPr/>
          </p:nvGrpSpPr>
          <p:grpSpPr>
            <a:xfrm>
              <a:off x="7789896" y="2691942"/>
              <a:ext cx="1632292" cy="1540680"/>
              <a:chOff x="7789896" y="2691942"/>
              <a:chExt cx="1709838" cy="1613873"/>
            </a:xfrm>
          </p:grpSpPr>
          <p:sp>
            <p:nvSpPr>
              <p:cNvPr id="1356" name="フリーフォーム: 図形 1355">
                <a:extLst>
                  <a:ext uri="{FF2B5EF4-FFF2-40B4-BE49-F238E27FC236}">
                    <a16:creationId xmlns:a16="http://schemas.microsoft.com/office/drawing/2014/main" id="{EF7EDCA3-DC95-4820-80AC-6A0F8EA2C278}"/>
                  </a:ext>
                </a:extLst>
              </p:cNvPr>
              <p:cNvSpPr/>
              <p:nvPr/>
            </p:nvSpPr>
            <p:spPr bwMode="auto">
              <a:xfrm rot="900000">
                <a:off x="8629512" y="4126841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7" name="フリーフォーム: 図形 1356">
                <a:extLst>
                  <a:ext uri="{FF2B5EF4-FFF2-40B4-BE49-F238E27FC236}">
                    <a16:creationId xmlns:a16="http://schemas.microsoft.com/office/drawing/2014/main" id="{F05D81F3-B8BC-4D2B-854E-B3728B28317A}"/>
                  </a:ext>
                </a:extLst>
              </p:cNvPr>
              <p:cNvSpPr/>
              <p:nvPr/>
            </p:nvSpPr>
            <p:spPr bwMode="auto">
              <a:xfrm rot="16200000">
                <a:off x="7819650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8" name="フリーフォーム: 図形 1357">
                <a:extLst>
                  <a:ext uri="{FF2B5EF4-FFF2-40B4-BE49-F238E27FC236}">
                    <a16:creationId xmlns:a16="http://schemas.microsoft.com/office/drawing/2014/main" id="{EA1509CD-FAF7-467D-B315-576B303D25CB}"/>
                  </a:ext>
                </a:extLst>
              </p:cNvPr>
              <p:cNvSpPr/>
              <p:nvPr/>
            </p:nvSpPr>
            <p:spPr bwMode="auto">
              <a:xfrm rot="16200000">
                <a:off x="7852028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9" name="フリーフォーム: 図形 1358">
                <a:extLst>
                  <a:ext uri="{FF2B5EF4-FFF2-40B4-BE49-F238E27FC236}">
                    <a16:creationId xmlns:a16="http://schemas.microsoft.com/office/drawing/2014/main" id="{B66043A1-6614-48B1-9C43-32A52C15A6F6}"/>
                  </a:ext>
                </a:extLst>
              </p:cNvPr>
              <p:cNvSpPr/>
              <p:nvPr/>
            </p:nvSpPr>
            <p:spPr bwMode="auto">
              <a:xfrm rot="16200000">
                <a:off x="7992444" y="2798525"/>
                <a:ext cx="1406922" cy="1607658"/>
              </a:xfrm>
              <a:custGeom>
                <a:avLst/>
                <a:gdLst>
                  <a:gd name="connsiteX0" fmla="*/ 1406407 w 1406922"/>
                  <a:gd name="connsiteY0" fmla="*/ 631137 h 1607658"/>
                  <a:gd name="connsiteX1" fmla="*/ 1384362 w 1406922"/>
                  <a:gd name="connsiteY1" fmla="*/ 827586 h 1607658"/>
                  <a:gd name="connsiteX2" fmla="*/ 1084913 w 1406922"/>
                  <a:gd name="connsiteY2" fmla="*/ 1222721 h 1607658"/>
                  <a:gd name="connsiteX3" fmla="*/ 1058319 w 1406922"/>
                  <a:gd name="connsiteY3" fmla="*/ 1236326 h 1607658"/>
                  <a:gd name="connsiteX4" fmla="*/ 765058 w 1406922"/>
                  <a:gd name="connsiteY4" fmla="*/ 1514470 h 1607658"/>
                  <a:gd name="connsiteX5" fmla="*/ 800045 w 1406922"/>
                  <a:gd name="connsiteY5" fmla="*/ 1368564 h 1607658"/>
                  <a:gd name="connsiteX6" fmla="*/ 624492 w 1406922"/>
                  <a:gd name="connsiteY6" fmla="*/ 1535069 h 1607658"/>
                  <a:gd name="connsiteX7" fmla="*/ 678807 w 1406922"/>
                  <a:gd name="connsiteY7" fmla="*/ 1308557 h 1607658"/>
                  <a:gd name="connsiteX8" fmla="*/ 671297 w 1406922"/>
                  <a:gd name="connsiteY8" fmla="*/ 1307336 h 1607658"/>
                  <a:gd name="connsiteX9" fmla="*/ 502077 w 1406922"/>
                  <a:gd name="connsiteY9" fmla="*/ 1607658 h 1607658"/>
                  <a:gd name="connsiteX10" fmla="*/ 505674 w 1406922"/>
                  <a:gd name="connsiteY10" fmla="*/ 1264452 h 1607658"/>
                  <a:gd name="connsiteX11" fmla="*/ 492469 w 1406922"/>
                  <a:gd name="connsiteY11" fmla="*/ 1259447 h 1607658"/>
                  <a:gd name="connsiteX12" fmla="*/ 424853 w 1406922"/>
                  <a:gd name="connsiteY12" fmla="*/ 1487487 h 1607658"/>
                  <a:gd name="connsiteX13" fmla="*/ 349576 w 1406922"/>
                  <a:gd name="connsiteY13" fmla="*/ 1233607 h 1607658"/>
                  <a:gd name="connsiteX14" fmla="*/ 303007 w 1406922"/>
                  <a:gd name="connsiteY14" fmla="*/ 1390664 h 1607658"/>
                  <a:gd name="connsiteX15" fmla="*/ 185004 w 1406922"/>
                  <a:gd name="connsiteY15" fmla="*/ 992689 h 1607658"/>
                  <a:gd name="connsiteX16" fmla="*/ 176316 w 1406922"/>
                  <a:gd name="connsiteY16" fmla="*/ 979262 h 1607658"/>
                  <a:gd name="connsiteX17" fmla="*/ 175590 w 1406922"/>
                  <a:gd name="connsiteY17" fmla="*/ 977573 h 1607658"/>
                  <a:gd name="connsiteX18" fmla="*/ 124385 w 1406922"/>
                  <a:gd name="connsiteY18" fmla="*/ 960496 h 1607658"/>
                  <a:gd name="connsiteX19" fmla="*/ 10980 w 1406922"/>
                  <a:gd name="connsiteY19" fmla="*/ 867971 h 1607658"/>
                  <a:gd name="connsiteX20" fmla="*/ 100816 w 1406922"/>
                  <a:gd name="connsiteY20" fmla="*/ 840003 h 1607658"/>
                  <a:gd name="connsiteX21" fmla="*/ 118813 w 1406922"/>
                  <a:gd name="connsiteY21" fmla="*/ 841498 h 1607658"/>
                  <a:gd name="connsiteX22" fmla="*/ 104041 w 1406922"/>
                  <a:gd name="connsiteY22" fmla="*/ 782679 h 1607658"/>
                  <a:gd name="connsiteX23" fmla="*/ 94282 w 1406922"/>
                  <a:gd name="connsiteY23" fmla="*/ 712461 h 1607658"/>
                  <a:gd name="connsiteX24" fmla="*/ 93971 w 1406922"/>
                  <a:gd name="connsiteY24" fmla="*/ 682334 h 1607658"/>
                  <a:gd name="connsiteX25" fmla="*/ 78833 w 1406922"/>
                  <a:gd name="connsiteY25" fmla="*/ 683111 h 1607658"/>
                  <a:gd name="connsiteX26" fmla="*/ 805 w 1406922"/>
                  <a:gd name="connsiteY26" fmla="*/ 651979 h 1607658"/>
                  <a:gd name="connsiteX27" fmla="*/ 94392 w 1406922"/>
                  <a:gd name="connsiteY27" fmla="*/ 564763 h 1607658"/>
                  <a:gd name="connsiteX28" fmla="*/ 102278 w 1406922"/>
                  <a:gd name="connsiteY28" fmla="*/ 562037 h 1607658"/>
                  <a:gd name="connsiteX29" fmla="*/ 104493 w 1406922"/>
                  <a:gd name="connsiteY29" fmla="*/ 548561 h 1607658"/>
                  <a:gd name="connsiteX30" fmla="*/ 103214 w 1406922"/>
                  <a:gd name="connsiteY30" fmla="*/ 548627 h 1607658"/>
                  <a:gd name="connsiteX31" fmla="*/ 25186 w 1406922"/>
                  <a:gd name="connsiteY31" fmla="*/ 517495 h 1607658"/>
                  <a:gd name="connsiteX32" fmla="*/ 118773 w 1406922"/>
                  <a:gd name="connsiteY32" fmla="*/ 430279 h 1607658"/>
                  <a:gd name="connsiteX33" fmla="*/ 138804 w 1406922"/>
                  <a:gd name="connsiteY33" fmla="*/ 423356 h 1607658"/>
                  <a:gd name="connsiteX34" fmla="*/ 161739 w 1406922"/>
                  <a:gd name="connsiteY34" fmla="*/ 362843 h 1607658"/>
                  <a:gd name="connsiteX35" fmla="*/ 230667 w 1406922"/>
                  <a:gd name="connsiteY35" fmla="*/ 253578 h 1607658"/>
                  <a:gd name="connsiteX36" fmla="*/ 239350 w 1406922"/>
                  <a:gd name="connsiteY36" fmla="*/ 244426 h 1607658"/>
                  <a:gd name="connsiteX37" fmla="*/ 239224 w 1406922"/>
                  <a:gd name="connsiteY37" fmla="*/ 243068 h 1607658"/>
                  <a:gd name="connsiteX38" fmla="*/ 399356 w 1406922"/>
                  <a:gd name="connsiteY38" fmla="*/ 68371 h 1607658"/>
                  <a:gd name="connsiteX39" fmla="*/ 392427 w 1406922"/>
                  <a:gd name="connsiteY39" fmla="*/ 108450 h 1607658"/>
                  <a:gd name="connsiteX40" fmla="*/ 420808 w 1406922"/>
                  <a:gd name="connsiteY40" fmla="*/ 88224 h 1607658"/>
                  <a:gd name="connsiteX41" fmla="*/ 919581 w 1406922"/>
                  <a:gd name="connsiteY41" fmla="*/ 22560 h 1607658"/>
                  <a:gd name="connsiteX42" fmla="*/ 1406407 w 1406922"/>
                  <a:gd name="connsiteY42" fmla="*/ 631137 h 1607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406922" h="1607658">
                    <a:moveTo>
                      <a:pt x="1406407" y="631137"/>
                    </a:moveTo>
                    <a:cubicBezTo>
                      <a:pt x="1408977" y="695750"/>
                      <a:pt x="1401979" y="761840"/>
                      <a:pt x="1384362" y="827586"/>
                    </a:cubicBezTo>
                    <a:cubicBezTo>
                      <a:pt x="1338118" y="1000171"/>
                      <a:pt x="1227323" y="1138221"/>
                      <a:pt x="1084913" y="1222721"/>
                    </a:cubicBezTo>
                    <a:lnTo>
                      <a:pt x="1058319" y="1236326"/>
                    </a:lnTo>
                    <a:lnTo>
                      <a:pt x="765058" y="1514470"/>
                    </a:lnTo>
                    <a:lnTo>
                      <a:pt x="800045" y="1368564"/>
                    </a:lnTo>
                    <a:lnTo>
                      <a:pt x="624492" y="1535069"/>
                    </a:lnTo>
                    <a:lnTo>
                      <a:pt x="678807" y="1308557"/>
                    </a:lnTo>
                    <a:lnTo>
                      <a:pt x="671297" y="1307336"/>
                    </a:lnTo>
                    <a:lnTo>
                      <a:pt x="502077" y="1607658"/>
                    </a:lnTo>
                    <a:lnTo>
                      <a:pt x="505674" y="1264452"/>
                    </a:lnTo>
                    <a:lnTo>
                      <a:pt x="492469" y="1259447"/>
                    </a:lnTo>
                    <a:lnTo>
                      <a:pt x="424853" y="1487487"/>
                    </a:lnTo>
                    <a:lnTo>
                      <a:pt x="349576" y="1233607"/>
                    </a:lnTo>
                    <a:lnTo>
                      <a:pt x="303007" y="1390664"/>
                    </a:lnTo>
                    <a:lnTo>
                      <a:pt x="185004" y="992689"/>
                    </a:lnTo>
                    <a:lnTo>
                      <a:pt x="176316" y="979262"/>
                    </a:lnTo>
                    <a:lnTo>
                      <a:pt x="175590" y="977573"/>
                    </a:lnTo>
                    <a:lnTo>
                      <a:pt x="124385" y="960496"/>
                    </a:lnTo>
                    <a:cubicBezTo>
                      <a:pt x="51172" y="930641"/>
                      <a:pt x="3997" y="894033"/>
                      <a:pt x="10980" y="867971"/>
                    </a:cubicBezTo>
                    <a:cubicBezTo>
                      <a:pt x="16218" y="848424"/>
                      <a:pt x="50804" y="838972"/>
                      <a:pt x="100816" y="840003"/>
                    </a:cubicBezTo>
                    <a:lnTo>
                      <a:pt x="118813" y="841498"/>
                    </a:lnTo>
                    <a:lnTo>
                      <a:pt x="104041" y="782679"/>
                    </a:lnTo>
                    <a:cubicBezTo>
                      <a:pt x="99541" y="759572"/>
                      <a:pt x="96270" y="736136"/>
                      <a:pt x="94282" y="712461"/>
                    </a:cubicBezTo>
                    <a:lnTo>
                      <a:pt x="93971" y="682334"/>
                    </a:lnTo>
                    <a:lnTo>
                      <a:pt x="78833" y="683111"/>
                    </a:lnTo>
                    <a:cubicBezTo>
                      <a:pt x="36032" y="682210"/>
                      <a:pt x="6043" y="671526"/>
                      <a:pt x="805" y="651979"/>
                    </a:cubicBezTo>
                    <a:cubicBezTo>
                      <a:pt x="-6178" y="625916"/>
                      <a:pt x="32825" y="591498"/>
                      <a:pt x="94392" y="564763"/>
                    </a:cubicBezTo>
                    <a:lnTo>
                      <a:pt x="102278" y="562037"/>
                    </a:lnTo>
                    <a:lnTo>
                      <a:pt x="104493" y="548561"/>
                    </a:lnTo>
                    <a:lnTo>
                      <a:pt x="103214" y="548627"/>
                    </a:lnTo>
                    <a:cubicBezTo>
                      <a:pt x="60413" y="547726"/>
                      <a:pt x="30424" y="537042"/>
                      <a:pt x="25186" y="517495"/>
                    </a:cubicBezTo>
                    <a:cubicBezTo>
                      <a:pt x="18203" y="491432"/>
                      <a:pt x="57206" y="457014"/>
                      <a:pt x="118773" y="430279"/>
                    </a:cubicBezTo>
                    <a:lnTo>
                      <a:pt x="138804" y="423356"/>
                    </a:lnTo>
                    <a:lnTo>
                      <a:pt x="161739" y="362843"/>
                    </a:lnTo>
                    <a:cubicBezTo>
                      <a:pt x="181271" y="323778"/>
                      <a:pt x="204427" y="287253"/>
                      <a:pt x="230667" y="253578"/>
                    </a:cubicBezTo>
                    <a:lnTo>
                      <a:pt x="239350" y="244426"/>
                    </a:lnTo>
                    <a:lnTo>
                      <a:pt x="239224" y="243068"/>
                    </a:lnTo>
                    <a:cubicBezTo>
                      <a:pt x="239224" y="146585"/>
                      <a:pt x="310918" y="68371"/>
                      <a:pt x="399356" y="68371"/>
                    </a:cubicBezTo>
                    <a:lnTo>
                      <a:pt x="392427" y="108450"/>
                    </a:lnTo>
                    <a:lnTo>
                      <a:pt x="420808" y="88224"/>
                    </a:lnTo>
                    <a:cubicBezTo>
                      <a:pt x="566489" y="4116"/>
                      <a:pt x="744257" y="-24419"/>
                      <a:pt x="919581" y="22560"/>
                    </a:cubicBezTo>
                    <a:cubicBezTo>
                      <a:pt x="1204481" y="98899"/>
                      <a:pt x="1395272" y="351148"/>
                      <a:pt x="1406407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0" name="月 1359">
                <a:extLst>
                  <a:ext uri="{FF2B5EF4-FFF2-40B4-BE49-F238E27FC236}">
                    <a16:creationId xmlns:a16="http://schemas.microsoft.com/office/drawing/2014/main" id="{331E31E1-53FA-4EB1-A079-FAB4B2D03FB2}"/>
                  </a:ext>
                </a:extLst>
              </p:cNvPr>
              <p:cNvSpPr/>
              <p:nvPr/>
            </p:nvSpPr>
            <p:spPr bwMode="auto">
              <a:xfrm rot="16200000">
                <a:off x="8077223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1" name="フリーフォーム: 図形 1360">
                <a:extLst>
                  <a:ext uri="{FF2B5EF4-FFF2-40B4-BE49-F238E27FC236}">
                    <a16:creationId xmlns:a16="http://schemas.microsoft.com/office/drawing/2014/main" id="{C5379037-9BD8-4469-A7D8-F6221B27211D}"/>
                  </a:ext>
                </a:extLst>
              </p:cNvPr>
              <p:cNvSpPr/>
              <p:nvPr/>
            </p:nvSpPr>
            <p:spPr bwMode="auto">
              <a:xfrm>
                <a:off x="7882541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楕円 1361">
                <a:extLst>
                  <a:ext uri="{FF2B5EF4-FFF2-40B4-BE49-F238E27FC236}">
                    <a16:creationId xmlns:a16="http://schemas.microsoft.com/office/drawing/2014/main" id="{3CCEB241-F053-40F9-A510-5C30D16FA6E0}"/>
                  </a:ext>
                </a:extLst>
              </p:cNvPr>
              <p:cNvSpPr/>
              <p:nvPr/>
            </p:nvSpPr>
            <p:spPr bwMode="auto">
              <a:xfrm>
                <a:off x="7913657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3" name="楕円 1362">
                <a:extLst>
                  <a:ext uri="{FF2B5EF4-FFF2-40B4-BE49-F238E27FC236}">
                    <a16:creationId xmlns:a16="http://schemas.microsoft.com/office/drawing/2014/main" id="{862784CF-4DB7-430E-A5D0-9AE64AD3C207}"/>
                  </a:ext>
                </a:extLst>
              </p:cNvPr>
              <p:cNvSpPr/>
              <p:nvPr/>
            </p:nvSpPr>
            <p:spPr bwMode="auto">
              <a:xfrm>
                <a:off x="8075983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フリーフォーム: 図形 1363">
                <a:extLst>
                  <a:ext uri="{FF2B5EF4-FFF2-40B4-BE49-F238E27FC236}">
                    <a16:creationId xmlns:a16="http://schemas.microsoft.com/office/drawing/2014/main" id="{3C97565A-3AC3-43D7-869F-97175B8FE3A9}"/>
                  </a:ext>
                </a:extLst>
              </p:cNvPr>
              <p:cNvSpPr/>
              <p:nvPr/>
            </p:nvSpPr>
            <p:spPr bwMode="auto">
              <a:xfrm rot="16200000">
                <a:off x="8129327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5" name="フリーフォーム: 図形 1364">
                <a:extLst>
                  <a:ext uri="{FF2B5EF4-FFF2-40B4-BE49-F238E27FC236}">
                    <a16:creationId xmlns:a16="http://schemas.microsoft.com/office/drawing/2014/main" id="{4E9FA022-B951-4FA4-93F5-BE0902DE49D8}"/>
                  </a:ext>
                </a:extLst>
              </p:cNvPr>
              <p:cNvSpPr/>
              <p:nvPr/>
            </p:nvSpPr>
            <p:spPr bwMode="auto">
              <a:xfrm rot="18900000">
                <a:off x="8278331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6" name="フリーフォーム: 図形 1365">
                <a:extLst>
                  <a:ext uri="{FF2B5EF4-FFF2-40B4-BE49-F238E27FC236}">
                    <a16:creationId xmlns:a16="http://schemas.microsoft.com/office/drawing/2014/main" id="{A9CC57DD-B290-4ACD-9DC2-6301BC975EC7}"/>
                  </a:ext>
                </a:extLst>
              </p:cNvPr>
              <p:cNvSpPr/>
              <p:nvPr/>
            </p:nvSpPr>
            <p:spPr bwMode="auto">
              <a:xfrm rot="18900000">
                <a:off x="8314684" y="3193966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67" name="グループ化 1366">
                <a:extLst>
                  <a:ext uri="{FF2B5EF4-FFF2-40B4-BE49-F238E27FC236}">
                    <a16:creationId xmlns:a16="http://schemas.microsoft.com/office/drawing/2014/main" id="{88A560FB-BC5D-44F3-85A1-6AB2BA37A040}"/>
                  </a:ext>
                </a:extLst>
              </p:cNvPr>
              <p:cNvGrpSpPr/>
              <p:nvPr/>
            </p:nvGrpSpPr>
            <p:grpSpPr>
              <a:xfrm>
                <a:off x="7811060" y="3359713"/>
                <a:ext cx="475577" cy="228713"/>
                <a:chOff x="7786212" y="2039288"/>
                <a:chExt cx="660587" cy="317687"/>
              </a:xfrm>
            </p:grpSpPr>
            <p:sp>
              <p:nvSpPr>
                <p:cNvPr id="1369" name="楕円 1368">
                  <a:extLst>
                    <a:ext uri="{FF2B5EF4-FFF2-40B4-BE49-F238E27FC236}">
                      <a16:creationId xmlns:a16="http://schemas.microsoft.com/office/drawing/2014/main" id="{FD72A98D-38A5-4714-833A-99E9DBE2FDDC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0" name="円: 塗りつぶしなし 1369">
                  <a:extLst>
                    <a:ext uri="{FF2B5EF4-FFF2-40B4-BE49-F238E27FC236}">
                      <a16:creationId xmlns:a16="http://schemas.microsoft.com/office/drawing/2014/main" id="{DCB534F0-95EB-4B70-855F-48B947530B90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1" name="楕円 1370">
                  <a:extLst>
                    <a:ext uri="{FF2B5EF4-FFF2-40B4-BE49-F238E27FC236}">
                      <a16:creationId xmlns:a16="http://schemas.microsoft.com/office/drawing/2014/main" id="{403E811C-B408-4826-83F6-04291061A03B}"/>
                    </a:ext>
                  </a:extLst>
                </p:cNvPr>
                <p:cNvSpPr/>
                <p:nvPr/>
              </p:nvSpPr>
              <p:spPr bwMode="auto">
                <a:xfrm>
                  <a:off x="81502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2" name="円: 塗りつぶしなし 1371">
                  <a:extLst>
                    <a:ext uri="{FF2B5EF4-FFF2-40B4-BE49-F238E27FC236}">
                      <a16:creationId xmlns:a16="http://schemas.microsoft.com/office/drawing/2014/main" id="{67326E03-26F2-4F16-B2B2-49714D688C42}"/>
                    </a:ext>
                  </a:extLst>
                </p:cNvPr>
                <p:cNvSpPr/>
                <p:nvPr/>
              </p:nvSpPr>
              <p:spPr bwMode="auto">
                <a:xfrm>
                  <a:off x="81291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68" name="星: 12 pt 1367">
                <a:extLst>
                  <a:ext uri="{FF2B5EF4-FFF2-40B4-BE49-F238E27FC236}">
                    <a16:creationId xmlns:a16="http://schemas.microsoft.com/office/drawing/2014/main" id="{312CDA48-1D95-4F91-B947-E4F9B8053967}"/>
                  </a:ext>
                </a:extLst>
              </p:cNvPr>
              <p:cNvSpPr/>
              <p:nvPr/>
            </p:nvSpPr>
            <p:spPr bwMode="auto">
              <a:xfrm>
                <a:off x="7789896" y="269194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4" name="グループ化 1323">
              <a:extLst>
                <a:ext uri="{FF2B5EF4-FFF2-40B4-BE49-F238E27FC236}">
                  <a16:creationId xmlns:a16="http://schemas.microsoft.com/office/drawing/2014/main" id="{868AC3A9-A7A5-4292-B2DC-FD080D5A16B8}"/>
                </a:ext>
              </a:extLst>
            </p:cNvPr>
            <p:cNvGrpSpPr/>
            <p:nvPr/>
          </p:nvGrpSpPr>
          <p:grpSpPr>
            <a:xfrm>
              <a:off x="8406029" y="3673681"/>
              <a:ext cx="721206" cy="680728"/>
              <a:chOff x="7789896" y="2691942"/>
              <a:chExt cx="1709838" cy="1613873"/>
            </a:xfrm>
          </p:grpSpPr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E80ECB8A-F6C5-489E-8FD0-0D7409ADA81B}"/>
                  </a:ext>
                </a:extLst>
              </p:cNvPr>
              <p:cNvSpPr/>
              <p:nvPr/>
            </p:nvSpPr>
            <p:spPr bwMode="auto">
              <a:xfrm rot="900000">
                <a:off x="8629512" y="4126841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E3105F21-4E11-42D6-8BCA-096A06FBC6EA}"/>
                  </a:ext>
                </a:extLst>
              </p:cNvPr>
              <p:cNvSpPr/>
              <p:nvPr/>
            </p:nvSpPr>
            <p:spPr bwMode="auto">
              <a:xfrm rot="16200000">
                <a:off x="7819650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フリーフォーム: 図形 1342">
                <a:extLst>
                  <a:ext uri="{FF2B5EF4-FFF2-40B4-BE49-F238E27FC236}">
                    <a16:creationId xmlns:a16="http://schemas.microsoft.com/office/drawing/2014/main" id="{73430462-7844-416B-9B9D-84B258F21E47}"/>
                  </a:ext>
                </a:extLst>
              </p:cNvPr>
              <p:cNvSpPr/>
              <p:nvPr/>
            </p:nvSpPr>
            <p:spPr bwMode="auto">
              <a:xfrm rot="16200000">
                <a:off x="7992444" y="2798525"/>
                <a:ext cx="1406922" cy="1607658"/>
              </a:xfrm>
              <a:custGeom>
                <a:avLst/>
                <a:gdLst>
                  <a:gd name="connsiteX0" fmla="*/ 1406407 w 1406922"/>
                  <a:gd name="connsiteY0" fmla="*/ 631137 h 1607658"/>
                  <a:gd name="connsiteX1" fmla="*/ 1384362 w 1406922"/>
                  <a:gd name="connsiteY1" fmla="*/ 827586 h 1607658"/>
                  <a:gd name="connsiteX2" fmla="*/ 1084913 w 1406922"/>
                  <a:gd name="connsiteY2" fmla="*/ 1222721 h 1607658"/>
                  <a:gd name="connsiteX3" fmla="*/ 1058319 w 1406922"/>
                  <a:gd name="connsiteY3" fmla="*/ 1236326 h 1607658"/>
                  <a:gd name="connsiteX4" fmla="*/ 765058 w 1406922"/>
                  <a:gd name="connsiteY4" fmla="*/ 1514470 h 1607658"/>
                  <a:gd name="connsiteX5" fmla="*/ 800045 w 1406922"/>
                  <a:gd name="connsiteY5" fmla="*/ 1368564 h 1607658"/>
                  <a:gd name="connsiteX6" fmla="*/ 624492 w 1406922"/>
                  <a:gd name="connsiteY6" fmla="*/ 1535069 h 1607658"/>
                  <a:gd name="connsiteX7" fmla="*/ 678807 w 1406922"/>
                  <a:gd name="connsiteY7" fmla="*/ 1308557 h 1607658"/>
                  <a:gd name="connsiteX8" fmla="*/ 671297 w 1406922"/>
                  <a:gd name="connsiteY8" fmla="*/ 1307336 h 1607658"/>
                  <a:gd name="connsiteX9" fmla="*/ 502077 w 1406922"/>
                  <a:gd name="connsiteY9" fmla="*/ 1607658 h 1607658"/>
                  <a:gd name="connsiteX10" fmla="*/ 505674 w 1406922"/>
                  <a:gd name="connsiteY10" fmla="*/ 1264452 h 1607658"/>
                  <a:gd name="connsiteX11" fmla="*/ 492469 w 1406922"/>
                  <a:gd name="connsiteY11" fmla="*/ 1259447 h 1607658"/>
                  <a:gd name="connsiteX12" fmla="*/ 424853 w 1406922"/>
                  <a:gd name="connsiteY12" fmla="*/ 1487487 h 1607658"/>
                  <a:gd name="connsiteX13" fmla="*/ 349576 w 1406922"/>
                  <a:gd name="connsiteY13" fmla="*/ 1233607 h 1607658"/>
                  <a:gd name="connsiteX14" fmla="*/ 303007 w 1406922"/>
                  <a:gd name="connsiteY14" fmla="*/ 1390664 h 1607658"/>
                  <a:gd name="connsiteX15" fmla="*/ 185004 w 1406922"/>
                  <a:gd name="connsiteY15" fmla="*/ 992689 h 1607658"/>
                  <a:gd name="connsiteX16" fmla="*/ 176316 w 1406922"/>
                  <a:gd name="connsiteY16" fmla="*/ 979262 h 1607658"/>
                  <a:gd name="connsiteX17" fmla="*/ 175590 w 1406922"/>
                  <a:gd name="connsiteY17" fmla="*/ 977573 h 1607658"/>
                  <a:gd name="connsiteX18" fmla="*/ 124385 w 1406922"/>
                  <a:gd name="connsiteY18" fmla="*/ 960496 h 1607658"/>
                  <a:gd name="connsiteX19" fmla="*/ 10980 w 1406922"/>
                  <a:gd name="connsiteY19" fmla="*/ 867971 h 1607658"/>
                  <a:gd name="connsiteX20" fmla="*/ 100816 w 1406922"/>
                  <a:gd name="connsiteY20" fmla="*/ 840003 h 1607658"/>
                  <a:gd name="connsiteX21" fmla="*/ 118813 w 1406922"/>
                  <a:gd name="connsiteY21" fmla="*/ 841498 h 1607658"/>
                  <a:gd name="connsiteX22" fmla="*/ 104041 w 1406922"/>
                  <a:gd name="connsiteY22" fmla="*/ 782679 h 1607658"/>
                  <a:gd name="connsiteX23" fmla="*/ 94282 w 1406922"/>
                  <a:gd name="connsiteY23" fmla="*/ 712461 h 1607658"/>
                  <a:gd name="connsiteX24" fmla="*/ 93971 w 1406922"/>
                  <a:gd name="connsiteY24" fmla="*/ 682334 h 1607658"/>
                  <a:gd name="connsiteX25" fmla="*/ 78833 w 1406922"/>
                  <a:gd name="connsiteY25" fmla="*/ 683111 h 1607658"/>
                  <a:gd name="connsiteX26" fmla="*/ 805 w 1406922"/>
                  <a:gd name="connsiteY26" fmla="*/ 651979 h 1607658"/>
                  <a:gd name="connsiteX27" fmla="*/ 94392 w 1406922"/>
                  <a:gd name="connsiteY27" fmla="*/ 564763 h 1607658"/>
                  <a:gd name="connsiteX28" fmla="*/ 102278 w 1406922"/>
                  <a:gd name="connsiteY28" fmla="*/ 562037 h 1607658"/>
                  <a:gd name="connsiteX29" fmla="*/ 104493 w 1406922"/>
                  <a:gd name="connsiteY29" fmla="*/ 548561 h 1607658"/>
                  <a:gd name="connsiteX30" fmla="*/ 103214 w 1406922"/>
                  <a:gd name="connsiteY30" fmla="*/ 548627 h 1607658"/>
                  <a:gd name="connsiteX31" fmla="*/ 25186 w 1406922"/>
                  <a:gd name="connsiteY31" fmla="*/ 517495 h 1607658"/>
                  <a:gd name="connsiteX32" fmla="*/ 118773 w 1406922"/>
                  <a:gd name="connsiteY32" fmla="*/ 430279 h 1607658"/>
                  <a:gd name="connsiteX33" fmla="*/ 138804 w 1406922"/>
                  <a:gd name="connsiteY33" fmla="*/ 423356 h 1607658"/>
                  <a:gd name="connsiteX34" fmla="*/ 161739 w 1406922"/>
                  <a:gd name="connsiteY34" fmla="*/ 362843 h 1607658"/>
                  <a:gd name="connsiteX35" fmla="*/ 230667 w 1406922"/>
                  <a:gd name="connsiteY35" fmla="*/ 253578 h 1607658"/>
                  <a:gd name="connsiteX36" fmla="*/ 239350 w 1406922"/>
                  <a:gd name="connsiteY36" fmla="*/ 244426 h 1607658"/>
                  <a:gd name="connsiteX37" fmla="*/ 239224 w 1406922"/>
                  <a:gd name="connsiteY37" fmla="*/ 243068 h 1607658"/>
                  <a:gd name="connsiteX38" fmla="*/ 399356 w 1406922"/>
                  <a:gd name="connsiteY38" fmla="*/ 68371 h 1607658"/>
                  <a:gd name="connsiteX39" fmla="*/ 392427 w 1406922"/>
                  <a:gd name="connsiteY39" fmla="*/ 108450 h 1607658"/>
                  <a:gd name="connsiteX40" fmla="*/ 420808 w 1406922"/>
                  <a:gd name="connsiteY40" fmla="*/ 88224 h 1607658"/>
                  <a:gd name="connsiteX41" fmla="*/ 919581 w 1406922"/>
                  <a:gd name="connsiteY41" fmla="*/ 22560 h 1607658"/>
                  <a:gd name="connsiteX42" fmla="*/ 1406407 w 1406922"/>
                  <a:gd name="connsiteY42" fmla="*/ 631137 h 1607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406922" h="1607658">
                    <a:moveTo>
                      <a:pt x="1406407" y="631137"/>
                    </a:moveTo>
                    <a:cubicBezTo>
                      <a:pt x="1408977" y="695750"/>
                      <a:pt x="1401979" y="761840"/>
                      <a:pt x="1384362" y="827586"/>
                    </a:cubicBezTo>
                    <a:cubicBezTo>
                      <a:pt x="1338118" y="1000171"/>
                      <a:pt x="1227323" y="1138221"/>
                      <a:pt x="1084913" y="1222721"/>
                    </a:cubicBezTo>
                    <a:lnTo>
                      <a:pt x="1058319" y="1236326"/>
                    </a:lnTo>
                    <a:lnTo>
                      <a:pt x="765058" y="1514470"/>
                    </a:lnTo>
                    <a:lnTo>
                      <a:pt x="800045" y="1368564"/>
                    </a:lnTo>
                    <a:lnTo>
                      <a:pt x="624492" y="1535069"/>
                    </a:lnTo>
                    <a:lnTo>
                      <a:pt x="678807" y="1308557"/>
                    </a:lnTo>
                    <a:lnTo>
                      <a:pt x="671297" y="1307336"/>
                    </a:lnTo>
                    <a:lnTo>
                      <a:pt x="502077" y="1607658"/>
                    </a:lnTo>
                    <a:lnTo>
                      <a:pt x="505674" y="1264452"/>
                    </a:lnTo>
                    <a:lnTo>
                      <a:pt x="492469" y="1259447"/>
                    </a:lnTo>
                    <a:lnTo>
                      <a:pt x="424853" y="1487487"/>
                    </a:lnTo>
                    <a:lnTo>
                      <a:pt x="349576" y="1233607"/>
                    </a:lnTo>
                    <a:lnTo>
                      <a:pt x="303007" y="1390664"/>
                    </a:lnTo>
                    <a:lnTo>
                      <a:pt x="185004" y="992689"/>
                    </a:lnTo>
                    <a:lnTo>
                      <a:pt x="176316" y="979262"/>
                    </a:lnTo>
                    <a:lnTo>
                      <a:pt x="175590" y="977573"/>
                    </a:lnTo>
                    <a:lnTo>
                      <a:pt x="124385" y="960496"/>
                    </a:lnTo>
                    <a:cubicBezTo>
                      <a:pt x="51172" y="930641"/>
                      <a:pt x="3997" y="894033"/>
                      <a:pt x="10980" y="867971"/>
                    </a:cubicBezTo>
                    <a:cubicBezTo>
                      <a:pt x="16218" y="848424"/>
                      <a:pt x="50804" y="838972"/>
                      <a:pt x="100816" y="840003"/>
                    </a:cubicBezTo>
                    <a:lnTo>
                      <a:pt x="118813" y="841498"/>
                    </a:lnTo>
                    <a:lnTo>
                      <a:pt x="104041" y="782679"/>
                    </a:lnTo>
                    <a:cubicBezTo>
                      <a:pt x="99541" y="759572"/>
                      <a:pt x="96270" y="736136"/>
                      <a:pt x="94282" y="712461"/>
                    </a:cubicBezTo>
                    <a:lnTo>
                      <a:pt x="93971" y="682334"/>
                    </a:lnTo>
                    <a:lnTo>
                      <a:pt x="78833" y="683111"/>
                    </a:lnTo>
                    <a:cubicBezTo>
                      <a:pt x="36032" y="682210"/>
                      <a:pt x="6043" y="671526"/>
                      <a:pt x="805" y="651979"/>
                    </a:cubicBezTo>
                    <a:cubicBezTo>
                      <a:pt x="-6178" y="625916"/>
                      <a:pt x="32825" y="591498"/>
                      <a:pt x="94392" y="564763"/>
                    </a:cubicBezTo>
                    <a:lnTo>
                      <a:pt x="102278" y="562037"/>
                    </a:lnTo>
                    <a:lnTo>
                      <a:pt x="104493" y="548561"/>
                    </a:lnTo>
                    <a:lnTo>
                      <a:pt x="103214" y="548627"/>
                    </a:lnTo>
                    <a:cubicBezTo>
                      <a:pt x="60413" y="547726"/>
                      <a:pt x="30424" y="537042"/>
                      <a:pt x="25186" y="517495"/>
                    </a:cubicBezTo>
                    <a:cubicBezTo>
                      <a:pt x="18203" y="491432"/>
                      <a:pt x="57206" y="457014"/>
                      <a:pt x="118773" y="430279"/>
                    </a:cubicBezTo>
                    <a:lnTo>
                      <a:pt x="138804" y="423356"/>
                    </a:lnTo>
                    <a:lnTo>
                      <a:pt x="161739" y="362843"/>
                    </a:lnTo>
                    <a:cubicBezTo>
                      <a:pt x="181271" y="323778"/>
                      <a:pt x="204427" y="287253"/>
                      <a:pt x="230667" y="253578"/>
                    </a:cubicBezTo>
                    <a:lnTo>
                      <a:pt x="239350" y="244426"/>
                    </a:lnTo>
                    <a:lnTo>
                      <a:pt x="239224" y="243068"/>
                    </a:lnTo>
                    <a:cubicBezTo>
                      <a:pt x="239224" y="146585"/>
                      <a:pt x="310918" y="68371"/>
                      <a:pt x="399356" y="68371"/>
                    </a:cubicBezTo>
                    <a:lnTo>
                      <a:pt x="392427" y="108450"/>
                    </a:lnTo>
                    <a:lnTo>
                      <a:pt x="420808" y="88224"/>
                    </a:lnTo>
                    <a:cubicBezTo>
                      <a:pt x="566489" y="4116"/>
                      <a:pt x="744257" y="-24419"/>
                      <a:pt x="919581" y="22560"/>
                    </a:cubicBezTo>
                    <a:cubicBezTo>
                      <a:pt x="1204481" y="98899"/>
                      <a:pt x="1395272" y="351148"/>
                      <a:pt x="1406407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4" name="月 1343">
                <a:extLst>
                  <a:ext uri="{FF2B5EF4-FFF2-40B4-BE49-F238E27FC236}">
                    <a16:creationId xmlns:a16="http://schemas.microsoft.com/office/drawing/2014/main" id="{34BF632A-662E-4055-B76C-4A0E92799DB9}"/>
                  </a:ext>
                </a:extLst>
              </p:cNvPr>
              <p:cNvSpPr/>
              <p:nvPr/>
            </p:nvSpPr>
            <p:spPr bwMode="auto">
              <a:xfrm rot="16200000">
                <a:off x="8077223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CD43AD70-5C3B-4F91-A0B0-1257173E52C9}"/>
                  </a:ext>
                </a:extLst>
              </p:cNvPr>
              <p:cNvSpPr/>
              <p:nvPr/>
            </p:nvSpPr>
            <p:spPr bwMode="auto">
              <a:xfrm>
                <a:off x="7882541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楕円 1345">
                <a:extLst>
                  <a:ext uri="{FF2B5EF4-FFF2-40B4-BE49-F238E27FC236}">
                    <a16:creationId xmlns:a16="http://schemas.microsoft.com/office/drawing/2014/main" id="{9867D780-9FEA-4FFA-B171-DE0419411AB9}"/>
                  </a:ext>
                </a:extLst>
              </p:cNvPr>
              <p:cNvSpPr/>
              <p:nvPr/>
            </p:nvSpPr>
            <p:spPr bwMode="auto">
              <a:xfrm>
                <a:off x="7913657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楕円 1346">
                <a:extLst>
                  <a:ext uri="{FF2B5EF4-FFF2-40B4-BE49-F238E27FC236}">
                    <a16:creationId xmlns:a16="http://schemas.microsoft.com/office/drawing/2014/main" id="{15AD5195-8B8A-412E-AE14-6BC2528A122E}"/>
                  </a:ext>
                </a:extLst>
              </p:cNvPr>
              <p:cNvSpPr/>
              <p:nvPr/>
            </p:nvSpPr>
            <p:spPr bwMode="auto">
              <a:xfrm>
                <a:off x="8075983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フリーフォーム: 図形 1347">
                <a:extLst>
                  <a:ext uri="{FF2B5EF4-FFF2-40B4-BE49-F238E27FC236}">
                    <a16:creationId xmlns:a16="http://schemas.microsoft.com/office/drawing/2014/main" id="{70C6A56D-9542-432D-9330-801953750203}"/>
                  </a:ext>
                </a:extLst>
              </p:cNvPr>
              <p:cNvSpPr/>
              <p:nvPr/>
            </p:nvSpPr>
            <p:spPr bwMode="auto">
              <a:xfrm rot="18900000">
                <a:off x="8278331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FD17B3F9-7436-49E0-B109-37BAA503DDDC}"/>
                  </a:ext>
                </a:extLst>
              </p:cNvPr>
              <p:cNvSpPr/>
              <p:nvPr/>
            </p:nvSpPr>
            <p:spPr bwMode="auto">
              <a:xfrm rot="18900000">
                <a:off x="8314684" y="3193966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50" name="グループ化 1349">
                <a:extLst>
                  <a:ext uri="{FF2B5EF4-FFF2-40B4-BE49-F238E27FC236}">
                    <a16:creationId xmlns:a16="http://schemas.microsoft.com/office/drawing/2014/main" id="{69E5E373-724C-49DA-93A8-ED92EB96773B}"/>
                  </a:ext>
                </a:extLst>
              </p:cNvPr>
              <p:cNvGrpSpPr/>
              <p:nvPr/>
            </p:nvGrpSpPr>
            <p:grpSpPr>
              <a:xfrm>
                <a:off x="7811060" y="3359713"/>
                <a:ext cx="475577" cy="228713"/>
                <a:chOff x="7786212" y="2039288"/>
                <a:chExt cx="660587" cy="317687"/>
              </a:xfrm>
            </p:grpSpPr>
            <p:sp>
              <p:nvSpPr>
                <p:cNvPr id="1352" name="楕円 1351">
                  <a:extLst>
                    <a:ext uri="{FF2B5EF4-FFF2-40B4-BE49-F238E27FC236}">
                      <a16:creationId xmlns:a16="http://schemas.microsoft.com/office/drawing/2014/main" id="{FA950EAB-E152-4B29-9AA9-3E236B7E70F2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3" name="円: 塗りつぶしなし 1352">
                  <a:extLst>
                    <a:ext uri="{FF2B5EF4-FFF2-40B4-BE49-F238E27FC236}">
                      <a16:creationId xmlns:a16="http://schemas.microsoft.com/office/drawing/2014/main" id="{1D242183-010D-428D-8BAE-6D29D1AF2F98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4" name="楕円 1353">
                  <a:extLst>
                    <a:ext uri="{FF2B5EF4-FFF2-40B4-BE49-F238E27FC236}">
                      <a16:creationId xmlns:a16="http://schemas.microsoft.com/office/drawing/2014/main" id="{19A040CD-FC33-4611-A49C-7486C9C9B8C6}"/>
                    </a:ext>
                  </a:extLst>
                </p:cNvPr>
                <p:cNvSpPr/>
                <p:nvPr/>
              </p:nvSpPr>
              <p:spPr bwMode="auto">
                <a:xfrm>
                  <a:off x="81502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5" name="円: 塗りつぶしなし 1354">
                  <a:extLst>
                    <a:ext uri="{FF2B5EF4-FFF2-40B4-BE49-F238E27FC236}">
                      <a16:creationId xmlns:a16="http://schemas.microsoft.com/office/drawing/2014/main" id="{B726E84A-E149-451C-B573-3747940B87E4}"/>
                    </a:ext>
                  </a:extLst>
                </p:cNvPr>
                <p:cNvSpPr/>
                <p:nvPr/>
              </p:nvSpPr>
              <p:spPr bwMode="auto">
                <a:xfrm>
                  <a:off x="81291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1" name="星: 12 pt 1350">
                <a:extLst>
                  <a:ext uri="{FF2B5EF4-FFF2-40B4-BE49-F238E27FC236}">
                    <a16:creationId xmlns:a16="http://schemas.microsoft.com/office/drawing/2014/main" id="{ADA72737-B927-4DDC-B02F-BE196E05AFE6}"/>
                  </a:ext>
                </a:extLst>
              </p:cNvPr>
              <p:cNvSpPr/>
              <p:nvPr/>
            </p:nvSpPr>
            <p:spPr bwMode="auto">
              <a:xfrm>
                <a:off x="7789896" y="269194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5" name="グループ化 1324">
              <a:extLst>
                <a:ext uri="{FF2B5EF4-FFF2-40B4-BE49-F238E27FC236}">
                  <a16:creationId xmlns:a16="http://schemas.microsoft.com/office/drawing/2014/main" id="{07FEEE54-EC03-46EC-8B36-A54B89B77C45}"/>
                </a:ext>
              </a:extLst>
            </p:cNvPr>
            <p:cNvGrpSpPr/>
            <p:nvPr/>
          </p:nvGrpSpPr>
          <p:grpSpPr>
            <a:xfrm>
              <a:off x="8776347" y="3673681"/>
              <a:ext cx="721206" cy="680728"/>
              <a:chOff x="7789896" y="2691942"/>
              <a:chExt cx="1709838" cy="1613873"/>
            </a:xfrm>
          </p:grpSpPr>
          <p:sp>
            <p:nvSpPr>
              <p:cNvPr id="1326" name="フリーフォーム: 図形 1325">
                <a:extLst>
                  <a:ext uri="{FF2B5EF4-FFF2-40B4-BE49-F238E27FC236}">
                    <a16:creationId xmlns:a16="http://schemas.microsoft.com/office/drawing/2014/main" id="{965653F4-01CA-4571-A2B9-7A3594CCDEBB}"/>
                  </a:ext>
                </a:extLst>
              </p:cNvPr>
              <p:cNvSpPr/>
              <p:nvPr/>
            </p:nvSpPr>
            <p:spPr bwMode="auto">
              <a:xfrm rot="900000">
                <a:off x="8629512" y="4126841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7" name="フリーフォーム: 図形 1326">
                <a:extLst>
                  <a:ext uri="{FF2B5EF4-FFF2-40B4-BE49-F238E27FC236}">
                    <a16:creationId xmlns:a16="http://schemas.microsoft.com/office/drawing/2014/main" id="{859901A0-BDFD-4C69-8D14-0271261BE34E}"/>
                  </a:ext>
                </a:extLst>
              </p:cNvPr>
              <p:cNvSpPr/>
              <p:nvPr/>
            </p:nvSpPr>
            <p:spPr bwMode="auto">
              <a:xfrm rot="16200000">
                <a:off x="7819650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8" name="フリーフォーム: 図形 1327">
                <a:extLst>
                  <a:ext uri="{FF2B5EF4-FFF2-40B4-BE49-F238E27FC236}">
                    <a16:creationId xmlns:a16="http://schemas.microsoft.com/office/drawing/2014/main" id="{497CFF72-426E-4CB9-9066-F36924DEDD66}"/>
                  </a:ext>
                </a:extLst>
              </p:cNvPr>
              <p:cNvSpPr/>
              <p:nvPr/>
            </p:nvSpPr>
            <p:spPr bwMode="auto">
              <a:xfrm rot="16200000">
                <a:off x="7992444" y="2798525"/>
                <a:ext cx="1406922" cy="1607658"/>
              </a:xfrm>
              <a:custGeom>
                <a:avLst/>
                <a:gdLst>
                  <a:gd name="connsiteX0" fmla="*/ 1406407 w 1406922"/>
                  <a:gd name="connsiteY0" fmla="*/ 631137 h 1607658"/>
                  <a:gd name="connsiteX1" fmla="*/ 1384362 w 1406922"/>
                  <a:gd name="connsiteY1" fmla="*/ 827586 h 1607658"/>
                  <a:gd name="connsiteX2" fmla="*/ 1084913 w 1406922"/>
                  <a:gd name="connsiteY2" fmla="*/ 1222721 h 1607658"/>
                  <a:gd name="connsiteX3" fmla="*/ 1058319 w 1406922"/>
                  <a:gd name="connsiteY3" fmla="*/ 1236326 h 1607658"/>
                  <a:gd name="connsiteX4" fmla="*/ 765058 w 1406922"/>
                  <a:gd name="connsiteY4" fmla="*/ 1514470 h 1607658"/>
                  <a:gd name="connsiteX5" fmla="*/ 800045 w 1406922"/>
                  <a:gd name="connsiteY5" fmla="*/ 1368564 h 1607658"/>
                  <a:gd name="connsiteX6" fmla="*/ 624492 w 1406922"/>
                  <a:gd name="connsiteY6" fmla="*/ 1535069 h 1607658"/>
                  <a:gd name="connsiteX7" fmla="*/ 678807 w 1406922"/>
                  <a:gd name="connsiteY7" fmla="*/ 1308557 h 1607658"/>
                  <a:gd name="connsiteX8" fmla="*/ 671297 w 1406922"/>
                  <a:gd name="connsiteY8" fmla="*/ 1307336 h 1607658"/>
                  <a:gd name="connsiteX9" fmla="*/ 502077 w 1406922"/>
                  <a:gd name="connsiteY9" fmla="*/ 1607658 h 1607658"/>
                  <a:gd name="connsiteX10" fmla="*/ 505674 w 1406922"/>
                  <a:gd name="connsiteY10" fmla="*/ 1264452 h 1607658"/>
                  <a:gd name="connsiteX11" fmla="*/ 492469 w 1406922"/>
                  <a:gd name="connsiteY11" fmla="*/ 1259447 h 1607658"/>
                  <a:gd name="connsiteX12" fmla="*/ 424853 w 1406922"/>
                  <a:gd name="connsiteY12" fmla="*/ 1487487 h 1607658"/>
                  <a:gd name="connsiteX13" fmla="*/ 349576 w 1406922"/>
                  <a:gd name="connsiteY13" fmla="*/ 1233607 h 1607658"/>
                  <a:gd name="connsiteX14" fmla="*/ 303007 w 1406922"/>
                  <a:gd name="connsiteY14" fmla="*/ 1390664 h 1607658"/>
                  <a:gd name="connsiteX15" fmla="*/ 185004 w 1406922"/>
                  <a:gd name="connsiteY15" fmla="*/ 992689 h 1607658"/>
                  <a:gd name="connsiteX16" fmla="*/ 176316 w 1406922"/>
                  <a:gd name="connsiteY16" fmla="*/ 979262 h 1607658"/>
                  <a:gd name="connsiteX17" fmla="*/ 175590 w 1406922"/>
                  <a:gd name="connsiteY17" fmla="*/ 977573 h 1607658"/>
                  <a:gd name="connsiteX18" fmla="*/ 124385 w 1406922"/>
                  <a:gd name="connsiteY18" fmla="*/ 960496 h 1607658"/>
                  <a:gd name="connsiteX19" fmla="*/ 10980 w 1406922"/>
                  <a:gd name="connsiteY19" fmla="*/ 867971 h 1607658"/>
                  <a:gd name="connsiteX20" fmla="*/ 100816 w 1406922"/>
                  <a:gd name="connsiteY20" fmla="*/ 840003 h 1607658"/>
                  <a:gd name="connsiteX21" fmla="*/ 118813 w 1406922"/>
                  <a:gd name="connsiteY21" fmla="*/ 841498 h 1607658"/>
                  <a:gd name="connsiteX22" fmla="*/ 104041 w 1406922"/>
                  <a:gd name="connsiteY22" fmla="*/ 782679 h 1607658"/>
                  <a:gd name="connsiteX23" fmla="*/ 94282 w 1406922"/>
                  <a:gd name="connsiteY23" fmla="*/ 712461 h 1607658"/>
                  <a:gd name="connsiteX24" fmla="*/ 93971 w 1406922"/>
                  <a:gd name="connsiteY24" fmla="*/ 682334 h 1607658"/>
                  <a:gd name="connsiteX25" fmla="*/ 78833 w 1406922"/>
                  <a:gd name="connsiteY25" fmla="*/ 683111 h 1607658"/>
                  <a:gd name="connsiteX26" fmla="*/ 805 w 1406922"/>
                  <a:gd name="connsiteY26" fmla="*/ 651979 h 1607658"/>
                  <a:gd name="connsiteX27" fmla="*/ 94392 w 1406922"/>
                  <a:gd name="connsiteY27" fmla="*/ 564763 h 1607658"/>
                  <a:gd name="connsiteX28" fmla="*/ 102278 w 1406922"/>
                  <a:gd name="connsiteY28" fmla="*/ 562037 h 1607658"/>
                  <a:gd name="connsiteX29" fmla="*/ 104493 w 1406922"/>
                  <a:gd name="connsiteY29" fmla="*/ 548561 h 1607658"/>
                  <a:gd name="connsiteX30" fmla="*/ 103214 w 1406922"/>
                  <a:gd name="connsiteY30" fmla="*/ 548627 h 1607658"/>
                  <a:gd name="connsiteX31" fmla="*/ 25186 w 1406922"/>
                  <a:gd name="connsiteY31" fmla="*/ 517495 h 1607658"/>
                  <a:gd name="connsiteX32" fmla="*/ 118773 w 1406922"/>
                  <a:gd name="connsiteY32" fmla="*/ 430279 h 1607658"/>
                  <a:gd name="connsiteX33" fmla="*/ 138804 w 1406922"/>
                  <a:gd name="connsiteY33" fmla="*/ 423356 h 1607658"/>
                  <a:gd name="connsiteX34" fmla="*/ 161739 w 1406922"/>
                  <a:gd name="connsiteY34" fmla="*/ 362843 h 1607658"/>
                  <a:gd name="connsiteX35" fmla="*/ 230667 w 1406922"/>
                  <a:gd name="connsiteY35" fmla="*/ 253578 h 1607658"/>
                  <a:gd name="connsiteX36" fmla="*/ 239350 w 1406922"/>
                  <a:gd name="connsiteY36" fmla="*/ 244426 h 1607658"/>
                  <a:gd name="connsiteX37" fmla="*/ 239224 w 1406922"/>
                  <a:gd name="connsiteY37" fmla="*/ 243068 h 1607658"/>
                  <a:gd name="connsiteX38" fmla="*/ 399356 w 1406922"/>
                  <a:gd name="connsiteY38" fmla="*/ 68371 h 1607658"/>
                  <a:gd name="connsiteX39" fmla="*/ 392427 w 1406922"/>
                  <a:gd name="connsiteY39" fmla="*/ 108450 h 1607658"/>
                  <a:gd name="connsiteX40" fmla="*/ 420808 w 1406922"/>
                  <a:gd name="connsiteY40" fmla="*/ 88224 h 1607658"/>
                  <a:gd name="connsiteX41" fmla="*/ 919581 w 1406922"/>
                  <a:gd name="connsiteY41" fmla="*/ 22560 h 1607658"/>
                  <a:gd name="connsiteX42" fmla="*/ 1406407 w 1406922"/>
                  <a:gd name="connsiteY42" fmla="*/ 631137 h 1607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406922" h="1607658">
                    <a:moveTo>
                      <a:pt x="1406407" y="631137"/>
                    </a:moveTo>
                    <a:cubicBezTo>
                      <a:pt x="1408977" y="695750"/>
                      <a:pt x="1401979" y="761840"/>
                      <a:pt x="1384362" y="827586"/>
                    </a:cubicBezTo>
                    <a:cubicBezTo>
                      <a:pt x="1338118" y="1000171"/>
                      <a:pt x="1227323" y="1138221"/>
                      <a:pt x="1084913" y="1222721"/>
                    </a:cubicBezTo>
                    <a:lnTo>
                      <a:pt x="1058319" y="1236326"/>
                    </a:lnTo>
                    <a:lnTo>
                      <a:pt x="765058" y="1514470"/>
                    </a:lnTo>
                    <a:lnTo>
                      <a:pt x="800045" y="1368564"/>
                    </a:lnTo>
                    <a:lnTo>
                      <a:pt x="624492" y="1535069"/>
                    </a:lnTo>
                    <a:lnTo>
                      <a:pt x="678807" y="1308557"/>
                    </a:lnTo>
                    <a:lnTo>
                      <a:pt x="671297" y="1307336"/>
                    </a:lnTo>
                    <a:lnTo>
                      <a:pt x="502077" y="1607658"/>
                    </a:lnTo>
                    <a:lnTo>
                      <a:pt x="505674" y="1264452"/>
                    </a:lnTo>
                    <a:lnTo>
                      <a:pt x="492469" y="1259447"/>
                    </a:lnTo>
                    <a:lnTo>
                      <a:pt x="424853" y="1487487"/>
                    </a:lnTo>
                    <a:lnTo>
                      <a:pt x="349576" y="1233607"/>
                    </a:lnTo>
                    <a:lnTo>
                      <a:pt x="303007" y="1390664"/>
                    </a:lnTo>
                    <a:lnTo>
                      <a:pt x="185004" y="992689"/>
                    </a:lnTo>
                    <a:lnTo>
                      <a:pt x="176316" y="979262"/>
                    </a:lnTo>
                    <a:lnTo>
                      <a:pt x="175590" y="977573"/>
                    </a:lnTo>
                    <a:lnTo>
                      <a:pt x="124385" y="960496"/>
                    </a:lnTo>
                    <a:cubicBezTo>
                      <a:pt x="51172" y="930641"/>
                      <a:pt x="3997" y="894033"/>
                      <a:pt x="10980" y="867971"/>
                    </a:cubicBezTo>
                    <a:cubicBezTo>
                      <a:pt x="16218" y="848424"/>
                      <a:pt x="50804" y="838972"/>
                      <a:pt x="100816" y="840003"/>
                    </a:cubicBezTo>
                    <a:lnTo>
                      <a:pt x="118813" y="841498"/>
                    </a:lnTo>
                    <a:lnTo>
                      <a:pt x="104041" y="782679"/>
                    </a:lnTo>
                    <a:cubicBezTo>
                      <a:pt x="99541" y="759572"/>
                      <a:pt x="96270" y="736136"/>
                      <a:pt x="94282" y="712461"/>
                    </a:cubicBezTo>
                    <a:lnTo>
                      <a:pt x="93971" y="682334"/>
                    </a:lnTo>
                    <a:lnTo>
                      <a:pt x="78833" y="683111"/>
                    </a:lnTo>
                    <a:cubicBezTo>
                      <a:pt x="36032" y="682210"/>
                      <a:pt x="6043" y="671526"/>
                      <a:pt x="805" y="651979"/>
                    </a:cubicBezTo>
                    <a:cubicBezTo>
                      <a:pt x="-6178" y="625916"/>
                      <a:pt x="32825" y="591498"/>
                      <a:pt x="94392" y="564763"/>
                    </a:cubicBezTo>
                    <a:lnTo>
                      <a:pt x="102278" y="562037"/>
                    </a:lnTo>
                    <a:lnTo>
                      <a:pt x="104493" y="548561"/>
                    </a:lnTo>
                    <a:lnTo>
                      <a:pt x="103214" y="548627"/>
                    </a:lnTo>
                    <a:cubicBezTo>
                      <a:pt x="60413" y="547726"/>
                      <a:pt x="30424" y="537042"/>
                      <a:pt x="25186" y="517495"/>
                    </a:cubicBezTo>
                    <a:cubicBezTo>
                      <a:pt x="18203" y="491432"/>
                      <a:pt x="57206" y="457014"/>
                      <a:pt x="118773" y="430279"/>
                    </a:cubicBezTo>
                    <a:lnTo>
                      <a:pt x="138804" y="423356"/>
                    </a:lnTo>
                    <a:lnTo>
                      <a:pt x="161739" y="362843"/>
                    </a:lnTo>
                    <a:cubicBezTo>
                      <a:pt x="181271" y="323778"/>
                      <a:pt x="204427" y="287253"/>
                      <a:pt x="230667" y="253578"/>
                    </a:cubicBezTo>
                    <a:lnTo>
                      <a:pt x="239350" y="244426"/>
                    </a:lnTo>
                    <a:lnTo>
                      <a:pt x="239224" y="243068"/>
                    </a:lnTo>
                    <a:cubicBezTo>
                      <a:pt x="239224" y="146585"/>
                      <a:pt x="310918" y="68371"/>
                      <a:pt x="399356" y="68371"/>
                    </a:cubicBezTo>
                    <a:lnTo>
                      <a:pt x="392427" y="108450"/>
                    </a:lnTo>
                    <a:lnTo>
                      <a:pt x="420808" y="88224"/>
                    </a:lnTo>
                    <a:cubicBezTo>
                      <a:pt x="566489" y="4116"/>
                      <a:pt x="744257" y="-24419"/>
                      <a:pt x="919581" y="22560"/>
                    </a:cubicBezTo>
                    <a:cubicBezTo>
                      <a:pt x="1204481" y="98899"/>
                      <a:pt x="1395272" y="351148"/>
                      <a:pt x="1406407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9" name="月 1328">
                <a:extLst>
                  <a:ext uri="{FF2B5EF4-FFF2-40B4-BE49-F238E27FC236}">
                    <a16:creationId xmlns:a16="http://schemas.microsoft.com/office/drawing/2014/main" id="{9EEC4A82-7F91-4E19-A026-273163CC5B15}"/>
                  </a:ext>
                </a:extLst>
              </p:cNvPr>
              <p:cNvSpPr/>
              <p:nvPr/>
            </p:nvSpPr>
            <p:spPr bwMode="auto">
              <a:xfrm rot="16200000">
                <a:off x="8077223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0" name="フリーフォーム: 図形 1329">
                <a:extLst>
                  <a:ext uri="{FF2B5EF4-FFF2-40B4-BE49-F238E27FC236}">
                    <a16:creationId xmlns:a16="http://schemas.microsoft.com/office/drawing/2014/main" id="{738527FB-A9E8-47BB-8398-02482545DF36}"/>
                  </a:ext>
                </a:extLst>
              </p:cNvPr>
              <p:cNvSpPr/>
              <p:nvPr/>
            </p:nvSpPr>
            <p:spPr bwMode="auto">
              <a:xfrm>
                <a:off x="7882541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1" name="楕円 1330">
                <a:extLst>
                  <a:ext uri="{FF2B5EF4-FFF2-40B4-BE49-F238E27FC236}">
                    <a16:creationId xmlns:a16="http://schemas.microsoft.com/office/drawing/2014/main" id="{E0DB003D-AE74-4126-833F-46D59A21B0EE}"/>
                  </a:ext>
                </a:extLst>
              </p:cNvPr>
              <p:cNvSpPr/>
              <p:nvPr/>
            </p:nvSpPr>
            <p:spPr bwMode="auto">
              <a:xfrm>
                <a:off x="7913657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2" name="楕円 1331">
                <a:extLst>
                  <a:ext uri="{FF2B5EF4-FFF2-40B4-BE49-F238E27FC236}">
                    <a16:creationId xmlns:a16="http://schemas.microsoft.com/office/drawing/2014/main" id="{75222E24-01C6-4479-9906-30CE763C9637}"/>
                  </a:ext>
                </a:extLst>
              </p:cNvPr>
              <p:cNvSpPr/>
              <p:nvPr/>
            </p:nvSpPr>
            <p:spPr bwMode="auto">
              <a:xfrm>
                <a:off x="8075983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フリーフォーム: 図形 1332">
                <a:extLst>
                  <a:ext uri="{FF2B5EF4-FFF2-40B4-BE49-F238E27FC236}">
                    <a16:creationId xmlns:a16="http://schemas.microsoft.com/office/drawing/2014/main" id="{7D93203F-4F49-4F4F-9DA3-DD30BA7C0CB7}"/>
                  </a:ext>
                </a:extLst>
              </p:cNvPr>
              <p:cNvSpPr/>
              <p:nvPr/>
            </p:nvSpPr>
            <p:spPr bwMode="auto">
              <a:xfrm rot="18900000">
                <a:off x="8278331" y="3102640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フリーフォーム: 図形 1333">
                <a:extLst>
                  <a:ext uri="{FF2B5EF4-FFF2-40B4-BE49-F238E27FC236}">
                    <a16:creationId xmlns:a16="http://schemas.microsoft.com/office/drawing/2014/main" id="{98F2D1D5-741A-4E63-A67C-F18DBC961E40}"/>
                  </a:ext>
                </a:extLst>
              </p:cNvPr>
              <p:cNvSpPr/>
              <p:nvPr/>
            </p:nvSpPr>
            <p:spPr bwMode="auto">
              <a:xfrm rot="18900000">
                <a:off x="8314684" y="3193966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35" name="グループ化 1334">
                <a:extLst>
                  <a:ext uri="{FF2B5EF4-FFF2-40B4-BE49-F238E27FC236}">
                    <a16:creationId xmlns:a16="http://schemas.microsoft.com/office/drawing/2014/main" id="{6A770248-1A99-4301-89B7-84E2A943FBD2}"/>
                  </a:ext>
                </a:extLst>
              </p:cNvPr>
              <p:cNvGrpSpPr/>
              <p:nvPr/>
            </p:nvGrpSpPr>
            <p:grpSpPr>
              <a:xfrm>
                <a:off x="7811060" y="3359713"/>
                <a:ext cx="475577" cy="228713"/>
                <a:chOff x="7786212" y="2039288"/>
                <a:chExt cx="660587" cy="317687"/>
              </a:xfrm>
            </p:grpSpPr>
            <p:sp>
              <p:nvSpPr>
                <p:cNvPr id="1337" name="楕円 1336">
                  <a:extLst>
                    <a:ext uri="{FF2B5EF4-FFF2-40B4-BE49-F238E27FC236}">
                      <a16:creationId xmlns:a16="http://schemas.microsoft.com/office/drawing/2014/main" id="{6772FAD3-E1F8-418F-9309-46CD1A532010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円: 塗りつぶしなし 1337">
                  <a:extLst>
                    <a:ext uri="{FF2B5EF4-FFF2-40B4-BE49-F238E27FC236}">
                      <a16:creationId xmlns:a16="http://schemas.microsoft.com/office/drawing/2014/main" id="{1B1A5B0F-15A7-47E0-9C95-E7C9F2475A5D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楕円 1338">
                  <a:extLst>
                    <a:ext uri="{FF2B5EF4-FFF2-40B4-BE49-F238E27FC236}">
                      <a16:creationId xmlns:a16="http://schemas.microsoft.com/office/drawing/2014/main" id="{DB633A42-E569-4D38-A6AE-F41E2B9B176D}"/>
                    </a:ext>
                  </a:extLst>
                </p:cNvPr>
                <p:cNvSpPr/>
                <p:nvPr/>
              </p:nvSpPr>
              <p:spPr bwMode="auto">
                <a:xfrm>
                  <a:off x="81502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円: 塗りつぶしなし 1339">
                  <a:extLst>
                    <a:ext uri="{FF2B5EF4-FFF2-40B4-BE49-F238E27FC236}">
                      <a16:creationId xmlns:a16="http://schemas.microsoft.com/office/drawing/2014/main" id="{AE13982F-B195-4893-948E-BF21AB63C29E}"/>
                    </a:ext>
                  </a:extLst>
                </p:cNvPr>
                <p:cNvSpPr/>
                <p:nvPr/>
              </p:nvSpPr>
              <p:spPr bwMode="auto">
                <a:xfrm>
                  <a:off x="81291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6" name="星: 12 pt 1335">
                <a:extLst>
                  <a:ext uri="{FF2B5EF4-FFF2-40B4-BE49-F238E27FC236}">
                    <a16:creationId xmlns:a16="http://schemas.microsoft.com/office/drawing/2014/main" id="{E3BCA4A2-8DC8-4D17-BE7D-3B9E5E832B87}"/>
                  </a:ext>
                </a:extLst>
              </p:cNvPr>
              <p:cNvSpPr/>
              <p:nvPr/>
            </p:nvSpPr>
            <p:spPr bwMode="auto">
              <a:xfrm>
                <a:off x="7789896" y="269194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73" name="グループ化 1372">
            <a:extLst>
              <a:ext uri="{FF2B5EF4-FFF2-40B4-BE49-F238E27FC236}">
                <a16:creationId xmlns:a16="http://schemas.microsoft.com/office/drawing/2014/main" id="{41A31CDF-8669-42CB-9B58-47426839409A}"/>
              </a:ext>
            </a:extLst>
          </p:cNvPr>
          <p:cNvGrpSpPr/>
          <p:nvPr/>
        </p:nvGrpSpPr>
        <p:grpSpPr>
          <a:xfrm>
            <a:off x="396788" y="4779120"/>
            <a:ext cx="1623791" cy="1247689"/>
            <a:chOff x="396788" y="4779120"/>
            <a:chExt cx="1623791" cy="1247689"/>
          </a:xfrm>
        </p:grpSpPr>
        <p:grpSp>
          <p:nvGrpSpPr>
            <p:cNvPr id="1374" name="グループ化 1373">
              <a:extLst>
                <a:ext uri="{FF2B5EF4-FFF2-40B4-BE49-F238E27FC236}">
                  <a16:creationId xmlns:a16="http://schemas.microsoft.com/office/drawing/2014/main" id="{D283EE58-524B-4A2A-A1D5-F0D121C4573F}"/>
                </a:ext>
              </a:extLst>
            </p:cNvPr>
            <p:cNvGrpSpPr/>
            <p:nvPr/>
          </p:nvGrpSpPr>
          <p:grpSpPr>
            <a:xfrm>
              <a:off x="396788" y="4779120"/>
              <a:ext cx="1623791" cy="1128143"/>
              <a:chOff x="396788" y="4874099"/>
              <a:chExt cx="1700933" cy="1181738"/>
            </a:xfrm>
          </p:grpSpPr>
          <p:grpSp>
            <p:nvGrpSpPr>
              <p:cNvPr id="1391" name="グループ化 1390">
                <a:extLst>
                  <a:ext uri="{FF2B5EF4-FFF2-40B4-BE49-F238E27FC236}">
                    <a16:creationId xmlns:a16="http://schemas.microsoft.com/office/drawing/2014/main" id="{0CB3F0FF-E94B-488F-B451-69D45EAA9728}"/>
                  </a:ext>
                </a:extLst>
              </p:cNvPr>
              <p:cNvGrpSpPr/>
              <p:nvPr/>
            </p:nvGrpSpPr>
            <p:grpSpPr>
              <a:xfrm>
                <a:off x="997924" y="4874099"/>
                <a:ext cx="658126" cy="232790"/>
                <a:chOff x="2836249" y="4876607"/>
                <a:chExt cx="658126" cy="232790"/>
              </a:xfrm>
            </p:grpSpPr>
            <p:sp>
              <p:nvSpPr>
                <p:cNvPr id="1401" name="フリーフォーム: 図形 1400">
                  <a:extLst>
                    <a:ext uri="{FF2B5EF4-FFF2-40B4-BE49-F238E27FC236}">
                      <a16:creationId xmlns:a16="http://schemas.microsoft.com/office/drawing/2014/main" id="{3BA7B90B-0665-4081-A851-D9247178AC27}"/>
                    </a:ext>
                  </a:extLst>
                </p:cNvPr>
                <p:cNvSpPr/>
                <p:nvPr/>
              </p:nvSpPr>
              <p:spPr bwMode="auto">
                <a:xfrm>
                  <a:off x="2923009" y="4881623"/>
                  <a:ext cx="571366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2" name="フリーフォーム: 図形 1401">
                  <a:extLst>
                    <a:ext uri="{FF2B5EF4-FFF2-40B4-BE49-F238E27FC236}">
                      <a16:creationId xmlns:a16="http://schemas.microsoft.com/office/drawing/2014/main" id="{539CBB6A-9A96-49DC-A306-4C46212357E4}"/>
                    </a:ext>
                  </a:extLst>
                </p:cNvPr>
                <p:cNvSpPr/>
                <p:nvPr/>
              </p:nvSpPr>
              <p:spPr bwMode="auto">
                <a:xfrm>
                  <a:off x="2836249" y="4876607"/>
                  <a:ext cx="578150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92" name="フリーフォーム: 図形 1391">
                <a:extLst>
                  <a:ext uri="{FF2B5EF4-FFF2-40B4-BE49-F238E27FC236}">
                    <a16:creationId xmlns:a16="http://schemas.microsoft.com/office/drawing/2014/main" id="{686D5094-FFAC-4D47-B7D8-A81EA4D53BCE}"/>
                  </a:ext>
                </a:extLst>
              </p:cNvPr>
              <p:cNvSpPr/>
              <p:nvPr/>
            </p:nvSpPr>
            <p:spPr bwMode="auto">
              <a:xfrm rot="10800000">
                <a:off x="104096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3" name="フリーフォーム: 図形 1392">
                <a:extLst>
                  <a:ext uri="{FF2B5EF4-FFF2-40B4-BE49-F238E27FC236}">
                    <a16:creationId xmlns:a16="http://schemas.microsoft.com/office/drawing/2014/main" id="{1AE6C8A5-DFD4-467D-BE0A-F4D955913BBD}"/>
                  </a:ext>
                </a:extLst>
              </p:cNvPr>
              <p:cNvSpPr/>
              <p:nvPr/>
            </p:nvSpPr>
            <p:spPr bwMode="auto">
              <a:xfrm rot="10800000">
                <a:off x="116523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4" name="フリーフォーム: 図形 1393">
                <a:extLst>
                  <a:ext uri="{FF2B5EF4-FFF2-40B4-BE49-F238E27FC236}">
                    <a16:creationId xmlns:a16="http://schemas.microsoft.com/office/drawing/2014/main" id="{09334054-CA42-43E4-97D4-2AE76B8ABF65}"/>
                  </a:ext>
                </a:extLst>
              </p:cNvPr>
              <p:cNvSpPr/>
              <p:nvPr/>
            </p:nvSpPr>
            <p:spPr bwMode="auto">
              <a:xfrm rot="10800000" flipH="1">
                <a:off x="166857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5" name="フリーフォーム: 図形 1394">
                <a:extLst>
                  <a:ext uri="{FF2B5EF4-FFF2-40B4-BE49-F238E27FC236}">
                    <a16:creationId xmlns:a16="http://schemas.microsoft.com/office/drawing/2014/main" id="{17554EDB-6DF8-4FC0-B272-620F616D9EE5}"/>
                  </a:ext>
                </a:extLst>
              </p:cNvPr>
              <p:cNvSpPr/>
              <p:nvPr/>
            </p:nvSpPr>
            <p:spPr bwMode="auto">
              <a:xfrm rot="10800000" flipH="1">
                <a:off x="154430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6" name="フリーフォーム: 図形 1395">
                <a:extLst>
                  <a:ext uri="{FF2B5EF4-FFF2-40B4-BE49-F238E27FC236}">
                    <a16:creationId xmlns:a16="http://schemas.microsoft.com/office/drawing/2014/main" id="{77C36B09-6169-4A05-8A54-049455C1ED6F}"/>
                  </a:ext>
                </a:extLst>
              </p:cNvPr>
              <p:cNvSpPr/>
              <p:nvPr/>
            </p:nvSpPr>
            <p:spPr bwMode="auto">
              <a:xfrm rot="10800000" flipH="1" flipV="1">
                <a:off x="396788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8 w 1700933"/>
                  <a:gd name="connsiteY2" fmla="*/ 323537 h 907067"/>
                  <a:gd name="connsiteX3" fmla="*/ 1630151 w 1700933"/>
                  <a:gd name="connsiteY3" fmla="*/ 369159 h 907067"/>
                  <a:gd name="connsiteX4" fmla="*/ 1683068 w 1700933"/>
                  <a:gd name="connsiteY4" fmla="*/ 593488 h 907067"/>
                  <a:gd name="connsiteX5" fmla="*/ 1632754 w 1700933"/>
                  <a:gd name="connsiteY5" fmla="*/ 468436 h 907067"/>
                  <a:gd name="connsiteX6" fmla="*/ 1588522 w 1700933"/>
                  <a:gd name="connsiteY6" fmla="*/ 420180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3 w 1700933"/>
                  <a:gd name="connsiteY13" fmla="*/ 772914 h 907067"/>
                  <a:gd name="connsiteX14" fmla="*/ 1234653 w 1700933"/>
                  <a:gd name="connsiteY14" fmla="*/ 907066 h 907067"/>
                  <a:gd name="connsiteX15" fmla="*/ 1147513 w 1700933"/>
                  <a:gd name="connsiteY15" fmla="*/ 907066 h 907067"/>
                  <a:gd name="connsiteX16" fmla="*/ 1147513 w 1700933"/>
                  <a:gd name="connsiteY16" fmla="*/ 798550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9 w 1700933"/>
                  <a:gd name="connsiteY19" fmla="*/ 825751 h 907067"/>
                  <a:gd name="connsiteX20" fmla="*/ 855589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8 h 907067"/>
                  <a:gd name="connsiteX27" fmla="*/ 595935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3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2 w 1700933"/>
                  <a:gd name="connsiteY33" fmla="*/ 673243 h 907067"/>
                  <a:gd name="connsiteX34" fmla="*/ 0 w 1700933"/>
                  <a:gd name="connsiteY34" fmla="*/ 584205 h 907067"/>
                  <a:gd name="connsiteX35" fmla="*/ 1 w 1700933"/>
                  <a:gd name="connsiteY35" fmla="*/ 487044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7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60" y="0"/>
                      <a:pt x="1429902" y="104211"/>
                      <a:pt x="1535129" y="252729"/>
                    </a:cubicBezTo>
                    <a:lnTo>
                      <a:pt x="1571948" y="323537"/>
                    </a:lnTo>
                    <a:lnTo>
                      <a:pt x="1630151" y="369159"/>
                    </a:lnTo>
                    <a:cubicBezTo>
                      <a:pt x="1696734" y="439526"/>
                      <a:pt x="1720788" y="528155"/>
                      <a:pt x="1683068" y="593488"/>
                    </a:cubicBezTo>
                    <a:cubicBezTo>
                      <a:pt x="1679659" y="551264"/>
                      <a:pt x="1661741" y="508012"/>
                      <a:pt x="1632754" y="468436"/>
                    </a:cubicBezTo>
                    <a:lnTo>
                      <a:pt x="1588522" y="420180"/>
                    </a:lnTo>
                    <a:lnTo>
                      <a:pt x="1575518" y="497192"/>
                    </a:lnTo>
                    <a:cubicBezTo>
                      <a:pt x="1547818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4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0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5"/>
                      <a:pt x="896445" y="827596"/>
                    </a:cubicBezTo>
                    <a:lnTo>
                      <a:pt x="855589" y="825751"/>
                    </a:lnTo>
                    <a:lnTo>
                      <a:pt x="855589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8"/>
                    </a:lnTo>
                    <a:lnTo>
                      <a:pt x="595935" y="786791"/>
                    </a:lnTo>
                    <a:cubicBezTo>
                      <a:pt x="565631" y="778073"/>
                      <a:pt x="536554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8"/>
                      <a:pt x="514133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2" y="673243"/>
                    </a:lnTo>
                    <a:lnTo>
                      <a:pt x="0" y="584205"/>
                    </a:lnTo>
                    <a:lnTo>
                      <a:pt x="1" y="487044"/>
                    </a:lnTo>
                    <a:lnTo>
                      <a:pt x="205369" y="426110"/>
                    </a:lnTo>
                    <a:lnTo>
                      <a:pt x="203290" y="413797"/>
                    </a:lnTo>
                    <a:cubicBezTo>
                      <a:pt x="203290" y="185263"/>
                      <a:pt x="513626" y="-1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7" name="楕円 1396">
                <a:extLst>
                  <a:ext uri="{FF2B5EF4-FFF2-40B4-BE49-F238E27FC236}">
                    <a16:creationId xmlns:a16="http://schemas.microsoft.com/office/drawing/2014/main" id="{679E25CB-3DF6-4CDC-B61A-1EAAA3D990F9}"/>
                  </a:ext>
                </a:extLst>
              </p:cNvPr>
              <p:cNvSpPr/>
              <p:nvPr/>
            </p:nvSpPr>
            <p:spPr bwMode="auto">
              <a:xfrm>
                <a:off x="690369" y="5359952"/>
                <a:ext cx="173455" cy="838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8" name="フリーフォーム: 図形 1397">
                <a:extLst>
                  <a:ext uri="{FF2B5EF4-FFF2-40B4-BE49-F238E27FC236}">
                    <a16:creationId xmlns:a16="http://schemas.microsoft.com/office/drawing/2014/main" id="{12798EB0-78E8-429C-83DE-D87309548472}"/>
                  </a:ext>
                </a:extLst>
              </p:cNvPr>
              <p:cNvSpPr/>
              <p:nvPr/>
            </p:nvSpPr>
            <p:spPr bwMode="auto">
              <a:xfrm rot="17100000">
                <a:off x="75622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9" name="楕円 1398">
                <a:extLst>
                  <a:ext uri="{FF2B5EF4-FFF2-40B4-BE49-F238E27FC236}">
                    <a16:creationId xmlns:a16="http://schemas.microsoft.com/office/drawing/2014/main" id="{08795853-6425-4C91-857C-D99A91BEC5D7}"/>
                  </a:ext>
                </a:extLst>
              </p:cNvPr>
              <p:cNvSpPr/>
              <p:nvPr/>
            </p:nvSpPr>
            <p:spPr bwMode="auto">
              <a:xfrm>
                <a:off x="783450" y="5370709"/>
                <a:ext cx="40656" cy="6233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0" name="フリーフォーム: 図形 1399">
                <a:extLst>
                  <a:ext uri="{FF2B5EF4-FFF2-40B4-BE49-F238E27FC236}">
                    <a16:creationId xmlns:a16="http://schemas.microsoft.com/office/drawing/2014/main" id="{96097E5C-ED95-483C-BAA9-1F454E60CD9E}"/>
                  </a:ext>
                </a:extLst>
              </p:cNvPr>
              <p:cNvSpPr/>
              <p:nvPr/>
            </p:nvSpPr>
            <p:spPr bwMode="auto">
              <a:xfrm rot="18900000">
                <a:off x="1122744" y="5075126"/>
                <a:ext cx="574458" cy="574463"/>
              </a:xfrm>
              <a:custGeom>
                <a:avLst/>
                <a:gdLst>
                  <a:gd name="connsiteX0" fmla="*/ 357961 w 574458"/>
                  <a:gd name="connsiteY0" fmla="*/ 490234 h 574463"/>
                  <a:gd name="connsiteX1" fmla="*/ 357961 w 574458"/>
                  <a:gd name="connsiteY1" fmla="*/ 508580 h 574463"/>
                  <a:gd name="connsiteX2" fmla="*/ 292951 w 574458"/>
                  <a:gd name="connsiteY2" fmla="*/ 508580 h 574463"/>
                  <a:gd name="connsiteX3" fmla="*/ 292951 w 574458"/>
                  <a:gd name="connsiteY3" fmla="*/ 574463 h 574463"/>
                  <a:gd name="connsiteX4" fmla="*/ 273732 w 574458"/>
                  <a:gd name="connsiteY4" fmla="*/ 574463 h 574463"/>
                  <a:gd name="connsiteX5" fmla="*/ 273732 w 574458"/>
                  <a:gd name="connsiteY5" fmla="*/ 490234 h 574463"/>
                  <a:gd name="connsiteX6" fmla="*/ 270090 w 574458"/>
                  <a:gd name="connsiteY6" fmla="*/ 402362 h 574463"/>
                  <a:gd name="connsiteX7" fmla="*/ 270090 w 574458"/>
                  <a:gd name="connsiteY7" fmla="*/ 420707 h 574463"/>
                  <a:gd name="connsiteX8" fmla="*/ 205080 w 574458"/>
                  <a:gd name="connsiteY8" fmla="*/ 420707 h 574463"/>
                  <a:gd name="connsiteX9" fmla="*/ 205080 w 574458"/>
                  <a:gd name="connsiteY9" fmla="*/ 486591 h 574463"/>
                  <a:gd name="connsiteX10" fmla="*/ 185861 w 574458"/>
                  <a:gd name="connsiteY10" fmla="*/ 486591 h 574463"/>
                  <a:gd name="connsiteX11" fmla="*/ 185861 w 574458"/>
                  <a:gd name="connsiteY11" fmla="*/ 402362 h 574463"/>
                  <a:gd name="connsiteX12" fmla="*/ 172099 w 574458"/>
                  <a:gd name="connsiteY12" fmla="*/ 304371 h 574463"/>
                  <a:gd name="connsiteX13" fmla="*/ 172099 w 574458"/>
                  <a:gd name="connsiteY13" fmla="*/ 322717 h 574463"/>
                  <a:gd name="connsiteX14" fmla="*/ 107089 w 574458"/>
                  <a:gd name="connsiteY14" fmla="*/ 322717 h 574463"/>
                  <a:gd name="connsiteX15" fmla="*/ 107089 w 574458"/>
                  <a:gd name="connsiteY15" fmla="*/ 388600 h 574463"/>
                  <a:gd name="connsiteX16" fmla="*/ 87870 w 574458"/>
                  <a:gd name="connsiteY16" fmla="*/ 388600 h 574463"/>
                  <a:gd name="connsiteX17" fmla="*/ 87870 w 574458"/>
                  <a:gd name="connsiteY17" fmla="*/ 304371 h 574463"/>
                  <a:gd name="connsiteX18" fmla="*/ 84229 w 574458"/>
                  <a:gd name="connsiteY18" fmla="*/ 216499 h 574463"/>
                  <a:gd name="connsiteX19" fmla="*/ 84228 w 574458"/>
                  <a:gd name="connsiteY19" fmla="*/ 234844 h 574463"/>
                  <a:gd name="connsiteX20" fmla="*/ 19218 w 574458"/>
                  <a:gd name="connsiteY20" fmla="*/ 234844 h 574463"/>
                  <a:gd name="connsiteX21" fmla="*/ 19219 w 574458"/>
                  <a:gd name="connsiteY21" fmla="*/ 300728 h 574463"/>
                  <a:gd name="connsiteX22" fmla="*/ 0 w 574458"/>
                  <a:gd name="connsiteY22" fmla="*/ 300728 h 574463"/>
                  <a:gd name="connsiteX23" fmla="*/ 0 w 574458"/>
                  <a:gd name="connsiteY23" fmla="*/ 216499 h 574463"/>
                  <a:gd name="connsiteX24" fmla="*/ 424184 w 574458"/>
                  <a:gd name="connsiteY24" fmla="*/ 339958 h 574463"/>
                  <a:gd name="connsiteX25" fmla="*/ 424184 w 574458"/>
                  <a:gd name="connsiteY25" fmla="*/ 358304 h 574463"/>
                  <a:gd name="connsiteX26" fmla="*/ 359174 w 574458"/>
                  <a:gd name="connsiteY26" fmla="*/ 358304 h 574463"/>
                  <a:gd name="connsiteX27" fmla="*/ 359174 w 574458"/>
                  <a:gd name="connsiteY27" fmla="*/ 424187 h 574463"/>
                  <a:gd name="connsiteX28" fmla="*/ 339955 w 574458"/>
                  <a:gd name="connsiteY28" fmla="*/ 424187 h 574463"/>
                  <a:gd name="connsiteX29" fmla="*/ 339955 w 574458"/>
                  <a:gd name="connsiteY29" fmla="*/ 339958 h 574463"/>
                  <a:gd name="connsiteX30" fmla="*/ 336313 w 574458"/>
                  <a:gd name="connsiteY30" fmla="*/ 252085 h 574463"/>
                  <a:gd name="connsiteX31" fmla="*/ 336313 w 574458"/>
                  <a:gd name="connsiteY31" fmla="*/ 270431 h 574463"/>
                  <a:gd name="connsiteX32" fmla="*/ 271303 w 574458"/>
                  <a:gd name="connsiteY32" fmla="*/ 270431 h 574463"/>
                  <a:gd name="connsiteX33" fmla="*/ 271303 w 574458"/>
                  <a:gd name="connsiteY33" fmla="*/ 336314 h 574463"/>
                  <a:gd name="connsiteX34" fmla="*/ 252084 w 574458"/>
                  <a:gd name="connsiteY34" fmla="*/ 336314 h 574463"/>
                  <a:gd name="connsiteX35" fmla="*/ 252084 w 574458"/>
                  <a:gd name="connsiteY35" fmla="*/ 252085 h 574463"/>
                  <a:gd name="connsiteX36" fmla="*/ 238323 w 574458"/>
                  <a:gd name="connsiteY36" fmla="*/ 154095 h 574463"/>
                  <a:gd name="connsiteX37" fmla="*/ 238323 w 574458"/>
                  <a:gd name="connsiteY37" fmla="*/ 172441 h 574463"/>
                  <a:gd name="connsiteX38" fmla="*/ 173313 w 574458"/>
                  <a:gd name="connsiteY38" fmla="*/ 172441 h 574463"/>
                  <a:gd name="connsiteX39" fmla="*/ 173313 w 574458"/>
                  <a:gd name="connsiteY39" fmla="*/ 238324 h 574463"/>
                  <a:gd name="connsiteX40" fmla="*/ 154094 w 574458"/>
                  <a:gd name="connsiteY40" fmla="*/ 238324 h 574463"/>
                  <a:gd name="connsiteX41" fmla="*/ 154094 w 574458"/>
                  <a:gd name="connsiteY41" fmla="*/ 154095 h 574463"/>
                  <a:gd name="connsiteX42" fmla="*/ 574458 w 574458"/>
                  <a:gd name="connsiteY42" fmla="*/ 273736 h 574463"/>
                  <a:gd name="connsiteX43" fmla="*/ 574458 w 574458"/>
                  <a:gd name="connsiteY43" fmla="*/ 292081 h 574463"/>
                  <a:gd name="connsiteX44" fmla="*/ 509448 w 574458"/>
                  <a:gd name="connsiteY44" fmla="*/ 292081 h 574463"/>
                  <a:gd name="connsiteX45" fmla="*/ 509448 w 574458"/>
                  <a:gd name="connsiteY45" fmla="*/ 357965 h 574463"/>
                  <a:gd name="connsiteX46" fmla="*/ 490229 w 574458"/>
                  <a:gd name="connsiteY46" fmla="*/ 357965 h 574463"/>
                  <a:gd name="connsiteX47" fmla="*/ 490229 w 574458"/>
                  <a:gd name="connsiteY47" fmla="*/ 273736 h 574463"/>
                  <a:gd name="connsiteX48" fmla="*/ 486587 w 574458"/>
                  <a:gd name="connsiteY48" fmla="*/ 185863 h 574463"/>
                  <a:gd name="connsiteX49" fmla="*/ 486587 w 574458"/>
                  <a:gd name="connsiteY49" fmla="*/ 204209 h 574463"/>
                  <a:gd name="connsiteX50" fmla="*/ 421577 w 574458"/>
                  <a:gd name="connsiteY50" fmla="*/ 204209 h 574463"/>
                  <a:gd name="connsiteX51" fmla="*/ 421577 w 574458"/>
                  <a:gd name="connsiteY51" fmla="*/ 270092 h 574463"/>
                  <a:gd name="connsiteX52" fmla="*/ 402358 w 574458"/>
                  <a:gd name="connsiteY52" fmla="*/ 270092 h 574463"/>
                  <a:gd name="connsiteX53" fmla="*/ 402358 w 574458"/>
                  <a:gd name="connsiteY53" fmla="*/ 185863 h 574463"/>
                  <a:gd name="connsiteX54" fmla="*/ 388598 w 574458"/>
                  <a:gd name="connsiteY54" fmla="*/ 87872 h 574463"/>
                  <a:gd name="connsiteX55" fmla="*/ 388598 w 574458"/>
                  <a:gd name="connsiteY55" fmla="*/ 106218 h 574463"/>
                  <a:gd name="connsiteX56" fmla="*/ 323588 w 574458"/>
                  <a:gd name="connsiteY56" fmla="*/ 106218 h 574463"/>
                  <a:gd name="connsiteX57" fmla="*/ 323588 w 574458"/>
                  <a:gd name="connsiteY57" fmla="*/ 172102 h 574463"/>
                  <a:gd name="connsiteX58" fmla="*/ 304369 w 574458"/>
                  <a:gd name="connsiteY58" fmla="*/ 172102 h 574463"/>
                  <a:gd name="connsiteX59" fmla="*/ 304369 w 574458"/>
                  <a:gd name="connsiteY59" fmla="*/ 87873 h 574463"/>
                  <a:gd name="connsiteX60" fmla="*/ 300726 w 574458"/>
                  <a:gd name="connsiteY60" fmla="*/ 0 h 574463"/>
                  <a:gd name="connsiteX61" fmla="*/ 300726 w 574458"/>
                  <a:gd name="connsiteY61" fmla="*/ 18345 h 574463"/>
                  <a:gd name="connsiteX62" fmla="*/ 235716 w 574458"/>
                  <a:gd name="connsiteY62" fmla="*/ 18345 h 574463"/>
                  <a:gd name="connsiteX63" fmla="*/ 235716 w 574458"/>
                  <a:gd name="connsiteY63" fmla="*/ 84229 h 574463"/>
                  <a:gd name="connsiteX64" fmla="*/ 216497 w 574458"/>
                  <a:gd name="connsiteY64" fmla="*/ 84229 h 574463"/>
                  <a:gd name="connsiteX65" fmla="*/ 216497 w 574458"/>
                  <a:gd name="connsiteY65" fmla="*/ 0 h 574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74458" h="574463">
                    <a:moveTo>
                      <a:pt x="357961" y="490234"/>
                    </a:moveTo>
                    <a:lnTo>
                      <a:pt x="357961" y="508580"/>
                    </a:lnTo>
                    <a:lnTo>
                      <a:pt x="292951" y="508580"/>
                    </a:lnTo>
                    <a:lnTo>
                      <a:pt x="292951" y="574463"/>
                    </a:lnTo>
                    <a:lnTo>
                      <a:pt x="273732" y="574463"/>
                    </a:lnTo>
                    <a:lnTo>
                      <a:pt x="273732" y="490234"/>
                    </a:lnTo>
                    <a:close/>
                    <a:moveTo>
                      <a:pt x="270090" y="402362"/>
                    </a:moveTo>
                    <a:lnTo>
                      <a:pt x="270090" y="420707"/>
                    </a:lnTo>
                    <a:lnTo>
                      <a:pt x="205080" y="420707"/>
                    </a:lnTo>
                    <a:lnTo>
                      <a:pt x="205080" y="486591"/>
                    </a:lnTo>
                    <a:lnTo>
                      <a:pt x="185861" y="486591"/>
                    </a:lnTo>
                    <a:lnTo>
                      <a:pt x="185861" y="402362"/>
                    </a:lnTo>
                    <a:close/>
                    <a:moveTo>
                      <a:pt x="172099" y="304371"/>
                    </a:moveTo>
                    <a:lnTo>
                      <a:pt x="172099" y="322717"/>
                    </a:lnTo>
                    <a:lnTo>
                      <a:pt x="107089" y="322717"/>
                    </a:lnTo>
                    <a:lnTo>
                      <a:pt x="107089" y="388600"/>
                    </a:lnTo>
                    <a:lnTo>
                      <a:pt x="87870" y="388600"/>
                    </a:lnTo>
                    <a:lnTo>
                      <a:pt x="87870" y="304371"/>
                    </a:lnTo>
                    <a:close/>
                    <a:moveTo>
                      <a:pt x="84229" y="216499"/>
                    </a:moveTo>
                    <a:lnTo>
                      <a:pt x="84228" y="234844"/>
                    </a:lnTo>
                    <a:lnTo>
                      <a:pt x="19218" y="234844"/>
                    </a:lnTo>
                    <a:lnTo>
                      <a:pt x="19219" y="300728"/>
                    </a:lnTo>
                    <a:lnTo>
                      <a:pt x="0" y="300728"/>
                    </a:lnTo>
                    <a:lnTo>
                      <a:pt x="0" y="216499"/>
                    </a:lnTo>
                    <a:close/>
                    <a:moveTo>
                      <a:pt x="424184" y="339958"/>
                    </a:moveTo>
                    <a:lnTo>
                      <a:pt x="424184" y="358304"/>
                    </a:lnTo>
                    <a:lnTo>
                      <a:pt x="359174" y="358304"/>
                    </a:lnTo>
                    <a:lnTo>
                      <a:pt x="359174" y="424187"/>
                    </a:lnTo>
                    <a:lnTo>
                      <a:pt x="339955" y="424187"/>
                    </a:lnTo>
                    <a:lnTo>
                      <a:pt x="339955" y="339958"/>
                    </a:lnTo>
                    <a:close/>
                    <a:moveTo>
                      <a:pt x="336313" y="252085"/>
                    </a:moveTo>
                    <a:lnTo>
                      <a:pt x="336313" y="270431"/>
                    </a:lnTo>
                    <a:lnTo>
                      <a:pt x="271303" y="270431"/>
                    </a:lnTo>
                    <a:lnTo>
                      <a:pt x="271303" y="336314"/>
                    </a:lnTo>
                    <a:lnTo>
                      <a:pt x="252084" y="336314"/>
                    </a:lnTo>
                    <a:lnTo>
                      <a:pt x="252084" y="252085"/>
                    </a:lnTo>
                    <a:close/>
                    <a:moveTo>
                      <a:pt x="238323" y="154095"/>
                    </a:moveTo>
                    <a:lnTo>
                      <a:pt x="238323" y="172441"/>
                    </a:lnTo>
                    <a:lnTo>
                      <a:pt x="173313" y="172441"/>
                    </a:lnTo>
                    <a:lnTo>
                      <a:pt x="173313" y="238324"/>
                    </a:lnTo>
                    <a:lnTo>
                      <a:pt x="154094" y="238324"/>
                    </a:lnTo>
                    <a:lnTo>
                      <a:pt x="154094" y="154095"/>
                    </a:lnTo>
                    <a:close/>
                    <a:moveTo>
                      <a:pt x="574458" y="273736"/>
                    </a:moveTo>
                    <a:lnTo>
                      <a:pt x="574458" y="292081"/>
                    </a:lnTo>
                    <a:lnTo>
                      <a:pt x="509448" y="292081"/>
                    </a:lnTo>
                    <a:lnTo>
                      <a:pt x="509448" y="357965"/>
                    </a:lnTo>
                    <a:lnTo>
                      <a:pt x="490229" y="357965"/>
                    </a:lnTo>
                    <a:lnTo>
                      <a:pt x="490229" y="273736"/>
                    </a:lnTo>
                    <a:close/>
                    <a:moveTo>
                      <a:pt x="486587" y="185863"/>
                    </a:moveTo>
                    <a:lnTo>
                      <a:pt x="486587" y="204209"/>
                    </a:lnTo>
                    <a:lnTo>
                      <a:pt x="421577" y="204209"/>
                    </a:lnTo>
                    <a:lnTo>
                      <a:pt x="421577" y="270092"/>
                    </a:lnTo>
                    <a:lnTo>
                      <a:pt x="402358" y="270092"/>
                    </a:lnTo>
                    <a:lnTo>
                      <a:pt x="402358" y="185863"/>
                    </a:lnTo>
                    <a:close/>
                    <a:moveTo>
                      <a:pt x="388598" y="87872"/>
                    </a:moveTo>
                    <a:lnTo>
                      <a:pt x="388598" y="106218"/>
                    </a:lnTo>
                    <a:lnTo>
                      <a:pt x="323588" y="106218"/>
                    </a:lnTo>
                    <a:lnTo>
                      <a:pt x="323588" y="172102"/>
                    </a:lnTo>
                    <a:lnTo>
                      <a:pt x="304369" y="172102"/>
                    </a:lnTo>
                    <a:lnTo>
                      <a:pt x="304369" y="87873"/>
                    </a:lnTo>
                    <a:close/>
                    <a:moveTo>
                      <a:pt x="300726" y="0"/>
                    </a:moveTo>
                    <a:lnTo>
                      <a:pt x="300726" y="18345"/>
                    </a:lnTo>
                    <a:lnTo>
                      <a:pt x="235716" y="18345"/>
                    </a:lnTo>
                    <a:lnTo>
                      <a:pt x="235716" y="84229"/>
                    </a:lnTo>
                    <a:lnTo>
                      <a:pt x="216497" y="84229"/>
                    </a:lnTo>
                    <a:lnTo>
                      <a:pt x="21649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5" name="グループ化 1374">
              <a:extLst>
                <a:ext uri="{FF2B5EF4-FFF2-40B4-BE49-F238E27FC236}">
                  <a16:creationId xmlns:a16="http://schemas.microsoft.com/office/drawing/2014/main" id="{53531D30-DCFC-45D9-BA25-2AB7484809A2}"/>
                </a:ext>
              </a:extLst>
            </p:cNvPr>
            <p:cNvGrpSpPr/>
            <p:nvPr/>
          </p:nvGrpSpPr>
          <p:grpSpPr>
            <a:xfrm>
              <a:off x="930221" y="5496936"/>
              <a:ext cx="717450" cy="452321"/>
              <a:chOff x="396788" y="4983473"/>
              <a:chExt cx="1700933" cy="1072364"/>
            </a:xfrm>
          </p:grpSpPr>
          <p:sp>
            <p:nvSpPr>
              <p:cNvPr id="1384" name="フリーフォーム: 図形 1383">
                <a:extLst>
                  <a:ext uri="{FF2B5EF4-FFF2-40B4-BE49-F238E27FC236}">
                    <a16:creationId xmlns:a16="http://schemas.microsoft.com/office/drawing/2014/main" id="{2006A468-1521-4FED-B52F-1F859AE22DEA}"/>
                  </a:ext>
                </a:extLst>
              </p:cNvPr>
              <p:cNvSpPr/>
              <p:nvPr/>
            </p:nvSpPr>
            <p:spPr bwMode="auto">
              <a:xfrm rot="10800000">
                <a:off x="104096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5" name="フリーフォーム: 図形 1384">
                <a:extLst>
                  <a:ext uri="{FF2B5EF4-FFF2-40B4-BE49-F238E27FC236}">
                    <a16:creationId xmlns:a16="http://schemas.microsoft.com/office/drawing/2014/main" id="{A0D2FA3E-DDEE-47E6-B07A-24AB75D07A0C}"/>
                  </a:ext>
                </a:extLst>
              </p:cNvPr>
              <p:cNvSpPr/>
              <p:nvPr/>
            </p:nvSpPr>
            <p:spPr bwMode="auto">
              <a:xfrm rot="10800000">
                <a:off x="116523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6" name="フリーフォーム: 図形 1385">
                <a:extLst>
                  <a:ext uri="{FF2B5EF4-FFF2-40B4-BE49-F238E27FC236}">
                    <a16:creationId xmlns:a16="http://schemas.microsoft.com/office/drawing/2014/main" id="{D5DB4D73-23B8-41B5-B201-FD2B493FBE60}"/>
                  </a:ext>
                </a:extLst>
              </p:cNvPr>
              <p:cNvSpPr/>
              <p:nvPr/>
            </p:nvSpPr>
            <p:spPr bwMode="auto">
              <a:xfrm rot="10800000" flipH="1">
                <a:off x="166857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7" name="フリーフォーム: 図形 1386">
                <a:extLst>
                  <a:ext uri="{FF2B5EF4-FFF2-40B4-BE49-F238E27FC236}">
                    <a16:creationId xmlns:a16="http://schemas.microsoft.com/office/drawing/2014/main" id="{F6A6A401-DD3C-41A9-92E5-923A129EB04D}"/>
                  </a:ext>
                </a:extLst>
              </p:cNvPr>
              <p:cNvSpPr/>
              <p:nvPr/>
            </p:nvSpPr>
            <p:spPr bwMode="auto">
              <a:xfrm rot="10800000" flipH="1">
                <a:off x="154430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8" name="フリーフォーム: 図形 1387">
                <a:extLst>
                  <a:ext uri="{FF2B5EF4-FFF2-40B4-BE49-F238E27FC236}">
                    <a16:creationId xmlns:a16="http://schemas.microsoft.com/office/drawing/2014/main" id="{973746A2-7B3A-463B-94C0-F92F056951CB}"/>
                  </a:ext>
                </a:extLst>
              </p:cNvPr>
              <p:cNvSpPr/>
              <p:nvPr/>
            </p:nvSpPr>
            <p:spPr bwMode="auto">
              <a:xfrm rot="10800000" flipH="1" flipV="1">
                <a:off x="396788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8 w 1700933"/>
                  <a:gd name="connsiteY2" fmla="*/ 323537 h 907067"/>
                  <a:gd name="connsiteX3" fmla="*/ 1630151 w 1700933"/>
                  <a:gd name="connsiteY3" fmla="*/ 369159 h 907067"/>
                  <a:gd name="connsiteX4" fmla="*/ 1683068 w 1700933"/>
                  <a:gd name="connsiteY4" fmla="*/ 593488 h 907067"/>
                  <a:gd name="connsiteX5" fmla="*/ 1632754 w 1700933"/>
                  <a:gd name="connsiteY5" fmla="*/ 468436 h 907067"/>
                  <a:gd name="connsiteX6" fmla="*/ 1588522 w 1700933"/>
                  <a:gd name="connsiteY6" fmla="*/ 420180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3 w 1700933"/>
                  <a:gd name="connsiteY13" fmla="*/ 772914 h 907067"/>
                  <a:gd name="connsiteX14" fmla="*/ 1234653 w 1700933"/>
                  <a:gd name="connsiteY14" fmla="*/ 907066 h 907067"/>
                  <a:gd name="connsiteX15" fmla="*/ 1147513 w 1700933"/>
                  <a:gd name="connsiteY15" fmla="*/ 907066 h 907067"/>
                  <a:gd name="connsiteX16" fmla="*/ 1147513 w 1700933"/>
                  <a:gd name="connsiteY16" fmla="*/ 798550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9 w 1700933"/>
                  <a:gd name="connsiteY19" fmla="*/ 825751 h 907067"/>
                  <a:gd name="connsiteX20" fmla="*/ 855589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8 h 907067"/>
                  <a:gd name="connsiteX27" fmla="*/ 595935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3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2 w 1700933"/>
                  <a:gd name="connsiteY33" fmla="*/ 673243 h 907067"/>
                  <a:gd name="connsiteX34" fmla="*/ 0 w 1700933"/>
                  <a:gd name="connsiteY34" fmla="*/ 584205 h 907067"/>
                  <a:gd name="connsiteX35" fmla="*/ 1 w 1700933"/>
                  <a:gd name="connsiteY35" fmla="*/ 487044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7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60" y="0"/>
                      <a:pt x="1429902" y="104211"/>
                      <a:pt x="1535129" y="252729"/>
                    </a:cubicBezTo>
                    <a:lnTo>
                      <a:pt x="1571948" y="323537"/>
                    </a:lnTo>
                    <a:lnTo>
                      <a:pt x="1630151" y="369159"/>
                    </a:lnTo>
                    <a:cubicBezTo>
                      <a:pt x="1696734" y="439526"/>
                      <a:pt x="1720788" y="528155"/>
                      <a:pt x="1683068" y="593488"/>
                    </a:cubicBezTo>
                    <a:cubicBezTo>
                      <a:pt x="1679659" y="551264"/>
                      <a:pt x="1661741" y="508012"/>
                      <a:pt x="1632754" y="468436"/>
                    </a:cubicBezTo>
                    <a:lnTo>
                      <a:pt x="1588522" y="420180"/>
                    </a:lnTo>
                    <a:lnTo>
                      <a:pt x="1575518" y="497192"/>
                    </a:lnTo>
                    <a:cubicBezTo>
                      <a:pt x="1547818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4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0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5"/>
                      <a:pt x="896445" y="827596"/>
                    </a:cubicBezTo>
                    <a:lnTo>
                      <a:pt x="855589" y="825751"/>
                    </a:lnTo>
                    <a:lnTo>
                      <a:pt x="855589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8"/>
                    </a:lnTo>
                    <a:lnTo>
                      <a:pt x="595935" y="786791"/>
                    </a:lnTo>
                    <a:cubicBezTo>
                      <a:pt x="565631" y="778073"/>
                      <a:pt x="536554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8"/>
                      <a:pt x="514133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2" y="673243"/>
                    </a:lnTo>
                    <a:lnTo>
                      <a:pt x="0" y="584205"/>
                    </a:lnTo>
                    <a:lnTo>
                      <a:pt x="1" y="487044"/>
                    </a:lnTo>
                    <a:lnTo>
                      <a:pt x="205369" y="426110"/>
                    </a:lnTo>
                    <a:lnTo>
                      <a:pt x="203290" y="413797"/>
                    </a:lnTo>
                    <a:cubicBezTo>
                      <a:pt x="203290" y="185263"/>
                      <a:pt x="513626" y="-1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9" name="フリーフォーム: 図形 1388">
                <a:extLst>
                  <a:ext uri="{FF2B5EF4-FFF2-40B4-BE49-F238E27FC236}">
                    <a16:creationId xmlns:a16="http://schemas.microsoft.com/office/drawing/2014/main" id="{A58E35EF-D9B0-4F0F-A90F-F1BC63139A09}"/>
                  </a:ext>
                </a:extLst>
              </p:cNvPr>
              <p:cNvSpPr/>
              <p:nvPr/>
            </p:nvSpPr>
            <p:spPr bwMode="auto">
              <a:xfrm rot="17100000">
                <a:off x="75622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0" name="楕円 1389">
                <a:extLst>
                  <a:ext uri="{FF2B5EF4-FFF2-40B4-BE49-F238E27FC236}">
                    <a16:creationId xmlns:a16="http://schemas.microsoft.com/office/drawing/2014/main" id="{C71E693F-2C03-4B6D-91B2-8915B3E698D1}"/>
                  </a:ext>
                </a:extLst>
              </p:cNvPr>
              <p:cNvSpPr/>
              <p:nvPr/>
            </p:nvSpPr>
            <p:spPr bwMode="auto">
              <a:xfrm>
                <a:off x="783450" y="5370709"/>
                <a:ext cx="40656" cy="6233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6" name="グループ化 1375">
              <a:extLst>
                <a:ext uri="{FF2B5EF4-FFF2-40B4-BE49-F238E27FC236}">
                  <a16:creationId xmlns:a16="http://schemas.microsoft.com/office/drawing/2014/main" id="{95B4B737-E8E1-446F-A710-B7E8D4A04FA1}"/>
                </a:ext>
              </a:extLst>
            </p:cNvPr>
            <p:cNvGrpSpPr/>
            <p:nvPr/>
          </p:nvGrpSpPr>
          <p:grpSpPr>
            <a:xfrm>
              <a:off x="1300539" y="5574488"/>
              <a:ext cx="717450" cy="452321"/>
              <a:chOff x="396788" y="4983473"/>
              <a:chExt cx="1700933" cy="1072364"/>
            </a:xfrm>
          </p:grpSpPr>
          <p:sp>
            <p:nvSpPr>
              <p:cNvPr id="1377" name="フリーフォーム: 図形 1376">
                <a:extLst>
                  <a:ext uri="{FF2B5EF4-FFF2-40B4-BE49-F238E27FC236}">
                    <a16:creationId xmlns:a16="http://schemas.microsoft.com/office/drawing/2014/main" id="{5D927312-E025-4624-AE35-CF0D3D78E287}"/>
                  </a:ext>
                </a:extLst>
              </p:cNvPr>
              <p:cNvSpPr/>
              <p:nvPr/>
            </p:nvSpPr>
            <p:spPr bwMode="auto">
              <a:xfrm rot="10800000">
                <a:off x="104096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フリーフォーム: 図形 1377">
                <a:extLst>
                  <a:ext uri="{FF2B5EF4-FFF2-40B4-BE49-F238E27FC236}">
                    <a16:creationId xmlns:a16="http://schemas.microsoft.com/office/drawing/2014/main" id="{A163791D-B524-4AAE-BC0D-610D05905453}"/>
                  </a:ext>
                </a:extLst>
              </p:cNvPr>
              <p:cNvSpPr/>
              <p:nvPr/>
            </p:nvSpPr>
            <p:spPr bwMode="auto">
              <a:xfrm rot="10800000">
                <a:off x="116523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9" name="フリーフォーム: 図形 1378">
                <a:extLst>
                  <a:ext uri="{FF2B5EF4-FFF2-40B4-BE49-F238E27FC236}">
                    <a16:creationId xmlns:a16="http://schemas.microsoft.com/office/drawing/2014/main" id="{FB89828B-6919-4AFA-B1C2-F883EF5F6F3A}"/>
                  </a:ext>
                </a:extLst>
              </p:cNvPr>
              <p:cNvSpPr/>
              <p:nvPr/>
            </p:nvSpPr>
            <p:spPr bwMode="auto">
              <a:xfrm rot="10800000" flipH="1">
                <a:off x="166857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フリーフォーム: 図形 1379">
                <a:extLst>
                  <a:ext uri="{FF2B5EF4-FFF2-40B4-BE49-F238E27FC236}">
                    <a16:creationId xmlns:a16="http://schemas.microsoft.com/office/drawing/2014/main" id="{E7FEFC5E-AE23-489F-86F9-EF64E1D1EBD4}"/>
                  </a:ext>
                </a:extLst>
              </p:cNvPr>
              <p:cNvSpPr/>
              <p:nvPr/>
            </p:nvSpPr>
            <p:spPr bwMode="auto">
              <a:xfrm rot="10800000" flipH="1">
                <a:off x="154430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EBB05015-02A6-4356-A203-3B45A7352989}"/>
                  </a:ext>
                </a:extLst>
              </p:cNvPr>
              <p:cNvSpPr/>
              <p:nvPr/>
            </p:nvSpPr>
            <p:spPr bwMode="auto">
              <a:xfrm rot="10800000" flipH="1" flipV="1">
                <a:off x="396788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8 w 1700933"/>
                  <a:gd name="connsiteY2" fmla="*/ 323537 h 907067"/>
                  <a:gd name="connsiteX3" fmla="*/ 1630151 w 1700933"/>
                  <a:gd name="connsiteY3" fmla="*/ 369159 h 907067"/>
                  <a:gd name="connsiteX4" fmla="*/ 1683068 w 1700933"/>
                  <a:gd name="connsiteY4" fmla="*/ 593488 h 907067"/>
                  <a:gd name="connsiteX5" fmla="*/ 1632754 w 1700933"/>
                  <a:gd name="connsiteY5" fmla="*/ 468436 h 907067"/>
                  <a:gd name="connsiteX6" fmla="*/ 1588522 w 1700933"/>
                  <a:gd name="connsiteY6" fmla="*/ 420180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3 w 1700933"/>
                  <a:gd name="connsiteY13" fmla="*/ 772914 h 907067"/>
                  <a:gd name="connsiteX14" fmla="*/ 1234653 w 1700933"/>
                  <a:gd name="connsiteY14" fmla="*/ 907066 h 907067"/>
                  <a:gd name="connsiteX15" fmla="*/ 1147513 w 1700933"/>
                  <a:gd name="connsiteY15" fmla="*/ 907066 h 907067"/>
                  <a:gd name="connsiteX16" fmla="*/ 1147513 w 1700933"/>
                  <a:gd name="connsiteY16" fmla="*/ 798550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9 w 1700933"/>
                  <a:gd name="connsiteY19" fmla="*/ 825751 h 907067"/>
                  <a:gd name="connsiteX20" fmla="*/ 855589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8 h 907067"/>
                  <a:gd name="connsiteX27" fmla="*/ 595935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3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2 w 1700933"/>
                  <a:gd name="connsiteY33" fmla="*/ 673243 h 907067"/>
                  <a:gd name="connsiteX34" fmla="*/ 0 w 1700933"/>
                  <a:gd name="connsiteY34" fmla="*/ 584205 h 907067"/>
                  <a:gd name="connsiteX35" fmla="*/ 1 w 1700933"/>
                  <a:gd name="connsiteY35" fmla="*/ 487044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7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60" y="0"/>
                      <a:pt x="1429902" y="104211"/>
                      <a:pt x="1535129" y="252729"/>
                    </a:cubicBezTo>
                    <a:lnTo>
                      <a:pt x="1571948" y="323537"/>
                    </a:lnTo>
                    <a:lnTo>
                      <a:pt x="1630151" y="369159"/>
                    </a:lnTo>
                    <a:cubicBezTo>
                      <a:pt x="1696734" y="439526"/>
                      <a:pt x="1720788" y="528155"/>
                      <a:pt x="1683068" y="593488"/>
                    </a:cubicBezTo>
                    <a:cubicBezTo>
                      <a:pt x="1679659" y="551264"/>
                      <a:pt x="1661741" y="508012"/>
                      <a:pt x="1632754" y="468436"/>
                    </a:cubicBezTo>
                    <a:lnTo>
                      <a:pt x="1588522" y="420180"/>
                    </a:lnTo>
                    <a:lnTo>
                      <a:pt x="1575518" y="497192"/>
                    </a:lnTo>
                    <a:cubicBezTo>
                      <a:pt x="1547818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4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0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5"/>
                      <a:pt x="896445" y="827596"/>
                    </a:cubicBezTo>
                    <a:lnTo>
                      <a:pt x="855589" y="825751"/>
                    </a:lnTo>
                    <a:lnTo>
                      <a:pt x="855589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8"/>
                    </a:lnTo>
                    <a:lnTo>
                      <a:pt x="595935" y="786791"/>
                    </a:lnTo>
                    <a:cubicBezTo>
                      <a:pt x="565631" y="778073"/>
                      <a:pt x="536554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8"/>
                      <a:pt x="514133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2" y="673243"/>
                    </a:lnTo>
                    <a:lnTo>
                      <a:pt x="0" y="584205"/>
                    </a:lnTo>
                    <a:lnTo>
                      <a:pt x="1" y="487044"/>
                    </a:lnTo>
                    <a:lnTo>
                      <a:pt x="205369" y="426110"/>
                    </a:lnTo>
                    <a:lnTo>
                      <a:pt x="203290" y="413797"/>
                    </a:lnTo>
                    <a:cubicBezTo>
                      <a:pt x="203290" y="185263"/>
                      <a:pt x="513626" y="-1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フリーフォーム: 図形 1381">
                <a:extLst>
                  <a:ext uri="{FF2B5EF4-FFF2-40B4-BE49-F238E27FC236}">
                    <a16:creationId xmlns:a16="http://schemas.microsoft.com/office/drawing/2014/main" id="{254A9AF2-EEBC-4457-8438-283843714C3D}"/>
                  </a:ext>
                </a:extLst>
              </p:cNvPr>
              <p:cNvSpPr/>
              <p:nvPr/>
            </p:nvSpPr>
            <p:spPr bwMode="auto">
              <a:xfrm rot="17100000">
                <a:off x="75622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3" name="楕円 1382">
                <a:extLst>
                  <a:ext uri="{FF2B5EF4-FFF2-40B4-BE49-F238E27FC236}">
                    <a16:creationId xmlns:a16="http://schemas.microsoft.com/office/drawing/2014/main" id="{C0D5094D-3AD5-4781-B376-8CB7EE0F08A0}"/>
                  </a:ext>
                </a:extLst>
              </p:cNvPr>
              <p:cNvSpPr/>
              <p:nvPr/>
            </p:nvSpPr>
            <p:spPr bwMode="auto">
              <a:xfrm>
                <a:off x="783450" y="5370709"/>
                <a:ext cx="40656" cy="6233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03" name="グループ化 1402">
            <a:extLst>
              <a:ext uri="{FF2B5EF4-FFF2-40B4-BE49-F238E27FC236}">
                <a16:creationId xmlns:a16="http://schemas.microsoft.com/office/drawing/2014/main" id="{930EF0E5-0342-404C-94C8-036788D736EA}"/>
              </a:ext>
            </a:extLst>
          </p:cNvPr>
          <p:cNvGrpSpPr/>
          <p:nvPr/>
        </p:nvGrpSpPr>
        <p:grpSpPr>
          <a:xfrm>
            <a:off x="4128593" y="4752519"/>
            <a:ext cx="1706757" cy="1274292"/>
            <a:chOff x="4128593" y="4752519"/>
            <a:chExt cx="1706757" cy="1274292"/>
          </a:xfrm>
        </p:grpSpPr>
        <p:grpSp>
          <p:nvGrpSpPr>
            <p:cNvPr id="1404" name="グループ化 1403">
              <a:extLst>
                <a:ext uri="{FF2B5EF4-FFF2-40B4-BE49-F238E27FC236}">
                  <a16:creationId xmlns:a16="http://schemas.microsoft.com/office/drawing/2014/main" id="{2ED2216A-A0CF-4271-B0EB-EC953157388C}"/>
                </a:ext>
              </a:extLst>
            </p:cNvPr>
            <p:cNvGrpSpPr/>
            <p:nvPr/>
          </p:nvGrpSpPr>
          <p:grpSpPr>
            <a:xfrm>
              <a:off x="4128593" y="4752519"/>
              <a:ext cx="1705467" cy="1153539"/>
              <a:chOff x="4128593" y="4847497"/>
              <a:chExt cx="1786489" cy="1208341"/>
            </a:xfrm>
          </p:grpSpPr>
          <p:grpSp>
            <p:nvGrpSpPr>
              <p:cNvPr id="1423" name="グループ化 1422">
                <a:extLst>
                  <a:ext uri="{FF2B5EF4-FFF2-40B4-BE49-F238E27FC236}">
                    <a16:creationId xmlns:a16="http://schemas.microsoft.com/office/drawing/2014/main" id="{709EF758-AD33-4F1A-923C-D98D16C9B067}"/>
                  </a:ext>
                </a:extLst>
              </p:cNvPr>
              <p:cNvGrpSpPr/>
              <p:nvPr/>
            </p:nvGrpSpPr>
            <p:grpSpPr>
              <a:xfrm>
                <a:off x="4712674" y="4874099"/>
                <a:ext cx="658126" cy="232790"/>
                <a:chOff x="2836249" y="4876607"/>
                <a:chExt cx="658126" cy="232790"/>
              </a:xfrm>
            </p:grpSpPr>
            <p:sp>
              <p:nvSpPr>
                <p:cNvPr id="1434" name="フリーフォーム: 図形 1433">
                  <a:extLst>
                    <a:ext uri="{FF2B5EF4-FFF2-40B4-BE49-F238E27FC236}">
                      <a16:creationId xmlns:a16="http://schemas.microsoft.com/office/drawing/2014/main" id="{70B2F0CB-53A7-4061-882E-B8AD06744CCD}"/>
                    </a:ext>
                  </a:extLst>
                </p:cNvPr>
                <p:cNvSpPr/>
                <p:nvPr/>
              </p:nvSpPr>
              <p:spPr bwMode="auto">
                <a:xfrm>
                  <a:off x="2923009" y="4881623"/>
                  <a:ext cx="571366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5" name="フリーフォーム: 図形 1434">
                  <a:extLst>
                    <a:ext uri="{FF2B5EF4-FFF2-40B4-BE49-F238E27FC236}">
                      <a16:creationId xmlns:a16="http://schemas.microsoft.com/office/drawing/2014/main" id="{6984C34D-941B-4F07-9D87-9F7124ABC0A4}"/>
                    </a:ext>
                  </a:extLst>
                </p:cNvPr>
                <p:cNvSpPr/>
                <p:nvPr/>
              </p:nvSpPr>
              <p:spPr bwMode="auto">
                <a:xfrm>
                  <a:off x="2836249" y="4876607"/>
                  <a:ext cx="578150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24" name="フリーフォーム: 図形 1423">
                <a:extLst>
                  <a:ext uri="{FF2B5EF4-FFF2-40B4-BE49-F238E27FC236}">
                    <a16:creationId xmlns:a16="http://schemas.microsoft.com/office/drawing/2014/main" id="{DE57B8C9-2A1B-4F95-AD6D-EBE0A505D04D}"/>
                  </a:ext>
                </a:extLst>
              </p:cNvPr>
              <p:cNvSpPr/>
              <p:nvPr/>
            </p:nvSpPr>
            <p:spPr bwMode="auto">
              <a:xfrm rot="13500000">
                <a:off x="4735335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5" name="フリーフォーム: 図形 1424">
                <a:extLst>
                  <a:ext uri="{FF2B5EF4-FFF2-40B4-BE49-F238E27FC236}">
                    <a16:creationId xmlns:a16="http://schemas.microsoft.com/office/drawing/2014/main" id="{EB388820-9881-4501-A6EC-02BB432E459D}"/>
                  </a:ext>
                </a:extLst>
              </p:cNvPr>
              <p:cNvSpPr/>
              <p:nvPr/>
            </p:nvSpPr>
            <p:spPr bwMode="auto">
              <a:xfrm rot="13500000">
                <a:off x="4897041" y="5619281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6" name="フリーフォーム: 図形 1425">
                <a:extLst>
                  <a:ext uri="{FF2B5EF4-FFF2-40B4-BE49-F238E27FC236}">
                    <a16:creationId xmlns:a16="http://schemas.microsoft.com/office/drawing/2014/main" id="{8D087F7B-1905-47E9-B154-8D7C1472A477}"/>
                  </a:ext>
                </a:extLst>
              </p:cNvPr>
              <p:cNvSpPr/>
              <p:nvPr/>
            </p:nvSpPr>
            <p:spPr bwMode="auto">
              <a:xfrm rot="8100000" flipH="1">
                <a:off x="5459027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7" name="フリーフォーム: 図形 1426">
                <a:extLst>
                  <a:ext uri="{FF2B5EF4-FFF2-40B4-BE49-F238E27FC236}">
                    <a16:creationId xmlns:a16="http://schemas.microsoft.com/office/drawing/2014/main" id="{76339196-0708-4EC8-A16F-0A225EB18651}"/>
                  </a:ext>
                </a:extLst>
              </p:cNvPr>
              <p:cNvSpPr/>
              <p:nvPr/>
            </p:nvSpPr>
            <p:spPr bwMode="auto">
              <a:xfrm rot="8100000" flipH="1">
                <a:off x="527610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8" name="フリーフォーム: 図形 1427">
                <a:extLst>
                  <a:ext uri="{FF2B5EF4-FFF2-40B4-BE49-F238E27FC236}">
                    <a16:creationId xmlns:a16="http://schemas.microsoft.com/office/drawing/2014/main" id="{F3DAB753-2BF8-4BE7-BA44-A6194B8EC278}"/>
                  </a:ext>
                </a:extLst>
              </p:cNvPr>
              <p:cNvSpPr/>
              <p:nvPr/>
            </p:nvSpPr>
            <p:spPr bwMode="auto">
              <a:xfrm>
                <a:off x="4128593" y="5041621"/>
                <a:ext cx="1774133" cy="938450"/>
              </a:xfrm>
              <a:custGeom>
                <a:avLst/>
                <a:gdLst>
                  <a:gd name="connsiteX0" fmla="*/ 896445 w 1774133"/>
                  <a:gd name="connsiteY0" fmla="*/ 0 h 938450"/>
                  <a:gd name="connsiteX1" fmla="*/ 1535129 w 1774133"/>
                  <a:gd name="connsiteY1" fmla="*/ 252730 h 938450"/>
                  <a:gd name="connsiteX2" fmla="*/ 1544746 w 1774133"/>
                  <a:gd name="connsiteY2" fmla="*/ 271226 h 938450"/>
                  <a:gd name="connsiteX3" fmla="*/ 1553399 w 1774133"/>
                  <a:gd name="connsiteY3" fmla="*/ 268469 h 938450"/>
                  <a:gd name="connsiteX4" fmla="*/ 1774133 w 1774133"/>
                  <a:gd name="connsiteY4" fmla="*/ 334807 h 938450"/>
                  <a:gd name="connsiteX5" fmla="*/ 1640678 w 1774133"/>
                  <a:gd name="connsiteY5" fmla="*/ 315854 h 938450"/>
                  <a:gd name="connsiteX6" fmla="*/ 1575474 w 1774133"/>
                  <a:gd name="connsiteY6" fmla="*/ 330320 h 938450"/>
                  <a:gd name="connsiteX7" fmla="*/ 1575518 w 1774133"/>
                  <a:gd name="connsiteY7" fmla="*/ 330404 h 938450"/>
                  <a:gd name="connsiteX8" fmla="*/ 1589600 w 1774133"/>
                  <a:gd name="connsiteY8" fmla="*/ 413798 h 938450"/>
                  <a:gd name="connsiteX9" fmla="*/ 1409531 w 1774133"/>
                  <a:gd name="connsiteY9" fmla="*/ 692026 h 938450"/>
                  <a:gd name="connsiteX10" fmla="*/ 1371021 w 1774133"/>
                  <a:gd name="connsiteY10" fmla="*/ 711935 h 938450"/>
                  <a:gd name="connsiteX11" fmla="*/ 1497113 w 1774133"/>
                  <a:gd name="connsiteY11" fmla="*/ 838027 h 938450"/>
                  <a:gd name="connsiteX12" fmla="*/ 1435495 w 1774133"/>
                  <a:gd name="connsiteY12" fmla="*/ 899645 h 938450"/>
                  <a:gd name="connsiteX13" fmla="*/ 1289784 w 1774133"/>
                  <a:gd name="connsiteY13" fmla="*/ 753933 h 938450"/>
                  <a:gd name="connsiteX14" fmla="*/ 1283995 w 1774133"/>
                  <a:gd name="connsiteY14" fmla="*/ 756926 h 938450"/>
                  <a:gd name="connsiteX15" fmla="*/ 1245549 w 1774133"/>
                  <a:gd name="connsiteY15" fmla="*/ 769384 h 938450"/>
                  <a:gd name="connsiteX16" fmla="*/ 1314192 w 1774133"/>
                  <a:gd name="connsiteY16" fmla="*/ 838026 h 938450"/>
                  <a:gd name="connsiteX17" fmla="*/ 1252574 w 1774133"/>
                  <a:gd name="connsiteY17" fmla="*/ 899644 h 938450"/>
                  <a:gd name="connsiteX18" fmla="*/ 1150861 w 1774133"/>
                  <a:gd name="connsiteY18" fmla="*/ 797930 h 938450"/>
                  <a:gd name="connsiteX19" fmla="*/ 1036140 w 1774133"/>
                  <a:gd name="connsiteY19" fmla="*/ 819189 h 938450"/>
                  <a:gd name="connsiteX20" fmla="*/ 896445 w 1774133"/>
                  <a:gd name="connsiteY20" fmla="*/ 827596 h 938450"/>
                  <a:gd name="connsiteX21" fmla="*/ 862896 w 1774133"/>
                  <a:gd name="connsiteY21" fmla="*/ 826081 h 938450"/>
                  <a:gd name="connsiteX22" fmla="*/ 750527 w 1774133"/>
                  <a:gd name="connsiteY22" fmla="*/ 938450 h 938450"/>
                  <a:gd name="connsiteX23" fmla="*/ 688910 w 1774133"/>
                  <a:gd name="connsiteY23" fmla="*/ 876832 h 938450"/>
                  <a:gd name="connsiteX24" fmla="*/ 748716 w 1774133"/>
                  <a:gd name="connsiteY24" fmla="*/ 817027 h 938450"/>
                  <a:gd name="connsiteX25" fmla="*/ 690322 w 1774133"/>
                  <a:gd name="connsiteY25" fmla="*/ 808993 h 938450"/>
                  <a:gd name="connsiteX26" fmla="*/ 681539 w 1774133"/>
                  <a:gd name="connsiteY26" fmla="*/ 806927 h 938450"/>
                  <a:gd name="connsiteX27" fmla="*/ 588821 w 1774133"/>
                  <a:gd name="connsiteY27" fmla="*/ 899645 h 938450"/>
                  <a:gd name="connsiteX28" fmla="*/ 527204 w 1774133"/>
                  <a:gd name="connsiteY28" fmla="*/ 838027 h 938450"/>
                  <a:gd name="connsiteX29" fmla="*/ 582909 w 1774133"/>
                  <a:gd name="connsiteY29" fmla="*/ 782322 h 938450"/>
                  <a:gd name="connsiteX30" fmla="*/ 508896 w 1774133"/>
                  <a:gd name="connsiteY30" fmla="*/ 756926 h 938450"/>
                  <a:gd name="connsiteX31" fmla="*/ 472492 w 1774133"/>
                  <a:gd name="connsiteY31" fmla="*/ 738994 h 938450"/>
                  <a:gd name="connsiteX32" fmla="*/ 501678 w 1774133"/>
                  <a:gd name="connsiteY32" fmla="*/ 708094 h 938450"/>
                  <a:gd name="connsiteX33" fmla="*/ 514132 w 1774133"/>
                  <a:gd name="connsiteY33" fmla="*/ 664060 h 938450"/>
                  <a:gd name="connsiteX34" fmla="*/ 355648 w 1774133"/>
                  <a:gd name="connsiteY34" fmla="*/ 678201 h 938450"/>
                  <a:gd name="connsiteX35" fmla="*/ 300081 w 1774133"/>
                  <a:gd name="connsiteY35" fmla="*/ 673243 h 938450"/>
                  <a:gd name="connsiteX36" fmla="*/ 0 w 1774133"/>
                  <a:gd name="connsiteY36" fmla="*/ 584206 h 938450"/>
                  <a:gd name="connsiteX37" fmla="*/ 0 w 1774133"/>
                  <a:gd name="connsiteY37" fmla="*/ 487045 h 938450"/>
                  <a:gd name="connsiteX38" fmla="*/ 205369 w 1774133"/>
                  <a:gd name="connsiteY38" fmla="*/ 426110 h 938450"/>
                  <a:gd name="connsiteX39" fmla="*/ 203290 w 1774133"/>
                  <a:gd name="connsiteY39" fmla="*/ 413798 h 938450"/>
                  <a:gd name="connsiteX40" fmla="*/ 896445 w 1774133"/>
                  <a:gd name="connsiteY40" fmla="*/ 0 h 9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774133" h="938450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0924"/>
                      <a:pt x="1521411" y="618541"/>
                      <a:pt x="1409531" y="692026"/>
                    </a:cubicBezTo>
                    <a:lnTo>
                      <a:pt x="1371021" y="711935"/>
                    </a:lnTo>
                    <a:lnTo>
                      <a:pt x="1497113" y="838027"/>
                    </a:lnTo>
                    <a:lnTo>
                      <a:pt x="1435495" y="899645"/>
                    </a:lnTo>
                    <a:lnTo>
                      <a:pt x="1289784" y="753933"/>
                    </a:lnTo>
                    <a:lnTo>
                      <a:pt x="1283995" y="756926"/>
                    </a:lnTo>
                    <a:lnTo>
                      <a:pt x="1245549" y="769384"/>
                    </a:lnTo>
                    <a:lnTo>
                      <a:pt x="1314192" y="838026"/>
                    </a:lnTo>
                    <a:lnTo>
                      <a:pt x="1252574" y="899644"/>
                    </a:lnTo>
                    <a:lnTo>
                      <a:pt x="1150861" y="797930"/>
                    </a:lnTo>
                    <a:lnTo>
                      <a:pt x="1036140" y="819189"/>
                    </a:lnTo>
                    <a:cubicBezTo>
                      <a:pt x="991017" y="824702"/>
                      <a:pt x="944298" y="827596"/>
                      <a:pt x="896445" y="827596"/>
                    </a:cubicBezTo>
                    <a:lnTo>
                      <a:pt x="862896" y="826081"/>
                    </a:lnTo>
                    <a:lnTo>
                      <a:pt x="750527" y="938450"/>
                    </a:lnTo>
                    <a:lnTo>
                      <a:pt x="688910" y="876832"/>
                    </a:lnTo>
                    <a:lnTo>
                      <a:pt x="748716" y="817027"/>
                    </a:lnTo>
                    <a:lnTo>
                      <a:pt x="690322" y="808993"/>
                    </a:lnTo>
                    <a:lnTo>
                      <a:pt x="681539" y="806927"/>
                    </a:lnTo>
                    <a:lnTo>
                      <a:pt x="588821" y="899645"/>
                    </a:lnTo>
                    <a:lnTo>
                      <a:pt x="527204" y="838027"/>
                    </a:lnTo>
                    <a:lnTo>
                      <a:pt x="582909" y="782322"/>
                    </a:lnTo>
                    <a:lnTo>
                      <a:pt x="508896" y="756926"/>
                    </a:ln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9" name="楕円 1428">
                <a:extLst>
                  <a:ext uri="{FF2B5EF4-FFF2-40B4-BE49-F238E27FC236}">
                    <a16:creationId xmlns:a16="http://schemas.microsoft.com/office/drawing/2014/main" id="{9051237C-12DE-4619-970F-56EAF8844EBB}"/>
                  </a:ext>
                </a:extLst>
              </p:cNvPr>
              <p:cNvSpPr/>
              <p:nvPr/>
            </p:nvSpPr>
            <p:spPr bwMode="auto">
              <a:xfrm rot="19800000">
                <a:off x="4422175" y="5359952"/>
                <a:ext cx="173455" cy="838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0" name="フリーフォーム: 図形 1429">
                <a:extLst>
                  <a:ext uri="{FF2B5EF4-FFF2-40B4-BE49-F238E27FC236}">
                    <a16:creationId xmlns:a16="http://schemas.microsoft.com/office/drawing/2014/main" id="{490E0FB5-885E-4433-B1F4-581FBB066664}"/>
                  </a:ext>
                </a:extLst>
              </p:cNvPr>
              <p:cNvSpPr/>
              <p:nvPr/>
            </p:nvSpPr>
            <p:spPr bwMode="auto">
              <a:xfrm rot="18900000">
                <a:off x="4543935" y="5060835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1" name="楕円 1430">
                <a:extLst>
                  <a:ext uri="{FF2B5EF4-FFF2-40B4-BE49-F238E27FC236}">
                    <a16:creationId xmlns:a16="http://schemas.microsoft.com/office/drawing/2014/main" id="{8AA6C3E2-57D4-4CD7-BF7C-355CBEB8C5BA}"/>
                  </a:ext>
                </a:extLst>
              </p:cNvPr>
              <p:cNvSpPr/>
              <p:nvPr/>
            </p:nvSpPr>
            <p:spPr bwMode="auto">
              <a:xfrm rot="19800000">
                <a:off x="4440353" y="5386462"/>
                <a:ext cx="55791" cy="5300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2" name="フリーフォーム: 図形 1431">
                <a:extLst>
                  <a:ext uri="{FF2B5EF4-FFF2-40B4-BE49-F238E27FC236}">
                    <a16:creationId xmlns:a16="http://schemas.microsoft.com/office/drawing/2014/main" id="{F0BEB36B-6BDA-4CAD-B9C9-642AD6E1D12C}"/>
                  </a:ext>
                </a:extLst>
              </p:cNvPr>
              <p:cNvSpPr/>
              <p:nvPr/>
            </p:nvSpPr>
            <p:spPr bwMode="auto">
              <a:xfrm rot="18900000">
                <a:off x="4854550" y="5075126"/>
                <a:ext cx="574458" cy="574463"/>
              </a:xfrm>
              <a:custGeom>
                <a:avLst/>
                <a:gdLst>
                  <a:gd name="connsiteX0" fmla="*/ 357961 w 574458"/>
                  <a:gd name="connsiteY0" fmla="*/ 490234 h 574463"/>
                  <a:gd name="connsiteX1" fmla="*/ 357961 w 574458"/>
                  <a:gd name="connsiteY1" fmla="*/ 508579 h 574463"/>
                  <a:gd name="connsiteX2" fmla="*/ 292951 w 574458"/>
                  <a:gd name="connsiteY2" fmla="*/ 508579 h 574463"/>
                  <a:gd name="connsiteX3" fmla="*/ 292951 w 574458"/>
                  <a:gd name="connsiteY3" fmla="*/ 574463 h 574463"/>
                  <a:gd name="connsiteX4" fmla="*/ 273732 w 574458"/>
                  <a:gd name="connsiteY4" fmla="*/ 574463 h 574463"/>
                  <a:gd name="connsiteX5" fmla="*/ 273732 w 574458"/>
                  <a:gd name="connsiteY5" fmla="*/ 490234 h 574463"/>
                  <a:gd name="connsiteX6" fmla="*/ 270090 w 574458"/>
                  <a:gd name="connsiteY6" fmla="*/ 402362 h 574463"/>
                  <a:gd name="connsiteX7" fmla="*/ 270090 w 574458"/>
                  <a:gd name="connsiteY7" fmla="*/ 420707 h 574463"/>
                  <a:gd name="connsiteX8" fmla="*/ 205080 w 574458"/>
                  <a:gd name="connsiteY8" fmla="*/ 420707 h 574463"/>
                  <a:gd name="connsiteX9" fmla="*/ 205080 w 574458"/>
                  <a:gd name="connsiteY9" fmla="*/ 486591 h 574463"/>
                  <a:gd name="connsiteX10" fmla="*/ 185861 w 574458"/>
                  <a:gd name="connsiteY10" fmla="*/ 486591 h 574463"/>
                  <a:gd name="connsiteX11" fmla="*/ 185861 w 574458"/>
                  <a:gd name="connsiteY11" fmla="*/ 402362 h 574463"/>
                  <a:gd name="connsiteX12" fmla="*/ 172099 w 574458"/>
                  <a:gd name="connsiteY12" fmla="*/ 304371 h 574463"/>
                  <a:gd name="connsiteX13" fmla="*/ 172099 w 574458"/>
                  <a:gd name="connsiteY13" fmla="*/ 322716 h 574463"/>
                  <a:gd name="connsiteX14" fmla="*/ 107089 w 574458"/>
                  <a:gd name="connsiteY14" fmla="*/ 322716 h 574463"/>
                  <a:gd name="connsiteX15" fmla="*/ 107089 w 574458"/>
                  <a:gd name="connsiteY15" fmla="*/ 388600 h 574463"/>
                  <a:gd name="connsiteX16" fmla="*/ 87870 w 574458"/>
                  <a:gd name="connsiteY16" fmla="*/ 388600 h 574463"/>
                  <a:gd name="connsiteX17" fmla="*/ 87870 w 574458"/>
                  <a:gd name="connsiteY17" fmla="*/ 304371 h 574463"/>
                  <a:gd name="connsiteX18" fmla="*/ 84229 w 574458"/>
                  <a:gd name="connsiteY18" fmla="*/ 216499 h 574463"/>
                  <a:gd name="connsiteX19" fmla="*/ 84228 w 574458"/>
                  <a:gd name="connsiteY19" fmla="*/ 234844 h 574463"/>
                  <a:gd name="connsiteX20" fmla="*/ 19218 w 574458"/>
                  <a:gd name="connsiteY20" fmla="*/ 234844 h 574463"/>
                  <a:gd name="connsiteX21" fmla="*/ 19219 w 574458"/>
                  <a:gd name="connsiteY21" fmla="*/ 300728 h 574463"/>
                  <a:gd name="connsiteX22" fmla="*/ 0 w 574458"/>
                  <a:gd name="connsiteY22" fmla="*/ 300728 h 574463"/>
                  <a:gd name="connsiteX23" fmla="*/ 0 w 574458"/>
                  <a:gd name="connsiteY23" fmla="*/ 216499 h 574463"/>
                  <a:gd name="connsiteX24" fmla="*/ 424184 w 574458"/>
                  <a:gd name="connsiteY24" fmla="*/ 339958 h 574463"/>
                  <a:gd name="connsiteX25" fmla="*/ 424184 w 574458"/>
                  <a:gd name="connsiteY25" fmla="*/ 358304 h 574463"/>
                  <a:gd name="connsiteX26" fmla="*/ 359174 w 574458"/>
                  <a:gd name="connsiteY26" fmla="*/ 358304 h 574463"/>
                  <a:gd name="connsiteX27" fmla="*/ 359174 w 574458"/>
                  <a:gd name="connsiteY27" fmla="*/ 424187 h 574463"/>
                  <a:gd name="connsiteX28" fmla="*/ 339955 w 574458"/>
                  <a:gd name="connsiteY28" fmla="*/ 424187 h 574463"/>
                  <a:gd name="connsiteX29" fmla="*/ 339955 w 574458"/>
                  <a:gd name="connsiteY29" fmla="*/ 339958 h 574463"/>
                  <a:gd name="connsiteX30" fmla="*/ 336313 w 574458"/>
                  <a:gd name="connsiteY30" fmla="*/ 252085 h 574463"/>
                  <a:gd name="connsiteX31" fmla="*/ 336313 w 574458"/>
                  <a:gd name="connsiteY31" fmla="*/ 270431 h 574463"/>
                  <a:gd name="connsiteX32" fmla="*/ 271303 w 574458"/>
                  <a:gd name="connsiteY32" fmla="*/ 270431 h 574463"/>
                  <a:gd name="connsiteX33" fmla="*/ 271303 w 574458"/>
                  <a:gd name="connsiteY33" fmla="*/ 336314 h 574463"/>
                  <a:gd name="connsiteX34" fmla="*/ 252084 w 574458"/>
                  <a:gd name="connsiteY34" fmla="*/ 336314 h 574463"/>
                  <a:gd name="connsiteX35" fmla="*/ 252084 w 574458"/>
                  <a:gd name="connsiteY35" fmla="*/ 252085 h 574463"/>
                  <a:gd name="connsiteX36" fmla="*/ 238323 w 574458"/>
                  <a:gd name="connsiteY36" fmla="*/ 154095 h 574463"/>
                  <a:gd name="connsiteX37" fmla="*/ 238322 w 574458"/>
                  <a:gd name="connsiteY37" fmla="*/ 172441 h 574463"/>
                  <a:gd name="connsiteX38" fmla="*/ 173313 w 574458"/>
                  <a:gd name="connsiteY38" fmla="*/ 172441 h 574463"/>
                  <a:gd name="connsiteX39" fmla="*/ 173313 w 574458"/>
                  <a:gd name="connsiteY39" fmla="*/ 238324 h 574463"/>
                  <a:gd name="connsiteX40" fmla="*/ 154094 w 574458"/>
                  <a:gd name="connsiteY40" fmla="*/ 238324 h 574463"/>
                  <a:gd name="connsiteX41" fmla="*/ 154094 w 574458"/>
                  <a:gd name="connsiteY41" fmla="*/ 154095 h 574463"/>
                  <a:gd name="connsiteX42" fmla="*/ 574458 w 574458"/>
                  <a:gd name="connsiteY42" fmla="*/ 273736 h 574463"/>
                  <a:gd name="connsiteX43" fmla="*/ 574458 w 574458"/>
                  <a:gd name="connsiteY43" fmla="*/ 292081 h 574463"/>
                  <a:gd name="connsiteX44" fmla="*/ 509448 w 574458"/>
                  <a:gd name="connsiteY44" fmla="*/ 292081 h 574463"/>
                  <a:gd name="connsiteX45" fmla="*/ 509448 w 574458"/>
                  <a:gd name="connsiteY45" fmla="*/ 357965 h 574463"/>
                  <a:gd name="connsiteX46" fmla="*/ 490229 w 574458"/>
                  <a:gd name="connsiteY46" fmla="*/ 357965 h 574463"/>
                  <a:gd name="connsiteX47" fmla="*/ 490229 w 574458"/>
                  <a:gd name="connsiteY47" fmla="*/ 273736 h 574463"/>
                  <a:gd name="connsiteX48" fmla="*/ 486587 w 574458"/>
                  <a:gd name="connsiteY48" fmla="*/ 185863 h 574463"/>
                  <a:gd name="connsiteX49" fmla="*/ 486587 w 574458"/>
                  <a:gd name="connsiteY49" fmla="*/ 204209 h 574463"/>
                  <a:gd name="connsiteX50" fmla="*/ 421577 w 574458"/>
                  <a:gd name="connsiteY50" fmla="*/ 204209 h 574463"/>
                  <a:gd name="connsiteX51" fmla="*/ 421577 w 574458"/>
                  <a:gd name="connsiteY51" fmla="*/ 270092 h 574463"/>
                  <a:gd name="connsiteX52" fmla="*/ 402358 w 574458"/>
                  <a:gd name="connsiteY52" fmla="*/ 270092 h 574463"/>
                  <a:gd name="connsiteX53" fmla="*/ 402358 w 574458"/>
                  <a:gd name="connsiteY53" fmla="*/ 185863 h 574463"/>
                  <a:gd name="connsiteX54" fmla="*/ 388598 w 574458"/>
                  <a:gd name="connsiteY54" fmla="*/ 87872 h 574463"/>
                  <a:gd name="connsiteX55" fmla="*/ 388598 w 574458"/>
                  <a:gd name="connsiteY55" fmla="*/ 106218 h 574463"/>
                  <a:gd name="connsiteX56" fmla="*/ 323588 w 574458"/>
                  <a:gd name="connsiteY56" fmla="*/ 106218 h 574463"/>
                  <a:gd name="connsiteX57" fmla="*/ 323588 w 574458"/>
                  <a:gd name="connsiteY57" fmla="*/ 172102 h 574463"/>
                  <a:gd name="connsiteX58" fmla="*/ 304369 w 574458"/>
                  <a:gd name="connsiteY58" fmla="*/ 172102 h 574463"/>
                  <a:gd name="connsiteX59" fmla="*/ 304369 w 574458"/>
                  <a:gd name="connsiteY59" fmla="*/ 87872 h 574463"/>
                  <a:gd name="connsiteX60" fmla="*/ 300726 w 574458"/>
                  <a:gd name="connsiteY60" fmla="*/ 0 h 574463"/>
                  <a:gd name="connsiteX61" fmla="*/ 300726 w 574458"/>
                  <a:gd name="connsiteY61" fmla="*/ 18345 h 574463"/>
                  <a:gd name="connsiteX62" fmla="*/ 235716 w 574458"/>
                  <a:gd name="connsiteY62" fmla="*/ 18345 h 574463"/>
                  <a:gd name="connsiteX63" fmla="*/ 235716 w 574458"/>
                  <a:gd name="connsiteY63" fmla="*/ 84229 h 574463"/>
                  <a:gd name="connsiteX64" fmla="*/ 216497 w 574458"/>
                  <a:gd name="connsiteY64" fmla="*/ 84229 h 574463"/>
                  <a:gd name="connsiteX65" fmla="*/ 216497 w 574458"/>
                  <a:gd name="connsiteY65" fmla="*/ 0 h 574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74458" h="574463">
                    <a:moveTo>
                      <a:pt x="357961" y="490234"/>
                    </a:moveTo>
                    <a:lnTo>
                      <a:pt x="357961" y="508579"/>
                    </a:lnTo>
                    <a:lnTo>
                      <a:pt x="292951" y="508579"/>
                    </a:lnTo>
                    <a:lnTo>
                      <a:pt x="292951" y="574463"/>
                    </a:lnTo>
                    <a:lnTo>
                      <a:pt x="273732" y="574463"/>
                    </a:lnTo>
                    <a:lnTo>
                      <a:pt x="273732" y="490234"/>
                    </a:lnTo>
                    <a:close/>
                    <a:moveTo>
                      <a:pt x="270090" y="402362"/>
                    </a:moveTo>
                    <a:lnTo>
                      <a:pt x="270090" y="420707"/>
                    </a:lnTo>
                    <a:lnTo>
                      <a:pt x="205080" y="420707"/>
                    </a:lnTo>
                    <a:lnTo>
                      <a:pt x="205080" y="486591"/>
                    </a:lnTo>
                    <a:lnTo>
                      <a:pt x="185861" y="486591"/>
                    </a:lnTo>
                    <a:lnTo>
                      <a:pt x="185861" y="402362"/>
                    </a:lnTo>
                    <a:close/>
                    <a:moveTo>
                      <a:pt x="172099" y="304371"/>
                    </a:moveTo>
                    <a:lnTo>
                      <a:pt x="172099" y="322716"/>
                    </a:lnTo>
                    <a:lnTo>
                      <a:pt x="107089" y="322716"/>
                    </a:lnTo>
                    <a:lnTo>
                      <a:pt x="107089" y="388600"/>
                    </a:lnTo>
                    <a:lnTo>
                      <a:pt x="87870" y="388600"/>
                    </a:lnTo>
                    <a:lnTo>
                      <a:pt x="87870" y="304371"/>
                    </a:lnTo>
                    <a:close/>
                    <a:moveTo>
                      <a:pt x="84229" y="216499"/>
                    </a:moveTo>
                    <a:lnTo>
                      <a:pt x="84228" y="234844"/>
                    </a:lnTo>
                    <a:lnTo>
                      <a:pt x="19218" y="234844"/>
                    </a:lnTo>
                    <a:lnTo>
                      <a:pt x="19219" y="300728"/>
                    </a:lnTo>
                    <a:lnTo>
                      <a:pt x="0" y="300728"/>
                    </a:lnTo>
                    <a:lnTo>
                      <a:pt x="0" y="216499"/>
                    </a:lnTo>
                    <a:close/>
                    <a:moveTo>
                      <a:pt x="424184" y="339958"/>
                    </a:moveTo>
                    <a:lnTo>
                      <a:pt x="424184" y="358304"/>
                    </a:lnTo>
                    <a:lnTo>
                      <a:pt x="359174" y="358304"/>
                    </a:lnTo>
                    <a:lnTo>
                      <a:pt x="359174" y="424187"/>
                    </a:lnTo>
                    <a:lnTo>
                      <a:pt x="339955" y="424187"/>
                    </a:lnTo>
                    <a:lnTo>
                      <a:pt x="339955" y="339958"/>
                    </a:lnTo>
                    <a:close/>
                    <a:moveTo>
                      <a:pt x="336313" y="252085"/>
                    </a:moveTo>
                    <a:lnTo>
                      <a:pt x="336313" y="270431"/>
                    </a:lnTo>
                    <a:lnTo>
                      <a:pt x="271303" y="270431"/>
                    </a:lnTo>
                    <a:lnTo>
                      <a:pt x="271303" y="336314"/>
                    </a:lnTo>
                    <a:lnTo>
                      <a:pt x="252084" y="336314"/>
                    </a:lnTo>
                    <a:lnTo>
                      <a:pt x="252084" y="252085"/>
                    </a:lnTo>
                    <a:close/>
                    <a:moveTo>
                      <a:pt x="238323" y="154095"/>
                    </a:moveTo>
                    <a:lnTo>
                      <a:pt x="238322" y="172441"/>
                    </a:lnTo>
                    <a:lnTo>
                      <a:pt x="173313" y="172441"/>
                    </a:lnTo>
                    <a:lnTo>
                      <a:pt x="173313" y="238324"/>
                    </a:lnTo>
                    <a:lnTo>
                      <a:pt x="154094" y="238324"/>
                    </a:lnTo>
                    <a:lnTo>
                      <a:pt x="154094" y="154095"/>
                    </a:lnTo>
                    <a:close/>
                    <a:moveTo>
                      <a:pt x="574458" y="273736"/>
                    </a:moveTo>
                    <a:lnTo>
                      <a:pt x="574458" y="292081"/>
                    </a:lnTo>
                    <a:lnTo>
                      <a:pt x="509448" y="292081"/>
                    </a:lnTo>
                    <a:lnTo>
                      <a:pt x="509448" y="357965"/>
                    </a:lnTo>
                    <a:lnTo>
                      <a:pt x="490229" y="357965"/>
                    </a:lnTo>
                    <a:lnTo>
                      <a:pt x="490229" y="273736"/>
                    </a:lnTo>
                    <a:close/>
                    <a:moveTo>
                      <a:pt x="486587" y="185863"/>
                    </a:moveTo>
                    <a:lnTo>
                      <a:pt x="486587" y="204209"/>
                    </a:lnTo>
                    <a:lnTo>
                      <a:pt x="421577" y="204209"/>
                    </a:lnTo>
                    <a:lnTo>
                      <a:pt x="421577" y="270092"/>
                    </a:lnTo>
                    <a:lnTo>
                      <a:pt x="402358" y="270092"/>
                    </a:lnTo>
                    <a:lnTo>
                      <a:pt x="402358" y="185863"/>
                    </a:lnTo>
                    <a:close/>
                    <a:moveTo>
                      <a:pt x="388598" y="87872"/>
                    </a:moveTo>
                    <a:lnTo>
                      <a:pt x="388598" y="106218"/>
                    </a:lnTo>
                    <a:lnTo>
                      <a:pt x="323588" y="106218"/>
                    </a:lnTo>
                    <a:lnTo>
                      <a:pt x="323588" y="172102"/>
                    </a:lnTo>
                    <a:lnTo>
                      <a:pt x="304369" y="172102"/>
                    </a:lnTo>
                    <a:lnTo>
                      <a:pt x="304369" y="87872"/>
                    </a:lnTo>
                    <a:close/>
                    <a:moveTo>
                      <a:pt x="300726" y="0"/>
                    </a:moveTo>
                    <a:lnTo>
                      <a:pt x="300726" y="18345"/>
                    </a:lnTo>
                    <a:lnTo>
                      <a:pt x="235716" y="18345"/>
                    </a:lnTo>
                    <a:lnTo>
                      <a:pt x="235716" y="84229"/>
                    </a:lnTo>
                    <a:lnTo>
                      <a:pt x="216497" y="84229"/>
                    </a:lnTo>
                    <a:lnTo>
                      <a:pt x="21649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3" name="フリーフォーム: 図形 1432">
                <a:extLst>
                  <a:ext uri="{FF2B5EF4-FFF2-40B4-BE49-F238E27FC236}">
                    <a16:creationId xmlns:a16="http://schemas.microsoft.com/office/drawing/2014/main" id="{99F35467-21BF-4ABB-8FFF-871C246C35E1}"/>
                  </a:ext>
                </a:extLst>
              </p:cNvPr>
              <p:cNvSpPr/>
              <p:nvPr/>
            </p:nvSpPr>
            <p:spPr bwMode="auto">
              <a:xfrm rot="16200000">
                <a:off x="5519274" y="47767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5" name="グループ化 1404">
              <a:extLst>
                <a:ext uri="{FF2B5EF4-FFF2-40B4-BE49-F238E27FC236}">
                  <a16:creationId xmlns:a16="http://schemas.microsoft.com/office/drawing/2014/main" id="{09B9940C-E031-4132-A61A-4CCA4E1F7277}"/>
                </a:ext>
              </a:extLst>
            </p:cNvPr>
            <p:cNvGrpSpPr/>
            <p:nvPr/>
          </p:nvGrpSpPr>
          <p:grpSpPr>
            <a:xfrm>
              <a:off x="4711495" y="5439584"/>
              <a:ext cx="753537" cy="509675"/>
              <a:chOff x="4128593" y="4847497"/>
              <a:chExt cx="1786489" cy="1208341"/>
            </a:xfrm>
          </p:grpSpPr>
          <p:sp>
            <p:nvSpPr>
              <p:cNvPr id="1415" name="フリーフォーム: 図形 1414">
                <a:extLst>
                  <a:ext uri="{FF2B5EF4-FFF2-40B4-BE49-F238E27FC236}">
                    <a16:creationId xmlns:a16="http://schemas.microsoft.com/office/drawing/2014/main" id="{E2C62EC7-8B1B-473B-8BDF-47565CAFEE17}"/>
                  </a:ext>
                </a:extLst>
              </p:cNvPr>
              <p:cNvSpPr/>
              <p:nvPr/>
            </p:nvSpPr>
            <p:spPr bwMode="auto">
              <a:xfrm rot="13500000">
                <a:off x="4735335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6" name="フリーフォーム: 図形 1415">
                <a:extLst>
                  <a:ext uri="{FF2B5EF4-FFF2-40B4-BE49-F238E27FC236}">
                    <a16:creationId xmlns:a16="http://schemas.microsoft.com/office/drawing/2014/main" id="{ABC9A23B-782F-462F-B3DA-034CF2653DA7}"/>
                  </a:ext>
                </a:extLst>
              </p:cNvPr>
              <p:cNvSpPr/>
              <p:nvPr/>
            </p:nvSpPr>
            <p:spPr bwMode="auto">
              <a:xfrm rot="13500000">
                <a:off x="4897041" y="5619281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7" name="フリーフォーム: 図形 1416">
                <a:extLst>
                  <a:ext uri="{FF2B5EF4-FFF2-40B4-BE49-F238E27FC236}">
                    <a16:creationId xmlns:a16="http://schemas.microsoft.com/office/drawing/2014/main" id="{8A5D0E96-EA51-4C50-BD95-56B08F451748}"/>
                  </a:ext>
                </a:extLst>
              </p:cNvPr>
              <p:cNvSpPr/>
              <p:nvPr/>
            </p:nvSpPr>
            <p:spPr bwMode="auto">
              <a:xfrm rot="8100000" flipH="1">
                <a:off x="5459027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8" name="フリーフォーム: 図形 1417">
                <a:extLst>
                  <a:ext uri="{FF2B5EF4-FFF2-40B4-BE49-F238E27FC236}">
                    <a16:creationId xmlns:a16="http://schemas.microsoft.com/office/drawing/2014/main" id="{5B176A4D-341C-4F00-A81B-C5299248D3D8}"/>
                  </a:ext>
                </a:extLst>
              </p:cNvPr>
              <p:cNvSpPr/>
              <p:nvPr/>
            </p:nvSpPr>
            <p:spPr bwMode="auto">
              <a:xfrm rot="8100000" flipH="1">
                <a:off x="527610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9" name="フリーフォーム: 図形 1418">
                <a:extLst>
                  <a:ext uri="{FF2B5EF4-FFF2-40B4-BE49-F238E27FC236}">
                    <a16:creationId xmlns:a16="http://schemas.microsoft.com/office/drawing/2014/main" id="{14DF8315-8CE5-4D68-9579-BF2FAE0AEFE1}"/>
                  </a:ext>
                </a:extLst>
              </p:cNvPr>
              <p:cNvSpPr/>
              <p:nvPr/>
            </p:nvSpPr>
            <p:spPr bwMode="auto">
              <a:xfrm>
                <a:off x="4128593" y="5041621"/>
                <a:ext cx="1774133" cy="938450"/>
              </a:xfrm>
              <a:custGeom>
                <a:avLst/>
                <a:gdLst>
                  <a:gd name="connsiteX0" fmla="*/ 896445 w 1774133"/>
                  <a:gd name="connsiteY0" fmla="*/ 0 h 938450"/>
                  <a:gd name="connsiteX1" fmla="*/ 1535129 w 1774133"/>
                  <a:gd name="connsiteY1" fmla="*/ 252730 h 938450"/>
                  <a:gd name="connsiteX2" fmla="*/ 1544746 w 1774133"/>
                  <a:gd name="connsiteY2" fmla="*/ 271226 h 938450"/>
                  <a:gd name="connsiteX3" fmla="*/ 1553399 w 1774133"/>
                  <a:gd name="connsiteY3" fmla="*/ 268469 h 938450"/>
                  <a:gd name="connsiteX4" fmla="*/ 1774133 w 1774133"/>
                  <a:gd name="connsiteY4" fmla="*/ 334807 h 938450"/>
                  <a:gd name="connsiteX5" fmla="*/ 1640678 w 1774133"/>
                  <a:gd name="connsiteY5" fmla="*/ 315854 h 938450"/>
                  <a:gd name="connsiteX6" fmla="*/ 1575474 w 1774133"/>
                  <a:gd name="connsiteY6" fmla="*/ 330320 h 938450"/>
                  <a:gd name="connsiteX7" fmla="*/ 1575518 w 1774133"/>
                  <a:gd name="connsiteY7" fmla="*/ 330404 h 938450"/>
                  <a:gd name="connsiteX8" fmla="*/ 1589600 w 1774133"/>
                  <a:gd name="connsiteY8" fmla="*/ 413798 h 938450"/>
                  <a:gd name="connsiteX9" fmla="*/ 1409531 w 1774133"/>
                  <a:gd name="connsiteY9" fmla="*/ 692026 h 938450"/>
                  <a:gd name="connsiteX10" fmla="*/ 1371021 w 1774133"/>
                  <a:gd name="connsiteY10" fmla="*/ 711935 h 938450"/>
                  <a:gd name="connsiteX11" fmla="*/ 1497113 w 1774133"/>
                  <a:gd name="connsiteY11" fmla="*/ 838027 h 938450"/>
                  <a:gd name="connsiteX12" fmla="*/ 1435495 w 1774133"/>
                  <a:gd name="connsiteY12" fmla="*/ 899645 h 938450"/>
                  <a:gd name="connsiteX13" fmla="*/ 1289784 w 1774133"/>
                  <a:gd name="connsiteY13" fmla="*/ 753933 h 938450"/>
                  <a:gd name="connsiteX14" fmla="*/ 1283995 w 1774133"/>
                  <a:gd name="connsiteY14" fmla="*/ 756926 h 938450"/>
                  <a:gd name="connsiteX15" fmla="*/ 1245549 w 1774133"/>
                  <a:gd name="connsiteY15" fmla="*/ 769384 h 938450"/>
                  <a:gd name="connsiteX16" fmla="*/ 1314192 w 1774133"/>
                  <a:gd name="connsiteY16" fmla="*/ 838026 h 938450"/>
                  <a:gd name="connsiteX17" fmla="*/ 1252574 w 1774133"/>
                  <a:gd name="connsiteY17" fmla="*/ 899644 h 938450"/>
                  <a:gd name="connsiteX18" fmla="*/ 1150861 w 1774133"/>
                  <a:gd name="connsiteY18" fmla="*/ 797930 h 938450"/>
                  <a:gd name="connsiteX19" fmla="*/ 1036140 w 1774133"/>
                  <a:gd name="connsiteY19" fmla="*/ 819189 h 938450"/>
                  <a:gd name="connsiteX20" fmla="*/ 896445 w 1774133"/>
                  <a:gd name="connsiteY20" fmla="*/ 827596 h 938450"/>
                  <a:gd name="connsiteX21" fmla="*/ 862896 w 1774133"/>
                  <a:gd name="connsiteY21" fmla="*/ 826081 h 938450"/>
                  <a:gd name="connsiteX22" fmla="*/ 750527 w 1774133"/>
                  <a:gd name="connsiteY22" fmla="*/ 938450 h 938450"/>
                  <a:gd name="connsiteX23" fmla="*/ 688910 w 1774133"/>
                  <a:gd name="connsiteY23" fmla="*/ 876832 h 938450"/>
                  <a:gd name="connsiteX24" fmla="*/ 748716 w 1774133"/>
                  <a:gd name="connsiteY24" fmla="*/ 817027 h 938450"/>
                  <a:gd name="connsiteX25" fmla="*/ 690322 w 1774133"/>
                  <a:gd name="connsiteY25" fmla="*/ 808993 h 938450"/>
                  <a:gd name="connsiteX26" fmla="*/ 681539 w 1774133"/>
                  <a:gd name="connsiteY26" fmla="*/ 806927 h 938450"/>
                  <a:gd name="connsiteX27" fmla="*/ 588821 w 1774133"/>
                  <a:gd name="connsiteY27" fmla="*/ 899645 h 938450"/>
                  <a:gd name="connsiteX28" fmla="*/ 527204 w 1774133"/>
                  <a:gd name="connsiteY28" fmla="*/ 838027 h 938450"/>
                  <a:gd name="connsiteX29" fmla="*/ 582909 w 1774133"/>
                  <a:gd name="connsiteY29" fmla="*/ 782322 h 938450"/>
                  <a:gd name="connsiteX30" fmla="*/ 508896 w 1774133"/>
                  <a:gd name="connsiteY30" fmla="*/ 756926 h 938450"/>
                  <a:gd name="connsiteX31" fmla="*/ 472492 w 1774133"/>
                  <a:gd name="connsiteY31" fmla="*/ 738994 h 938450"/>
                  <a:gd name="connsiteX32" fmla="*/ 501678 w 1774133"/>
                  <a:gd name="connsiteY32" fmla="*/ 708094 h 938450"/>
                  <a:gd name="connsiteX33" fmla="*/ 514132 w 1774133"/>
                  <a:gd name="connsiteY33" fmla="*/ 664060 h 938450"/>
                  <a:gd name="connsiteX34" fmla="*/ 355648 w 1774133"/>
                  <a:gd name="connsiteY34" fmla="*/ 678201 h 938450"/>
                  <a:gd name="connsiteX35" fmla="*/ 300081 w 1774133"/>
                  <a:gd name="connsiteY35" fmla="*/ 673243 h 938450"/>
                  <a:gd name="connsiteX36" fmla="*/ 0 w 1774133"/>
                  <a:gd name="connsiteY36" fmla="*/ 584206 h 938450"/>
                  <a:gd name="connsiteX37" fmla="*/ 0 w 1774133"/>
                  <a:gd name="connsiteY37" fmla="*/ 487045 h 938450"/>
                  <a:gd name="connsiteX38" fmla="*/ 205369 w 1774133"/>
                  <a:gd name="connsiteY38" fmla="*/ 426110 h 938450"/>
                  <a:gd name="connsiteX39" fmla="*/ 203290 w 1774133"/>
                  <a:gd name="connsiteY39" fmla="*/ 413798 h 938450"/>
                  <a:gd name="connsiteX40" fmla="*/ 896445 w 1774133"/>
                  <a:gd name="connsiteY40" fmla="*/ 0 h 9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774133" h="938450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0924"/>
                      <a:pt x="1521411" y="618541"/>
                      <a:pt x="1409531" y="692026"/>
                    </a:cubicBezTo>
                    <a:lnTo>
                      <a:pt x="1371021" y="711935"/>
                    </a:lnTo>
                    <a:lnTo>
                      <a:pt x="1497113" y="838027"/>
                    </a:lnTo>
                    <a:lnTo>
                      <a:pt x="1435495" y="899645"/>
                    </a:lnTo>
                    <a:lnTo>
                      <a:pt x="1289784" y="753933"/>
                    </a:lnTo>
                    <a:lnTo>
                      <a:pt x="1283995" y="756926"/>
                    </a:lnTo>
                    <a:lnTo>
                      <a:pt x="1245549" y="769384"/>
                    </a:lnTo>
                    <a:lnTo>
                      <a:pt x="1314192" y="838026"/>
                    </a:lnTo>
                    <a:lnTo>
                      <a:pt x="1252574" y="899644"/>
                    </a:lnTo>
                    <a:lnTo>
                      <a:pt x="1150861" y="797930"/>
                    </a:lnTo>
                    <a:lnTo>
                      <a:pt x="1036140" y="819189"/>
                    </a:lnTo>
                    <a:cubicBezTo>
                      <a:pt x="991017" y="824702"/>
                      <a:pt x="944298" y="827596"/>
                      <a:pt x="896445" y="827596"/>
                    </a:cubicBezTo>
                    <a:lnTo>
                      <a:pt x="862896" y="826081"/>
                    </a:lnTo>
                    <a:lnTo>
                      <a:pt x="750527" y="938450"/>
                    </a:lnTo>
                    <a:lnTo>
                      <a:pt x="688910" y="876832"/>
                    </a:lnTo>
                    <a:lnTo>
                      <a:pt x="748716" y="817027"/>
                    </a:lnTo>
                    <a:lnTo>
                      <a:pt x="690322" y="808993"/>
                    </a:lnTo>
                    <a:lnTo>
                      <a:pt x="681539" y="806927"/>
                    </a:lnTo>
                    <a:lnTo>
                      <a:pt x="588821" y="899645"/>
                    </a:lnTo>
                    <a:lnTo>
                      <a:pt x="527204" y="838027"/>
                    </a:lnTo>
                    <a:lnTo>
                      <a:pt x="582909" y="782322"/>
                    </a:lnTo>
                    <a:lnTo>
                      <a:pt x="508896" y="756926"/>
                    </a:ln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0" name="フリーフォーム: 図形 1419">
                <a:extLst>
                  <a:ext uri="{FF2B5EF4-FFF2-40B4-BE49-F238E27FC236}">
                    <a16:creationId xmlns:a16="http://schemas.microsoft.com/office/drawing/2014/main" id="{419BE8AA-EF8E-41A8-9374-9642D1DAAFD6}"/>
                  </a:ext>
                </a:extLst>
              </p:cNvPr>
              <p:cNvSpPr/>
              <p:nvPr/>
            </p:nvSpPr>
            <p:spPr bwMode="auto">
              <a:xfrm rot="18900000">
                <a:off x="4543935" y="5060835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1" name="楕円 1420">
                <a:extLst>
                  <a:ext uri="{FF2B5EF4-FFF2-40B4-BE49-F238E27FC236}">
                    <a16:creationId xmlns:a16="http://schemas.microsoft.com/office/drawing/2014/main" id="{D862B662-2450-439D-9B2A-76C8F39457EE}"/>
                  </a:ext>
                </a:extLst>
              </p:cNvPr>
              <p:cNvSpPr/>
              <p:nvPr/>
            </p:nvSpPr>
            <p:spPr bwMode="auto">
              <a:xfrm rot="19800000">
                <a:off x="4440353" y="5386462"/>
                <a:ext cx="55791" cy="5300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2" name="フリーフォーム: 図形 1421">
                <a:extLst>
                  <a:ext uri="{FF2B5EF4-FFF2-40B4-BE49-F238E27FC236}">
                    <a16:creationId xmlns:a16="http://schemas.microsoft.com/office/drawing/2014/main" id="{13AAB7AD-F1AC-4461-8F76-BBB8C2EA76A3}"/>
                  </a:ext>
                </a:extLst>
              </p:cNvPr>
              <p:cNvSpPr/>
              <p:nvPr/>
            </p:nvSpPr>
            <p:spPr bwMode="auto">
              <a:xfrm rot="16200000">
                <a:off x="5519274" y="47767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6" name="グループ化 1405">
              <a:extLst>
                <a:ext uri="{FF2B5EF4-FFF2-40B4-BE49-F238E27FC236}">
                  <a16:creationId xmlns:a16="http://schemas.microsoft.com/office/drawing/2014/main" id="{6E70A47F-5641-42F4-900A-E43266291C54}"/>
                </a:ext>
              </a:extLst>
            </p:cNvPr>
            <p:cNvGrpSpPr/>
            <p:nvPr/>
          </p:nvGrpSpPr>
          <p:grpSpPr>
            <a:xfrm>
              <a:off x="5081813" y="5517136"/>
              <a:ext cx="753537" cy="509675"/>
              <a:chOff x="4128593" y="4847497"/>
              <a:chExt cx="1786489" cy="1208341"/>
            </a:xfrm>
          </p:grpSpPr>
          <p:sp>
            <p:nvSpPr>
              <p:cNvPr id="1407" name="フリーフォーム: 図形 1406">
                <a:extLst>
                  <a:ext uri="{FF2B5EF4-FFF2-40B4-BE49-F238E27FC236}">
                    <a16:creationId xmlns:a16="http://schemas.microsoft.com/office/drawing/2014/main" id="{AEB290EC-5DFB-47F0-918D-55B1343C9764}"/>
                  </a:ext>
                </a:extLst>
              </p:cNvPr>
              <p:cNvSpPr/>
              <p:nvPr/>
            </p:nvSpPr>
            <p:spPr bwMode="auto">
              <a:xfrm rot="13500000">
                <a:off x="4735335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8" name="フリーフォーム: 図形 1407">
                <a:extLst>
                  <a:ext uri="{FF2B5EF4-FFF2-40B4-BE49-F238E27FC236}">
                    <a16:creationId xmlns:a16="http://schemas.microsoft.com/office/drawing/2014/main" id="{B44D4FB1-00C7-4AAB-8EA8-700F6AFD237F}"/>
                  </a:ext>
                </a:extLst>
              </p:cNvPr>
              <p:cNvSpPr/>
              <p:nvPr/>
            </p:nvSpPr>
            <p:spPr bwMode="auto">
              <a:xfrm rot="13500000">
                <a:off x="4897041" y="5619281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9" name="フリーフォーム: 図形 1408">
                <a:extLst>
                  <a:ext uri="{FF2B5EF4-FFF2-40B4-BE49-F238E27FC236}">
                    <a16:creationId xmlns:a16="http://schemas.microsoft.com/office/drawing/2014/main" id="{0AEAE957-5DDA-4D16-9204-BFCFDEBE6939}"/>
                  </a:ext>
                </a:extLst>
              </p:cNvPr>
              <p:cNvSpPr/>
              <p:nvPr/>
            </p:nvSpPr>
            <p:spPr bwMode="auto">
              <a:xfrm rot="8100000" flipH="1">
                <a:off x="5459027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0" name="フリーフォーム: 図形 1409">
                <a:extLst>
                  <a:ext uri="{FF2B5EF4-FFF2-40B4-BE49-F238E27FC236}">
                    <a16:creationId xmlns:a16="http://schemas.microsoft.com/office/drawing/2014/main" id="{19395975-6CC9-4B83-8495-E5C91506B09E}"/>
                  </a:ext>
                </a:extLst>
              </p:cNvPr>
              <p:cNvSpPr/>
              <p:nvPr/>
            </p:nvSpPr>
            <p:spPr bwMode="auto">
              <a:xfrm rot="8100000" flipH="1">
                <a:off x="527610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1" name="フリーフォーム: 図形 1410">
                <a:extLst>
                  <a:ext uri="{FF2B5EF4-FFF2-40B4-BE49-F238E27FC236}">
                    <a16:creationId xmlns:a16="http://schemas.microsoft.com/office/drawing/2014/main" id="{28D07957-4AB4-4619-A0F9-B1A6F6E0BEF8}"/>
                  </a:ext>
                </a:extLst>
              </p:cNvPr>
              <p:cNvSpPr/>
              <p:nvPr/>
            </p:nvSpPr>
            <p:spPr bwMode="auto">
              <a:xfrm>
                <a:off x="4128593" y="5041621"/>
                <a:ext cx="1774133" cy="938450"/>
              </a:xfrm>
              <a:custGeom>
                <a:avLst/>
                <a:gdLst>
                  <a:gd name="connsiteX0" fmla="*/ 896445 w 1774133"/>
                  <a:gd name="connsiteY0" fmla="*/ 0 h 938450"/>
                  <a:gd name="connsiteX1" fmla="*/ 1535129 w 1774133"/>
                  <a:gd name="connsiteY1" fmla="*/ 252730 h 938450"/>
                  <a:gd name="connsiteX2" fmla="*/ 1544746 w 1774133"/>
                  <a:gd name="connsiteY2" fmla="*/ 271226 h 938450"/>
                  <a:gd name="connsiteX3" fmla="*/ 1553399 w 1774133"/>
                  <a:gd name="connsiteY3" fmla="*/ 268469 h 938450"/>
                  <a:gd name="connsiteX4" fmla="*/ 1774133 w 1774133"/>
                  <a:gd name="connsiteY4" fmla="*/ 334807 h 938450"/>
                  <a:gd name="connsiteX5" fmla="*/ 1640678 w 1774133"/>
                  <a:gd name="connsiteY5" fmla="*/ 315854 h 938450"/>
                  <a:gd name="connsiteX6" fmla="*/ 1575474 w 1774133"/>
                  <a:gd name="connsiteY6" fmla="*/ 330320 h 938450"/>
                  <a:gd name="connsiteX7" fmla="*/ 1575518 w 1774133"/>
                  <a:gd name="connsiteY7" fmla="*/ 330404 h 938450"/>
                  <a:gd name="connsiteX8" fmla="*/ 1589600 w 1774133"/>
                  <a:gd name="connsiteY8" fmla="*/ 413798 h 938450"/>
                  <a:gd name="connsiteX9" fmla="*/ 1409531 w 1774133"/>
                  <a:gd name="connsiteY9" fmla="*/ 692026 h 938450"/>
                  <a:gd name="connsiteX10" fmla="*/ 1371021 w 1774133"/>
                  <a:gd name="connsiteY10" fmla="*/ 711935 h 938450"/>
                  <a:gd name="connsiteX11" fmla="*/ 1497113 w 1774133"/>
                  <a:gd name="connsiteY11" fmla="*/ 838027 h 938450"/>
                  <a:gd name="connsiteX12" fmla="*/ 1435495 w 1774133"/>
                  <a:gd name="connsiteY12" fmla="*/ 899645 h 938450"/>
                  <a:gd name="connsiteX13" fmla="*/ 1289784 w 1774133"/>
                  <a:gd name="connsiteY13" fmla="*/ 753933 h 938450"/>
                  <a:gd name="connsiteX14" fmla="*/ 1283995 w 1774133"/>
                  <a:gd name="connsiteY14" fmla="*/ 756926 h 938450"/>
                  <a:gd name="connsiteX15" fmla="*/ 1245549 w 1774133"/>
                  <a:gd name="connsiteY15" fmla="*/ 769384 h 938450"/>
                  <a:gd name="connsiteX16" fmla="*/ 1314192 w 1774133"/>
                  <a:gd name="connsiteY16" fmla="*/ 838026 h 938450"/>
                  <a:gd name="connsiteX17" fmla="*/ 1252574 w 1774133"/>
                  <a:gd name="connsiteY17" fmla="*/ 899644 h 938450"/>
                  <a:gd name="connsiteX18" fmla="*/ 1150861 w 1774133"/>
                  <a:gd name="connsiteY18" fmla="*/ 797930 h 938450"/>
                  <a:gd name="connsiteX19" fmla="*/ 1036140 w 1774133"/>
                  <a:gd name="connsiteY19" fmla="*/ 819189 h 938450"/>
                  <a:gd name="connsiteX20" fmla="*/ 896445 w 1774133"/>
                  <a:gd name="connsiteY20" fmla="*/ 827596 h 938450"/>
                  <a:gd name="connsiteX21" fmla="*/ 862896 w 1774133"/>
                  <a:gd name="connsiteY21" fmla="*/ 826081 h 938450"/>
                  <a:gd name="connsiteX22" fmla="*/ 750527 w 1774133"/>
                  <a:gd name="connsiteY22" fmla="*/ 938450 h 938450"/>
                  <a:gd name="connsiteX23" fmla="*/ 688910 w 1774133"/>
                  <a:gd name="connsiteY23" fmla="*/ 876832 h 938450"/>
                  <a:gd name="connsiteX24" fmla="*/ 748716 w 1774133"/>
                  <a:gd name="connsiteY24" fmla="*/ 817027 h 938450"/>
                  <a:gd name="connsiteX25" fmla="*/ 690322 w 1774133"/>
                  <a:gd name="connsiteY25" fmla="*/ 808993 h 938450"/>
                  <a:gd name="connsiteX26" fmla="*/ 681539 w 1774133"/>
                  <a:gd name="connsiteY26" fmla="*/ 806927 h 938450"/>
                  <a:gd name="connsiteX27" fmla="*/ 588821 w 1774133"/>
                  <a:gd name="connsiteY27" fmla="*/ 899645 h 938450"/>
                  <a:gd name="connsiteX28" fmla="*/ 527204 w 1774133"/>
                  <a:gd name="connsiteY28" fmla="*/ 838027 h 938450"/>
                  <a:gd name="connsiteX29" fmla="*/ 582909 w 1774133"/>
                  <a:gd name="connsiteY29" fmla="*/ 782322 h 938450"/>
                  <a:gd name="connsiteX30" fmla="*/ 508896 w 1774133"/>
                  <a:gd name="connsiteY30" fmla="*/ 756926 h 938450"/>
                  <a:gd name="connsiteX31" fmla="*/ 472492 w 1774133"/>
                  <a:gd name="connsiteY31" fmla="*/ 738994 h 938450"/>
                  <a:gd name="connsiteX32" fmla="*/ 501678 w 1774133"/>
                  <a:gd name="connsiteY32" fmla="*/ 708094 h 938450"/>
                  <a:gd name="connsiteX33" fmla="*/ 514132 w 1774133"/>
                  <a:gd name="connsiteY33" fmla="*/ 664060 h 938450"/>
                  <a:gd name="connsiteX34" fmla="*/ 355648 w 1774133"/>
                  <a:gd name="connsiteY34" fmla="*/ 678201 h 938450"/>
                  <a:gd name="connsiteX35" fmla="*/ 300081 w 1774133"/>
                  <a:gd name="connsiteY35" fmla="*/ 673243 h 938450"/>
                  <a:gd name="connsiteX36" fmla="*/ 0 w 1774133"/>
                  <a:gd name="connsiteY36" fmla="*/ 584206 h 938450"/>
                  <a:gd name="connsiteX37" fmla="*/ 0 w 1774133"/>
                  <a:gd name="connsiteY37" fmla="*/ 487045 h 938450"/>
                  <a:gd name="connsiteX38" fmla="*/ 205369 w 1774133"/>
                  <a:gd name="connsiteY38" fmla="*/ 426110 h 938450"/>
                  <a:gd name="connsiteX39" fmla="*/ 203290 w 1774133"/>
                  <a:gd name="connsiteY39" fmla="*/ 413798 h 938450"/>
                  <a:gd name="connsiteX40" fmla="*/ 896445 w 1774133"/>
                  <a:gd name="connsiteY40" fmla="*/ 0 h 9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774133" h="938450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0924"/>
                      <a:pt x="1521411" y="618541"/>
                      <a:pt x="1409531" y="692026"/>
                    </a:cubicBezTo>
                    <a:lnTo>
                      <a:pt x="1371021" y="711935"/>
                    </a:lnTo>
                    <a:lnTo>
                      <a:pt x="1497113" y="838027"/>
                    </a:lnTo>
                    <a:lnTo>
                      <a:pt x="1435495" y="899645"/>
                    </a:lnTo>
                    <a:lnTo>
                      <a:pt x="1289784" y="753933"/>
                    </a:lnTo>
                    <a:lnTo>
                      <a:pt x="1283995" y="756926"/>
                    </a:lnTo>
                    <a:lnTo>
                      <a:pt x="1245549" y="769384"/>
                    </a:lnTo>
                    <a:lnTo>
                      <a:pt x="1314192" y="838026"/>
                    </a:lnTo>
                    <a:lnTo>
                      <a:pt x="1252574" y="899644"/>
                    </a:lnTo>
                    <a:lnTo>
                      <a:pt x="1150861" y="797930"/>
                    </a:lnTo>
                    <a:lnTo>
                      <a:pt x="1036140" y="819189"/>
                    </a:lnTo>
                    <a:cubicBezTo>
                      <a:pt x="991017" y="824702"/>
                      <a:pt x="944298" y="827596"/>
                      <a:pt x="896445" y="827596"/>
                    </a:cubicBezTo>
                    <a:lnTo>
                      <a:pt x="862896" y="826081"/>
                    </a:lnTo>
                    <a:lnTo>
                      <a:pt x="750527" y="938450"/>
                    </a:lnTo>
                    <a:lnTo>
                      <a:pt x="688910" y="876832"/>
                    </a:lnTo>
                    <a:lnTo>
                      <a:pt x="748716" y="817027"/>
                    </a:lnTo>
                    <a:lnTo>
                      <a:pt x="690322" y="808993"/>
                    </a:lnTo>
                    <a:lnTo>
                      <a:pt x="681539" y="806927"/>
                    </a:lnTo>
                    <a:lnTo>
                      <a:pt x="588821" y="899645"/>
                    </a:lnTo>
                    <a:lnTo>
                      <a:pt x="527204" y="838027"/>
                    </a:lnTo>
                    <a:lnTo>
                      <a:pt x="582909" y="782322"/>
                    </a:lnTo>
                    <a:lnTo>
                      <a:pt x="508896" y="756926"/>
                    </a:ln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2" name="フリーフォーム: 図形 1411">
                <a:extLst>
                  <a:ext uri="{FF2B5EF4-FFF2-40B4-BE49-F238E27FC236}">
                    <a16:creationId xmlns:a16="http://schemas.microsoft.com/office/drawing/2014/main" id="{3187481D-B50C-413A-A976-601F297CD80B}"/>
                  </a:ext>
                </a:extLst>
              </p:cNvPr>
              <p:cNvSpPr/>
              <p:nvPr/>
            </p:nvSpPr>
            <p:spPr bwMode="auto">
              <a:xfrm rot="18900000">
                <a:off x="4543935" y="5060835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3" name="楕円 1412">
                <a:extLst>
                  <a:ext uri="{FF2B5EF4-FFF2-40B4-BE49-F238E27FC236}">
                    <a16:creationId xmlns:a16="http://schemas.microsoft.com/office/drawing/2014/main" id="{352C4431-9C3D-44B0-B35C-37D21FD56E02}"/>
                  </a:ext>
                </a:extLst>
              </p:cNvPr>
              <p:cNvSpPr/>
              <p:nvPr/>
            </p:nvSpPr>
            <p:spPr bwMode="auto">
              <a:xfrm rot="19800000">
                <a:off x="4440353" y="5386462"/>
                <a:ext cx="55791" cy="5300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4" name="フリーフォーム: 図形 1413">
                <a:extLst>
                  <a:ext uri="{FF2B5EF4-FFF2-40B4-BE49-F238E27FC236}">
                    <a16:creationId xmlns:a16="http://schemas.microsoft.com/office/drawing/2014/main" id="{8A5DA321-AB53-4DBB-87DE-2BC0515139CA}"/>
                  </a:ext>
                </a:extLst>
              </p:cNvPr>
              <p:cNvSpPr/>
              <p:nvPr/>
            </p:nvSpPr>
            <p:spPr bwMode="auto">
              <a:xfrm rot="16200000">
                <a:off x="5519274" y="4776720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36" name="グループ化 1435">
            <a:extLst>
              <a:ext uri="{FF2B5EF4-FFF2-40B4-BE49-F238E27FC236}">
                <a16:creationId xmlns:a16="http://schemas.microsoft.com/office/drawing/2014/main" id="{D98DD7AA-2471-4906-BAE5-78035E5474EE}"/>
              </a:ext>
            </a:extLst>
          </p:cNvPr>
          <p:cNvGrpSpPr/>
          <p:nvPr/>
        </p:nvGrpSpPr>
        <p:grpSpPr>
          <a:xfrm>
            <a:off x="2240827" y="4779120"/>
            <a:ext cx="1623790" cy="1247689"/>
            <a:chOff x="2240827" y="4779120"/>
            <a:chExt cx="1623790" cy="1247689"/>
          </a:xfrm>
        </p:grpSpPr>
        <p:grpSp>
          <p:nvGrpSpPr>
            <p:cNvPr id="1437" name="グループ化 1436">
              <a:extLst>
                <a:ext uri="{FF2B5EF4-FFF2-40B4-BE49-F238E27FC236}">
                  <a16:creationId xmlns:a16="http://schemas.microsoft.com/office/drawing/2014/main" id="{EC4E44BA-0012-42ED-B166-6FA1B5B3BB3C}"/>
                </a:ext>
              </a:extLst>
            </p:cNvPr>
            <p:cNvGrpSpPr/>
            <p:nvPr/>
          </p:nvGrpSpPr>
          <p:grpSpPr>
            <a:xfrm>
              <a:off x="2240827" y="4779120"/>
              <a:ext cx="1623790" cy="1128143"/>
              <a:chOff x="2240827" y="4874099"/>
              <a:chExt cx="1700932" cy="1181738"/>
            </a:xfrm>
          </p:grpSpPr>
          <p:grpSp>
            <p:nvGrpSpPr>
              <p:cNvPr id="1454" name="グループ化 1453">
                <a:extLst>
                  <a:ext uri="{FF2B5EF4-FFF2-40B4-BE49-F238E27FC236}">
                    <a16:creationId xmlns:a16="http://schemas.microsoft.com/office/drawing/2014/main" id="{E08D42E3-08EA-481E-A93F-E5EB5A210A0A}"/>
                  </a:ext>
                </a:extLst>
              </p:cNvPr>
              <p:cNvGrpSpPr/>
              <p:nvPr/>
            </p:nvGrpSpPr>
            <p:grpSpPr>
              <a:xfrm>
                <a:off x="2836249" y="4874099"/>
                <a:ext cx="658126" cy="232790"/>
                <a:chOff x="2836249" y="4876607"/>
                <a:chExt cx="658126" cy="232790"/>
              </a:xfrm>
            </p:grpSpPr>
            <p:sp>
              <p:nvSpPr>
                <p:cNvPr id="1463" name="フリーフォーム: 図形 1462">
                  <a:extLst>
                    <a:ext uri="{FF2B5EF4-FFF2-40B4-BE49-F238E27FC236}">
                      <a16:creationId xmlns:a16="http://schemas.microsoft.com/office/drawing/2014/main" id="{86E04B06-4263-4B27-9D4F-4F61A9AF1FB4}"/>
                    </a:ext>
                  </a:extLst>
                </p:cNvPr>
                <p:cNvSpPr/>
                <p:nvPr/>
              </p:nvSpPr>
              <p:spPr bwMode="auto">
                <a:xfrm>
                  <a:off x="2923009" y="4881623"/>
                  <a:ext cx="571366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4" name="フリーフォーム: 図形 1463">
                  <a:extLst>
                    <a:ext uri="{FF2B5EF4-FFF2-40B4-BE49-F238E27FC236}">
                      <a16:creationId xmlns:a16="http://schemas.microsoft.com/office/drawing/2014/main" id="{60FCEE0A-905E-4DFA-8339-B82ECCC3F56D}"/>
                    </a:ext>
                  </a:extLst>
                </p:cNvPr>
                <p:cNvSpPr/>
                <p:nvPr/>
              </p:nvSpPr>
              <p:spPr bwMode="auto">
                <a:xfrm>
                  <a:off x="2836249" y="4876607"/>
                  <a:ext cx="578150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5" name="フリーフォーム: 図形 1454">
                <a:extLst>
                  <a:ext uri="{FF2B5EF4-FFF2-40B4-BE49-F238E27FC236}">
                    <a16:creationId xmlns:a16="http://schemas.microsoft.com/office/drawing/2014/main" id="{99CABC31-05FA-4B3B-8FE9-0C6BE4798B20}"/>
                  </a:ext>
                </a:extLst>
              </p:cNvPr>
              <p:cNvSpPr/>
              <p:nvPr/>
            </p:nvSpPr>
            <p:spPr bwMode="auto">
              <a:xfrm rot="10800000">
                <a:off x="288500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6" name="フリーフォーム: 図形 1455">
                <a:extLst>
                  <a:ext uri="{FF2B5EF4-FFF2-40B4-BE49-F238E27FC236}">
                    <a16:creationId xmlns:a16="http://schemas.microsoft.com/office/drawing/2014/main" id="{E7BF20F6-34F9-457D-897A-967B4FB2248B}"/>
                  </a:ext>
                </a:extLst>
              </p:cNvPr>
              <p:cNvSpPr/>
              <p:nvPr/>
            </p:nvSpPr>
            <p:spPr bwMode="auto">
              <a:xfrm rot="10800000">
                <a:off x="300927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7" name="フリーフォーム: 図形 1456">
                <a:extLst>
                  <a:ext uri="{FF2B5EF4-FFF2-40B4-BE49-F238E27FC236}">
                    <a16:creationId xmlns:a16="http://schemas.microsoft.com/office/drawing/2014/main" id="{C27B6DDF-12BE-4312-885E-4CCFE1C3B223}"/>
                  </a:ext>
                </a:extLst>
              </p:cNvPr>
              <p:cNvSpPr/>
              <p:nvPr/>
            </p:nvSpPr>
            <p:spPr bwMode="auto">
              <a:xfrm rot="10800000" flipH="1">
                <a:off x="351261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8" name="フリーフォーム: 図形 1457">
                <a:extLst>
                  <a:ext uri="{FF2B5EF4-FFF2-40B4-BE49-F238E27FC236}">
                    <a16:creationId xmlns:a16="http://schemas.microsoft.com/office/drawing/2014/main" id="{EEB594D2-DB5B-4F66-B03D-C102D1B58851}"/>
                  </a:ext>
                </a:extLst>
              </p:cNvPr>
              <p:cNvSpPr/>
              <p:nvPr/>
            </p:nvSpPr>
            <p:spPr bwMode="auto">
              <a:xfrm rot="10800000" flipH="1">
                <a:off x="338834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9" name="フリーフォーム: 図形 1458">
                <a:extLst>
                  <a:ext uri="{FF2B5EF4-FFF2-40B4-BE49-F238E27FC236}">
                    <a16:creationId xmlns:a16="http://schemas.microsoft.com/office/drawing/2014/main" id="{52578B57-F902-477F-A490-ED239E370A61}"/>
                  </a:ext>
                </a:extLst>
              </p:cNvPr>
              <p:cNvSpPr/>
              <p:nvPr/>
            </p:nvSpPr>
            <p:spPr bwMode="auto">
              <a:xfrm rot="10800000" flipH="1" flipV="1">
                <a:off x="2240827" y="5041623"/>
                <a:ext cx="1700932" cy="907067"/>
              </a:xfrm>
              <a:custGeom>
                <a:avLst/>
                <a:gdLst>
                  <a:gd name="connsiteX0" fmla="*/ 896445 w 1700932"/>
                  <a:gd name="connsiteY0" fmla="*/ 0 h 907067"/>
                  <a:gd name="connsiteX1" fmla="*/ 1535129 w 1700932"/>
                  <a:gd name="connsiteY1" fmla="*/ 252729 h 907067"/>
                  <a:gd name="connsiteX2" fmla="*/ 1571949 w 1700932"/>
                  <a:gd name="connsiteY2" fmla="*/ 323540 h 907067"/>
                  <a:gd name="connsiteX3" fmla="*/ 1630151 w 1700932"/>
                  <a:gd name="connsiteY3" fmla="*/ 369160 h 907067"/>
                  <a:gd name="connsiteX4" fmla="*/ 1683068 w 1700932"/>
                  <a:gd name="connsiteY4" fmla="*/ 593490 h 907067"/>
                  <a:gd name="connsiteX5" fmla="*/ 1632754 w 1700932"/>
                  <a:gd name="connsiteY5" fmla="*/ 468438 h 907067"/>
                  <a:gd name="connsiteX6" fmla="*/ 1588522 w 1700932"/>
                  <a:gd name="connsiteY6" fmla="*/ 420182 h 907067"/>
                  <a:gd name="connsiteX7" fmla="*/ 1575518 w 1700932"/>
                  <a:gd name="connsiteY7" fmla="*/ 497193 h 907067"/>
                  <a:gd name="connsiteX8" fmla="*/ 1386580 w 1700932"/>
                  <a:gd name="connsiteY8" fmla="*/ 706398 h 907067"/>
                  <a:gd name="connsiteX9" fmla="*/ 1358924 w 1700932"/>
                  <a:gd name="connsiteY9" fmla="*/ 720019 h 907067"/>
                  <a:gd name="connsiteX10" fmla="*/ 1358924 w 1700932"/>
                  <a:gd name="connsiteY10" fmla="*/ 907067 h 907067"/>
                  <a:gd name="connsiteX11" fmla="*/ 1271784 w 1700932"/>
                  <a:gd name="connsiteY11" fmla="*/ 907067 h 907067"/>
                  <a:gd name="connsiteX12" fmla="*/ 1271784 w 1700932"/>
                  <a:gd name="connsiteY12" fmla="*/ 760883 h 907067"/>
                  <a:gd name="connsiteX13" fmla="*/ 1234653 w 1700932"/>
                  <a:gd name="connsiteY13" fmla="*/ 772915 h 907067"/>
                  <a:gd name="connsiteX14" fmla="*/ 1234653 w 1700932"/>
                  <a:gd name="connsiteY14" fmla="*/ 907066 h 907067"/>
                  <a:gd name="connsiteX15" fmla="*/ 1147513 w 1700932"/>
                  <a:gd name="connsiteY15" fmla="*/ 907066 h 907067"/>
                  <a:gd name="connsiteX16" fmla="*/ 1147513 w 1700932"/>
                  <a:gd name="connsiteY16" fmla="*/ 798551 h 907067"/>
                  <a:gd name="connsiteX17" fmla="*/ 1036140 w 1700932"/>
                  <a:gd name="connsiteY17" fmla="*/ 819189 h 907067"/>
                  <a:gd name="connsiteX18" fmla="*/ 896445 w 1700932"/>
                  <a:gd name="connsiteY18" fmla="*/ 827596 h 907067"/>
                  <a:gd name="connsiteX19" fmla="*/ 855588 w 1700932"/>
                  <a:gd name="connsiteY19" fmla="*/ 825751 h 907067"/>
                  <a:gd name="connsiteX20" fmla="*/ 855588 w 1700932"/>
                  <a:gd name="connsiteY20" fmla="*/ 907067 h 907067"/>
                  <a:gd name="connsiteX21" fmla="*/ 768448 w 1700932"/>
                  <a:gd name="connsiteY21" fmla="*/ 907067 h 907067"/>
                  <a:gd name="connsiteX22" fmla="*/ 768448 w 1700932"/>
                  <a:gd name="connsiteY22" fmla="*/ 819741 h 907067"/>
                  <a:gd name="connsiteX23" fmla="*/ 731317 w 1700932"/>
                  <a:gd name="connsiteY23" fmla="*/ 814633 h 907067"/>
                  <a:gd name="connsiteX24" fmla="*/ 731317 w 1700932"/>
                  <a:gd name="connsiteY24" fmla="*/ 907067 h 907067"/>
                  <a:gd name="connsiteX25" fmla="*/ 644177 w 1700932"/>
                  <a:gd name="connsiteY25" fmla="*/ 907067 h 907067"/>
                  <a:gd name="connsiteX26" fmla="*/ 644177 w 1700932"/>
                  <a:gd name="connsiteY26" fmla="*/ 798139 h 907067"/>
                  <a:gd name="connsiteX27" fmla="*/ 595934 w 1700932"/>
                  <a:gd name="connsiteY27" fmla="*/ 786791 h 907067"/>
                  <a:gd name="connsiteX28" fmla="*/ 508896 w 1700932"/>
                  <a:gd name="connsiteY28" fmla="*/ 756926 h 907067"/>
                  <a:gd name="connsiteX29" fmla="*/ 472492 w 1700932"/>
                  <a:gd name="connsiteY29" fmla="*/ 738994 h 907067"/>
                  <a:gd name="connsiteX30" fmla="*/ 501678 w 1700932"/>
                  <a:gd name="connsiteY30" fmla="*/ 708094 h 907067"/>
                  <a:gd name="connsiteX31" fmla="*/ 514132 w 1700932"/>
                  <a:gd name="connsiteY31" fmla="*/ 664060 h 907067"/>
                  <a:gd name="connsiteX32" fmla="*/ 355648 w 1700932"/>
                  <a:gd name="connsiteY32" fmla="*/ 678201 h 907067"/>
                  <a:gd name="connsiteX33" fmla="*/ 300081 w 1700932"/>
                  <a:gd name="connsiteY33" fmla="*/ 673243 h 907067"/>
                  <a:gd name="connsiteX34" fmla="*/ 0 w 1700932"/>
                  <a:gd name="connsiteY34" fmla="*/ 584206 h 907067"/>
                  <a:gd name="connsiteX35" fmla="*/ 0 w 1700932"/>
                  <a:gd name="connsiteY35" fmla="*/ 487045 h 907067"/>
                  <a:gd name="connsiteX36" fmla="*/ 205369 w 1700932"/>
                  <a:gd name="connsiteY36" fmla="*/ 426110 h 907067"/>
                  <a:gd name="connsiteX37" fmla="*/ 203290 w 1700932"/>
                  <a:gd name="connsiteY37" fmla="*/ 413798 h 907067"/>
                  <a:gd name="connsiteX38" fmla="*/ 896445 w 1700932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2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1" y="369160"/>
                    </a:lnTo>
                    <a:cubicBezTo>
                      <a:pt x="1696733" y="439528"/>
                      <a:pt x="1720788" y="528157"/>
                      <a:pt x="1683068" y="593490"/>
                    </a:cubicBezTo>
                    <a:cubicBezTo>
                      <a:pt x="1679659" y="551266"/>
                      <a:pt x="1661741" y="508015"/>
                      <a:pt x="1632754" y="468438"/>
                    </a:cubicBezTo>
                    <a:lnTo>
                      <a:pt x="1588522" y="420182"/>
                    </a:lnTo>
                    <a:lnTo>
                      <a:pt x="1575518" y="497193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5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0" name="フリーフォーム: 図形 1459">
                <a:extLst>
                  <a:ext uri="{FF2B5EF4-FFF2-40B4-BE49-F238E27FC236}">
                    <a16:creationId xmlns:a16="http://schemas.microsoft.com/office/drawing/2014/main" id="{C5C159CF-FBAA-4B22-AB88-5EF95B0DB86D}"/>
                  </a:ext>
                </a:extLst>
              </p:cNvPr>
              <p:cNvSpPr/>
              <p:nvPr/>
            </p:nvSpPr>
            <p:spPr bwMode="auto">
              <a:xfrm rot="17100000">
                <a:off x="260026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1" name="フリーフォーム: 図形 1460">
                <a:extLst>
                  <a:ext uri="{FF2B5EF4-FFF2-40B4-BE49-F238E27FC236}">
                    <a16:creationId xmlns:a16="http://schemas.microsoft.com/office/drawing/2014/main" id="{B20A6192-B154-496C-9D03-1C0B75322C91}"/>
                  </a:ext>
                </a:extLst>
              </p:cNvPr>
              <p:cNvSpPr/>
              <p:nvPr/>
            </p:nvSpPr>
            <p:spPr bwMode="auto">
              <a:xfrm rot="18900000">
                <a:off x="2966784" y="5075126"/>
                <a:ext cx="574458" cy="574463"/>
              </a:xfrm>
              <a:custGeom>
                <a:avLst/>
                <a:gdLst>
                  <a:gd name="connsiteX0" fmla="*/ 357961 w 574458"/>
                  <a:gd name="connsiteY0" fmla="*/ 490234 h 574463"/>
                  <a:gd name="connsiteX1" fmla="*/ 357961 w 574458"/>
                  <a:gd name="connsiteY1" fmla="*/ 508580 h 574463"/>
                  <a:gd name="connsiteX2" fmla="*/ 292951 w 574458"/>
                  <a:gd name="connsiteY2" fmla="*/ 508579 h 574463"/>
                  <a:gd name="connsiteX3" fmla="*/ 292951 w 574458"/>
                  <a:gd name="connsiteY3" fmla="*/ 574463 h 574463"/>
                  <a:gd name="connsiteX4" fmla="*/ 273732 w 574458"/>
                  <a:gd name="connsiteY4" fmla="*/ 574463 h 574463"/>
                  <a:gd name="connsiteX5" fmla="*/ 273732 w 574458"/>
                  <a:gd name="connsiteY5" fmla="*/ 490234 h 574463"/>
                  <a:gd name="connsiteX6" fmla="*/ 270090 w 574458"/>
                  <a:gd name="connsiteY6" fmla="*/ 402362 h 574463"/>
                  <a:gd name="connsiteX7" fmla="*/ 270090 w 574458"/>
                  <a:gd name="connsiteY7" fmla="*/ 420707 h 574463"/>
                  <a:gd name="connsiteX8" fmla="*/ 205080 w 574458"/>
                  <a:gd name="connsiteY8" fmla="*/ 420707 h 574463"/>
                  <a:gd name="connsiteX9" fmla="*/ 205080 w 574458"/>
                  <a:gd name="connsiteY9" fmla="*/ 486591 h 574463"/>
                  <a:gd name="connsiteX10" fmla="*/ 185861 w 574458"/>
                  <a:gd name="connsiteY10" fmla="*/ 486591 h 574463"/>
                  <a:gd name="connsiteX11" fmla="*/ 185861 w 574458"/>
                  <a:gd name="connsiteY11" fmla="*/ 402362 h 574463"/>
                  <a:gd name="connsiteX12" fmla="*/ 172099 w 574458"/>
                  <a:gd name="connsiteY12" fmla="*/ 304371 h 574463"/>
                  <a:gd name="connsiteX13" fmla="*/ 172099 w 574458"/>
                  <a:gd name="connsiteY13" fmla="*/ 322717 h 574463"/>
                  <a:gd name="connsiteX14" fmla="*/ 107089 w 574458"/>
                  <a:gd name="connsiteY14" fmla="*/ 322716 h 574463"/>
                  <a:gd name="connsiteX15" fmla="*/ 107089 w 574458"/>
                  <a:gd name="connsiteY15" fmla="*/ 388600 h 574463"/>
                  <a:gd name="connsiteX16" fmla="*/ 87870 w 574458"/>
                  <a:gd name="connsiteY16" fmla="*/ 388600 h 574463"/>
                  <a:gd name="connsiteX17" fmla="*/ 87870 w 574458"/>
                  <a:gd name="connsiteY17" fmla="*/ 304371 h 574463"/>
                  <a:gd name="connsiteX18" fmla="*/ 84229 w 574458"/>
                  <a:gd name="connsiteY18" fmla="*/ 216499 h 574463"/>
                  <a:gd name="connsiteX19" fmla="*/ 84229 w 574458"/>
                  <a:gd name="connsiteY19" fmla="*/ 234844 h 574463"/>
                  <a:gd name="connsiteX20" fmla="*/ 19218 w 574458"/>
                  <a:gd name="connsiteY20" fmla="*/ 234844 h 574463"/>
                  <a:gd name="connsiteX21" fmla="*/ 19219 w 574458"/>
                  <a:gd name="connsiteY21" fmla="*/ 300728 h 574463"/>
                  <a:gd name="connsiteX22" fmla="*/ 0 w 574458"/>
                  <a:gd name="connsiteY22" fmla="*/ 300728 h 574463"/>
                  <a:gd name="connsiteX23" fmla="*/ 0 w 574458"/>
                  <a:gd name="connsiteY23" fmla="*/ 216499 h 574463"/>
                  <a:gd name="connsiteX24" fmla="*/ 424184 w 574458"/>
                  <a:gd name="connsiteY24" fmla="*/ 339958 h 574463"/>
                  <a:gd name="connsiteX25" fmla="*/ 424184 w 574458"/>
                  <a:gd name="connsiteY25" fmla="*/ 358304 h 574463"/>
                  <a:gd name="connsiteX26" fmla="*/ 359174 w 574458"/>
                  <a:gd name="connsiteY26" fmla="*/ 358304 h 574463"/>
                  <a:gd name="connsiteX27" fmla="*/ 359174 w 574458"/>
                  <a:gd name="connsiteY27" fmla="*/ 424187 h 574463"/>
                  <a:gd name="connsiteX28" fmla="*/ 339955 w 574458"/>
                  <a:gd name="connsiteY28" fmla="*/ 424187 h 574463"/>
                  <a:gd name="connsiteX29" fmla="*/ 339955 w 574458"/>
                  <a:gd name="connsiteY29" fmla="*/ 339958 h 574463"/>
                  <a:gd name="connsiteX30" fmla="*/ 336313 w 574458"/>
                  <a:gd name="connsiteY30" fmla="*/ 252085 h 574463"/>
                  <a:gd name="connsiteX31" fmla="*/ 336313 w 574458"/>
                  <a:gd name="connsiteY31" fmla="*/ 270431 h 574463"/>
                  <a:gd name="connsiteX32" fmla="*/ 271303 w 574458"/>
                  <a:gd name="connsiteY32" fmla="*/ 270431 h 574463"/>
                  <a:gd name="connsiteX33" fmla="*/ 271303 w 574458"/>
                  <a:gd name="connsiteY33" fmla="*/ 336314 h 574463"/>
                  <a:gd name="connsiteX34" fmla="*/ 252084 w 574458"/>
                  <a:gd name="connsiteY34" fmla="*/ 336314 h 574463"/>
                  <a:gd name="connsiteX35" fmla="*/ 252084 w 574458"/>
                  <a:gd name="connsiteY35" fmla="*/ 252085 h 574463"/>
                  <a:gd name="connsiteX36" fmla="*/ 238323 w 574458"/>
                  <a:gd name="connsiteY36" fmla="*/ 154095 h 574463"/>
                  <a:gd name="connsiteX37" fmla="*/ 238323 w 574458"/>
                  <a:gd name="connsiteY37" fmla="*/ 172441 h 574463"/>
                  <a:gd name="connsiteX38" fmla="*/ 173313 w 574458"/>
                  <a:gd name="connsiteY38" fmla="*/ 172441 h 574463"/>
                  <a:gd name="connsiteX39" fmla="*/ 173313 w 574458"/>
                  <a:gd name="connsiteY39" fmla="*/ 238324 h 574463"/>
                  <a:gd name="connsiteX40" fmla="*/ 154094 w 574458"/>
                  <a:gd name="connsiteY40" fmla="*/ 238324 h 574463"/>
                  <a:gd name="connsiteX41" fmla="*/ 154094 w 574458"/>
                  <a:gd name="connsiteY41" fmla="*/ 154095 h 574463"/>
                  <a:gd name="connsiteX42" fmla="*/ 574458 w 574458"/>
                  <a:gd name="connsiteY42" fmla="*/ 273736 h 574463"/>
                  <a:gd name="connsiteX43" fmla="*/ 574458 w 574458"/>
                  <a:gd name="connsiteY43" fmla="*/ 292081 h 574463"/>
                  <a:gd name="connsiteX44" fmla="*/ 509448 w 574458"/>
                  <a:gd name="connsiteY44" fmla="*/ 292081 h 574463"/>
                  <a:gd name="connsiteX45" fmla="*/ 509448 w 574458"/>
                  <a:gd name="connsiteY45" fmla="*/ 357964 h 574463"/>
                  <a:gd name="connsiteX46" fmla="*/ 490229 w 574458"/>
                  <a:gd name="connsiteY46" fmla="*/ 357965 h 574463"/>
                  <a:gd name="connsiteX47" fmla="*/ 490229 w 574458"/>
                  <a:gd name="connsiteY47" fmla="*/ 273736 h 574463"/>
                  <a:gd name="connsiteX48" fmla="*/ 486587 w 574458"/>
                  <a:gd name="connsiteY48" fmla="*/ 185863 h 574463"/>
                  <a:gd name="connsiteX49" fmla="*/ 486587 w 574458"/>
                  <a:gd name="connsiteY49" fmla="*/ 204209 h 574463"/>
                  <a:gd name="connsiteX50" fmla="*/ 421577 w 574458"/>
                  <a:gd name="connsiteY50" fmla="*/ 204209 h 574463"/>
                  <a:gd name="connsiteX51" fmla="*/ 421577 w 574458"/>
                  <a:gd name="connsiteY51" fmla="*/ 270092 h 574463"/>
                  <a:gd name="connsiteX52" fmla="*/ 402358 w 574458"/>
                  <a:gd name="connsiteY52" fmla="*/ 270092 h 574463"/>
                  <a:gd name="connsiteX53" fmla="*/ 402358 w 574458"/>
                  <a:gd name="connsiteY53" fmla="*/ 185863 h 574463"/>
                  <a:gd name="connsiteX54" fmla="*/ 388598 w 574458"/>
                  <a:gd name="connsiteY54" fmla="*/ 87872 h 574463"/>
                  <a:gd name="connsiteX55" fmla="*/ 388598 w 574458"/>
                  <a:gd name="connsiteY55" fmla="*/ 106218 h 574463"/>
                  <a:gd name="connsiteX56" fmla="*/ 323588 w 574458"/>
                  <a:gd name="connsiteY56" fmla="*/ 106218 h 574463"/>
                  <a:gd name="connsiteX57" fmla="*/ 323588 w 574458"/>
                  <a:gd name="connsiteY57" fmla="*/ 172101 h 574463"/>
                  <a:gd name="connsiteX58" fmla="*/ 304369 w 574458"/>
                  <a:gd name="connsiteY58" fmla="*/ 172102 h 574463"/>
                  <a:gd name="connsiteX59" fmla="*/ 304369 w 574458"/>
                  <a:gd name="connsiteY59" fmla="*/ 87872 h 574463"/>
                  <a:gd name="connsiteX60" fmla="*/ 300726 w 574458"/>
                  <a:gd name="connsiteY60" fmla="*/ 0 h 574463"/>
                  <a:gd name="connsiteX61" fmla="*/ 300726 w 574458"/>
                  <a:gd name="connsiteY61" fmla="*/ 18345 h 574463"/>
                  <a:gd name="connsiteX62" fmla="*/ 235716 w 574458"/>
                  <a:gd name="connsiteY62" fmla="*/ 18345 h 574463"/>
                  <a:gd name="connsiteX63" fmla="*/ 235716 w 574458"/>
                  <a:gd name="connsiteY63" fmla="*/ 84229 h 574463"/>
                  <a:gd name="connsiteX64" fmla="*/ 216497 w 574458"/>
                  <a:gd name="connsiteY64" fmla="*/ 84229 h 574463"/>
                  <a:gd name="connsiteX65" fmla="*/ 216497 w 574458"/>
                  <a:gd name="connsiteY65" fmla="*/ 0 h 574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74458" h="574463">
                    <a:moveTo>
                      <a:pt x="357961" y="490234"/>
                    </a:moveTo>
                    <a:lnTo>
                      <a:pt x="357961" y="508580"/>
                    </a:lnTo>
                    <a:lnTo>
                      <a:pt x="292951" y="508579"/>
                    </a:lnTo>
                    <a:lnTo>
                      <a:pt x="292951" y="574463"/>
                    </a:lnTo>
                    <a:lnTo>
                      <a:pt x="273732" y="574463"/>
                    </a:lnTo>
                    <a:lnTo>
                      <a:pt x="273732" y="490234"/>
                    </a:lnTo>
                    <a:close/>
                    <a:moveTo>
                      <a:pt x="270090" y="402362"/>
                    </a:moveTo>
                    <a:lnTo>
                      <a:pt x="270090" y="420707"/>
                    </a:lnTo>
                    <a:lnTo>
                      <a:pt x="205080" y="420707"/>
                    </a:lnTo>
                    <a:lnTo>
                      <a:pt x="205080" y="486591"/>
                    </a:lnTo>
                    <a:lnTo>
                      <a:pt x="185861" y="486591"/>
                    </a:lnTo>
                    <a:lnTo>
                      <a:pt x="185861" y="402362"/>
                    </a:lnTo>
                    <a:close/>
                    <a:moveTo>
                      <a:pt x="172099" y="304371"/>
                    </a:moveTo>
                    <a:lnTo>
                      <a:pt x="172099" y="322717"/>
                    </a:lnTo>
                    <a:lnTo>
                      <a:pt x="107089" y="322716"/>
                    </a:lnTo>
                    <a:lnTo>
                      <a:pt x="107089" y="388600"/>
                    </a:lnTo>
                    <a:lnTo>
                      <a:pt x="87870" y="388600"/>
                    </a:lnTo>
                    <a:lnTo>
                      <a:pt x="87870" y="304371"/>
                    </a:lnTo>
                    <a:close/>
                    <a:moveTo>
                      <a:pt x="84229" y="216499"/>
                    </a:moveTo>
                    <a:lnTo>
                      <a:pt x="84229" y="234844"/>
                    </a:lnTo>
                    <a:lnTo>
                      <a:pt x="19218" y="234844"/>
                    </a:lnTo>
                    <a:lnTo>
                      <a:pt x="19219" y="300728"/>
                    </a:lnTo>
                    <a:lnTo>
                      <a:pt x="0" y="300728"/>
                    </a:lnTo>
                    <a:lnTo>
                      <a:pt x="0" y="216499"/>
                    </a:lnTo>
                    <a:close/>
                    <a:moveTo>
                      <a:pt x="424184" y="339958"/>
                    </a:moveTo>
                    <a:lnTo>
                      <a:pt x="424184" y="358304"/>
                    </a:lnTo>
                    <a:lnTo>
                      <a:pt x="359174" y="358304"/>
                    </a:lnTo>
                    <a:lnTo>
                      <a:pt x="359174" y="424187"/>
                    </a:lnTo>
                    <a:lnTo>
                      <a:pt x="339955" y="424187"/>
                    </a:lnTo>
                    <a:lnTo>
                      <a:pt x="339955" y="339958"/>
                    </a:lnTo>
                    <a:close/>
                    <a:moveTo>
                      <a:pt x="336313" y="252085"/>
                    </a:moveTo>
                    <a:lnTo>
                      <a:pt x="336313" y="270431"/>
                    </a:lnTo>
                    <a:lnTo>
                      <a:pt x="271303" y="270431"/>
                    </a:lnTo>
                    <a:lnTo>
                      <a:pt x="271303" y="336314"/>
                    </a:lnTo>
                    <a:lnTo>
                      <a:pt x="252084" y="336314"/>
                    </a:lnTo>
                    <a:lnTo>
                      <a:pt x="252084" y="252085"/>
                    </a:lnTo>
                    <a:close/>
                    <a:moveTo>
                      <a:pt x="238323" y="154095"/>
                    </a:moveTo>
                    <a:lnTo>
                      <a:pt x="238323" y="172441"/>
                    </a:lnTo>
                    <a:lnTo>
                      <a:pt x="173313" y="172441"/>
                    </a:lnTo>
                    <a:lnTo>
                      <a:pt x="173313" y="238324"/>
                    </a:lnTo>
                    <a:lnTo>
                      <a:pt x="154094" y="238324"/>
                    </a:lnTo>
                    <a:lnTo>
                      <a:pt x="154094" y="154095"/>
                    </a:lnTo>
                    <a:close/>
                    <a:moveTo>
                      <a:pt x="574458" y="273736"/>
                    </a:moveTo>
                    <a:lnTo>
                      <a:pt x="574458" y="292081"/>
                    </a:lnTo>
                    <a:lnTo>
                      <a:pt x="509448" y="292081"/>
                    </a:lnTo>
                    <a:lnTo>
                      <a:pt x="509448" y="357964"/>
                    </a:lnTo>
                    <a:lnTo>
                      <a:pt x="490229" y="357965"/>
                    </a:lnTo>
                    <a:lnTo>
                      <a:pt x="490229" y="273736"/>
                    </a:lnTo>
                    <a:close/>
                    <a:moveTo>
                      <a:pt x="486587" y="185863"/>
                    </a:moveTo>
                    <a:lnTo>
                      <a:pt x="486587" y="204209"/>
                    </a:lnTo>
                    <a:lnTo>
                      <a:pt x="421577" y="204209"/>
                    </a:lnTo>
                    <a:lnTo>
                      <a:pt x="421577" y="270092"/>
                    </a:lnTo>
                    <a:lnTo>
                      <a:pt x="402358" y="270092"/>
                    </a:lnTo>
                    <a:lnTo>
                      <a:pt x="402358" y="185863"/>
                    </a:lnTo>
                    <a:close/>
                    <a:moveTo>
                      <a:pt x="388598" y="87872"/>
                    </a:moveTo>
                    <a:lnTo>
                      <a:pt x="388598" y="106218"/>
                    </a:lnTo>
                    <a:lnTo>
                      <a:pt x="323588" y="106218"/>
                    </a:lnTo>
                    <a:lnTo>
                      <a:pt x="323588" y="172101"/>
                    </a:lnTo>
                    <a:lnTo>
                      <a:pt x="304369" y="172102"/>
                    </a:lnTo>
                    <a:lnTo>
                      <a:pt x="304369" y="87872"/>
                    </a:lnTo>
                    <a:close/>
                    <a:moveTo>
                      <a:pt x="300726" y="0"/>
                    </a:moveTo>
                    <a:lnTo>
                      <a:pt x="300726" y="18345"/>
                    </a:lnTo>
                    <a:lnTo>
                      <a:pt x="235716" y="18345"/>
                    </a:lnTo>
                    <a:lnTo>
                      <a:pt x="235716" y="84229"/>
                    </a:lnTo>
                    <a:lnTo>
                      <a:pt x="216497" y="84229"/>
                    </a:lnTo>
                    <a:lnTo>
                      <a:pt x="21649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2" name="フリーフォーム: 図形 1461">
                <a:extLst>
                  <a:ext uri="{FF2B5EF4-FFF2-40B4-BE49-F238E27FC236}">
                    <a16:creationId xmlns:a16="http://schemas.microsoft.com/office/drawing/2014/main" id="{09E9091B-7694-4D80-9740-4D76109114BF}"/>
                  </a:ext>
                </a:extLst>
              </p:cNvPr>
              <p:cNvSpPr/>
              <p:nvPr/>
            </p:nvSpPr>
            <p:spPr bwMode="auto">
              <a:xfrm>
                <a:off x="2527642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8" name="グループ化 1437">
              <a:extLst>
                <a:ext uri="{FF2B5EF4-FFF2-40B4-BE49-F238E27FC236}">
                  <a16:creationId xmlns:a16="http://schemas.microsoft.com/office/drawing/2014/main" id="{9BCA4943-4DFD-424C-B85D-E0BF7FE78F0F}"/>
                </a:ext>
              </a:extLst>
            </p:cNvPr>
            <p:cNvGrpSpPr/>
            <p:nvPr/>
          </p:nvGrpSpPr>
          <p:grpSpPr>
            <a:xfrm>
              <a:off x="2774259" y="5496936"/>
              <a:ext cx="717449" cy="452321"/>
              <a:chOff x="2240827" y="4983473"/>
              <a:chExt cx="1700932" cy="1072364"/>
            </a:xfrm>
          </p:grpSpPr>
          <p:sp>
            <p:nvSpPr>
              <p:cNvPr id="1447" name="フリーフォーム: 図形 1446">
                <a:extLst>
                  <a:ext uri="{FF2B5EF4-FFF2-40B4-BE49-F238E27FC236}">
                    <a16:creationId xmlns:a16="http://schemas.microsoft.com/office/drawing/2014/main" id="{57FFED59-4910-49C4-9033-27E030FDFC3A}"/>
                  </a:ext>
                </a:extLst>
              </p:cNvPr>
              <p:cNvSpPr/>
              <p:nvPr/>
            </p:nvSpPr>
            <p:spPr bwMode="auto">
              <a:xfrm rot="10800000">
                <a:off x="288500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8" name="フリーフォーム: 図形 1447">
                <a:extLst>
                  <a:ext uri="{FF2B5EF4-FFF2-40B4-BE49-F238E27FC236}">
                    <a16:creationId xmlns:a16="http://schemas.microsoft.com/office/drawing/2014/main" id="{593C8120-4772-431E-A367-824123BB8C55}"/>
                  </a:ext>
                </a:extLst>
              </p:cNvPr>
              <p:cNvSpPr/>
              <p:nvPr/>
            </p:nvSpPr>
            <p:spPr bwMode="auto">
              <a:xfrm rot="10800000">
                <a:off x="300927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9" name="フリーフォーム: 図形 1448">
                <a:extLst>
                  <a:ext uri="{FF2B5EF4-FFF2-40B4-BE49-F238E27FC236}">
                    <a16:creationId xmlns:a16="http://schemas.microsoft.com/office/drawing/2014/main" id="{F813FCA7-A150-47EF-9BA6-B61B06AF7809}"/>
                  </a:ext>
                </a:extLst>
              </p:cNvPr>
              <p:cNvSpPr/>
              <p:nvPr/>
            </p:nvSpPr>
            <p:spPr bwMode="auto">
              <a:xfrm rot="10800000" flipH="1">
                <a:off x="351261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0" name="フリーフォーム: 図形 1449">
                <a:extLst>
                  <a:ext uri="{FF2B5EF4-FFF2-40B4-BE49-F238E27FC236}">
                    <a16:creationId xmlns:a16="http://schemas.microsoft.com/office/drawing/2014/main" id="{B834E2FA-0EBA-4954-B8C3-DEECE8842610}"/>
                  </a:ext>
                </a:extLst>
              </p:cNvPr>
              <p:cNvSpPr/>
              <p:nvPr/>
            </p:nvSpPr>
            <p:spPr bwMode="auto">
              <a:xfrm rot="10800000" flipH="1">
                <a:off x="338834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1" name="フリーフォーム: 図形 1450">
                <a:extLst>
                  <a:ext uri="{FF2B5EF4-FFF2-40B4-BE49-F238E27FC236}">
                    <a16:creationId xmlns:a16="http://schemas.microsoft.com/office/drawing/2014/main" id="{3E136759-C6EE-4C45-B4CA-40BBF172674B}"/>
                  </a:ext>
                </a:extLst>
              </p:cNvPr>
              <p:cNvSpPr/>
              <p:nvPr/>
            </p:nvSpPr>
            <p:spPr bwMode="auto">
              <a:xfrm rot="10800000" flipH="1" flipV="1">
                <a:off x="2240827" y="5041623"/>
                <a:ext cx="1700932" cy="907067"/>
              </a:xfrm>
              <a:custGeom>
                <a:avLst/>
                <a:gdLst>
                  <a:gd name="connsiteX0" fmla="*/ 896445 w 1700932"/>
                  <a:gd name="connsiteY0" fmla="*/ 0 h 907067"/>
                  <a:gd name="connsiteX1" fmla="*/ 1535129 w 1700932"/>
                  <a:gd name="connsiteY1" fmla="*/ 252729 h 907067"/>
                  <a:gd name="connsiteX2" fmla="*/ 1571949 w 1700932"/>
                  <a:gd name="connsiteY2" fmla="*/ 323540 h 907067"/>
                  <a:gd name="connsiteX3" fmla="*/ 1630151 w 1700932"/>
                  <a:gd name="connsiteY3" fmla="*/ 369160 h 907067"/>
                  <a:gd name="connsiteX4" fmla="*/ 1683068 w 1700932"/>
                  <a:gd name="connsiteY4" fmla="*/ 593490 h 907067"/>
                  <a:gd name="connsiteX5" fmla="*/ 1632754 w 1700932"/>
                  <a:gd name="connsiteY5" fmla="*/ 468438 h 907067"/>
                  <a:gd name="connsiteX6" fmla="*/ 1588522 w 1700932"/>
                  <a:gd name="connsiteY6" fmla="*/ 420182 h 907067"/>
                  <a:gd name="connsiteX7" fmla="*/ 1575518 w 1700932"/>
                  <a:gd name="connsiteY7" fmla="*/ 497193 h 907067"/>
                  <a:gd name="connsiteX8" fmla="*/ 1386580 w 1700932"/>
                  <a:gd name="connsiteY8" fmla="*/ 706398 h 907067"/>
                  <a:gd name="connsiteX9" fmla="*/ 1358924 w 1700932"/>
                  <a:gd name="connsiteY9" fmla="*/ 720019 h 907067"/>
                  <a:gd name="connsiteX10" fmla="*/ 1358924 w 1700932"/>
                  <a:gd name="connsiteY10" fmla="*/ 907067 h 907067"/>
                  <a:gd name="connsiteX11" fmla="*/ 1271784 w 1700932"/>
                  <a:gd name="connsiteY11" fmla="*/ 907067 h 907067"/>
                  <a:gd name="connsiteX12" fmla="*/ 1271784 w 1700932"/>
                  <a:gd name="connsiteY12" fmla="*/ 760883 h 907067"/>
                  <a:gd name="connsiteX13" fmla="*/ 1234653 w 1700932"/>
                  <a:gd name="connsiteY13" fmla="*/ 772915 h 907067"/>
                  <a:gd name="connsiteX14" fmla="*/ 1234653 w 1700932"/>
                  <a:gd name="connsiteY14" fmla="*/ 907066 h 907067"/>
                  <a:gd name="connsiteX15" fmla="*/ 1147513 w 1700932"/>
                  <a:gd name="connsiteY15" fmla="*/ 907066 h 907067"/>
                  <a:gd name="connsiteX16" fmla="*/ 1147513 w 1700932"/>
                  <a:gd name="connsiteY16" fmla="*/ 798551 h 907067"/>
                  <a:gd name="connsiteX17" fmla="*/ 1036140 w 1700932"/>
                  <a:gd name="connsiteY17" fmla="*/ 819189 h 907067"/>
                  <a:gd name="connsiteX18" fmla="*/ 896445 w 1700932"/>
                  <a:gd name="connsiteY18" fmla="*/ 827596 h 907067"/>
                  <a:gd name="connsiteX19" fmla="*/ 855588 w 1700932"/>
                  <a:gd name="connsiteY19" fmla="*/ 825751 h 907067"/>
                  <a:gd name="connsiteX20" fmla="*/ 855588 w 1700932"/>
                  <a:gd name="connsiteY20" fmla="*/ 907067 h 907067"/>
                  <a:gd name="connsiteX21" fmla="*/ 768448 w 1700932"/>
                  <a:gd name="connsiteY21" fmla="*/ 907067 h 907067"/>
                  <a:gd name="connsiteX22" fmla="*/ 768448 w 1700932"/>
                  <a:gd name="connsiteY22" fmla="*/ 819741 h 907067"/>
                  <a:gd name="connsiteX23" fmla="*/ 731317 w 1700932"/>
                  <a:gd name="connsiteY23" fmla="*/ 814633 h 907067"/>
                  <a:gd name="connsiteX24" fmla="*/ 731317 w 1700932"/>
                  <a:gd name="connsiteY24" fmla="*/ 907067 h 907067"/>
                  <a:gd name="connsiteX25" fmla="*/ 644177 w 1700932"/>
                  <a:gd name="connsiteY25" fmla="*/ 907067 h 907067"/>
                  <a:gd name="connsiteX26" fmla="*/ 644177 w 1700932"/>
                  <a:gd name="connsiteY26" fmla="*/ 798139 h 907067"/>
                  <a:gd name="connsiteX27" fmla="*/ 595934 w 1700932"/>
                  <a:gd name="connsiteY27" fmla="*/ 786791 h 907067"/>
                  <a:gd name="connsiteX28" fmla="*/ 508896 w 1700932"/>
                  <a:gd name="connsiteY28" fmla="*/ 756926 h 907067"/>
                  <a:gd name="connsiteX29" fmla="*/ 472492 w 1700932"/>
                  <a:gd name="connsiteY29" fmla="*/ 738994 h 907067"/>
                  <a:gd name="connsiteX30" fmla="*/ 501678 w 1700932"/>
                  <a:gd name="connsiteY30" fmla="*/ 708094 h 907067"/>
                  <a:gd name="connsiteX31" fmla="*/ 514132 w 1700932"/>
                  <a:gd name="connsiteY31" fmla="*/ 664060 h 907067"/>
                  <a:gd name="connsiteX32" fmla="*/ 355648 w 1700932"/>
                  <a:gd name="connsiteY32" fmla="*/ 678201 h 907067"/>
                  <a:gd name="connsiteX33" fmla="*/ 300081 w 1700932"/>
                  <a:gd name="connsiteY33" fmla="*/ 673243 h 907067"/>
                  <a:gd name="connsiteX34" fmla="*/ 0 w 1700932"/>
                  <a:gd name="connsiteY34" fmla="*/ 584206 h 907067"/>
                  <a:gd name="connsiteX35" fmla="*/ 0 w 1700932"/>
                  <a:gd name="connsiteY35" fmla="*/ 487045 h 907067"/>
                  <a:gd name="connsiteX36" fmla="*/ 205369 w 1700932"/>
                  <a:gd name="connsiteY36" fmla="*/ 426110 h 907067"/>
                  <a:gd name="connsiteX37" fmla="*/ 203290 w 1700932"/>
                  <a:gd name="connsiteY37" fmla="*/ 413798 h 907067"/>
                  <a:gd name="connsiteX38" fmla="*/ 896445 w 1700932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2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1" y="369160"/>
                    </a:lnTo>
                    <a:cubicBezTo>
                      <a:pt x="1696733" y="439528"/>
                      <a:pt x="1720788" y="528157"/>
                      <a:pt x="1683068" y="593490"/>
                    </a:cubicBezTo>
                    <a:cubicBezTo>
                      <a:pt x="1679659" y="551266"/>
                      <a:pt x="1661741" y="508015"/>
                      <a:pt x="1632754" y="468438"/>
                    </a:cubicBezTo>
                    <a:lnTo>
                      <a:pt x="1588522" y="420182"/>
                    </a:lnTo>
                    <a:lnTo>
                      <a:pt x="1575518" y="497193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5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2" name="フリーフォーム: 図形 1451">
                <a:extLst>
                  <a:ext uri="{FF2B5EF4-FFF2-40B4-BE49-F238E27FC236}">
                    <a16:creationId xmlns:a16="http://schemas.microsoft.com/office/drawing/2014/main" id="{8CD1D24E-36F7-40D9-B2CE-F3CB66E78147}"/>
                  </a:ext>
                </a:extLst>
              </p:cNvPr>
              <p:cNvSpPr/>
              <p:nvPr/>
            </p:nvSpPr>
            <p:spPr bwMode="auto">
              <a:xfrm rot="17100000">
                <a:off x="260026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3" name="フリーフォーム: 図形 1452">
                <a:extLst>
                  <a:ext uri="{FF2B5EF4-FFF2-40B4-BE49-F238E27FC236}">
                    <a16:creationId xmlns:a16="http://schemas.microsoft.com/office/drawing/2014/main" id="{87ED3D34-5BB5-4241-9E21-7009F4CFCC0B}"/>
                  </a:ext>
                </a:extLst>
              </p:cNvPr>
              <p:cNvSpPr/>
              <p:nvPr/>
            </p:nvSpPr>
            <p:spPr bwMode="auto">
              <a:xfrm>
                <a:off x="2527642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9" name="グループ化 1438">
              <a:extLst>
                <a:ext uri="{FF2B5EF4-FFF2-40B4-BE49-F238E27FC236}">
                  <a16:creationId xmlns:a16="http://schemas.microsoft.com/office/drawing/2014/main" id="{626BCF61-0F50-4B65-B376-F9F30BB2B1EB}"/>
                </a:ext>
              </a:extLst>
            </p:cNvPr>
            <p:cNvGrpSpPr/>
            <p:nvPr/>
          </p:nvGrpSpPr>
          <p:grpSpPr>
            <a:xfrm>
              <a:off x="3144577" y="5574488"/>
              <a:ext cx="717449" cy="452321"/>
              <a:chOff x="2240827" y="4983473"/>
              <a:chExt cx="1700932" cy="1072364"/>
            </a:xfrm>
          </p:grpSpPr>
          <p:sp>
            <p:nvSpPr>
              <p:cNvPr id="1440" name="フリーフォーム: 図形 1439">
                <a:extLst>
                  <a:ext uri="{FF2B5EF4-FFF2-40B4-BE49-F238E27FC236}">
                    <a16:creationId xmlns:a16="http://schemas.microsoft.com/office/drawing/2014/main" id="{9DF6F4ED-80B2-4F70-87D5-0A672C69939C}"/>
                  </a:ext>
                </a:extLst>
              </p:cNvPr>
              <p:cNvSpPr/>
              <p:nvPr/>
            </p:nvSpPr>
            <p:spPr bwMode="auto">
              <a:xfrm rot="10800000">
                <a:off x="2885004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1" name="フリーフォーム: 図形 1440">
                <a:extLst>
                  <a:ext uri="{FF2B5EF4-FFF2-40B4-BE49-F238E27FC236}">
                    <a16:creationId xmlns:a16="http://schemas.microsoft.com/office/drawing/2014/main" id="{B3244DE6-10ED-4845-8AF0-E72CD59A20CC}"/>
                  </a:ext>
                </a:extLst>
              </p:cNvPr>
              <p:cNvSpPr/>
              <p:nvPr/>
            </p:nvSpPr>
            <p:spPr bwMode="auto">
              <a:xfrm rot="10800000">
                <a:off x="300927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2" name="フリーフォーム: 図形 1441">
                <a:extLst>
                  <a:ext uri="{FF2B5EF4-FFF2-40B4-BE49-F238E27FC236}">
                    <a16:creationId xmlns:a16="http://schemas.microsoft.com/office/drawing/2014/main" id="{C5097EB6-D669-4F2B-A6F2-FCD7FB979D0B}"/>
                  </a:ext>
                </a:extLst>
              </p:cNvPr>
              <p:cNvSpPr/>
              <p:nvPr/>
            </p:nvSpPr>
            <p:spPr bwMode="auto">
              <a:xfrm rot="10800000" flipH="1">
                <a:off x="351261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3" name="フリーフォーム: 図形 1442">
                <a:extLst>
                  <a:ext uri="{FF2B5EF4-FFF2-40B4-BE49-F238E27FC236}">
                    <a16:creationId xmlns:a16="http://schemas.microsoft.com/office/drawing/2014/main" id="{55819DFB-0988-4FD4-BAB0-52A21A761024}"/>
                  </a:ext>
                </a:extLst>
              </p:cNvPr>
              <p:cNvSpPr/>
              <p:nvPr/>
            </p:nvSpPr>
            <p:spPr bwMode="auto">
              <a:xfrm rot="10800000" flipH="1">
                <a:off x="3388340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4" name="フリーフォーム: 図形 1443">
                <a:extLst>
                  <a:ext uri="{FF2B5EF4-FFF2-40B4-BE49-F238E27FC236}">
                    <a16:creationId xmlns:a16="http://schemas.microsoft.com/office/drawing/2014/main" id="{0B102D0D-D128-451E-8D5F-D04AF0A35434}"/>
                  </a:ext>
                </a:extLst>
              </p:cNvPr>
              <p:cNvSpPr/>
              <p:nvPr/>
            </p:nvSpPr>
            <p:spPr bwMode="auto">
              <a:xfrm rot="10800000" flipH="1" flipV="1">
                <a:off x="2240827" y="5041623"/>
                <a:ext cx="1700932" cy="907067"/>
              </a:xfrm>
              <a:custGeom>
                <a:avLst/>
                <a:gdLst>
                  <a:gd name="connsiteX0" fmla="*/ 896445 w 1700932"/>
                  <a:gd name="connsiteY0" fmla="*/ 0 h 907067"/>
                  <a:gd name="connsiteX1" fmla="*/ 1535129 w 1700932"/>
                  <a:gd name="connsiteY1" fmla="*/ 252729 h 907067"/>
                  <a:gd name="connsiteX2" fmla="*/ 1571949 w 1700932"/>
                  <a:gd name="connsiteY2" fmla="*/ 323540 h 907067"/>
                  <a:gd name="connsiteX3" fmla="*/ 1630151 w 1700932"/>
                  <a:gd name="connsiteY3" fmla="*/ 369160 h 907067"/>
                  <a:gd name="connsiteX4" fmla="*/ 1683068 w 1700932"/>
                  <a:gd name="connsiteY4" fmla="*/ 593490 h 907067"/>
                  <a:gd name="connsiteX5" fmla="*/ 1632754 w 1700932"/>
                  <a:gd name="connsiteY5" fmla="*/ 468438 h 907067"/>
                  <a:gd name="connsiteX6" fmla="*/ 1588522 w 1700932"/>
                  <a:gd name="connsiteY6" fmla="*/ 420182 h 907067"/>
                  <a:gd name="connsiteX7" fmla="*/ 1575518 w 1700932"/>
                  <a:gd name="connsiteY7" fmla="*/ 497193 h 907067"/>
                  <a:gd name="connsiteX8" fmla="*/ 1386580 w 1700932"/>
                  <a:gd name="connsiteY8" fmla="*/ 706398 h 907067"/>
                  <a:gd name="connsiteX9" fmla="*/ 1358924 w 1700932"/>
                  <a:gd name="connsiteY9" fmla="*/ 720019 h 907067"/>
                  <a:gd name="connsiteX10" fmla="*/ 1358924 w 1700932"/>
                  <a:gd name="connsiteY10" fmla="*/ 907067 h 907067"/>
                  <a:gd name="connsiteX11" fmla="*/ 1271784 w 1700932"/>
                  <a:gd name="connsiteY11" fmla="*/ 907067 h 907067"/>
                  <a:gd name="connsiteX12" fmla="*/ 1271784 w 1700932"/>
                  <a:gd name="connsiteY12" fmla="*/ 760883 h 907067"/>
                  <a:gd name="connsiteX13" fmla="*/ 1234653 w 1700932"/>
                  <a:gd name="connsiteY13" fmla="*/ 772915 h 907067"/>
                  <a:gd name="connsiteX14" fmla="*/ 1234653 w 1700932"/>
                  <a:gd name="connsiteY14" fmla="*/ 907066 h 907067"/>
                  <a:gd name="connsiteX15" fmla="*/ 1147513 w 1700932"/>
                  <a:gd name="connsiteY15" fmla="*/ 907066 h 907067"/>
                  <a:gd name="connsiteX16" fmla="*/ 1147513 w 1700932"/>
                  <a:gd name="connsiteY16" fmla="*/ 798551 h 907067"/>
                  <a:gd name="connsiteX17" fmla="*/ 1036140 w 1700932"/>
                  <a:gd name="connsiteY17" fmla="*/ 819189 h 907067"/>
                  <a:gd name="connsiteX18" fmla="*/ 896445 w 1700932"/>
                  <a:gd name="connsiteY18" fmla="*/ 827596 h 907067"/>
                  <a:gd name="connsiteX19" fmla="*/ 855588 w 1700932"/>
                  <a:gd name="connsiteY19" fmla="*/ 825751 h 907067"/>
                  <a:gd name="connsiteX20" fmla="*/ 855588 w 1700932"/>
                  <a:gd name="connsiteY20" fmla="*/ 907067 h 907067"/>
                  <a:gd name="connsiteX21" fmla="*/ 768448 w 1700932"/>
                  <a:gd name="connsiteY21" fmla="*/ 907067 h 907067"/>
                  <a:gd name="connsiteX22" fmla="*/ 768448 w 1700932"/>
                  <a:gd name="connsiteY22" fmla="*/ 819741 h 907067"/>
                  <a:gd name="connsiteX23" fmla="*/ 731317 w 1700932"/>
                  <a:gd name="connsiteY23" fmla="*/ 814633 h 907067"/>
                  <a:gd name="connsiteX24" fmla="*/ 731317 w 1700932"/>
                  <a:gd name="connsiteY24" fmla="*/ 907067 h 907067"/>
                  <a:gd name="connsiteX25" fmla="*/ 644177 w 1700932"/>
                  <a:gd name="connsiteY25" fmla="*/ 907067 h 907067"/>
                  <a:gd name="connsiteX26" fmla="*/ 644177 w 1700932"/>
                  <a:gd name="connsiteY26" fmla="*/ 798139 h 907067"/>
                  <a:gd name="connsiteX27" fmla="*/ 595934 w 1700932"/>
                  <a:gd name="connsiteY27" fmla="*/ 786791 h 907067"/>
                  <a:gd name="connsiteX28" fmla="*/ 508896 w 1700932"/>
                  <a:gd name="connsiteY28" fmla="*/ 756926 h 907067"/>
                  <a:gd name="connsiteX29" fmla="*/ 472492 w 1700932"/>
                  <a:gd name="connsiteY29" fmla="*/ 738994 h 907067"/>
                  <a:gd name="connsiteX30" fmla="*/ 501678 w 1700932"/>
                  <a:gd name="connsiteY30" fmla="*/ 708094 h 907067"/>
                  <a:gd name="connsiteX31" fmla="*/ 514132 w 1700932"/>
                  <a:gd name="connsiteY31" fmla="*/ 664060 h 907067"/>
                  <a:gd name="connsiteX32" fmla="*/ 355648 w 1700932"/>
                  <a:gd name="connsiteY32" fmla="*/ 678201 h 907067"/>
                  <a:gd name="connsiteX33" fmla="*/ 300081 w 1700932"/>
                  <a:gd name="connsiteY33" fmla="*/ 673243 h 907067"/>
                  <a:gd name="connsiteX34" fmla="*/ 0 w 1700932"/>
                  <a:gd name="connsiteY34" fmla="*/ 584206 h 907067"/>
                  <a:gd name="connsiteX35" fmla="*/ 0 w 1700932"/>
                  <a:gd name="connsiteY35" fmla="*/ 487045 h 907067"/>
                  <a:gd name="connsiteX36" fmla="*/ 205369 w 1700932"/>
                  <a:gd name="connsiteY36" fmla="*/ 426110 h 907067"/>
                  <a:gd name="connsiteX37" fmla="*/ 203290 w 1700932"/>
                  <a:gd name="connsiteY37" fmla="*/ 413798 h 907067"/>
                  <a:gd name="connsiteX38" fmla="*/ 896445 w 1700932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2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1" y="369160"/>
                    </a:lnTo>
                    <a:cubicBezTo>
                      <a:pt x="1696733" y="439528"/>
                      <a:pt x="1720788" y="528157"/>
                      <a:pt x="1683068" y="593490"/>
                    </a:cubicBezTo>
                    <a:cubicBezTo>
                      <a:pt x="1679659" y="551266"/>
                      <a:pt x="1661741" y="508015"/>
                      <a:pt x="1632754" y="468438"/>
                    </a:cubicBezTo>
                    <a:lnTo>
                      <a:pt x="1588522" y="420182"/>
                    </a:lnTo>
                    <a:lnTo>
                      <a:pt x="1575518" y="497193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3" y="772915"/>
                    </a:lnTo>
                    <a:lnTo>
                      <a:pt x="1234653" y="907066"/>
                    </a:lnTo>
                    <a:lnTo>
                      <a:pt x="1147513" y="907066"/>
                    </a:lnTo>
                    <a:lnTo>
                      <a:pt x="1147513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5" name="フリーフォーム: 図形 1444">
                <a:extLst>
                  <a:ext uri="{FF2B5EF4-FFF2-40B4-BE49-F238E27FC236}">
                    <a16:creationId xmlns:a16="http://schemas.microsoft.com/office/drawing/2014/main" id="{D60FAC29-0DFE-4A16-A6B9-F3050F254303}"/>
                  </a:ext>
                </a:extLst>
              </p:cNvPr>
              <p:cNvSpPr/>
              <p:nvPr/>
            </p:nvSpPr>
            <p:spPr bwMode="auto">
              <a:xfrm rot="17100000">
                <a:off x="2600264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6" name="フリーフォーム: 図形 1445">
                <a:extLst>
                  <a:ext uri="{FF2B5EF4-FFF2-40B4-BE49-F238E27FC236}">
                    <a16:creationId xmlns:a16="http://schemas.microsoft.com/office/drawing/2014/main" id="{0D3FDB72-E7AC-40C6-835E-A72E3166C191}"/>
                  </a:ext>
                </a:extLst>
              </p:cNvPr>
              <p:cNvSpPr/>
              <p:nvPr/>
            </p:nvSpPr>
            <p:spPr bwMode="auto">
              <a:xfrm>
                <a:off x="2527642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65" name="グループ化 1464">
            <a:extLst>
              <a:ext uri="{FF2B5EF4-FFF2-40B4-BE49-F238E27FC236}">
                <a16:creationId xmlns:a16="http://schemas.microsoft.com/office/drawing/2014/main" id="{5B073FD2-CA9D-4B62-BADC-559B3EF79E7E}"/>
              </a:ext>
            </a:extLst>
          </p:cNvPr>
          <p:cNvGrpSpPr/>
          <p:nvPr/>
        </p:nvGrpSpPr>
        <p:grpSpPr>
          <a:xfrm>
            <a:off x="5694821" y="4779120"/>
            <a:ext cx="1916250" cy="1300024"/>
            <a:chOff x="5694821" y="4779120"/>
            <a:chExt cx="1916250" cy="1300024"/>
          </a:xfrm>
        </p:grpSpPr>
        <p:grpSp>
          <p:nvGrpSpPr>
            <p:cNvPr id="1466" name="グループ化 1465">
              <a:extLst>
                <a:ext uri="{FF2B5EF4-FFF2-40B4-BE49-F238E27FC236}">
                  <a16:creationId xmlns:a16="http://schemas.microsoft.com/office/drawing/2014/main" id="{7ECAF0F3-0934-4849-911C-3D5F754B76B6}"/>
                </a:ext>
              </a:extLst>
            </p:cNvPr>
            <p:cNvGrpSpPr/>
            <p:nvPr/>
          </p:nvGrpSpPr>
          <p:grpSpPr>
            <a:xfrm>
              <a:off x="5694821" y="4779120"/>
              <a:ext cx="1905460" cy="1128143"/>
              <a:chOff x="5694820" y="4874099"/>
              <a:chExt cx="1995983" cy="1181738"/>
            </a:xfrm>
          </p:grpSpPr>
          <p:grpSp>
            <p:nvGrpSpPr>
              <p:cNvPr id="1489" name="グループ化 1488">
                <a:extLst>
                  <a:ext uri="{FF2B5EF4-FFF2-40B4-BE49-F238E27FC236}">
                    <a16:creationId xmlns:a16="http://schemas.microsoft.com/office/drawing/2014/main" id="{0BC308F2-68BF-46AE-AFA7-BCBC18F8D286}"/>
                  </a:ext>
                </a:extLst>
              </p:cNvPr>
              <p:cNvGrpSpPr/>
              <p:nvPr/>
            </p:nvGrpSpPr>
            <p:grpSpPr>
              <a:xfrm>
                <a:off x="6585924" y="4874099"/>
                <a:ext cx="658126" cy="232790"/>
                <a:chOff x="2836249" y="4876607"/>
                <a:chExt cx="658126" cy="232790"/>
              </a:xfrm>
            </p:grpSpPr>
            <p:sp>
              <p:nvSpPr>
                <p:cNvPr id="1501" name="フリーフォーム: 図形 1500">
                  <a:extLst>
                    <a:ext uri="{FF2B5EF4-FFF2-40B4-BE49-F238E27FC236}">
                      <a16:creationId xmlns:a16="http://schemas.microsoft.com/office/drawing/2014/main" id="{3126CA3B-29EE-4C88-845F-03D2DE92975D}"/>
                    </a:ext>
                  </a:extLst>
                </p:cNvPr>
                <p:cNvSpPr/>
                <p:nvPr/>
              </p:nvSpPr>
              <p:spPr bwMode="auto">
                <a:xfrm>
                  <a:off x="2923009" y="4881623"/>
                  <a:ext cx="571366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2" name="フリーフォーム: 図形 1501">
                  <a:extLst>
                    <a:ext uri="{FF2B5EF4-FFF2-40B4-BE49-F238E27FC236}">
                      <a16:creationId xmlns:a16="http://schemas.microsoft.com/office/drawing/2014/main" id="{61BADE9A-1333-419D-BC3E-B6C49405932A}"/>
                    </a:ext>
                  </a:extLst>
                </p:cNvPr>
                <p:cNvSpPr/>
                <p:nvPr/>
              </p:nvSpPr>
              <p:spPr bwMode="auto">
                <a:xfrm>
                  <a:off x="2836249" y="4876607"/>
                  <a:ext cx="578150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0" name="フリーフォーム: 図形 1489">
                <a:extLst>
                  <a:ext uri="{FF2B5EF4-FFF2-40B4-BE49-F238E27FC236}">
                    <a16:creationId xmlns:a16="http://schemas.microsoft.com/office/drawing/2014/main" id="{5357B569-73D5-4743-9BE1-977246767C6B}"/>
                  </a:ext>
                </a:extLst>
              </p:cNvPr>
              <p:cNvSpPr/>
              <p:nvPr/>
            </p:nvSpPr>
            <p:spPr bwMode="auto">
              <a:xfrm rot="10800000">
                <a:off x="663404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1" name="フリーフォーム: 図形 1490">
                <a:extLst>
                  <a:ext uri="{FF2B5EF4-FFF2-40B4-BE49-F238E27FC236}">
                    <a16:creationId xmlns:a16="http://schemas.microsoft.com/office/drawing/2014/main" id="{7650A80A-210A-4A65-BED8-2F76B8B74F17}"/>
                  </a:ext>
                </a:extLst>
              </p:cNvPr>
              <p:cNvSpPr/>
              <p:nvPr/>
            </p:nvSpPr>
            <p:spPr bwMode="auto">
              <a:xfrm rot="10800000">
                <a:off x="675831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フリーフォーム: 図形 1491">
                <a:extLst>
                  <a:ext uri="{FF2B5EF4-FFF2-40B4-BE49-F238E27FC236}">
                    <a16:creationId xmlns:a16="http://schemas.microsoft.com/office/drawing/2014/main" id="{EDE230CD-296A-4D0A-B9BF-2BB832B07065}"/>
                  </a:ext>
                </a:extLst>
              </p:cNvPr>
              <p:cNvSpPr/>
              <p:nvPr/>
            </p:nvSpPr>
            <p:spPr bwMode="auto">
              <a:xfrm rot="10800000" flipH="1">
                <a:off x="7261652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3" name="フリーフォーム: 図形 1492">
                <a:extLst>
                  <a:ext uri="{FF2B5EF4-FFF2-40B4-BE49-F238E27FC236}">
                    <a16:creationId xmlns:a16="http://schemas.microsoft.com/office/drawing/2014/main" id="{C3BC4B2C-0333-4445-BBC8-60C58D51BCBF}"/>
                  </a:ext>
                </a:extLst>
              </p:cNvPr>
              <p:cNvSpPr/>
              <p:nvPr/>
            </p:nvSpPr>
            <p:spPr bwMode="auto">
              <a:xfrm rot="10800000" flipH="1">
                <a:off x="713738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4" name="フリーフォーム: 図形 1493">
                <a:extLst>
                  <a:ext uri="{FF2B5EF4-FFF2-40B4-BE49-F238E27FC236}">
                    <a16:creationId xmlns:a16="http://schemas.microsoft.com/office/drawing/2014/main" id="{3B7B9DC6-DEE6-425C-B3F8-F2124BB37F97}"/>
                  </a:ext>
                </a:extLst>
              </p:cNvPr>
              <p:cNvSpPr/>
              <p:nvPr/>
            </p:nvSpPr>
            <p:spPr bwMode="auto">
              <a:xfrm rot="10800000" flipH="1" flipV="1">
                <a:off x="5989870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9 w 1700933"/>
                  <a:gd name="connsiteY2" fmla="*/ 323540 h 907067"/>
                  <a:gd name="connsiteX3" fmla="*/ 1630152 w 1700933"/>
                  <a:gd name="connsiteY3" fmla="*/ 369160 h 907067"/>
                  <a:gd name="connsiteX4" fmla="*/ 1683068 w 1700933"/>
                  <a:gd name="connsiteY4" fmla="*/ 593490 h 907067"/>
                  <a:gd name="connsiteX5" fmla="*/ 1632754 w 1700933"/>
                  <a:gd name="connsiteY5" fmla="*/ 468438 h 907067"/>
                  <a:gd name="connsiteX6" fmla="*/ 1588522 w 1700933"/>
                  <a:gd name="connsiteY6" fmla="*/ 420181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2 w 1700933"/>
                  <a:gd name="connsiteY13" fmla="*/ 772915 h 907067"/>
                  <a:gd name="connsiteX14" fmla="*/ 1234652 w 1700933"/>
                  <a:gd name="connsiteY14" fmla="*/ 907066 h 907067"/>
                  <a:gd name="connsiteX15" fmla="*/ 1147512 w 1700933"/>
                  <a:gd name="connsiteY15" fmla="*/ 907066 h 907067"/>
                  <a:gd name="connsiteX16" fmla="*/ 1147512 w 1700933"/>
                  <a:gd name="connsiteY16" fmla="*/ 798551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8 w 1700933"/>
                  <a:gd name="connsiteY19" fmla="*/ 825751 h 907067"/>
                  <a:gd name="connsiteX20" fmla="*/ 855588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9 h 907067"/>
                  <a:gd name="connsiteX27" fmla="*/ 595934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2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1 w 1700933"/>
                  <a:gd name="connsiteY33" fmla="*/ 673243 h 907067"/>
                  <a:gd name="connsiteX34" fmla="*/ 0 w 1700933"/>
                  <a:gd name="connsiteY34" fmla="*/ 584206 h 907067"/>
                  <a:gd name="connsiteX35" fmla="*/ 0 w 1700933"/>
                  <a:gd name="connsiteY35" fmla="*/ 487045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8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2" y="369160"/>
                    </a:lnTo>
                    <a:cubicBezTo>
                      <a:pt x="1696734" y="439527"/>
                      <a:pt x="1720788" y="528156"/>
                      <a:pt x="1683068" y="593490"/>
                    </a:cubicBezTo>
                    <a:cubicBezTo>
                      <a:pt x="1679660" y="551265"/>
                      <a:pt x="1661741" y="508014"/>
                      <a:pt x="1632754" y="468438"/>
                    </a:cubicBezTo>
                    <a:lnTo>
                      <a:pt x="1588522" y="420181"/>
                    </a:lnTo>
                    <a:lnTo>
                      <a:pt x="1575518" y="497192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2" y="772915"/>
                    </a:lnTo>
                    <a:lnTo>
                      <a:pt x="1234652" y="907066"/>
                    </a:lnTo>
                    <a:lnTo>
                      <a:pt x="1147512" y="907066"/>
                    </a:lnTo>
                    <a:lnTo>
                      <a:pt x="1147512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95" name="グループ化 1494">
                <a:extLst>
                  <a:ext uri="{FF2B5EF4-FFF2-40B4-BE49-F238E27FC236}">
                    <a16:creationId xmlns:a16="http://schemas.microsoft.com/office/drawing/2014/main" id="{34727925-3588-4C77-9B7F-80C4793D1728}"/>
                  </a:ext>
                </a:extLst>
              </p:cNvPr>
              <p:cNvGrpSpPr/>
              <p:nvPr/>
            </p:nvGrpSpPr>
            <p:grpSpPr>
              <a:xfrm>
                <a:off x="5694820" y="5329497"/>
                <a:ext cx="310321" cy="243387"/>
                <a:chOff x="5704076" y="3393367"/>
                <a:chExt cx="473462" cy="371339"/>
              </a:xfrm>
            </p:grpSpPr>
            <p:sp>
              <p:nvSpPr>
                <p:cNvPr id="1499" name="フリーフォーム: 図形 1498">
                  <a:extLst>
                    <a:ext uri="{FF2B5EF4-FFF2-40B4-BE49-F238E27FC236}">
                      <a16:creationId xmlns:a16="http://schemas.microsoft.com/office/drawing/2014/main" id="{6874D0E5-B713-4CE1-A514-A955D1046BD9}"/>
                    </a:ext>
                  </a:extLst>
                </p:cNvPr>
                <p:cNvSpPr/>
                <p:nvPr/>
              </p:nvSpPr>
              <p:spPr bwMode="auto">
                <a:xfrm>
                  <a:off x="5704076" y="3393367"/>
                  <a:ext cx="473462" cy="371339"/>
                </a:xfrm>
                <a:custGeom>
                  <a:avLst/>
                  <a:gdLst>
                    <a:gd name="connsiteX0" fmla="*/ 174738 w 473462"/>
                    <a:gd name="connsiteY0" fmla="*/ 331 h 371339"/>
                    <a:gd name="connsiteX1" fmla="*/ 364969 w 473462"/>
                    <a:gd name="connsiteY1" fmla="*/ 137627 h 371339"/>
                    <a:gd name="connsiteX2" fmla="*/ 473462 w 473462"/>
                    <a:gd name="connsiteY2" fmla="*/ 351827 h 371339"/>
                    <a:gd name="connsiteX3" fmla="*/ 233713 w 473462"/>
                    <a:gd name="connsiteY3" fmla="*/ 364969 h 371339"/>
                    <a:gd name="connsiteX4" fmla="*/ 6371 w 473462"/>
                    <a:gd name="connsiteY4" fmla="*/ 233713 h 371339"/>
                    <a:gd name="connsiteX5" fmla="*/ 137627 w 473462"/>
                    <a:gd name="connsiteY5" fmla="*/ 6371 h 371339"/>
                    <a:gd name="connsiteX6" fmla="*/ 174738 w 473462"/>
                    <a:gd name="connsiteY6" fmla="*/ 331 h 37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3462" h="371339">
                      <a:moveTo>
                        <a:pt x="174738" y="331"/>
                      </a:moveTo>
                      <a:cubicBezTo>
                        <a:pt x="260922" y="-4842"/>
                        <a:pt x="341752" y="50981"/>
                        <a:pt x="364969" y="137627"/>
                      </a:cubicBezTo>
                      <a:cubicBezTo>
                        <a:pt x="385242" y="213285"/>
                        <a:pt x="421406" y="284685"/>
                        <a:pt x="473462" y="351827"/>
                      </a:cubicBezTo>
                      <a:cubicBezTo>
                        <a:pt x="389288" y="340316"/>
                        <a:pt x="309371" y="344697"/>
                        <a:pt x="233713" y="364969"/>
                      </a:cubicBezTo>
                      <a:cubicBezTo>
                        <a:pt x="134689" y="391502"/>
                        <a:pt x="32904" y="332737"/>
                        <a:pt x="6371" y="233713"/>
                      </a:cubicBezTo>
                      <a:cubicBezTo>
                        <a:pt x="-20163" y="134689"/>
                        <a:pt x="38603" y="32904"/>
                        <a:pt x="137627" y="6371"/>
                      </a:cubicBezTo>
                      <a:cubicBezTo>
                        <a:pt x="150005" y="3054"/>
                        <a:pt x="162426" y="1070"/>
                        <a:pt x="174738" y="3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0" name="フリーフォーム: 図形 1499">
                  <a:extLst>
                    <a:ext uri="{FF2B5EF4-FFF2-40B4-BE49-F238E27FC236}">
                      <a16:creationId xmlns:a16="http://schemas.microsoft.com/office/drawing/2014/main" id="{96B815E0-AD02-4449-93CB-6D6E464B5380}"/>
                    </a:ext>
                  </a:extLst>
                </p:cNvPr>
                <p:cNvSpPr/>
                <p:nvPr/>
              </p:nvSpPr>
              <p:spPr bwMode="auto">
                <a:xfrm>
                  <a:off x="5922168" y="3428999"/>
                  <a:ext cx="115949" cy="130364"/>
                </a:xfrm>
                <a:custGeom>
                  <a:avLst/>
                  <a:gdLst>
                    <a:gd name="connsiteX0" fmla="*/ 55031 w 124601"/>
                    <a:gd name="connsiteY0" fmla="*/ 47708 h 140092"/>
                    <a:gd name="connsiteX1" fmla="*/ 106069 w 124601"/>
                    <a:gd name="connsiteY1" fmla="*/ 79519 h 140092"/>
                    <a:gd name="connsiteX2" fmla="*/ 119517 w 124601"/>
                    <a:gd name="connsiteY2" fmla="*/ 138136 h 140092"/>
                    <a:gd name="connsiteX3" fmla="*/ 68478 w 124601"/>
                    <a:gd name="connsiteY3" fmla="*/ 106325 h 140092"/>
                    <a:gd name="connsiteX4" fmla="*/ 55031 w 124601"/>
                    <a:gd name="connsiteY4" fmla="*/ 47708 h 140092"/>
                    <a:gd name="connsiteX5" fmla="*/ 24066 w 124601"/>
                    <a:gd name="connsiteY5" fmla="*/ 0 h 140092"/>
                    <a:gd name="connsiteX6" fmla="*/ 48132 w 124601"/>
                    <a:gd name="connsiteY6" fmla="*/ 24066 h 140092"/>
                    <a:gd name="connsiteX7" fmla="*/ 24066 w 124601"/>
                    <a:gd name="connsiteY7" fmla="*/ 48132 h 140092"/>
                    <a:gd name="connsiteX8" fmla="*/ 0 w 124601"/>
                    <a:gd name="connsiteY8" fmla="*/ 24066 h 140092"/>
                    <a:gd name="connsiteX9" fmla="*/ 24066 w 124601"/>
                    <a:gd name="connsiteY9" fmla="*/ 0 h 1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601" h="140092">
                      <a:moveTo>
                        <a:pt x="55031" y="47708"/>
                      </a:moveTo>
                      <a:cubicBezTo>
                        <a:pt x="65411" y="40306"/>
                        <a:pt x="88262" y="54548"/>
                        <a:pt x="106069" y="79519"/>
                      </a:cubicBezTo>
                      <a:cubicBezTo>
                        <a:pt x="123876" y="104490"/>
                        <a:pt x="129897" y="130734"/>
                        <a:pt x="119517" y="138136"/>
                      </a:cubicBezTo>
                      <a:cubicBezTo>
                        <a:pt x="109137" y="145538"/>
                        <a:pt x="86286" y="131296"/>
                        <a:pt x="68478" y="106325"/>
                      </a:cubicBezTo>
                      <a:cubicBezTo>
                        <a:pt x="50671" y="81354"/>
                        <a:pt x="44651" y="55110"/>
                        <a:pt x="55031" y="47708"/>
                      </a:cubicBezTo>
                      <a:close/>
                      <a:moveTo>
                        <a:pt x="24066" y="0"/>
                      </a:moveTo>
                      <a:cubicBezTo>
                        <a:pt x="37357" y="0"/>
                        <a:pt x="48132" y="10775"/>
                        <a:pt x="48132" y="24066"/>
                      </a:cubicBezTo>
                      <a:cubicBezTo>
                        <a:pt x="48132" y="37357"/>
                        <a:pt x="37357" y="48132"/>
                        <a:pt x="24066" y="48132"/>
                      </a:cubicBezTo>
                      <a:cubicBezTo>
                        <a:pt x="10775" y="48132"/>
                        <a:pt x="0" y="37357"/>
                        <a:pt x="0" y="24066"/>
                      </a:cubicBezTo>
                      <a:cubicBezTo>
                        <a:pt x="0" y="10775"/>
                        <a:pt x="10775" y="0"/>
                        <a:pt x="2406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6" name="フリーフォーム: 図形 1495">
                <a:extLst>
                  <a:ext uri="{FF2B5EF4-FFF2-40B4-BE49-F238E27FC236}">
                    <a16:creationId xmlns:a16="http://schemas.microsoft.com/office/drawing/2014/main" id="{DC798BA6-EFCB-4C5D-A95E-35A8797A4E6A}"/>
                  </a:ext>
                </a:extLst>
              </p:cNvPr>
              <p:cNvSpPr/>
              <p:nvPr/>
            </p:nvSpPr>
            <p:spPr bwMode="auto">
              <a:xfrm rot="17100000">
                <a:off x="6349305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7" name="フリーフォーム: 図形 1496">
                <a:extLst>
                  <a:ext uri="{FF2B5EF4-FFF2-40B4-BE49-F238E27FC236}">
                    <a16:creationId xmlns:a16="http://schemas.microsoft.com/office/drawing/2014/main" id="{FBE6BF25-FC12-4614-88DF-3C8D2CCA1991}"/>
                  </a:ext>
                </a:extLst>
              </p:cNvPr>
              <p:cNvSpPr/>
              <p:nvPr/>
            </p:nvSpPr>
            <p:spPr bwMode="auto">
              <a:xfrm rot="18900000">
                <a:off x="6715825" y="5075126"/>
                <a:ext cx="574458" cy="574463"/>
              </a:xfrm>
              <a:custGeom>
                <a:avLst/>
                <a:gdLst>
                  <a:gd name="connsiteX0" fmla="*/ 357961 w 574458"/>
                  <a:gd name="connsiteY0" fmla="*/ 490234 h 574463"/>
                  <a:gd name="connsiteX1" fmla="*/ 357961 w 574458"/>
                  <a:gd name="connsiteY1" fmla="*/ 508579 h 574463"/>
                  <a:gd name="connsiteX2" fmla="*/ 292951 w 574458"/>
                  <a:gd name="connsiteY2" fmla="*/ 508579 h 574463"/>
                  <a:gd name="connsiteX3" fmla="*/ 292951 w 574458"/>
                  <a:gd name="connsiteY3" fmla="*/ 574463 h 574463"/>
                  <a:gd name="connsiteX4" fmla="*/ 273732 w 574458"/>
                  <a:gd name="connsiteY4" fmla="*/ 574463 h 574463"/>
                  <a:gd name="connsiteX5" fmla="*/ 273732 w 574458"/>
                  <a:gd name="connsiteY5" fmla="*/ 490234 h 574463"/>
                  <a:gd name="connsiteX6" fmla="*/ 270090 w 574458"/>
                  <a:gd name="connsiteY6" fmla="*/ 402362 h 574463"/>
                  <a:gd name="connsiteX7" fmla="*/ 270090 w 574458"/>
                  <a:gd name="connsiteY7" fmla="*/ 420707 h 574463"/>
                  <a:gd name="connsiteX8" fmla="*/ 205080 w 574458"/>
                  <a:gd name="connsiteY8" fmla="*/ 420707 h 574463"/>
                  <a:gd name="connsiteX9" fmla="*/ 205080 w 574458"/>
                  <a:gd name="connsiteY9" fmla="*/ 486591 h 574463"/>
                  <a:gd name="connsiteX10" fmla="*/ 185861 w 574458"/>
                  <a:gd name="connsiteY10" fmla="*/ 486591 h 574463"/>
                  <a:gd name="connsiteX11" fmla="*/ 185861 w 574458"/>
                  <a:gd name="connsiteY11" fmla="*/ 402362 h 574463"/>
                  <a:gd name="connsiteX12" fmla="*/ 172099 w 574458"/>
                  <a:gd name="connsiteY12" fmla="*/ 304371 h 574463"/>
                  <a:gd name="connsiteX13" fmla="*/ 172099 w 574458"/>
                  <a:gd name="connsiteY13" fmla="*/ 322716 h 574463"/>
                  <a:gd name="connsiteX14" fmla="*/ 107089 w 574458"/>
                  <a:gd name="connsiteY14" fmla="*/ 322716 h 574463"/>
                  <a:gd name="connsiteX15" fmla="*/ 107089 w 574458"/>
                  <a:gd name="connsiteY15" fmla="*/ 388600 h 574463"/>
                  <a:gd name="connsiteX16" fmla="*/ 87870 w 574458"/>
                  <a:gd name="connsiteY16" fmla="*/ 388600 h 574463"/>
                  <a:gd name="connsiteX17" fmla="*/ 87870 w 574458"/>
                  <a:gd name="connsiteY17" fmla="*/ 304371 h 574463"/>
                  <a:gd name="connsiteX18" fmla="*/ 84229 w 574458"/>
                  <a:gd name="connsiteY18" fmla="*/ 216499 h 574463"/>
                  <a:gd name="connsiteX19" fmla="*/ 84228 w 574458"/>
                  <a:gd name="connsiteY19" fmla="*/ 234844 h 574463"/>
                  <a:gd name="connsiteX20" fmla="*/ 19218 w 574458"/>
                  <a:gd name="connsiteY20" fmla="*/ 234844 h 574463"/>
                  <a:gd name="connsiteX21" fmla="*/ 19219 w 574458"/>
                  <a:gd name="connsiteY21" fmla="*/ 300728 h 574463"/>
                  <a:gd name="connsiteX22" fmla="*/ 0 w 574458"/>
                  <a:gd name="connsiteY22" fmla="*/ 300728 h 574463"/>
                  <a:gd name="connsiteX23" fmla="*/ 0 w 574458"/>
                  <a:gd name="connsiteY23" fmla="*/ 216499 h 574463"/>
                  <a:gd name="connsiteX24" fmla="*/ 424184 w 574458"/>
                  <a:gd name="connsiteY24" fmla="*/ 339958 h 574463"/>
                  <a:gd name="connsiteX25" fmla="*/ 424184 w 574458"/>
                  <a:gd name="connsiteY25" fmla="*/ 358304 h 574463"/>
                  <a:gd name="connsiteX26" fmla="*/ 359174 w 574458"/>
                  <a:gd name="connsiteY26" fmla="*/ 358304 h 574463"/>
                  <a:gd name="connsiteX27" fmla="*/ 359174 w 574458"/>
                  <a:gd name="connsiteY27" fmla="*/ 424187 h 574463"/>
                  <a:gd name="connsiteX28" fmla="*/ 339955 w 574458"/>
                  <a:gd name="connsiteY28" fmla="*/ 424187 h 574463"/>
                  <a:gd name="connsiteX29" fmla="*/ 339955 w 574458"/>
                  <a:gd name="connsiteY29" fmla="*/ 339958 h 574463"/>
                  <a:gd name="connsiteX30" fmla="*/ 336313 w 574458"/>
                  <a:gd name="connsiteY30" fmla="*/ 252085 h 574463"/>
                  <a:gd name="connsiteX31" fmla="*/ 336313 w 574458"/>
                  <a:gd name="connsiteY31" fmla="*/ 270431 h 574463"/>
                  <a:gd name="connsiteX32" fmla="*/ 271303 w 574458"/>
                  <a:gd name="connsiteY32" fmla="*/ 270431 h 574463"/>
                  <a:gd name="connsiteX33" fmla="*/ 271303 w 574458"/>
                  <a:gd name="connsiteY33" fmla="*/ 336314 h 574463"/>
                  <a:gd name="connsiteX34" fmla="*/ 252084 w 574458"/>
                  <a:gd name="connsiteY34" fmla="*/ 336314 h 574463"/>
                  <a:gd name="connsiteX35" fmla="*/ 252084 w 574458"/>
                  <a:gd name="connsiteY35" fmla="*/ 252085 h 574463"/>
                  <a:gd name="connsiteX36" fmla="*/ 238323 w 574458"/>
                  <a:gd name="connsiteY36" fmla="*/ 154095 h 574463"/>
                  <a:gd name="connsiteX37" fmla="*/ 238322 w 574458"/>
                  <a:gd name="connsiteY37" fmla="*/ 172441 h 574463"/>
                  <a:gd name="connsiteX38" fmla="*/ 173313 w 574458"/>
                  <a:gd name="connsiteY38" fmla="*/ 172441 h 574463"/>
                  <a:gd name="connsiteX39" fmla="*/ 173313 w 574458"/>
                  <a:gd name="connsiteY39" fmla="*/ 238324 h 574463"/>
                  <a:gd name="connsiteX40" fmla="*/ 154094 w 574458"/>
                  <a:gd name="connsiteY40" fmla="*/ 238324 h 574463"/>
                  <a:gd name="connsiteX41" fmla="*/ 154094 w 574458"/>
                  <a:gd name="connsiteY41" fmla="*/ 154095 h 574463"/>
                  <a:gd name="connsiteX42" fmla="*/ 574458 w 574458"/>
                  <a:gd name="connsiteY42" fmla="*/ 273736 h 574463"/>
                  <a:gd name="connsiteX43" fmla="*/ 574458 w 574458"/>
                  <a:gd name="connsiteY43" fmla="*/ 292081 h 574463"/>
                  <a:gd name="connsiteX44" fmla="*/ 509448 w 574458"/>
                  <a:gd name="connsiteY44" fmla="*/ 292081 h 574463"/>
                  <a:gd name="connsiteX45" fmla="*/ 509448 w 574458"/>
                  <a:gd name="connsiteY45" fmla="*/ 357965 h 574463"/>
                  <a:gd name="connsiteX46" fmla="*/ 490229 w 574458"/>
                  <a:gd name="connsiteY46" fmla="*/ 357965 h 574463"/>
                  <a:gd name="connsiteX47" fmla="*/ 490229 w 574458"/>
                  <a:gd name="connsiteY47" fmla="*/ 273736 h 574463"/>
                  <a:gd name="connsiteX48" fmla="*/ 486587 w 574458"/>
                  <a:gd name="connsiteY48" fmla="*/ 185863 h 574463"/>
                  <a:gd name="connsiteX49" fmla="*/ 486587 w 574458"/>
                  <a:gd name="connsiteY49" fmla="*/ 204209 h 574463"/>
                  <a:gd name="connsiteX50" fmla="*/ 421577 w 574458"/>
                  <a:gd name="connsiteY50" fmla="*/ 204209 h 574463"/>
                  <a:gd name="connsiteX51" fmla="*/ 421577 w 574458"/>
                  <a:gd name="connsiteY51" fmla="*/ 270092 h 574463"/>
                  <a:gd name="connsiteX52" fmla="*/ 402358 w 574458"/>
                  <a:gd name="connsiteY52" fmla="*/ 270092 h 574463"/>
                  <a:gd name="connsiteX53" fmla="*/ 402358 w 574458"/>
                  <a:gd name="connsiteY53" fmla="*/ 185863 h 574463"/>
                  <a:gd name="connsiteX54" fmla="*/ 388598 w 574458"/>
                  <a:gd name="connsiteY54" fmla="*/ 87872 h 574463"/>
                  <a:gd name="connsiteX55" fmla="*/ 388598 w 574458"/>
                  <a:gd name="connsiteY55" fmla="*/ 106218 h 574463"/>
                  <a:gd name="connsiteX56" fmla="*/ 323588 w 574458"/>
                  <a:gd name="connsiteY56" fmla="*/ 106218 h 574463"/>
                  <a:gd name="connsiteX57" fmla="*/ 323588 w 574458"/>
                  <a:gd name="connsiteY57" fmla="*/ 172102 h 574463"/>
                  <a:gd name="connsiteX58" fmla="*/ 304369 w 574458"/>
                  <a:gd name="connsiteY58" fmla="*/ 172102 h 574463"/>
                  <a:gd name="connsiteX59" fmla="*/ 304369 w 574458"/>
                  <a:gd name="connsiteY59" fmla="*/ 87872 h 574463"/>
                  <a:gd name="connsiteX60" fmla="*/ 300726 w 574458"/>
                  <a:gd name="connsiteY60" fmla="*/ 0 h 574463"/>
                  <a:gd name="connsiteX61" fmla="*/ 300726 w 574458"/>
                  <a:gd name="connsiteY61" fmla="*/ 18345 h 574463"/>
                  <a:gd name="connsiteX62" fmla="*/ 235716 w 574458"/>
                  <a:gd name="connsiteY62" fmla="*/ 18345 h 574463"/>
                  <a:gd name="connsiteX63" fmla="*/ 235716 w 574458"/>
                  <a:gd name="connsiteY63" fmla="*/ 84229 h 574463"/>
                  <a:gd name="connsiteX64" fmla="*/ 216497 w 574458"/>
                  <a:gd name="connsiteY64" fmla="*/ 84229 h 574463"/>
                  <a:gd name="connsiteX65" fmla="*/ 216497 w 574458"/>
                  <a:gd name="connsiteY65" fmla="*/ 0 h 574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74458" h="574463">
                    <a:moveTo>
                      <a:pt x="357961" y="490234"/>
                    </a:moveTo>
                    <a:lnTo>
                      <a:pt x="357961" y="508579"/>
                    </a:lnTo>
                    <a:lnTo>
                      <a:pt x="292951" y="508579"/>
                    </a:lnTo>
                    <a:lnTo>
                      <a:pt x="292951" y="574463"/>
                    </a:lnTo>
                    <a:lnTo>
                      <a:pt x="273732" y="574463"/>
                    </a:lnTo>
                    <a:lnTo>
                      <a:pt x="273732" y="490234"/>
                    </a:lnTo>
                    <a:close/>
                    <a:moveTo>
                      <a:pt x="270090" y="402362"/>
                    </a:moveTo>
                    <a:lnTo>
                      <a:pt x="270090" y="420707"/>
                    </a:lnTo>
                    <a:lnTo>
                      <a:pt x="205080" y="420707"/>
                    </a:lnTo>
                    <a:lnTo>
                      <a:pt x="205080" y="486591"/>
                    </a:lnTo>
                    <a:lnTo>
                      <a:pt x="185861" y="486591"/>
                    </a:lnTo>
                    <a:lnTo>
                      <a:pt x="185861" y="402362"/>
                    </a:lnTo>
                    <a:close/>
                    <a:moveTo>
                      <a:pt x="172099" y="304371"/>
                    </a:moveTo>
                    <a:lnTo>
                      <a:pt x="172099" y="322716"/>
                    </a:lnTo>
                    <a:lnTo>
                      <a:pt x="107089" y="322716"/>
                    </a:lnTo>
                    <a:lnTo>
                      <a:pt x="107089" y="388600"/>
                    </a:lnTo>
                    <a:lnTo>
                      <a:pt x="87870" y="388600"/>
                    </a:lnTo>
                    <a:lnTo>
                      <a:pt x="87870" y="304371"/>
                    </a:lnTo>
                    <a:close/>
                    <a:moveTo>
                      <a:pt x="84229" y="216499"/>
                    </a:moveTo>
                    <a:lnTo>
                      <a:pt x="84228" y="234844"/>
                    </a:lnTo>
                    <a:lnTo>
                      <a:pt x="19218" y="234844"/>
                    </a:lnTo>
                    <a:lnTo>
                      <a:pt x="19219" y="300728"/>
                    </a:lnTo>
                    <a:lnTo>
                      <a:pt x="0" y="300728"/>
                    </a:lnTo>
                    <a:lnTo>
                      <a:pt x="0" y="216499"/>
                    </a:lnTo>
                    <a:close/>
                    <a:moveTo>
                      <a:pt x="424184" y="339958"/>
                    </a:moveTo>
                    <a:lnTo>
                      <a:pt x="424184" y="358304"/>
                    </a:lnTo>
                    <a:lnTo>
                      <a:pt x="359174" y="358304"/>
                    </a:lnTo>
                    <a:lnTo>
                      <a:pt x="359174" y="424187"/>
                    </a:lnTo>
                    <a:lnTo>
                      <a:pt x="339955" y="424187"/>
                    </a:lnTo>
                    <a:lnTo>
                      <a:pt x="339955" y="339958"/>
                    </a:lnTo>
                    <a:close/>
                    <a:moveTo>
                      <a:pt x="336313" y="252085"/>
                    </a:moveTo>
                    <a:lnTo>
                      <a:pt x="336313" y="270431"/>
                    </a:lnTo>
                    <a:lnTo>
                      <a:pt x="271303" y="270431"/>
                    </a:lnTo>
                    <a:lnTo>
                      <a:pt x="271303" y="336314"/>
                    </a:lnTo>
                    <a:lnTo>
                      <a:pt x="252084" y="336314"/>
                    </a:lnTo>
                    <a:lnTo>
                      <a:pt x="252084" y="252085"/>
                    </a:lnTo>
                    <a:close/>
                    <a:moveTo>
                      <a:pt x="238323" y="154095"/>
                    </a:moveTo>
                    <a:lnTo>
                      <a:pt x="238322" y="172441"/>
                    </a:lnTo>
                    <a:lnTo>
                      <a:pt x="173313" y="172441"/>
                    </a:lnTo>
                    <a:lnTo>
                      <a:pt x="173313" y="238324"/>
                    </a:lnTo>
                    <a:lnTo>
                      <a:pt x="154094" y="238324"/>
                    </a:lnTo>
                    <a:lnTo>
                      <a:pt x="154094" y="154095"/>
                    </a:lnTo>
                    <a:close/>
                    <a:moveTo>
                      <a:pt x="574458" y="273736"/>
                    </a:moveTo>
                    <a:lnTo>
                      <a:pt x="574458" y="292081"/>
                    </a:lnTo>
                    <a:lnTo>
                      <a:pt x="509448" y="292081"/>
                    </a:lnTo>
                    <a:lnTo>
                      <a:pt x="509448" y="357965"/>
                    </a:lnTo>
                    <a:lnTo>
                      <a:pt x="490229" y="357965"/>
                    </a:lnTo>
                    <a:lnTo>
                      <a:pt x="490229" y="273736"/>
                    </a:lnTo>
                    <a:close/>
                    <a:moveTo>
                      <a:pt x="486587" y="185863"/>
                    </a:moveTo>
                    <a:lnTo>
                      <a:pt x="486587" y="204209"/>
                    </a:lnTo>
                    <a:lnTo>
                      <a:pt x="421577" y="204209"/>
                    </a:lnTo>
                    <a:lnTo>
                      <a:pt x="421577" y="270092"/>
                    </a:lnTo>
                    <a:lnTo>
                      <a:pt x="402358" y="270092"/>
                    </a:lnTo>
                    <a:lnTo>
                      <a:pt x="402358" y="185863"/>
                    </a:lnTo>
                    <a:close/>
                    <a:moveTo>
                      <a:pt x="388598" y="87872"/>
                    </a:moveTo>
                    <a:lnTo>
                      <a:pt x="388598" y="106218"/>
                    </a:lnTo>
                    <a:lnTo>
                      <a:pt x="323588" y="106218"/>
                    </a:lnTo>
                    <a:lnTo>
                      <a:pt x="323588" y="172102"/>
                    </a:lnTo>
                    <a:lnTo>
                      <a:pt x="304369" y="172102"/>
                    </a:lnTo>
                    <a:lnTo>
                      <a:pt x="304369" y="87872"/>
                    </a:lnTo>
                    <a:close/>
                    <a:moveTo>
                      <a:pt x="300726" y="0"/>
                    </a:moveTo>
                    <a:lnTo>
                      <a:pt x="300726" y="18345"/>
                    </a:lnTo>
                    <a:lnTo>
                      <a:pt x="235716" y="18345"/>
                    </a:lnTo>
                    <a:lnTo>
                      <a:pt x="235716" y="84229"/>
                    </a:lnTo>
                    <a:lnTo>
                      <a:pt x="216497" y="84229"/>
                    </a:lnTo>
                    <a:lnTo>
                      <a:pt x="21649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8" name="フリーフォーム: 図形 1497">
                <a:extLst>
                  <a:ext uri="{FF2B5EF4-FFF2-40B4-BE49-F238E27FC236}">
                    <a16:creationId xmlns:a16="http://schemas.microsoft.com/office/drawing/2014/main" id="{E626837A-BBD6-4774-B32D-8C0FF28577FC}"/>
                  </a:ext>
                </a:extLst>
              </p:cNvPr>
              <p:cNvSpPr/>
              <p:nvPr/>
            </p:nvSpPr>
            <p:spPr bwMode="auto">
              <a:xfrm rot="10800000">
                <a:off x="6276683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7" name="グループ化 1466">
              <a:extLst>
                <a:ext uri="{FF2B5EF4-FFF2-40B4-BE49-F238E27FC236}">
                  <a16:creationId xmlns:a16="http://schemas.microsoft.com/office/drawing/2014/main" id="{0B3FC723-D954-4770-8FDC-792441126BEC}"/>
                </a:ext>
              </a:extLst>
            </p:cNvPr>
            <p:cNvGrpSpPr/>
            <p:nvPr/>
          </p:nvGrpSpPr>
          <p:grpSpPr>
            <a:xfrm>
              <a:off x="6398852" y="5574488"/>
              <a:ext cx="841901" cy="452321"/>
              <a:chOff x="5694820" y="4983473"/>
              <a:chExt cx="1995983" cy="1072364"/>
            </a:xfrm>
          </p:grpSpPr>
          <p:sp>
            <p:nvSpPr>
              <p:cNvPr id="1479" name="フリーフォーム: 図形 1478">
                <a:extLst>
                  <a:ext uri="{FF2B5EF4-FFF2-40B4-BE49-F238E27FC236}">
                    <a16:creationId xmlns:a16="http://schemas.microsoft.com/office/drawing/2014/main" id="{F3CAAE5E-D680-409A-9FF9-6FC886580C49}"/>
                  </a:ext>
                </a:extLst>
              </p:cNvPr>
              <p:cNvSpPr/>
              <p:nvPr/>
            </p:nvSpPr>
            <p:spPr bwMode="auto">
              <a:xfrm rot="10800000">
                <a:off x="663404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0" name="フリーフォーム: 図形 1479">
                <a:extLst>
                  <a:ext uri="{FF2B5EF4-FFF2-40B4-BE49-F238E27FC236}">
                    <a16:creationId xmlns:a16="http://schemas.microsoft.com/office/drawing/2014/main" id="{CEF4B589-EA45-4664-84FC-EB409DE0201C}"/>
                  </a:ext>
                </a:extLst>
              </p:cNvPr>
              <p:cNvSpPr/>
              <p:nvPr/>
            </p:nvSpPr>
            <p:spPr bwMode="auto">
              <a:xfrm rot="10800000">
                <a:off x="675831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1" name="フリーフォーム: 図形 1480">
                <a:extLst>
                  <a:ext uri="{FF2B5EF4-FFF2-40B4-BE49-F238E27FC236}">
                    <a16:creationId xmlns:a16="http://schemas.microsoft.com/office/drawing/2014/main" id="{5BDFB3E8-839D-4C26-977F-1B3D7F743E66}"/>
                  </a:ext>
                </a:extLst>
              </p:cNvPr>
              <p:cNvSpPr/>
              <p:nvPr/>
            </p:nvSpPr>
            <p:spPr bwMode="auto">
              <a:xfrm rot="10800000" flipH="1">
                <a:off x="7261652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2" name="フリーフォーム: 図形 1481">
                <a:extLst>
                  <a:ext uri="{FF2B5EF4-FFF2-40B4-BE49-F238E27FC236}">
                    <a16:creationId xmlns:a16="http://schemas.microsoft.com/office/drawing/2014/main" id="{59BF7E0F-26FB-4222-8600-845DCE9D8C23}"/>
                  </a:ext>
                </a:extLst>
              </p:cNvPr>
              <p:cNvSpPr/>
              <p:nvPr/>
            </p:nvSpPr>
            <p:spPr bwMode="auto">
              <a:xfrm rot="10800000" flipH="1">
                <a:off x="713738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3" name="フリーフォーム: 図形 1482">
                <a:extLst>
                  <a:ext uri="{FF2B5EF4-FFF2-40B4-BE49-F238E27FC236}">
                    <a16:creationId xmlns:a16="http://schemas.microsoft.com/office/drawing/2014/main" id="{B2E32D6C-ACBD-4626-B9C5-26CC5EC3F0CA}"/>
                  </a:ext>
                </a:extLst>
              </p:cNvPr>
              <p:cNvSpPr/>
              <p:nvPr/>
            </p:nvSpPr>
            <p:spPr bwMode="auto">
              <a:xfrm rot="10800000" flipH="1" flipV="1">
                <a:off x="5989870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9 w 1700933"/>
                  <a:gd name="connsiteY2" fmla="*/ 323540 h 907067"/>
                  <a:gd name="connsiteX3" fmla="*/ 1630152 w 1700933"/>
                  <a:gd name="connsiteY3" fmla="*/ 369160 h 907067"/>
                  <a:gd name="connsiteX4" fmla="*/ 1683068 w 1700933"/>
                  <a:gd name="connsiteY4" fmla="*/ 593490 h 907067"/>
                  <a:gd name="connsiteX5" fmla="*/ 1632754 w 1700933"/>
                  <a:gd name="connsiteY5" fmla="*/ 468438 h 907067"/>
                  <a:gd name="connsiteX6" fmla="*/ 1588522 w 1700933"/>
                  <a:gd name="connsiteY6" fmla="*/ 420181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2 w 1700933"/>
                  <a:gd name="connsiteY13" fmla="*/ 772915 h 907067"/>
                  <a:gd name="connsiteX14" fmla="*/ 1234652 w 1700933"/>
                  <a:gd name="connsiteY14" fmla="*/ 907066 h 907067"/>
                  <a:gd name="connsiteX15" fmla="*/ 1147512 w 1700933"/>
                  <a:gd name="connsiteY15" fmla="*/ 907066 h 907067"/>
                  <a:gd name="connsiteX16" fmla="*/ 1147512 w 1700933"/>
                  <a:gd name="connsiteY16" fmla="*/ 798551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8 w 1700933"/>
                  <a:gd name="connsiteY19" fmla="*/ 825751 h 907067"/>
                  <a:gd name="connsiteX20" fmla="*/ 855588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9 h 907067"/>
                  <a:gd name="connsiteX27" fmla="*/ 595934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2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1 w 1700933"/>
                  <a:gd name="connsiteY33" fmla="*/ 673243 h 907067"/>
                  <a:gd name="connsiteX34" fmla="*/ 0 w 1700933"/>
                  <a:gd name="connsiteY34" fmla="*/ 584206 h 907067"/>
                  <a:gd name="connsiteX35" fmla="*/ 0 w 1700933"/>
                  <a:gd name="connsiteY35" fmla="*/ 487045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8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2" y="369160"/>
                    </a:lnTo>
                    <a:cubicBezTo>
                      <a:pt x="1696734" y="439527"/>
                      <a:pt x="1720788" y="528156"/>
                      <a:pt x="1683068" y="593490"/>
                    </a:cubicBezTo>
                    <a:cubicBezTo>
                      <a:pt x="1679660" y="551265"/>
                      <a:pt x="1661741" y="508014"/>
                      <a:pt x="1632754" y="468438"/>
                    </a:cubicBezTo>
                    <a:lnTo>
                      <a:pt x="1588522" y="420181"/>
                    </a:lnTo>
                    <a:lnTo>
                      <a:pt x="1575518" y="497192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2" y="772915"/>
                    </a:lnTo>
                    <a:lnTo>
                      <a:pt x="1234652" y="907066"/>
                    </a:lnTo>
                    <a:lnTo>
                      <a:pt x="1147512" y="907066"/>
                    </a:lnTo>
                    <a:lnTo>
                      <a:pt x="1147512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4" name="グループ化 1483">
                <a:extLst>
                  <a:ext uri="{FF2B5EF4-FFF2-40B4-BE49-F238E27FC236}">
                    <a16:creationId xmlns:a16="http://schemas.microsoft.com/office/drawing/2014/main" id="{C147E6D0-E56B-4C2F-91A9-CF1F026E8046}"/>
                  </a:ext>
                </a:extLst>
              </p:cNvPr>
              <p:cNvGrpSpPr/>
              <p:nvPr/>
            </p:nvGrpSpPr>
            <p:grpSpPr>
              <a:xfrm>
                <a:off x="5694820" y="5329497"/>
                <a:ext cx="310321" cy="243387"/>
                <a:chOff x="5704076" y="3393367"/>
                <a:chExt cx="473462" cy="371339"/>
              </a:xfrm>
            </p:grpSpPr>
            <p:sp>
              <p:nvSpPr>
                <p:cNvPr id="1487" name="フリーフォーム: 図形 1486">
                  <a:extLst>
                    <a:ext uri="{FF2B5EF4-FFF2-40B4-BE49-F238E27FC236}">
                      <a16:creationId xmlns:a16="http://schemas.microsoft.com/office/drawing/2014/main" id="{9145DAF6-2735-4145-AFB6-324E8486B5FB}"/>
                    </a:ext>
                  </a:extLst>
                </p:cNvPr>
                <p:cNvSpPr/>
                <p:nvPr/>
              </p:nvSpPr>
              <p:spPr bwMode="auto">
                <a:xfrm>
                  <a:off x="5704076" y="3393367"/>
                  <a:ext cx="473462" cy="371339"/>
                </a:xfrm>
                <a:custGeom>
                  <a:avLst/>
                  <a:gdLst>
                    <a:gd name="connsiteX0" fmla="*/ 174738 w 473462"/>
                    <a:gd name="connsiteY0" fmla="*/ 331 h 371339"/>
                    <a:gd name="connsiteX1" fmla="*/ 364969 w 473462"/>
                    <a:gd name="connsiteY1" fmla="*/ 137627 h 371339"/>
                    <a:gd name="connsiteX2" fmla="*/ 473462 w 473462"/>
                    <a:gd name="connsiteY2" fmla="*/ 351827 h 371339"/>
                    <a:gd name="connsiteX3" fmla="*/ 233713 w 473462"/>
                    <a:gd name="connsiteY3" fmla="*/ 364969 h 371339"/>
                    <a:gd name="connsiteX4" fmla="*/ 6371 w 473462"/>
                    <a:gd name="connsiteY4" fmla="*/ 233713 h 371339"/>
                    <a:gd name="connsiteX5" fmla="*/ 137627 w 473462"/>
                    <a:gd name="connsiteY5" fmla="*/ 6371 h 371339"/>
                    <a:gd name="connsiteX6" fmla="*/ 174738 w 473462"/>
                    <a:gd name="connsiteY6" fmla="*/ 331 h 37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3462" h="371339">
                      <a:moveTo>
                        <a:pt x="174738" y="331"/>
                      </a:moveTo>
                      <a:cubicBezTo>
                        <a:pt x="260922" y="-4842"/>
                        <a:pt x="341752" y="50981"/>
                        <a:pt x="364969" y="137627"/>
                      </a:cubicBezTo>
                      <a:cubicBezTo>
                        <a:pt x="385242" y="213285"/>
                        <a:pt x="421406" y="284685"/>
                        <a:pt x="473462" y="351827"/>
                      </a:cubicBezTo>
                      <a:cubicBezTo>
                        <a:pt x="389288" y="340316"/>
                        <a:pt x="309371" y="344697"/>
                        <a:pt x="233713" y="364969"/>
                      </a:cubicBezTo>
                      <a:cubicBezTo>
                        <a:pt x="134689" y="391502"/>
                        <a:pt x="32904" y="332737"/>
                        <a:pt x="6371" y="233713"/>
                      </a:cubicBezTo>
                      <a:cubicBezTo>
                        <a:pt x="-20163" y="134689"/>
                        <a:pt x="38603" y="32904"/>
                        <a:pt x="137627" y="6371"/>
                      </a:cubicBezTo>
                      <a:cubicBezTo>
                        <a:pt x="150005" y="3054"/>
                        <a:pt x="162426" y="1070"/>
                        <a:pt x="174738" y="3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8" name="フリーフォーム: 図形 1487">
                  <a:extLst>
                    <a:ext uri="{FF2B5EF4-FFF2-40B4-BE49-F238E27FC236}">
                      <a16:creationId xmlns:a16="http://schemas.microsoft.com/office/drawing/2014/main" id="{6849770C-0E6B-4DCE-B8FB-353A7636FB92}"/>
                    </a:ext>
                  </a:extLst>
                </p:cNvPr>
                <p:cNvSpPr/>
                <p:nvPr/>
              </p:nvSpPr>
              <p:spPr bwMode="auto">
                <a:xfrm>
                  <a:off x="5922168" y="3428999"/>
                  <a:ext cx="115949" cy="130364"/>
                </a:xfrm>
                <a:custGeom>
                  <a:avLst/>
                  <a:gdLst>
                    <a:gd name="connsiteX0" fmla="*/ 55031 w 124601"/>
                    <a:gd name="connsiteY0" fmla="*/ 47708 h 140092"/>
                    <a:gd name="connsiteX1" fmla="*/ 106069 w 124601"/>
                    <a:gd name="connsiteY1" fmla="*/ 79519 h 140092"/>
                    <a:gd name="connsiteX2" fmla="*/ 119517 w 124601"/>
                    <a:gd name="connsiteY2" fmla="*/ 138136 h 140092"/>
                    <a:gd name="connsiteX3" fmla="*/ 68478 w 124601"/>
                    <a:gd name="connsiteY3" fmla="*/ 106325 h 140092"/>
                    <a:gd name="connsiteX4" fmla="*/ 55031 w 124601"/>
                    <a:gd name="connsiteY4" fmla="*/ 47708 h 140092"/>
                    <a:gd name="connsiteX5" fmla="*/ 24066 w 124601"/>
                    <a:gd name="connsiteY5" fmla="*/ 0 h 140092"/>
                    <a:gd name="connsiteX6" fmla="*/ 48132 w 124601"/>
                    <a:gd name="connsiteY6" fmla="*/ 24066 h 140092"/>
                    <a:gd name="connsiteX7" fmla="*/ 24066 w 124601"/>
                    <a:gd name="connsiteY7" fmla="*/ 48132 h 140092"/>
                    <a:gd name="connsiteX8" fmla="*/ 0 w 124601"/>
                    <a:gd name="connsiteY8" fmla="*/ 24066 h 140092"/>
                    <a:gd name="connsiteX9" fmla="*/ 24066 w 124601"/>
                    <a:gd name="connsiteY9" fmla="*/ 0 h 1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601" h="140092">
                      <a:moveTo>
                        <a:pt x="55031" y="47708"/>
                      </a:moveTo>
                      <a:cubicBezTo>
                        <a:pt x="65411" y="40306"/>
                        <a:pt x="88262" y="54548"/>
                        <a:pt x="106069" y="79519"/>
                      </a:cubicBezTo>
                      <a:cubicBezTo>
                        <a:pt x="123876" y="104490"/>
                        <a:pt x="129897" y="130734"/>
                        <a:pt x="119517" y="138136"/>
                      </a:cubicBezTo>
                      <a:cubicBezTo>
                        <a:pt x="109137" y="145538"/>
                        <a:pt x="86286" y="131296"/>
                        <a:pt x="68478" y="106325"/>
                      </a:cubicBezTo>
                      <a:cubicBezTo>
                        <a:pt x="50671" y="81354"/>
                        <a:pt x="44651" y="55110"/>
                        <a:pt x="55031" y="47708"/>
                      </a:cubicBezTo>
                      <a:close/>
                      <a:moveTo>
                        <a:pt x="24066" y="0"/>
                      </a:moveTo>
                      <a:cubicBezTo>
                        <a:pt x="37357" y="0"/>
                        <a:pt x="48132" y="10775"/>
                        <a:pt x="48132" y="24066"/>
                      </a:cubicBezTo>
                      <a:cubicBezTo>
                        <a:pt x="48132" y="37357"/>
                        <a:pt x="37357" y="48132"/>
                        <a:pt x="24066" y="48132"/>
                      </a:cubicBezTo>
                      <a:cubicBezTo>
                        <a:pt x="10775" y="48132"/>
                        <a:pt x="0" y="37357"/>
                        <a:pt x="0" y="24066"/>
                      </a:cubicBezTo>
                      <a:cubicBezTo>
                        <a:pt x="0" y="10775"/>
                        <a:pt x="10775" y="0"/>
                        <a:pt x="2406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85" name="フリーフォーム: 図形 1484">
                <a:extLst>
                  <a:ext uri="{FF2B5EF4-FFF2-40B4-BE49-F238E27FC236}">
                    <a16:creationId xmlns:a16="http://schemas.microsoft.com/office/drawing/2014/main" id="{02879977-7570-48EE-A05B-898BBF0C3688}"/>
                  </a:ext>
                </a:extLst>
              </p:cNvPr>
              <p:cNvSpPr/>
              <p:nvPr/>
            </p:nvSpPr>
            <p:spPr bwMode="auto">
              <a:xfrm rot="17100000">
                <a:off x="6349305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6" name="フリーフォーム: 図形 1485">
                <a:extLst>
                  <a:ext uri="{FF2B5EF4-FFF2-40B4-BE49-F238E27FC236}">
                    <a16:creationId xmlns:a16="http://schemas.microsoft.com/office/drawing/2014/main" id="{07F9622F-9CB1-4A6D-8A3B-F6DF50C0EEAB}"/>
                  </a:ext>
                </a:extLst>
              </p:cNvPr>
              <p:cNvSpPr/>
              <p:nvPr/>
            </p:nvSpPr>
            <p:spPr bwMode="auto">
              <a:xfrm rot="10800000">
                <a:off x="6276683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8" name="グループ化 1467">
              <a:extLst>
                <a:ext uri="{FF2B5EF4-FFF2-40B4-BE49-F238E27FC236}">
                  <a16:creationId xmlns:a16="http://schemas.microsoft.com/office/drawing/2014/main" id="{A694FF45-E506-40C6-935A-9D747BADF18C}"/>
                </a:ext>
              </a:extLst>
            </p:cNvPr>
            <p:cNvGrpSpPr/>
            <p:nvPr/>
          </p:nvGrpSpPr>
          <p:grpSpPr>
            <a:xfrm>
              <a:off x="6769170" y="5626823"/>
              <a:ext cx="841901" cy="452321"/>
              <a:chOff x="5694820" y="4983473"/>
              <a:chExt cx="1995983" cy="1072364"/>
            </a:xfrm>
          </p:grpSpPr>
          <p:sp>
            <p:nvSpPr>
              <p:cNvPr id="1469" name="フリーフォーム: 図形 1468">
                <a:extLst>
                  <a:ext uri="{FF2B5EF4-FFF2-40B4-BE49-F238E27FC236}">
                    <a16:creationId xmlns:a16="http://schemas.microsoft.com/office/drawing/2014/main" id="{D62A8B95-2BF0-44E3-A77A-CCDFE63061CB}"/>
                  </a:ext>
                </a:extLst>
              </p:cNvPr>
              <p:cNvSpPr/>
              <p:nvPr/>
            </p:nvSpPr>
            <p:spPr bwMode="auto">
              <a:xfrm rot="10800000">
                <a:off x="6634045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0" name="フリーフォーム: 図形 1469">
                <a:extLst>
                  <a:ext uri="{FF2B5EF4-FFF2-40B4-BE49-F238E27FC236}">
                    <a16:creationId xmlns:a16="http://schemas.microsoft.com/office/drawing/2014/main" id="{993538D4-D20F-43AA-BB6A-3C8E082AF924}"/>
                  </a:ext>
                </a:extLst>
              </p:cNvPr>
              <p:cNvSpPr/>
              <p:nvPr/>
            </p:nvSpPr>
            <p:spPr bwMode="auto">
              <a:xfrm rot="10800000">
                <a:off x="6758316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1" name="フリーフォーム: 図形 1470">
                <a:extLst>
                  <a:ext uri="{FF2B5EF4-FFF2-40B4-BE49-F238E27FC236}">
                    <a16:creationId xmlns:a16="http://schemas.microsoft.com/office/drawing/2014/main" id="{29BDCC02-291E-4AED-A016-B639AC2AA04A}"/>
                  </a:ext>
                </a:extLst>
              </p:cNvPr>
              <p:cNvSpPr/>
              <p:nvPr/>
            </p:nvSpPr>
            <p:spPr bwMode="auto">
              <a:xfrm rot="10800000" flipH="1">
                <a:off x="7261652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2" name="フリーフォーム: 図形 1471">
                <a:extLst>
                  <a:ext uri="{FF2B5EF4-FFF2-40B4-BE49-F238E27FC236}">
                    <a16:creationId xmlns:a16="http://schemas.microsoft.com/office/drawing/2014/main" id="{6CD24BA7-1F7D-4D7E-A704-91E63BC5A6C3}"/>
                  </a:ext>
                </a:extLst>
              </p:cNvPr>
              <p:cNvSpPr/>
              <p:nvPr/>
            </p:nvSpPr>
            <p:spPr bwMode="auto">
              <a:xfrm rot="10800000" flipH="1">
                <a:off x="7137381" y="5580475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3" name="フリーフォーム: 図形 1472">
                <a:extLst>
                  <a:ext uri="{FF2B5EF4-FFF2-40B4-BE49-F238E27FC236}">
                    <a16:creationId xmlns:a16="http://schemas.microsoft.com/office/drawing/2014/main" id="{45049254-CE63-41DF-91D1-10AECD7FD2CA}"/>
                  </a:ext>
                </a:extLst>
              </p:cNvPr>
              <p:cNvSpPr/>
              <p:nvPr/>
            </p:nvSpPr>
            <p:spPr bwMode="auto">
              <a:xfrm rot="10800000" flipH="1" flipV="1">
                <a:off x="5989870" y="5041623"/>
                <a:ext cx="1700933" cy="907067"/>
              </a:xfrm>
              <a:custGeom>
                <a:avLst/>
                <a:gdLst>
                  <a:gd name="connsiteX0" fmla="*/ 896445 w 1700933"/>
                  <a:gd name="connsiteY0" fmla="*/ 0 h 907067"/>
                  <a:gd name="connsiteX1" fmla="*/ 1535129 w 1700933"/>
                  <a:gd name="connsiteY1" fmla="*/ 252729 h 907067"/>
                  <a:gd name="connsiteX2" fmla="*/ 1571949 w 1700933"/>
                  <a:gd name="connsiteY2" fmla="*/ 323540 h 907067"/>
                  <a:gd name="connsiteX3" fmla="*/ 1630152 w 1700933"/>
                  <a:gd name="connsiteY3" fmla="*/ 369160 h 907067"/>
                  <a:gd name="connsiteX4" fmla="*/ 1683068 w 1700933"/>
                  <a:gd name="connsiteY4" fmla="*/ 593490 h 907067"/>
                  <a:gd name="connsiteX5" fmla="*/ 1632754 w 1700933"/>
                  <a:gd name="connsiteY5" fmla="*/ 468438 h 907067"/>
                  <a:gd name="connsiteX6" fmla="*/ 1588522 w 1700933"/>
                  <a:gd name="connsiteY6" fmla="*/ 420181 h 907067"/>
                  <a:gd name="connsiteX7" fmla="*/ 1575518 w 1700933"/>
                  <a:gd name="connsiteY7" fmla="*/ 497192 h 907067"/>
                  <a:gd name="connsiteX8" fmla="*/ 1386580 w 1700933"/>
                  <a:gd name="connsiteY8" fmla="*/ 706398 h 907067"/>
                  <a:gd name="connsiteX9" fmla="*/ 1358924 w 1700933"/>
                  <a:gd name="connsiteY9" fmla="*/ 720019 h 907067"/>
                  <a:gd name="connsiteX10" fmla="*/ 1358924 w 1700933"/>
                  <a:gd name="connsiteY10" fmla="*/ 907067 h 907067"/>
                  <a:gd name="connsiteX11" fmla="*/ 1271784 w 1700933"/>
                  <a:gd name="connsiteY11" fmla="*/ 907067 h 907067"/>
                  <a:gd name="connsiteX12" fmla="*/ 1271784 w 1700933"/>
                  <a:gd name="connsiteY12" fmla="*/ 760883 h 907067"/>
                  <a:gd name="connsiteX13" fmla="*/ 1234652 w 1700933"/>
                  <a:gd name="connsiteY13" fmla="*/ 772915 h 907067"/>
                  <a:gd name="connsiteX14" fmla="*/ 1234652 w 1700933"/>
                  <a:gd name="connsiteY14" fmla="*/ 907066 h 907067"/>
                  <a:gd name="connsiteX15" fmla="*/ 1147512 w 1700933"/>
                  <a:gd name="connsiteY15" fmla="*/ 907066 h 907067"/>
                  <a:gd name="connsiteX16" fmla="*/ 1147512 w 1700933"/>
                  <a:gd name="connsiteY16" fmla="*/ 798551 h 907067"/>
                  <a:gd name="connsiteX17" fmla="*/ 1036140 w 1700933"/>
                  <a:gd name="connsiteY17" fmla="*/ 819189 h 907067"/>
                  <a:gd name="connsiteX18" fmla="*/ 896445 w 1700933"/>
                  <a:gd name="connsiteY18" fmla="*/ 827596 h 907067"/>
                  <a:gd name="connsiteX19" fmla="*/ 855588 w 1700933"/>
                  <a:gd name="connsiteY19" fmla="*/ 825751 h 907067"/>
                  <a:gd name="connsiteX20" fmla="*/ 855588 w 1700933"/>
                  <a:gd name="connsiteY20" fmla="*/ 907067 h 907067"/>
                  <a:gd name="connsiteX21" fmla="*/ 768448 w 1700933"/>
                  <a:gd name="connsiteY21" fmla="*/ 907067 h 907067"/>
                  <a:gd name="connsiteX22" fmla="*/ 768448 w 1700933"/>
                  <a:gd name="connsiteY22" fmla="*/ 819741 h 907067"/>
                  <a:gd name="connsiteX23" fmla="*/ 731317 w 1700933"/>
                  <a:gd name="connsiteY23" fmla="*/ 814633 h 907067"/>
                  <a:gd name="connsiteX24" fmla="*/ 731317 w 1700933"/>
                  <a:gd name="connsiteY24" fmla="*/ 907067 h 907067"/>
                  <a:gd name="connsiteX25" fmla="*/ 644177 w 1700933"/>
                  <a:gd name="connsiteY25" fmla="*/ 907067 h 907067"/>
                  <a:gd name="connsiteX26" fmla="*/ 644177 w 1700933"/>
                  <a:gd name="connsiteY26" fmla="*/ 798139 h 907067"/>
                  <a:gd name="connsiteX27" fmla="*/ 595934 w 1700933"/>
                  <a:gd name="connsiteY27" fmla="*/ 786791 h 907067"/>
                  <a:gd name="connsiteX28" fmla="*/ 508896 w 1700933"/>
                  <a:gd name="connsiteY28" fmla="*/ 756926 h 907067"/>
                  <a:gd name="connsiteX29" fmla="*/ 472492 w 1700933"/>
                  <a:gd name="connsiteY29" fmla="*/ 738994 h 907067"/>
                  <a:gd name="connsiteX30" fmla="*/ 501678 w 1700933"/>
                  <a:gd name="connsiteY30" fmla="*/ 708094 h 907067"/>
                  <a:gd name="connsiteX31" fmla="*/ 514132 w 1700933"/>
                  <a:gd name="connsiteY31" fmla="*/ 664060 h 907067"/>
                  <a:gd name="connsiteX32" fmla="*/ 355648 w 1700933"/>
                  <a:gd name="connsiteY32" fmla="*/ 678201 h 907067"/>
                  <a:gd name="connsiteX33" fmla="*/ 300081 w 1700933"/>
                  <a:gd name="connsiteY33" fmla="*/ 673243 h 907067"/>
                  <a:gd name="connsiteX34" fmla="*/ 0 w 1700933"/>
                  <a:gd name="connsiteY34" fmla="*/ 584206 h 907067"/>
                  <a:gd name="connsiteX35" fmla="*/ 0 w 1700933"/>
                  <a:gd name="connsiteY35" fmla="*/ 487045 h 907067"/>
                  <a:gd name="connsiteX36" fmla="*/ 205369 w 1700933"/>
                  <a:gd name="connsiteY36" fmla="*/ 426110 h 907067"/>
                  <a:gd name="connsiteX37" fmla="*/ 203290 w 1700933"/>
                  <a:gd name="connsiteY37" fmla="*/ 413798 h 907067"/>
                  <a:gd name="connsiteX38" fmla="*/ 896445 w 1700933"/>
                  <a:gd name="connsiteY38" fmla="*/ 0 h 90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00933" h="907067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9" y="252729"/>
                    </a:cubicBezTo>
                    <a:lnTo>
                      <a:pt x="1571949" y="323540"/>
                    </a:lnTo>
                    <a:lnTo>
                      <a:pt x="1630152" y="369160"/>
                    </a:lnTo>
                    <a:cubicBezTo>
                      <a:pt x="1696734" y="439527"/>
                      <a:pt x="1720788" y="528156"/>
                      <a:pt x="1683068" y="593490"/>
                    </a:cubicBezTo>
                    <a:cubicBezTo>
                      <a:pt x="1679660" y="551265"/>
                      <a:pt x="1661741" y="508014"/>
                      <a:pt x="1632754" y="468438"/>
                    </a:cubicBezTo>
                    <a:lnTo>
                      <a:pt x="1588522" y="420181"/>
                    </a:lnTo>
                    <a:lnTo>
                      <a:pt x="1575518" y="497192"/>
                    </a:lnTo>
                    <a:cubicBezTo>
                      <a:pt x="1547817" y="578004"/>
                      <a:pt x="1480657" y="650236"/>
                      <a:pt x="1386580" y="706398"/>
                    </a:cubicBezTo>
                    <a:lnTo>
                      <a:pt x="1358924" y="720019"/>
                    </a:lnTo>
                    <a:lnTo>
                      <a:pt x="1358924" y="907067"/>
                    </a:lnTo>
                    <a:lnTo>
                      <a:pt x="1271784" y="907067"/>
                    </a:lnTo>
                    <a:lnTo>
                      <a:pt x="1271784" y="760883"/>
                    </a:lnTo>
                    <a:lnTo>
                      <a:pt x="1234652" y="772915"/>
                    </a:lnTo>
                    <a:lnTo>
                      <a:pt x="1234652" y="907066"/>
                    </a:lnTo>
                    <a:lnTo>
                      <a:pt x="1147512" y="907066"/>
                    </a:lnTo>
                    <a:lnTo>
                      <a:pt x="1147512" y="798551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5588" y="825751"/>
                    </a:lnTo>
                    <a:lnTo>
                      <a:pt x="855588" y="907067"/>
                    </a:lnTo>
                    <a:lnTo>
                      <a:pt x="768448" y="907067"/>
                    </a:lnTo>
                    <a:lnTo>
                      <a:pt x="768448" y="819741"/>
                    </a:lnTo>
                    <a:lnTo>
                      <a:pt x="731317" y="814633"/>
                    </a:lnTo>
                    <a:lnTo>
                      <a:pt x="731317" y="907067"/>
                    </a:lnTo>
                    <a:lnTo>
                      <a:pt x="644177" y="907067"/>
                    </a:lnTo>
                    <a:lnTo>
                      <a:pt x="644177" y="798139"/>
                    </a:lnTo>
                    <a:lnTo>
                      <a:pt x="595934" y="786791"/>
                    </a:lnTo>
                    <a:cubicBezTo>
                      <a:pt x="565631" y="778074"/>
                      <a:pt x="536553" y="768080"/>
                      <a:pt x="508896" y="756926"/>
                    </a:cubicBezTo>
                    <a:lnTo>
                      <a:pt x="472492" y="738994"/>
                    </a:lnTo>
                    <a:lnTo>
                      <a:pt x="501678" y="708094"/>
                    </a:lnTo>
                    <a:cubicBezTo>
                      <a:pt x="509698" y="694560"/>
                      <a:pt x="514132" y="679679"/>
                      <a:pt x="514132" y="664060"/>
                    </a:cubicBez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4" name="グループ化 1473">
                <a:extLst>
                  <a:ext uri="{FF2B5EF4-FFF2-40B4-BE49-F238E27FC236}">
                    <a16:creationId xmlns:a16="http://schemas.microsoft.com/office/drawing/2014/main" id="{5A18024E-3BE3-4F53-98E8-26560267290B}"/>
                  </a:ext>
                </a:extLst>
              </p:cNvPr>
              <p:cNvGrpSpPr/>
              <p:nvPr/>
            </p:nvGrpSpPr>
            <p:grpSpPr>
              <a:xfrm>
                <a:off x="5694820" y="5329497"/>
                <a:ext cx="310321" cy="243387"/>
                <a:chOff x="5704076" y="3393367"/>
                <a:chExt cx="473462" cy="371339"/>
              </a:xfrm>
            </p:grpSpPr>
            <p:sp>
              <p:nvSpPr>
                <p:cNvPr id="1477" name="フリーフォーム: 図形 1476">
                  <a:extLst>
                    <a:ext uri="{FF2B5EF4-FFF2-40B4-BE49-F238E27FC236}">
                      <a16:creationId xmlns:a16="http://schemas.microsoft.com/office/drawing/2014/main" id="{21E7ACC7-5FCB-48A0-9444-FFD0BDD3F85C}"/>
                    </a:ext>
                  </a:extLst>
                </p:cNvPr>
                <p:cNvSpPr/>
                <p:nvPr/>
              </p:nvSpPr>
              <p:spPr bwMode="auto">
                <a:xfrm>
                  <a:off x="5704076" y="3393367"/>
                  <a:ext cx="473462" cy="371339"/>
                </a:xfrm>
                <a:custGeom>
                  <a:avLst/>
                  <a:gdLst>
                    <a:gd name="connsiteX0" fmla="*/ 174738 w 473462"/>
                    <a:gd name="connsiteY0" fmla="*/ 331 h 371339"/>
                    <a:gd name="connsiteX1" fmla="*/ 364969 w 473462"/>
                    <a:gd name="connsiteY1" fmla="*/ 137627 h 371339"/>
                    <a:gd name="connsiteX2" fmla="*/ 473462 w 473462"/>
                    <a:gd name="connsiteY2" fmla="*/ 351827 h 371339"/>
                    <a:gd name="connsiteX3" fmla="*/ 233713 w 473462"/>
                    <a:gd name="connsiteY3" fmla="*/ 364969 h 371339"/>
                    <a:gd name="connsiteX4" fmla="*/ 6371 w 473462"/>
                    <a:gd name="connsiteY4" fmla="*/ 233713 h 371339"/>
                    <a:gd name="connsiteX5" fmla="*/ 137627 w 473462"/>
                    <a:gd name="connsiteY5" fmla="*/ 6371 h 371339"/>
                    <a:gd name="connsiteX6" fmla="*/ 174738 w 473462"/>
                    <a:gd name="connsiteY6" fmla="*/ 331 h 37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3462" h="371339">
                      <a:moveTo>
                        <a:pt x="174738" y="331"/>
                      </a:moveTo>
                      <a:cubicBezTo>
                        <a:pt x="260922" y="-4842"/>
                        <a:pt x="341752" y="50981"/>
                        <a:pt x="364969" y="137627"/>
                      </a:cubicBezTo>
                      <a:cubicBezTo>
                        <a:pt x="385242" y="213285"/>
                        <a:pt x="421406" y="284685"/>
                        <a:pt x="473462" y="351827"/>
                      </a:cubicBezTo>
                      <a:cubicBezTo>
                        <a:pt x="389288" y="340316"/>
                        <a:pt x="309371" y="344697"/>
                        <a:pt x="233713" y="364969"/>
                      </a:cubicBezTo>
                      <a:cubicBezTo>
                        <a:pt x="134689" y="391502"/>
                        <a:pt x="32904" y="332737"/>
                        <a:pt x="6371" y="233713"/>
                      </a:cubicBezTo>
                      <a:cubicBezTo>
                        <a:pt x="-20163" y="134689"/>
                        <a:pt x="38603" y="32904"/>
                        <a:pt x="137627" y="6371"/>
                      </a:cubicBezTo>
                      <a:cubicBezTo>
                        <a:pt x="150005" y="3054"/>
                        <a:pt x="162426" y="1070"/>
                        <a:pt x="174738" y="3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8" name="フリーフォーム: 図形 1477">
                  <a:extLst>
                    <a:ext uri="{FF2B5EF4-FFF2-40B4-BE49-F238E27FC236}">
                      <a16:creationId xmlns:a16="http://schemas.microsoft.com/office/drawing/2014/main" id="{24231174-58DF-4C90-AC34-40AFD9C8F8D2}"/>
                    </a:ext>
                  </a:extLst>
                </p:cNvPr>
                <p:cNvSpPr/>
                <p:nvPr/>
              </p:nvSpPr>
              <p:spPr bwMode="auto">
                <a:xfrm>
                  <a:off x="5922168" y="3428999"/>
                  <a:ext cx="115949" cy="130364"/>
                </a:xfrm>
                <a:custGeom>
                  <a:avLst/>
                  <a:gdLst>
                    <a:gd name="connsiteX0" fmla="*/ 55031 w 124601"/>
                    <a:gd name="connsiteY0" fmla="*/ 47708 h 140092"/>
                    <a:gd name="connsiteX1" fmla="*/ 106069 w 124601"/>
                    <a:gd name="connsiteY1" fmla="*/ 79519 h 140092"/>
                    <a:gd name="connsiteX2" fmla="*/ 119517 w 124601"/>
                    <a:gd name="connsiteY2" fmla="*/ 138136 h 140092"/>
                    <a:gd name="connsiteX3" fmla="*/ 68478 w 124601"/>
                    <a:gd name="connsiteY3" fmla="*/ 106325 h 140092"/>
                    <a:gd name="connsiteX4" fmla="*/ 55031 w 124601"/>
                    <a:gd name="connsiteY4" fmla="*/ 47708 h 140092"/>
                    <a:gd name="connsiteX5" fmla="*/ 24066 w 124601"/>
                    <a:gd name="connsiteY5" fmla="*/ 0 h 140092"/>
                    <a:gd name="connsiteX6" fmla="*/ 48132 w 124601"/>
                    <a:gd name="connsiteY6" fmla="*/ 24066 h 140092"/>
                    <a:gd name="connsiteX7" fmla="*/ 24066 w 124601"/>
                    <a:gd name="connsiteY7" fmla="*/ 48132 h 140092"/>
                    <a:gd name="connsiteX8" fmla="*/ 0 w 124601"/>
                    <a:gd name="connsiteY8" fmla="*/ 24066 h 140092"/>
                    <a:gd name="connsiteX9" fmla="*/ 24066 w 124601"/>
                    <a:gd name="connsiteY9" fmla="*/ 0 h 1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601" h="140092">
                      <a:moveTo>
                        <a:pt x="55031" y="47708"/>
                      </a:moveTo>
                      <a:cubicBezTo>
                        <a:pt x="65411" y="40306"/>
                        <a:pt x="88262" y="54548"/>
                        <a:pt x="106069" y="79519"/>
                      </a:cubicBezTo>
                      <a:cubicBezTo>
                        <a:pt x="123876" y="104490"/>
                        <a:pt x="129897" y="130734"/>
                        <a:pt x="119517" y="138136"/>
                      </a:cubicBezTo>
                      <a:cubicBezTo>
                        <a:pt x="109137" y="145538"/>
                        <a:pt x="86286" y="131296"/>
                        <a:pt x="68478" y="106325"/>
                      </a:cubicBezTo>
                      <a:cubicBezTo>
                        <a:pt x="50671" y="81354"/>
                        <a:pt x="44651" y="55110"/>
                        <a:pt x="55031" y="47708"/>
                      </a:cubicBezTo>
                      <a:close/>
                      <a:moveTo>
                        <a:pt x="24066" y="0"/>
                      </a:moveTo>
                      <a:cubicBezTo>
                        <a:pt x="37357" y="0"/>
                        <a:pt x="48132" y="10775"/>
                        <a:pt x="48132" y="24066"/>
                      </a:cubicBezTo>
                      <a:cubicBezTo>
                        <a:pt x="48132" y="37357"/>
                        <a:pt x="37357" y="48132"/>
                        <a:pt x="24066" y="48132"/>
                      </a:cubicBezTo>
                      <a:cubicBezTo>
                        <a:pt x="10775" y="48132"/>
                        <a:pt x="0" y="37357"/>
                        <a:pt x="0" y="24066"/>
                      </a:cubicBezTo>
                      <a:cubicBezTo>
                        <a:pt x="0" y="10775"/>
                        <a:pt x="10775" y="0"/>
                        <a:pt x="2406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75" name="フリーフォーム: 図形 1474">
                <a:extLst>
                  <a:ext uri="{FF2B5EF4-FFF2-40B4-BE49-F238E27FC236}">
                    <a16:creationId xmlns:a16="http://schemas.microsoft.com/office/drawing/2014/main" id="{BBC06FFE-CC4D-4674-91D4-25E5B0E80DFA}"/>
                  </a:ext>
                </a:extLst>
              </p:cNvPr>
              <p:cNvSpPr/>
              <p:nvPr/>
            </p:nvSpPr>
            <p:spPr bwMode="auto">
              <a:xfrm rot="17100000">
                <a:off x="6349305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6" name="フリーフォーム: 図形 1475">
                <a:extLst>
                  <a:ext uri="{FF2B5EF4-FFF2-40B4-BE49-F238E27FC236}">
                    <a16:creationId xmlns:a16="http://schemas.microsoft.com/office/drawing/2014/main" id="{663D7806-62AA-4823-9B32-2EA2552CDC82}"/>
                  </a:ext>
                </a:extLst>
              </p:cNvPr>
              <p:cNvSpPr/>
              <p:nvPr/>
            </p:nvSpPr>
            <p:spPr bwMode="auto">
              <a:xfrm rot="10800000">
                <a:off x="6276683" y="5381175"/>
                <a:ext cx="145708" cy="54426"/>
              </a:xfrm>
              <a:custGeom>
                <a:avLst/>
                <a:gdLst>
                  <a:gd name="connsiteX0" fmla="*/ 41738 w 83476"/>
                  <a:gd name="connsiteY0" fmla="*/ 0 h 60265"/>
                  <a:gd name="connsiteX1" fmla="*/ 83476 w 83476"/>
                  <a:gd name="connsiteY1" fmla="*/ 49940 h 60265"/>
                  <a:gd name="connsiteX2" fmla="*/ 79902 w 83476"/>
                  <a:gd name="connsiteY2" fmla="*/ 60265 h 60265"/>
                  <a:gd name="connsiteX3" fmla="*/ 77090 w 83476"/>
                  <a:gd name="connsiteY3" fmla="*/ 55275 h 60265"/>
                  <a:gd name="connsiteX4" fmla="*/ 41738 w 83476"/>
                  <a:gd name="connsiteY4" fmla="*/ 37758 h 60265"/>
                  <a:gd name="connsiteX5" fmla="*/ 6387 w 83476"/>
                  <a:gd name="connsiteY5" fmla="*/ 55275 h 60265"/>
                  <a:gd name="connsiteX6" fmla="*/ 3574 w 83476"/>
                  <a:gd name="connsiteY6" fmla="*/ 60265 h 60265"/>
                  <a:gd name="connsiteX7" fmla="*/ 0 w 83476"/>
                  <a:gd name="connsiteY7" fmla="*/ 49940 h 60265"/>
                  <a:gd name="connsiteX8" fmla="*/ 41738 w 83476"/>
                  <a:gd name="connsiteY8" fmla="*/ 0 h 60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76" h="60265">
                    <a:moveTo>
                      <a:pt x="41738" y="0"/>
                    </a:moveTo>
                    <a:cubicBezTo>
                      <a:pt x="64789" y="0"/>
                      <a:pt x="83476" y="22359"/>
                      <a:pt x="83476" y="49940"/>
                    </a:cubicBezTo>
                    <a:lnTo>
                      <a:pt x="79902" y="60265"/>
                    </a:lnTo>
                    <a:lnTo>
                      <a:pt x="77090" y="55275"/>
                    </a:lnTo>
                    <a:cubicBezTo>
                      <a:pt x="68042" y="44452"/>
                      <a:pt x="55544" y="37758"/>
                      <a:pt x="41738" y="37758"/>
                    </a:cubicBezTo>
                    <a:cubicBezTo>
                      <a:pt x="27933" y="37758"/>
                      <a:pt x="15434" y="44452"/>
                      <a:pt x="6387" y="55275"/>
                    </a:cubicBezTo>
                    <a:lnTo>
                      <a:pt x="3574" y="60265"/>
                    </a:lnTo>
                    <a:lnTo>
                      <a:pt x="0" y="49940"/>
                    </a:lnTo>
                    <a:cubicBezTo>
                      <a:pt x="0" y="22359"/>
                      <a:pt x="18687" y="0"/>
                      <a:pt x="417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03" name="グループ化 1502">
            <a:extLst>
              <a:ext uri="{FF2B5EF4-FFF2-40B4-BE49-F238E27FC236}">
                <a16:creationId xmlns:a16="http://schemas.microsoft.com/office/drawing/2014/main" id="{728F3297-F348-4BF7-A8D6-1592B1B9DB97}"/>
              </a:ext>
            </a:extLst>
          </p:cNvPr>
          <p:cNvGrpSpPr/>
          <p:nvPr/>
        </p:nvGrpSpPr>
        <p:grpSpPr>
          <a:xfrm>
            <a:off x="7789897" y="4779122"/>
            <a:ext cx="1716576" cy="1286494"/>
            <a:chOff x="7789897" y="4779122"/>
            <a:chExt cx="1716576" cy="1286494"/>
          </a:xfrm>
        </p:grpSpPr>
        <p:grpSp>
          <p:nvGrpSpPr>
            <p:cNvPr id="1504" name="グループ化 1503">
              <a:extLst>
                <a:ext uri="{FF2B5EF4-FFF2-40B4-BE49-F238E27FC236}">
                  <a16:creationId xmlns:a16="http://schemas.microsoft.com/office/drawing/2014/main" id="{322D91DD-A077-41E8-A219-A02C2B371A27}"/>
                </a:ext>
              </a:extLst>
            </p:cNvPr>
            <p:cNvGrpSpPr/>
            <p:nvPr/>
          </p:nvGrpSpPr>
          <p:grpSpPr>
            <a:xfrm>
              <a:off x="7789897" y="4779122"/>
              <a:ext cx="1714842" cy="1165190"/>
              <a:chOff x="7789896" y="4874099"/>
              <a:chExt cx="1796309" cy="1220545"/>
            </a:xfrm>
          </p:grpSpPr>
          <p:grpSp>
            <p:nvGrpSpPr>
              <p:cNvPr id="1527" name="グループ化 1526">
                <a:extLst>
                  <a:ext uri="{FF2B5EF4-FFF2-40B4-BE49-F238E27FC236}">
                    <a16:creationId xmlns:a16="http://schemas.microsoft.com/office/drawing/2014/main" id="{EFE46C55-476A-43CC-92FF-7590663B3206}"/>
                  </a:ext>
                </a:extLst>
              </p:cNvPr>
              <p:cNvGrpSpPr/>
              <p:nvPr/>
            </p:nvGrpSpPr>
            <p:grpSpPr>
              <a:xfrm>
                <a:off x="8402024" y="4874099"/>
                <a:ext cx="658126" cy="232790"/>
                <a:chOff x="2836249" y="4876607"/>
                <a:chExt cx="658126" cy="232790"/>
              </a:xfrm>
            </p:grpSpPr>
            <p:sp>
              <p:nvSpPr>
                <p:cNvPr id="1539" name="フリーフォーム: 図形 1538">
                  <a:extLst>
                    <a:ext uri="{FF2B5EF4-FFF2-40B4-BE49-F238E27FC236}">
                      <a16:creationId xmlns:a16="http://schemas.microsoft.com/office/drawing/2014/main" id="{4AD48F3F-39A8-43D2-A339-1F340D32D967}"/>
                    </a:ext>
                  </a:extLst>
                </p:cNvPr>
                <p:cNvSpPr/>
                <p:nvPr/>
              </p:nvSpPr>
              <p:spPr bwMode="auto">
                <a:xfrm>
                  <a:off x="2923009" y="4881623"/>
                  <a:ext cx="571366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0" name="フリーフォーム: 図形 1539">
                  <a:extLst>
                    <a:ext uri="{FF2B5EF4-FFF2-40B4-BE49-F238E27FC236}">
                      <a16:creationId xmlns:a16="http://schemas.microsoft.com/office/drawing/2014/main" id="{F4C3EC20-C81F-448D-AC8F-6F7A59852C3C}"/>
                    </a:ext>
                  </a:extLst>
                </p:cNvPr>
                <p:cNvSpPr/>
                <p:nvPr/>
              </p:nvSpPr>
              <p:spPr bwMode="auto">
                <a:xfrm>
                  <a:off x="2836249" y="4876607"/>
                  <a:ext cx="578150" cy="227774"/>
                </a:xfrm>
                <a:custGeom>
                  <a:avLst/>
                  <a:gdLst>
                    <a:gd name="connsiteX0" fmla="*/ 659257 w 659257"/>
                    <a:gd name="connsiteY0" fmla="*/ 140494 h 257128"/>
                    <a:gd name="connsiteX1" fmla="*/ 629128 w 659257"/>
                    <a:gd name="connsiteY1" fmla="*/ 237154 h 257128"/>
                    <a:gd name="connsiteX2" fmla="*/ 627957 w 659257"/>
                    <a:gd name="connsiteY2" fmla="*/ 250438 h 257128"/>
                    <a:gd name="connsiteX3" fmla="*/ 592416 w 659257"/>
                    <a:gd name="connsiteY3" fmla="*/ 240257 h 257128"/>
                    <a:gd name="connsiteX4" fmla="*/ 601371 w 659257"/>
                    <a:gd name="connsiteY4" fmla="*/ 204694 h 257128"/>
                    <a:gd name="connsiteX5" fmla="*/ 659257 w 659257"/>
                    <a:gd name="connsiteY5" fmla="*/ 140494 h 257128"/>
                    <a:gd name="connsiteX6" fmla="*/ 71089 w 659257"/>
                    <a:gd name="connsiteY6" fmla="*/ 140494 h 257128"/>
                    <a:gd name="connsiteX7" fmla="*/ 40961 w 659257"/>
                    <a:gd name="connsiteY7" fmla="*/ 237154 h 257128"/>
                    <a:gd name="connsiteX8" fmla="*/ 40288 w 659257"/>
                    <a:gd name="connsiteY8" fmla="*/ 244777 h 257128"/>
                    <a:gd name="connsiteX9" fmla="*/ 5438 w 659257"/>
                    <a:gd name="connsiteY9" fmla="*/ 254760 h 257128"/>
                    <a:gd name="connsiteX10" fmla="*/ 0 w 659257"/>
                    <a:gd name="connsiteY10" fmla="*/ 257128 h 257128"/>
                    <a:gd name="connsiteX11" fmla="*/ 13203 w 659257"/>
                    <a:gd name="connsiteY11" fmla="*/ 204694 h 257128"/>
                    <a:gd name="connsiteX12" fmla="*/ 71089 w 659257"/>
                    <a:gd name="connsiteY12" fmla="*/ 140494 h 257128"/>
                    <a:gd name="connsiteX13" fmla="*/ 609251 w 659257"/>
                    <a:gd name="connsiteY13" fmla="*/ 109537 h 257128"/>
                    <a:gd name="connsiteX14" fmla="*/ 579122 w 659257"/>
                    <a:gd name="connsiteY14" fmla="*/ 206197 h 257128"/>
                    <a:gd name="connsiteX15" fmla="*/ 576521 w 659257"/>
                    <a:gd name="connsiteY15" fmla="*/ 235703 h 257128"/>
                    <a:gd name="connsiteX16" fmla="*/ 546188 w 659257"/>
                    <a:gd name="connsiteY16" fmla="*/ 227014 h 257128"/>
                    <a:gd name="connsiteX17" fmla="*/ 538276 w 659257"/>
                    <a:gd name="connsiteY17" fmla="*/ 225718 h 257128"/>
                    <a:gd name="connsiteX18" fmla="*/ 551365 w 659257"/>
                    <a:gd name="connsiteY18" fmla="*/ 173737 h 257128"/>
                    <a:gd name="connsiteX19" fmla="*/ 609251 w 659257"/>
                    <a:gd name="connsiteY19" fmla="*/ 109537 h 257128"/>
                    <a:gd name="connsiteX20" fmla="*/ 140145 w 659257"/>
                    <a:gd name="connsiteY20" fmla="*/ 97631 h 257128"/>
                    <a:gd name="connsiteX21" fmla="*/ 110017 w 659257"/>
                    <a:gd name="connsiteY21" fmla="*/ 194291 h 257128"/>
                    <a:gd name="connsiteX22" fmla="*/ 107202 w 659257"/>
                    <a:gd name="connsiteY22" fmla="*/ 226210 h 257128"/>
                    <a:gd name="connsiteX23" fmla="*/ 102294 w 659257"/>
                    <a:gd name="connsiteY23" fmla="*/ 227014 h 257128"/>
                    <a:gd name="connsiteX24" fmla="*/ 64232 w 659257"/>
                    <a:gd name="connsiteY24" fmla="*/ 237918 h 257128"/>
                    <a:gd name="connsiteX25" fmla="*/ 64715 w 659257"/>
                    <a:gd name="connsiteY25" fmla="*/ 231504 h 257128"/>
                    <a:gd name="connsiteX26" fmla="*/ 140145 w 659257"/>
                    <a:gd name="connsiteY26" fmla="*/ 97631 h 257128"/>
                    <a:gd name="connsiteX27" fmla="*/ 554482 w 659257"/>
                    <a:gd name="connsiteY27" fmla="*/ 78581 h 257128"/>
                    <a:gd name="connsiteX28" fmla="*/ 524354 w 659257"/>
                    <a:gd name="connsiteY28" fmla="*/ 175241 h 257128"/>
                    <a:gd name="connsiteX29" fmla="*/ 520165 w 659257"/>
                    <a:gd name="connsiteY29" fmla="*/ 222750 h 257128"/>
                    <a:gd name="connsiteX30" fmla="*/ 478787 w 659257"/>
                    <a:gd name="connsiteY30" fmla="*/ 215971 h 257128"/>
                    <a:gd name="connsiteX31" fmla="*/ 479052 w 659257"/>
                    <a:gd name="connsiteY31" fmla="*/ 212454 h 257128"/>
                    <a:gd name="connsiteX32" fmla="*/ 554482 w 659257"/>
                    <a:gd name="connsiteY32" fmla="*/ 78581 h 257128"/>
                    <a:gd name="connsiteX33" fmla="*/ 206820 w 659257"/>
                    <a:gd name="connsiteY33" fmla="*/ 69056 h 257128"/>
                    <a:gd name="connsiteX34" fmla="*/ 176692 w 659257"/>
                    <a:gd name="connsiteY34" fmla="*/ 165716 h 257128"/>
                    <a:gd name="connsiteX35" fmla="*/ 172298 w 659257"/>
                    <a:gd name="connsiteY35" fmla="*/ 215545 h 257128"/>
                    <a:gd name="connsiteX36" fmla="*/ 129916 w 659257"/>
                    <a:gd name="connsiteY36" fmla="*/ 222488 h 257128"/>
                    <a:gd name="connsiteX37" fmla="*/ 131390 w 659257"/>
                    <a:gd name="connsiteY37" fmla="*/ 202929 h 257128"/>
                    <a:gd name="connsiteX38" fmla="*/ 206820 w 659257"/>
                    <a:gd name="connsiteY38" fmla="*/ 69056 h 257128"/>
                    <a:gd name="connsiteX39" fmla="*/ 500422 w 659257"/>
                    <a:gd name="connsiteY39" fmla="*/ 42862 h 257128"/>
                    <a:gd name="connsiteX40" fmla="*/ 470294 w 659257"/>
                    <a:gd name="connsiteY40" fmla="*/ 139522 h 257128"/>
                    <a:gd name="connsiteX41" fmla="*/ 463770 w 659257"/>
                    <a:gd name="connsiteY41" fmla="*/ 213511 h 257128"/>
                    <a:gd name="connsiteX42" fmla="*/ 439156 w 659257"/>
                    <a:gd name="connsiteY42" fmla="*/ 209478 h 257128"/>
                    <a:gd name="connsiteX43" fmla="*/ 422590 w 659257"/>
                    <a:gd name="connsiteY43" fmla="*/ 208597 h 257128"/>
                    <a:gd name="connsiteX44" fmla="*/ 424992 w 659257"/>
                    <a:gd name="connsiteY44" fmla="*/ 176735 h 257128"/>
                    <a:gd name="connsiteX45" fmla="*/ 500422 w 659257"/>
                    <a:gd name="connsiteY45" fmla="*/ 42862 h 257128"/>
                    <a:gd name="connsiteX46" fmla="*/ 271114 w 659257"/>
                    <a:gd name="connsiteY46" fmla="*/ 42862 h 257128"/>
                    <a:gd name="connsiteX47" fmla="*/ 240986 w 659257"/>
                    <a:gd name="connsiteY47" fmla="*/ 139522 h 257128"/>
                    <a:gd name="connsiteX48" fmla="*/ 234938 w 659257"/>
                    <a:gd name="connsiteY48" fmla="*/ 208116 h 257128"/>
                    <a:gd name="connsiteX49" fmla="*/ 209326 w 659257"/>
                    <a:gd name="connsiteY49" fmla="*/ 209478 h 257128"/>
                    <a:gd name="connsiteX50" fmla="*/ 193014 w 659257"/>
                    <a:gd name="connsiteY50" fmla="*/ 212151 h 257128"/>
                    <a:gd name="connsiteX51" fmla="*/ 195684 w 659257"/>
                    <a:gd name="connsiteY51" fmla="*/ 176735 h 257128"/>
                    <a:gd name="connsiteX52" fmla="*/ 271114 w 659257"/>
                    <a:gd name="connsiteY52" fmla="*/ 42862 h 257128"/>
                    <a:gd name="connsiteX53" fmla="*/ 447326 w 659257"/>
                    <a:gd name="connsiteY53" fmla="*/ 19050 h 257128"/>
                    <a:gd name="connsiteX54" fmla="*/ 417197 w 659257"/>
                    <a:gd name="connsiteY54" fmla="*/ 115710 h 257128"/>
                    <a:gd name="connsiteX55" fmla="*/ 409071 w 659257"/>
                    <a:gd name="connsiteY55" fmla="*/ 207878 h 257128"/>
                    <a:gd name="connsiteX56" fmla="*/ 367918 w 659257"/>
                    <a:gd name="connsiteY56" fmla="*/ 205688 h 257128"/>
                    <a:gd name="connsiteX57" fmla="*/ 371896 w 659257"/>
                    <a:gd name="connsiteY57" fmla="*/ 152923 h 257128"/>
                    <a:gd name="connsiteX58" fmla="*/ 447326 w 659257"/>
                    <a:gd name="connsiteY58" fmla="*/ 19050 h 257128"/>
                    <a:gd name="connsiteX59" fmla="*/ 330645 w 659257"/>
                    <a:gd name="connsiteY59" fmla="*/ 19050 h 257128"/>
                    <a:gd name="connsiteX60" fmla="*/ 300517 w 659257"/>
                    <a:gd name="connsiteY60" fmla="*/ 115710 h 257128"/>
                    <a:gd name="connsiteX61" fmla="*/ 292640 w 659257"/>
                    <a:gd name="connsiteY61" fmla="*/ 205046 h 257128"/>
                    <a:gd name="connsiteX62" fmla="*/ 251119 w 659257"/>
                    <a:gd name="connsiteY62" fmla="*/ 207255 h 257128"/>
                    <a:gd name="connsiteX63" fmla="*/ 255215 w 659257"/>
                    <a:gd name="connsiteY63" fmla="*/ 152923 h 257128"/>
                    <a:gd name="connsiteX64" fmla="*/ 330645 w 659257"/>
                    <a:gd name="connsiteY64" fmla="*/ 19050 h 257128"/>
                    <a:gd name="connsiteX65" fmla="*/ 390177 w 659257"/>
                    <a:gd name="connsiteY65" fmla="*/ 0 h 257128"/>
                    <a:gd name="connsiteX66" fmla="*/ 360048 w 659257"/>
                    <a:gd name="connsiteY66" fmla="*/ 96660 h 257128"/>
                    <a:gd name="connsiteX67" fmla="*/ 350517 w 659257"/>
                    <a:gd name="connsiteY67" fmla="*/ 204762 h 257128"/>
                    <a:gd name="connsiteX68" fmla="*/ 324241 w 659257"/>
                    <a:gd name="connsiteY68" fmla="*/ 203364 h 257128"/>
                    <a:gd name="connsiteX69" fmla="*/ 309448 w 659257"/>
                    <a:gd name="connsiteY69" fmla="*/ 204151 h 257128"/>
                    <a:gd name="connsiteX70" fmla="*/ 314747 w 659257"/>
                    <a:gd name="connsiteY70" fmla="*/ 133873 h 257128"/>
                    <a:gd name="connsiteX71" fmla="*/ 390177 w 659257"/>
                    <a:gd name="connsiteY71" fmla="*/ 0 h 25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59257" h="257128">
                      <a:moveTo>
                        <a:pt x="659257" y="140494"/>
                      </a:moveTo>
                      <a:cubicBezTo>
                        <a:pt x="646374" y="166366"/>
                        <a:pt x="636141" y="199604"/>
                        <a:pt x="629128" y="237154"/>
                      </a:cubicBezTo>
                      <a:lnTo>
                        <a:pt x="627957" y="250438"/>
                      </a:lnTo>
                      <a:lnTo>
                        <a:pt x="592416" y="240257"/>
                      </a:lnTo>
                      <a:lnTo>
                        <a:pt x="601371" y="204694"/>
                      </a:lnTo>
                      <a:cubicBezTo>
                        <a:pt x="616185" y="165028"/>
                        <a:pt x="636651" y="140494"/>
                        <a:pt x="659257" y="140494"/>
                      </a:cubicBezTo>
                      <a:close/>
                      <a:moveTo>
                        <a:pt x="71089" y="140494"/>
                      </a:moveTo>
                      <a:cubicBezTo>
                        <a:pt x="58206" y="166366"/>
                        <a:pt x="47973" y="199604"/>
                        <a:pt x="40961" y="237154"/>
                      </a:cubicBezTo>
                      <a:lnTo>
                        <a:pt x="40288" y="244777"/>
                      </a:lnTo>
                      <a:lnTo>
                        <a:pt x="5438" y="254760"/>
                      </a:lnTo>
                      <a:lnTo>
                        <a:pt x="0" y="257128"/>
                      </a:lnTo>
                      <a:lnTo>
                        <a:pt x="13203" y="204694"/>
                      </a:lnTo>
                      <a:cubicBezTo>
                        <a:pt x="28017" y="165028"/>
                        <a:pt x="48483" y="140494"/>
                        <a:pt x="71089" y="140494"/>
                      </a:cubicBezTo>
                      <a:close/>
                      <a:moveTo>
                        <a:pt x="609251" y="109537"/>
                      </a:moveTo>
                      <a:cubicBezTo>
                        <a:pt x="596368" y="135409"/>
                        <a:pt x="586135" y="168647"/>
                        <a:pt x="579122" y="206197"/>
                      </a:cubicBezTo>
                      <a:lnTo>
                        <a:pt x="576521" y="235703"/>
                      </a:lnTo>
                      <a:lnTo>
                        <a:pt x="546188" y="227014"/>
                      </a:lnTo>
                      <a:lnTo>
                        <a:pt x="538276" y="225718"/>
                      </a:lnTo>
                      <a:lnTo>
                        <a:pt x="551365" y="173737"/>
                      </a:lnTo>
                      <a:cubicBezTo>
                        <a:pt x="566179" y="134071"/>
                        <a:pt x="586645" y="109537"/>
                        <a:pt x="609251" y="109537"/>
                      </a:cubicBezTo>
                      <a:close/>
                      <a:moveTo>
                        <a:pt x="140145" y="97631"/>
                      </a:moveTo>
                      <a:cubicBezTo>
                        <a:pt x="127262" y="123503"/>
                        <a:pt x="117029" y="156741"/>
                        <a:pt x="110017" y="194291"/>
                      </a:cubicBezTo>
                      <a:lnTo>
                        <a:pt x="107202" y="226210"/>
                      </a:lnTo>
                      <a:lnTo>
                        <a:pt x="102294" y="227014"/>
                      </a:lnTo>
                      <a:lnTo>
                        <a:pt x="64232" y="237918"/>
                      </a:lnTo>
                      <a:lnTo>
                        <a:pt x="64715" y="231504"/>
                      </a:lnTo>
                      <a:cubicBezTo>
                        <a:pt x="77143" y="152833"/>
                        <a:pt x="106236" y="97631"/>
                        <a:pt x="140145" y="97631"/>
                      </a:cubicBezTo>
                      <a:close/>
                      <a:moveTo>
                        <a:pt x="554482" y="78581"/>
                      </a:moveTo>
                      <a:cubicBezTo>
                        <a:pt x="541599" y="104453"/>
                        <a:pt x="531366" y="137691"/>
                        <a:pt x="524354" y="175241"/>
                      </a:cubicBezTo>
                      <a:lnTo>
                        <a:pt x="520165" y="222750"/>
                      </a:lnTo>
                      <a:lnTo>
                        <a:pt x="478787" y="215971"/>
                      </a:lnTo>
                      <a:lnTo>
                        <a:pt x="479052" y="212454"/>
                      </a:lnTo>
                      <a:cubicBezTo>
                        <a:pt x="491480" y="133783"/>
                        <a:pt x="520573" y="78581"/>
                        <a:pt x="554482" y="78581"/>
                      </a:cubicBezTo>
                      <a:close/>
                      <a:moveTo>
                        <a:pt x="206820" y="69056"/>
                      </a:moveTo>
                      <a:cubicBezTo>
                        <a:pt x="193937" y="94928"/>
                        <a:pt x="183704" y="128166"/>
                        <a:pt x="176692" y="165716"/>
                      </a:cubicBezTo>
                      <a:lnTo>
                        <a:pt x="172298" y="215545"/>
                      </a:lnTo>
                      <a:lnTo>
                        <a:pt x="129916" y="222488"/>
                      </a:lnTo>
                      <a:lnTo>
                        <a:pt x="131390" y="202929"/>
                      </a:lnTo>
                      <a:cubicBezTo>
                        <a:pt x="143818" y="124258"/>
                        <a:pt x="172911" y="69056"/>
                        <a:pt x="206820" y="69056"/>
                      </a:cubicBezTo>
                      <a:close/>
                      <a:moveTo>
                        <a:pt x="500422" y="42862"/>
                      </a:moveTo>
                      <a:cubicBezTo>
                        <a:pt x="487539" y="68734"/>
                        <a:pt x="477306" y="101972"/>
                        <a:pt x="470294" y="139522"/>
                      </a:cubicBezTo>
                      <a:lnTo>
                        <a:pt x="463770" y="213511"/>
                      </a:lnTo>
                      <a:lnTo>
                        <a:pt x="439156" y="209478"/>
                      </a:lnTo>
                      <a:lnTo>
                        <a:pt x="422590" y="208597"/>
                      </a:lnTo>
                      <a:lnTo>
                        <a:pt x="424992" y="176735"/>
                      </a:lnTo>
                      <a:cubicBezTo>
                        <a:pt x="437420" y="98064"/>
                        <a:pt x="466513" y="42862"/>
                        <a:pt x="500422" y="42862"/>
                      </a:cubicBezTo>
                      <a:close/>
                      <a:moveTo>
                        <a:pt x="271114" y="42862"/>
                      </a:moveTo>
                      <a:cubicBezTo>
                        <a:pt x="258231" y="68734"/>
                        <a:pt x="247998" y="101972"/>
                        <a:pt x="240986" y="139522"/>
                      </a:cubicBezTo>
                      <a:lnTo>
                        <a:pt x="234938" y="208116"/>
                      </a:lnTo>
                      <a:lnTo>
                        <a:pt x="209326" y="209478"/>
                      </a:lnTo>
                      <a:lnTo>
                        <a:pt x="193014" y="212151"/>
                      </a:lnTo>
                      <a:lnTo>
                        <a:pt x="195684" y="176735"/>
                      </a:lnTo>
                      <a:cubicBezTo>
                        <a:pt x="208112" y="98064"/>
                        <a:pt x="237205" y="42862"/>
                        <a:pt x="271114" y="42862"/>
                      </a:cubicBezTo>
                      <a:close/>
                      <a:moveTo>
                        <a:pt x="447326" y="19050"/>
                      </a:moveTo>
                      <a:cubicBezTo>
                        <a:pt x="434443" y="44922"/>
                        <a:pt x="424210" y="78160"/>
                        <a:pt x="417197" y="115710"/>
                      </a:cubicBezTo>
                      <a:lnTo>
                        <a:pt x="409071" y="207878"/>
                      </a:lnTo>
                      <a:lnTo>
                        <a:pt x="367918" y="205688"/>
                      </a:lnTo>
                      <a:lnTo>
                        <a:pt x="371896" y="152923"/>
                      </a:lnTo>
                      <a:cubicBezTo>
                        <a:pt x="384324" y="74252"/>
                        <a:pt x="413417" y="19050"/>
                        <a:pt x="447326" y="19050"/>
                      </a:cubicBezTo>
                      <a:close/>
                      <a:moveTo>
                        <a:pt x="330645" y="19050"/>
                      </a:moveTo>
                      <a:cubicBezTo>
                        <a:pt x="317762" y="44922"/>
                        <a:pt x="307529" y="78160"/>
                        <a:pt x="300517" y="115710"/>
                      </a:cubicBezTo>
                      <a:lnTo>
                        <a:pt x="292640" y="205046"/>
                      </a:lnTo>
                      <a:lnTo>
                        <a:pt x="251119" y="207255"/>
                      </a:lnTo>
                      <a:lnTo>
                        <a:pt x="255215" y="152923"/>
                      </a:lnTo>
                      <a:cubicBezTo>
                        <a:pt x="267643" y="74252"/>
                        <a:pt x="296736" y="19050"/>
                        <a:pt x="330645" y="19050"/>
                      </a:cubicBezTo>
                      <a:close/>
                      <a:moveTo>
                        <a:pt x="390177" y="0"/>
                      </a:moveTo>
                      <a:cubicBezTo>
                        <a:pt x="377294" y="25872"/>
                        <a:pt x="367061" y="59110"/>
                        <a:pt x="360048" y="96660"/>
                      </a:cubicBezTo>
                      <a:lnTo>
                        <a:pt x="350517" y="204762"/>
                      </a:lnTo>
                      <a:lnTo>
                        <a:pt x="324241" y="203364"/>
                      </a:lnTo>
                      <a:lnTo>
                        <a:pt x="309448" y="204151"/>
                      </a:lnTo>
                      <a:lnTo>
                        <a:pt x="314747" y="133873"/>
                      </a:lnTo>
                      <a:cubicBezTo>
                        <a:pt x="327175" y="55202"/>
                        <a:pt x="356268" y="0"/>
                        <a:pt x="390177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28" name="フリーフォーム: 図形 1527">
                <a:extLst>
                  <a:ext uri="{FF2B5EF4-FFF2-40B4-BE49-F238E27FC236}">
                    <a16:creationId xmlns:a16="http://schemas.microsoft.com/office/drawing/2014/main" id="{4A70C75A-18BA-46DD-BA83-C5062EB4B9A3}"/>
                  </a:ext>
                </a:extLst>
              </p:cNvPr>
              <p:cNvSpPr/>
              <p:nvPr/>
            </p:nvSpPr>
            <p:spPr bwMode="auto">
              <a:xfrm rot="9900000">
                <a:off x="8567153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9" name="フリーフォーム: 図形 1528">
                <a:extLst>
                  <a:ext uri="{FF2B5EF4-FFF2-40B4-BE49-F238E27FC236}">
                    <a16:creationId xmlns:a16="http://schemas.microsoft.com/office/drawing/2014/main" id="{54F93FFE-55CB-4A27-A0B9-2519AC3B3634}"/>
                  </a:ext>
                </a:extLst>
              </p:cNvPr>
              <p:cNvSpPr/>
              <p:nvPr/>
            </p:nvSpPr>
            <p:spPr bwMode="auto">
              <a:xfrm rot="9900000">
                <a:off x="845070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0" name="フリーフォーム: 図形 1529">
                <a:extLst>
                  <a:ext uri="{FF2B5EF4-FFF2-40B4-BE49-F238E27FC236}">
                    <a16:creationId xmlns:a16="http://schemas.microsoft.com/office/drawing/2014/main" id="{1C30317A-87EC-47B7-9504-715337BB6AD5}"/>
                  </a:ext>
                </a:extLst>
              </p:cNvPr>
              <p:cNvSpPr/>
              <p:nvPr/>
            </p:nvSpPr>
            <p:spPr bwMode="auto">
              <a:xfrm rot="12600000">
                <a:off x="8917567" y="5580477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1" name="フリーフォーム: 図形 1530">
                <a:extLst>
                  <a:ext uri="{FF2B5EF4-FFF2-40B4-BE49-F238E27FC236}">
                    <a16:creationId xmlns:a16="http://schemas.microsoft.com/office/drawing/2014/main" id="{4C272897-D093-42A4-AAC3-07C694C8A8F3}"/>
                  </a:ext>
                </a:extLst>
              </p:cNvPr>
              <p:cNvSpPr/>
              <p:nvPr/>
            </p:nvSpPr>
            <p:spPr bwMode="auto">
              <a:xfrm rot="12600000">
                <a:off x="904259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2" name="フリーフォーム: 図形 1531">
                <a:extLst>
                  <a:ext uri="{FF2B5EF4-FFF2-40B4-BE49-F238E27FC236}">
                    <a16:creationId xmlns:a16="http://schemas.microsoft.com/office/drawing/2014/main" id="{72ADEAE6-E643-4C49-BF3B-4663F6E5DAB9}"/>
                  </a:ext>
                </a:extLst>
              </p:cNvPr>
              <p:cNvSpPr/>
              <p:nvPr/>
            </p:nvSpPr>
            <p:spPr bwMode="auto">
              <a:xfrm>
                <a:off x="7812072" y="5041621"/>
                <a:ext cx="1774133" cy="952703"/>
              </a:xfrm>
              <a:custGeom>
                <a:avLst/>
                <a:gdLst>
                  <a:gd name="connsiteX0" fmla="*/ 896445 w 1774133"/>
                  <a:gd name="connsiteY0" fmla="*/ 0 h 952703"/>
                  <a:gd name="connsiteX1" fmla="*/ 1535128 w 1774133"/>
                  <a:gd name="connsiteY1" fmla="*/ 252730 h 952703"/>
                  <a:gd name="connsiteX2" fmla="*/ 1544746 w 1774133"/>
                  <a:gd name="connsiteY2" fmla="*/ 271226 h 952703"/>
                  <a:gd name="connsiteX3" fmla="*/ 1553399 w 1774133"/>
                  <a:gd name="connsiteY3" fmla="*/ 268469 h 952703"/>
                  <a:gd name="connsiteX4" fmla="*/ 1774133 w 1774133"/>
                  <a:gd name="connsiteY4" fmla="*/ 334807 h 952703"/>
                  <a:gd name="connsiteX5" fmla="*/ 1640678 w 1774133"/>
                  <a:gd name="connsiteY5" fmla="*/ 315854 h 952703"/>
                  <a:gd name="connsiteX6" fmla="*/ 1575474 w 1774133"/>
                  <a:gd name="connsiteY6" fmla="*/ 330320 h 952703"/>
                  <a:gd name="connsiteX7" fmla="*/ 1575518 w 1774133"/>
                  <a:gd name="connsiteY7" fmla="*/ 330404 h 952703"/>
                  <a:gd name="connsiteX8" fmla="*/ 1589600 w 1774133"/>
                  <a:gd name="connsiteY8" fmla="*/ 413798 h 952703"/>
                  <a:gd name="connsiteX9" fmla="*/ 1386580 w 1774133"/>
                  <a:gd name="connsiteY9" fmla="*/ 706397 h 952703"/>
                  <a:gd name="connsiteX10" fmla="*/ 1379071 w 1774133"/>
                  <a:gd name="connsiteY10" fmla="*/ 710096 h 952703"/>
                  <a:gd name="connsiteX11" fmla="*/ 1382090 w 1774133"/>
                  <a:gd name="connsiteY11" fmla="*/ 715424 h 952703"/>
                  <a:gd name="connsiteX12" fmla="*/ 1246558 w 1774133"/>
                  <a:gd name="connsiteY12" fmla="*/ 950171 h 952703"/>
                  <a:gd name="connsiteX13" fmla="*/ 1171093 w 1774133"/>
                  <a:gd name="connsiteY13" fmla="*/ 906601 h 952703"/>
                  <a:gd name="connsiteX14" fmla="*/ 1251412 w 1774133"/>
                  <a:gd name="connsiteY14" fmla="*/ 767484 h 952703"/>
                  <a:gd name="connsiteX15" fmla="*/ 1193830 w 1774133"/>
                  <a:gd name="connsiteY15" fmla="*/ 786142 h 952703"/>
                  <a:gd name="connsiteX16" fmla="*/ 1121532 w 1774133"/>
                  <a:gd name="connsiteY16" fmla="*/ 911366 h 952703"/>
                  <a:gd name="connsiteX17" fmla="*/ 1046067 w 1774133"/>
                  <a:gd name="connsiteY17" fmla="*/ 867796 h 952703"/>
                  <a:gd name="connsiteX18" fmla="*/ 1078682 w 1774133"/>
                  <a:gd name="connsiteY18" fmla="*/ 811306 h 952703"/>
                  <a:gd name="connsiteX19" fmla="*/ 1036140 w 1774133"/>
                  <a:gd name="connsiteY19" fmla="*/ 819189 h 952703"/>
                  <a:gd name="connsiteX20" fmla="*/ 896445 w 1774133"/>
                  <a:gd name="connsiteY20" fmla="*/ 827596 h 952703"/>
                  <a:gd name="connsiteX21" fmla="*/ 856961 w 1774133"/>
                  <a:gd name="connsiteY21" fmla="*/ 825813 h 952703"/>
                  <a:gd name="connsiteX22" fmla="*/ 874520 w 1774133"/>
                  <a:gd name="connsiteY22" fmla="*/ 891344 h 952703"/>
                  <a:gd name="connsiteX23" fmla="*/ 790349 w 1774133"/>
                  <a:gd name="connsiteY23" fmla="*/ 913897 h 952703"/>
                  <a:gd name="connsiteX24" fmla="*/ 764993 w 1774133"/>
                  <a:gd name="connsiteY24" fmla="*/ 819266 h 952703"/>
                  <a:gd name="connsiteX25" fmla="*/ 726957 w 1774133"/>
                  <a:gd name="connsiteY25" fmla="*/ 814033 h 952703"/>
                  <a:gd name="connsiteX26" fmla="*/ 758070 w 1774133"/>
                  <a:gd name="connsiteY26" fmla="*/ 930150 h 952703"/>
                  <a:gd name="connsiteX27" fmla="*/ 673899 w 1774133"/>
                  <a:gd name="connsiteY27" fmla="*/ 952703 h 952703"/>
                  <a:gd name="connsiteX28" fmla="*/ 631697 w 1774133"/>
                  <a:gd name="connsiteY28" fmla="*/ 795203 h 952703"/>
                  <a:gd name="connsiteX29" fmla="*/ 595934 w 1774133"/>
                  <a:gd name="connsiteY29" fmla="*/ 786791 h 952703"/>
                  <a:gd name="connsiteX30" fmla="*/ 508896 w 1774133"/>
                  <a:gd name="connsiteY30" fmla="*/ 756926 h 952703"/>
                  <a:gd name="connsiteX31" fmla="*/ 514132 w 1774133"/>
                  <a:gd name="connsiteY31" fmla="*/ 664060 h 952703"/>
                  <a:gd name="connsiteX32" fmla="*/ 355648 w 1774133"/>
                  <a:gd name="connsiteY32" fmla="*/ 678201 h 952703"/>
                  <a:gd name="connsiteX33" fmla="*/ 300081 w 1774133"/>
                  <a:gd name="connsiteY33" fmla="*/ 673243 h 952703"/>
                  <a:gd name="connsiteX34" fmla="*/ 0 w 1774133"/>
                  <a:gd name="connsiteY34" fmla="*/ 584206 h 952703"/>
                  <a:gd name="connsiteX35" fmla="*/ 0 w 1774133"/>
                  <a:gd name="connsiteY35" fmla="*/ 487045 h 952703"/>
                  <a:gd name="connsiteX36" fmla="*/ 205369 w 1774133"/>
                  <a:gd name="connsiteY36" fmla="*/ 426110 h 952703"/>
                  <a:gd name="connsiteX37" fmla="*/ 203290 w 1774133"/>
                  <a:gd name="connsiteY37" fmla="*/ 413798 h 952703"/>
                  <a:gd name="connsiteX38" fmla="*/ 896445 w 1774133"/>
                  <a:gd name="connsiteY38" fmla="*/ 0 h 952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74133" h="952703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8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8065"/>
                      <a:pt x="1512016" y="631515"/>
                      <a:pt x="1386580" y="706397"/>
                    </a:cubicBezTo>
                    <a:lnTo>
                      <a:pt x="1379071" y="710096"/>
                    </a:lnTo>
                    <a:lnTo>
                      <a:pt x="1382090" y="715424"/>
                    </a:lnTo>
                    <a:lnTo>
                      <a:pt x="1246558" y="950171"/>
                    </a:lnTo>
                    <a:lnTo>
                      <a:pt x="1171093" y="906601"/>
                    </a:lnTo>
                    <a:lnTo>
                      <a:pt x="1251412" y="767484"/>
                    </a:lnTo>
                    <a:lnTo>
                      <a:pt x="1193830" y="786142"/>
                    </a:lnTo>
                    <a:lnTo>
                      <a:pt x="1121532" y="911366"/>
                    </a:lnTo>
                    <a:lnTo>
                      <a:pt x="1046067" y="867796"/>
                    </a:lnTo>
                    <a:lnTo>
                      <a:pt x="1078682" y="811306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6961" y="825813"/>
                    </a:lnTo>
                    <a:lnTo>
                      <a:pt x="874520" y="891344"/>
                    </a:lnTo>
                    <a:lnTo>
                      <a:pt x="790349" y="913897"/>
                    </a:lnTo>
                    <a:lnTo>
                      <a:pt x="764993" y="819266"/>
                    </a:lnTo>
                    <a:lnTo>
                      <a:pt x="726957" y="814033"/>
                    </a:lnTo>
                    <a:lnTo>
                      <a:pt x="758070" y="930150"/>
                    </a:lnTo>
                    <a:lnTo>
                      <a:pt x="673899" y="952703"/>
                    </a:lnTo>
                    <a:lnTo>
                      <a:pt x="631697" y="795203"/>
                    </a:lnTo>
                    <a:lnTo>
                      <a:pt x="595934" y="786791"/>
                    </a:lnTo>
                    <a:cubicBezTo>
                      <a:pt x="565631" y="778075"/>
                      <a:pt x="536553" y="768081"/>
                      <a:pt x="508896" y="756926"/>
                    </a:cubicBezTo>
                    <a:lnTo>
                      <a:pt x="514132" y="664060"/>
                    </a:ln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3" name="フリーフォーム: 図形 1532">
                <a:extLst>
                  <a:ext uri="{FF2B5EF4-FFF2-40B4-BE49-F238E27FC236}">
                    <a16:creationId xmlns:a16="http://schemas.microsoft.com/office/drawing/2014/main" id="{7A067589-DEB1-4EFD-81D4-20A42B670B0C}"/>
                  </a:ext>
                </a:extLst>
              </p:cNvPr>
              <p:cNvSpPr/>
              <p:nvPr/>
            </p:nvSpPr>
            <p:spPr bwMode="auto">
              <a:xfrm rot="17100000">
                <a:off x="8171509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4" name="フリーフォーム: 図形 1533">
                <a:extLst>
                  <a:ext uri="{FF2B5EF4-FFF2-40B4-BE49-F238E27FC236}">
                    <a16:creationId xmlns:a16="http://schemas.microsoft.com/office/drawing/2014/main" id="{507398A1-77CE-4540-9430-2BD94F6EC8B1}"/>
                  </a:ext>
                </a:extLst>
              </p:cNvPr>
              <p:cNvSpPr/>
              <p:nvPr/>
            </p:nvSpPr>
            <p:spPr bwMode="auto">
              <a:xfrm rot="18900000">
                <a:off x="8538029" y="5075126"/>
                <a:ext cx="574458" cy="574463"/>
              </a:xfrm>
              <a:custGeom>
                <a:avLst/>
                <a:gdLst>
                  <a:gd name="connsiteX0" fmla="*/ 357961 w 574458"/>
                  <a:gd name="connsiteY0" fmla="*/ 490234 h 574463"/>
                  <a:gd name="connsiteX1" fmla="*/ 357961 w 574458"/>
                  <a:gd name="connsiteY1" fmla="*/ 508579 h 574463"/>
                  <a:gd name="connsiteX2" fmla="*/ 292951 w 574458"/>
                  <a:gd name="connsiteY2" fmla="*/ 508579 h 574463"/>
                  <a:gd name="connsiteX3" fmla="*/ 292951 w 574458"/>
                  <a:gd name="connsiteY3" fmla="*/ 574463 h 574463"/>
                  <a:gd name="connsiteX4" fmla="*/ 273732 w 574458"/>
                  <a:gd name="connsiteY4" fmla="*/ 574463 h 574463"/>
                  <a:gd name="connsiteX5" fmla="*/ 273732 w 574458"/>
                  <a:gd name="connsiteY5" fmla="*/ 490234 h 574463"/>
                  <a:gd name="connsiteX6" fmla="*/ 270090 w 574458"/>
                  <a:gd name="connsiteY6" fmla="*/ 402362 h 574463"/>
                  <a:gd name="connsiteX7" fmla="*/ 270090 w 574458"/>
                  <a:gd name="connsiteY7" fmla="*/ 420707 h 574463"/>
                  <a:gd name="connsiteX8" fmla="*/ 205080 w 574458"/>
                  <a:gd name="connsiteY8" fmla="*/ 420707 h 574463"/>
                  <a:gd name="connsiteX9" fmla="*/ 205080 w 574458"/>
                  <a:gd name="connsiteY9" fmla="*/ 486591 h 574463"/>
                  <a:gd name="connsiteX10" fmla="*/ 185861 w 574458"/>
                  <a:gd name="connsiteY10" fmla="*/ 486591 h 574463"/>
                  <a:gd name="connsiteX11" fmla="*/ 185861 w 574458"/>
                  <a:gd name="connsiteY11" fmla="*/ 402362 h 574463"/>
                  <a:gd name="connsiteX12" fmla="*/ 172099 w 574458"/>
                  <a:gd name="connsiteY12" fmla="*/ 304371 h 574463"/>
                  <a:gd name="connsiteX13" fmla="*/ 172099 w 574458"/>
                  <a:gd name="connsiteY13" fmla="*/ 322716 h 574463"/>
                  <a:gd name="connsiteX14" fmla="*/ 107089 w 574458"/>
                  <a:gd name="connsiteY14" fmla="*/ 322716 h 574463"/>
                  <a:gd name="connsiteX15" fmla="*/ 107089 w 574458"/>
                  <a:gd name="connsiteY15" fmla="*/ 388600 h 574463"/>
                  <a:gd name="connsiteX16" fmla="*/ 87870 w 574458"/>
                  <a:gd name="connsiteY16" fmla="*/ 388600 h 574463"/>
                  <a:gd name="connsiteX17" fmla="*/ 87870 w 574458"/>
                  <a:gd name="connsiteY17" fmla="*/ 304371 h 574463"/>
                  <a:gd name="connsiteX18" fmla="*/ 84229 w 574458"/>
                  <a:gd name="connsiteY18" fmla="*/ 216499 h 574463"/>
                  <a:gd name="connsiteX19" fmla="*/ 84228 w 574458"/>
                  <a:gd name="connsiteY19" fmla="*/ 234844 h 574463"/>
                  <a:gd name="connsiteX20" fmla="*/ 19218 w 574458"/>
                  <a:gd name="connsiteY20" fmla="*/ 234844 h 574463"/>
                  <a:gd name="connsiteX21" fmla="*/ 19219 w 574458"/>
                  <a:gd name="connsiteY21" fmla="*/ 300728 h 574463"/>
                  <a:gd name="connsiteX22" fmla="*/ 0 w 574458"/>
                  <a:gd name="connsiteY22" fmla="*/ 300728 h 574463"/>
                  <a:gd name="connsiteX23" fmla="*/ 0 w 574458"/>
                  <a:gd name="connsiteY23" fmla="*/ 216499 h 574463"/>
                  <a:gd name="connsiteX24" fmla="*/ 424184 w 574458"/>
                  <a:gd name="connsiteY24" fmla="*/ 339958 h 574463"/>
                  <a:gd name="connsiteX25" fmla="*/ 424184 w 574458"/>
                  <a:gd name="connsiteY25" fmla="*/ 358304 h 574463"/>
                  <a:gd name="connsiteX26" fmla="*/ 359174 w 574458"/>
                  <a:gd name="connsiteY26" fmla="*/ 358304 h 574463"/>
                  <a:gd name="connsiteX27" fmla="*/ 359174 w 574458"/>
                  <a:gd name="connsiteY27" fmla="*/ 424187 h 574463"/>
                  <a:gd name="connsiteX28" fmla="*/ 339955 w 574458"/>
                  <a:gd name="connsiteY28" fmla="*/ 424187 h 574463"/>
                  <a:gd name="connsiteX29" fmla="*/ 339955 w 574458"/>
                  <a:gd name="connsiteY29" fmla="*/ 339958 h 574463"/>
                  <a:gd name="connsiteX30" fmla="*/ 336313 w 574458"/>
                  <a:gd name="connsiteY30" fmla="*/ 252085 h 574463"/>
                  <a:gd name="connsiteX31" fmla="*/ 336313 w 574458"/>
                  <a:gd name="connsiteY31" fmla="*/ 270431 h 574463"/>
                  <a:gd name="connsiteX32" fmla="*/ 271303 w 574458"/>
                  <a:gd name="connsiteY32" fmla="*/ 270431 h 574463"/>
                  <a:gd name="connsiteX33" fmla="*/ 271303 w 574458"/>
                  <a:gd name="connsiteY33" fmla="*/ 336314 h 574463"/>
                  <a:gd name="connsiteX34" fmla="*/ 252084 w 574458"/>
                  <a:gd name="connsiteY34" fmla="*/ 336314 h 574463"/>
                  <a:gd name="connsiteX35" fmla="*/ 252084 w 574458"/>
                  <a:gd name="connsiteY35" fmla="*/ 252085 h 574463"/>
                  <a:gd name="connsiteX36" fmla="*/ 238323 w 574458"/>
                  <a:gd name="connsiteY36" fmla="*/ 154095 h 574463"/>
                  <a:gd name="connsiteX37" fmla="*/ 238322 w 574458"/>
                  <a:gd name="connsiteY37" fmla="*/ 172441 h 574463"/>
                  <a:gd name="connsiteX38" fmla="*/ 173313 w 574458"/>
                  <a:gd name="connsiteY38" fmla="*/ 172441 h 574463"/>
                  <a:gd name="connsiteX39" fmla="*/ 173313 w 574458"/>
                  <a:gd name="connsiteY39" fmla="*/ 238324 h 574463"/>
                  <a:gd name="connsiteX40" fmla="*/ 154094 w 574458"/>
                  <a:gd name="connsiteY40" fmla="*/ 238324 h 574463"/>
                  <a:gd name="connsiteX41" fmla="*/ 154094 w 574458"/>
                  <a:gd name="connsiteY41" fmla="*/ 154095 h 574463"/>
                  <a:gd name="connsiteX42" fmla="*/ 574458 w 574458"/>
                  <a:gd name="connsiteY42" fmla="*/ 273736 h 574463"/>
                  <a:gd name="connsiteX43" fmla="*/ 574458 w 574458"/>
                  <a:gd name="connsiteY43" fmla="*/ 292081 h 574463"/>
                  <a:gd name="connsiteX44" fmla="*/ 509448 w 574458"/>
                  <a:gd name="connsiteY44" fmla="*/ 292081 h 574463"/>
                  <a:gd name="connsiteX45" fmla="*/ 509448 w 574458"/>
                  <a:gd name="connsiteY45" fmla="*/ 357965 h 574463"/>
                  <a:gd name="connsiteX46" fmla="*/ 490229 w 574458"/>
                  <a:gd name="connsiteY46" fmla="*/ 357965 h 574463"/>
                  <a:gd name="connsiteX47" fmla="*/ 490229 w 574458"/>
                  <a:gd name="connsiteY47" fmla="*/ 273736 h 574463"/>
                  <a:gd name="connsiteX48" fmla="*/ 486587 w 574458"/>
                  <a:gd name="connsiteY48" fmla="*/ 185863 h 574463"/>
                  <a:gd name="connsiteX49" fmla="*/ 486587 w 574458"/>
                  <a:gd name="connsiteY49" fmla="*/ 204209 h 574463"/>
                  <a:gd name="connsiteX50" fmla="*/ 421577 w 574458"/>
                  <a:gd name="connsiteY50" fmla="*/ 204209 h 574463"/>
                  <a:gd name="connsiteX51" fmla="*/ 421577 w 574458"/>
                  <a:gd name="connsiteY51" fmla="*/ 270092 h 574463"/>
                  <a:gd name="connsiteX52" fmla="*/ 402358 w 574458"/>
                  <a:gd name="connsiteY52" fmla="*/ 270092 h 574463"/>
                  <a:gd name="connsiteX53" fmla="*/ 402358 w 574458"/>
                  <a:gd name="connsiteY53" fmla="*/ 185863 h 574463"/>
                  <a:gd name="connsiteX54" fmla="*/ 388598 w 574458"/>
                  <a:gd name="connsiteY54" fmla="*/ 87872 h 574463"/>
                  <a:gd name="connsiteX55" fmla="*/ 388598 w 574458"/>
                  <a:gd name="connsiteY55" fmla="*/ 106218 h 574463"/>
                  <a:gd name="connsiteX56" fmla="*/ 323588 w 574458"/>
                  <a:gd name="connsiteY56" fmla="*/ 106218 h 574463"/>
                  <a:gd name="connsiteX57" fmla="*/ 323588 w 574458"/>
                  <a:gd name="connsiteY57" fmla="*/ 172102 h 574463"/>
                  <a:gd name="connsiteX58" fmla="*/ 304369 w 574458"/>
                  <a:gd name="connsiteY58" fmla="*/ 172102 h 574463"/>
                  <a:gd name="connsiteX59" fmla="*/ 304369 w 574458"/>
                  <a:gd name="connsiteY59" fmla="*/ 87872 h 574463"/>
                  <a:gd name="connsiteX60" fmla="*/ 300726 w 574458"/>
                  <a:gd name="connsiteY60" fmla="*/ 0 h 574463"/>
                  <a:gd name="connsiteX61" fmla="*/ 300726 w 574458"/>
                  <a:gd name="connsiteY61" fmla="*/ 18345 h 574463"/>
                  <a:gd name="connsiteX62" fmla="*/ 235716 w 574458"/>
                  <a:gd name="connsiteY62" fmla="*/ 18345 h 574463"/>
                  <a:gd name="connsiteX63" fmla="*/ 235716 w 574458"/>
                  <a:gd name="connsiteY63" fmla="*/ 84229 h 574463"/>
                  <a:gd name="connsiteX64" fmla="*/ 216497 w 574458"/>
                  <a:gd name="connsiteY64" fmla="*/ 84229 h 574463"/>
                  <a:gd name="connsiteX65" fmla="*/ 216497 w 574458"/>
                  <a:gd name="connsiteY65" fmla="*/ 0 h 574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74458" h="574463">
                    <a:moveTo>
                      <a:pt x="357961" y="490234"/>
                    </a:moveTo>
                    <a:lnTo>
                      <a:pt x="357961" y="508579"/>
                    </a:lnTo>
                    <a:lnTo>
                      <a:pt x="292951" y="508579"/>
                    </a:lnTo>
                    <a:lnTo>
                      <a:pt x="292951" y="574463"/>
                    </a:lnTo>
                    <a:lnTo>
                      <a:pt x="273732" y="574463"/>
                    </a:lnTo>
                    <a:lnTo>
                      <a:pt x="273732" y="490234"/>
                    </a:lnTo>
                    <a:close/>
                    <a:moveTo>
                      <a:pt x="270090" y="402362"/>
                    </a:moveTo>
                    <a:lnTo>
                      <a:pt x="270090" y="420707"/>
                    </a:lnTo>
                    <a:lnTo>
                      <a:pt x="205080" y="420707"/>
                    </a:lnTo>
                    <a:lnTo>
                      <a:pt x="205080" y="486591"/>
                    </a:lnTo>
                    <a:lnTo>
                      <a:pt x="185861" y="486591"/>
                    </a:lnTo>
                    <a:lnTo>
                      <a:pt x="185861" y="402362"/>
                    </a:lnTo>
                    <a:close/>
                    <a:moveTo>
                      <a:pt x="172099" y="304371"/>
                    </a:moveTo>
                    <a:lnTo>
                      <a:pt x="172099" y="322716"/>
                    </a:lnTo>
                    <a:lnTo>
                      <a:pt x="107089" y="322716"/>
                    </a:lnTo>
                    <a:lnTo>
                      <a:pt x="107089" y="388600"/>
                    </a:lnTo>
                    <a:lnTo>
                      <a:pt x="87870" y="388600"/>
                    </a:lnTo>
                    <a:lnTo>
                      <a:pt x="87870" y="304371"/>
                    </a:lnTo>
                    <a:close/>
                    <a:moveTo>
                      <a:pt x="84229" y="216499"/>
                    </a:moveTo>
                    <a:lnTo>
                      <a:pt x="84228" y="234844"/>
                    </a:lnTo>
                    <a:lnTo>
                      <a:pt x="19218" y="234844"/>
                    </a:lnTo>
                    <a:lnTo>
                      <a:pt x="19219" y="300728"/>
                    </a:lnTo>
                    <a:lnTo>
                      <a:pt x="0" y="300728"/>
                    </a:lnTo>
                    <a:lnTo>
                      <a:pt x="0" y="216499"/>
                    </a:lnTo>
                    <a:close/>
                    <a:moveTo>
                      <a:pt x="424184" y="339958"/>
                    </a:moveTo>
                    <a:lnTo>
                      <a:pt x="424184" y="358304"/>
                    </a:lnTo>
                    <a:lnTo>
                      <a:pt x="359174" y="358304"/>
                    </a:lnTo>
                    <a:lnTo>
                      <a:pt x="359174" y="424187"/>
                    </a:lnTo>
                    <a:lnTo>
                      <a:pt x="339955" y="424187"/>
                    </a:lnTo>
                    <a:lnTo>
                      <a:pt x="339955" y="339958"/>
                    </a:lnTo>
                    <a:close/>
                    <a:moveTo>
                      <a:pt x="336313" y="252085"/>
                    </a:moveTo>
                    <a:lnTo>
                      <a:pt x="336313" y="270431"/>
                    </a:lnTo>
                    <a:lnTo>
                      <a:pt x="271303" y="270431"/>
                    </a:lnTo>
                    <a:lnTo>
                      <a:pt x="271303" y="336314"/>
                    </a:lnTo>
                    <a:lnTo>
                      <a:pt x="252084" y="336314"/>
                    </a:lnTo>
                    <a:lnTo>
                      <a:pt x="252084" y="252085"/>
                    </a:lnTo>
                    <a:close/>
                    <a:moveTo>
                      <a:pt x="238323" y="154095"/>
                    </a:moveTo>
                    <a:lnTo>
                      <a:pt x="238322" y="172441"/>
                    </a:lnTo>
                    <a:lnTo>
                      <a:pt x="173313" y="172441"/>
                    </a:lnTo>
                    <a:lnTo>
                      <a:pt x="173313" y="238324"/>
                    </a:lnTo>
                    <a:lnTo>
                      <a:pt x="154094" y="238324"/>
                    </a:lnTo>
                    <a:lnTo>
                      <a:pt x="154094" y="154095"/>
                    </a:lnTo>
                    <a:close/>
                    <a:moveTo>
                      <a:pt x="574458" y="273736"/>
                    </a:moveTo>
                    <a:lnTo>
                      <a:pt x="574458" y="292081"/>
                    </a:lnTo>
                    <a:lnTo>
                      <a:pt x="509448" y="292081"/>
                    </a:lnTo>
                    <a:lnTo>
                      <a:pt x="509448" y="357965"/>
                    </a:lnTo>
                    <a:lnTo>
                      <a:pt x="490229" y="357965"/>
                    </a:lnTo>
                    <a:lnTo>
                      <a:pt x="490229" y="273736"/>
                    </a:lnTo>
                    <a:close/>
                    <a:moveTo>
                      <a:pt x="486587" y="185863"/>
                    </a:moveTo>
                    <a:lnTo>
                      <a:pt x="486587" y="204209"/>
                    </a:lnTo>
                    <a:lnTo>
                      <a:pt x="421577" y="204209"/>
                    </a:lnTo>
                    <a:lnTo>
                      <a:pt x="421577" y="270092"/>
                    </a:lnTo>
                    <a:lnTo>
                      <a:pt x="402358" y="270092"/>
                    </a:lnTo>
                    <a:lnTo>
                      <a:pt x="402358" y="185863"/>
                    </a:lnTo>
                    <a:close/>
                    <a:moveTo>
                      <a:pt x="388598" y="87872"/>
                    </a:moveTo>
                    <a:lnTo>
                      <a:pt x="388598" y="106218"/>
                    </a:lnTo>
                    <a:lnTo>
                      <a:pt x="323588" y="106218"/>
                    </a:lnTo>
                    <a:lnTo>
                      <a:pt x="323588" y="172102"/>
                    </a:lnTo>
                    <a:lnTo>
                      <a:pt x="304369" y="172102"/>
                    </a:lnTo>
                    <a:lnTo>
                      <a:pt x="304369" y="87872"/>
                    </a:lnTo>
                    <a:close/>
                    <a:moveTo>
                      <a:pt x="300726" y="0"/>
                    </a:moveTo>
                    <a:lnTo>
                      <a:pt x="300726" y="18345"/>
                    </a:lnTo>
                    <a:lnTo>
                      <a:pt x="235716" y="18345"/>
                    </a:lnTo>
                    <a:lnTo>
                      <a:pt x="235716" y="84229"/>
                    </a:lnTo>
                    <a:lnTo>
                      <a:pt x="216497" y="84229"/>
                    </a:lnTo>
                    <a:lnTo>
                      <a:pt x="21649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5" name="グループ化 1534">
                <a:extLst>
                  <a:ext uri="{FF2B5EF4-FFF2-40B4-BE49-F238E27FC236}">
                    <a16:creationId xmlns:a16="http://schemas.microsoft.com/office/drawing/2014/main" id="{11601EAA-28C4-4102-9F2C-445C2D57DD40}"/>
                  </a:ext>
                </a:extLst>
              </p:cNvPr>
              <p:cNvGrpSpPr/>
              <p:nvPr/>
            </p:nvGrpSpPr>
            <p:grpSpPr>
              <a:xfrm>
                <a:off x="8000967" y="5294031"/>
                <a:ext cx="228713" cy="228713"/>
                <a:chOff x="7786212" y="2039288"/>
                <a:chExt cx="317687" cy="317687"/>
              </a:xfrm>
            </p:grpSpPr>
            <p:sp>
              <p:nvSpPr>
                <p:cNvPr id="1537" name="楕円 1536">
                  <a:extLst>
                    <a:ext uri="{FF2B5EF4-FFF2-40B4-BE49-F238E27FC236}">
                      <a16:creationId xmlns:a16="http://schemas.microsoft.com/office/drawing/2014/main" id="{AE6C5B74-A8F0-43ED-9D1A-E513337ED2A5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8" name="円: 塗りつぶしなし 1537">
                  <a:extLst>
                    <a:ext uri="{FF2B5EF4-FFF2-40B4-BE49-F238E27FC236}">
                      <a16:creationId xmlns:a16="http://schemas.microsoft.com/office/drawing/2014/main" id="{F37A4918-88F0-4C0D-81BC-10C42DFEE877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6" name="星: 12 pt 1535">
                <a:extLst>
                  <a:ext uri="{FF2B5EF4-FFF2-40B4-BE49-F238E27FC236}">
                    <a16:creationId xmlns:a16="http://schemas.microsoft.com/office/drawing/2014/main" id="{1D450325-F0C2-4488-A053-F92FD1A412BB}"/>
                  </a:ext>
                </a:extLst>
              </p:cNvPr>
              <p:cNvSpPr/>
              <p:nvPr/>
            </p:nvSpPr>
            <p:spPr bwMode="auto">
              <a:xfrm>
                <a:off x="7789896" y="492460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5" name="グループ化 1504">
              <a:extLst>
                <a:ext uri="{FF2B5EF4-FFF2-40B4-BE49-F238E27FC236}">
                  <a16:creationId xmlns:a16="http://schemas.microsoft.com/office/drawing/2014/main" id="{4588A12F-1E1C-42DE-8802-6CE3EB8FC96C}"/>
                </a:ext>
              </a:extLst>
            </p:cNvPr>
            <p:cNvGrpSpPr/>
            <p:nvPr/>
          </p:nvGrpSpPr>
          <p:grpSpPr>
            <a:xfrm>
              <a:off x="8378476" y="5494543"/>
              <a:ext cx="757679" cy="493521"/>
              <a:chOff x="7789896" y="4924602"/>
              <a:chExt cx="1796309" cy="1170042"/>
            </a:xfrm>
          </p:grpSpPr>
          <p:sp>
            <p:nvSpPr>
              <p:cNvPr id="1517" name="フリーフォーム: 図形 1516">
                <a:extLst>
                  <a:ext uri="{FF2B5EF4-FFF2-40B4-BE49-F238E27FC236}">
                    <a16:creationId xmlns:a16="http://schemas.microsoft.com/office/drawing/2014/main" id="{83C5F84D-B9BE-4185-8356-786A5BEDA03C}"/>
                  </a:ext>
                </a:extLst>
              </p:cNvPr>
              <p:cNvSpPr/>
              <p:nvPr/>
            </p:nvSpPr>
            <p:spPr bwMode="auto">
              <a:xfrm rot="9900000">
                <a:off x="8567153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8" name="フリーフォーム: 図形 1517">
                <a:extLst>
                  <a:ext uri="{FF2B5EF4-FFF2-40B4-BE49-F238E27FC236}">
                    <a16:creationId xmlns:a16="http://schemas.microsoft.com/office/drawing/2014/main" id="{E060DC83-CFC0-4A0E-9079-933570E9A535}"/>
                  </a:ext>
                </a:extLst>
              </p:cNvPr>
              <p:cNvSpPr/>
              <p:nvPr/>
            </p:nvSpPr>
            <p:spPr bwMode="auto">
              <a:xfrm rot="9900000">
                <a:off x="845070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9" name="フリーフォーム: 図形 1518">
                <a:extLst>
                  <a:ext uri="{FF2B5EF4-FFF2-40B4-BE49-F238E27FC236}">
                    <a16:creationId xmlns:a16="http://schemas.microsoft.com/office/drawing/2014/main" id="{EFAE49EE-C938-4ADD-9FAE-F92F53D1119B}"/>
                  </a:ext>
                </a:extLst>
              </p:cNvPr>
              <p:cNvSpPr/>
              <p:nvPr/>
            </p:nvSpPr>
            <p:spPr bwMode="auto">
              <a:xfrm rot="12600000">
                <a:off x="8917567" y="5580477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0" name="フリーフォーム: 図形 1519">
                <a:extLst>
                  <a:ext uri="{FF2B5EF4-FFF2-40B4-BE49-F238E27FC236}">
                    <a16:creationId xmlns:a16="http://schemas.microsoft.com/office/drawing/2014/main" id="{03CEA234-894F-4109-8F79-94D5127E5BB4}"/>
                  </a:ext>
                </a:extLst>
              </p:cNvPr>
              <p:cNvSpPr/>
              <p:nvPr/>
            </p:nvSpPr>
            <p:spPr bwMode="auto">
              <a:xfrm rot="12600000">
                <a:off x="904259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1" name="フリーフォーム: 図形 1520">
                <a:extLst>
                  <a:ext uri="{FF2B5EF4-FFF2-40B4-BE49-F238E27FC236}">
                    <a16:creationId xmlns:a16="http://schemas.microsoft.com/office/drawing/2014/main" id="{78C0F85D-EFBC-4E45-B008-425C69F0D53F}"/>
                  </a:ext>
                </a:extLst>
              </p:cNvPr>
              <p:cNvSpPr/>
              <p:nvPr/>
            </p:nvSpPr>
            <p:spPr bwMode="auto">
              <a:xfrm>
                <a:off x="7812072" y="5041621"/>
                <a:ext cx="1774133" cy="952703"/>
              </a:xfrm>
              <a:custGeom>
                <a:avLst/>
                <a:gdLst>
                  <a:gd name="connsiteX0" fmla="*/ 896445 w 1774133"/>
                  <a:gd name="connsiteY0" fmla="*/ 0 h 952703"/>
                  <a:gd name="connsiteX1" fmla="*/ 1535128 w 1774133"/>
                  <a:gd name="connsiteY1" fmla="*/ 252730 h 952703"/>
                  <a:gd name="connsiteX2" fmla="*/ 1544746 w 1774133"/>
                  <a:gd name="connsiteY2" fmla="*/ 271226 h 952703"/>
                  <a:gd name="connsiteX3" fmla="*/ 1553399 w 1774133"/>
                  <a:gd name="connsiteY3" fmla="*/ 268469 h 952703"/>
                  <a:gd name="connsiteX4" fmla="*/ 1774133 w 1774133"/>
                  <a:gd name="connsiteY4" fmla="*/ 334807 h 952703"/>
                  <a:gd name="connsiteX5" fmla="*/ 1640678 w 1774133"/>
                  <a:gd name="connsiteY5" fmla="*/ 315854 h 952703"/>
                  <a:gd name="connsiteX6" fmla="*/ 1575474 w 1774133"/>
                  <a:gd name="connsiteY6" fmla="*/ 330320 h 952703"/>
                  <a:gd name="connsiteX7" fmla="*/ 1575518 w 1774133"/>
                  <a:gd name="connsiteY7" fmla="*/ 330404 h 952703"/>
                  <a:gd name="connsiteX8" fmla="*/ 1589600 w 1774133"/>
                  <a:gd name="connsiteY8" fmla="*/ 413798 h 952703"/>
                  <a:gd name="connsiteX9" fmla="*/ 1386580 w 1774133"/>
                  <a:gd name="connsiteY9" fmla="*/ 706397 h 952703"/>
                  <a:gd name="connsiteX10" fmla="*/ 1379071 w 1774133"/>
                  <a:gd name="connsiteY10" fmla="*/ 710096 h 952703"/>
                  <a:gd name="connsiteX11" fmla="*/ 1382090 w 1774133"/>
                  <a:gd name="connsiteY11" fmla="*/ 715424 h 952703"/>
                  <a:gd name="connsiteX12" fmla="*/ 1246558 w 1774133"/>
                  <a:gd name="connsiteY12" fmla="*/ 950171 h 952703"/>
                  <a:gd name="connsiteX13" fmla="*/ 1171093 w 1774133"/>
                  <a:gd name="connsiteY13" fmla="*/ 906601 h 952703"/>
                  <a:gd name="connsiteX14" fmla="*/ 1251412 w 1774133"/>
                  <a:gd name="connsiteY14" fmla="*/ 767484 h 952703"/>
                  <a:gd name="connsiteX15" fmla="*/ 1193830 w 1774133"/>
                  <a:gd name="connsiteY15" fmla="*/ 786142 h 952703"/>
                  <a:gd name="connsiteX16" fmla="*/ 1121532 w 1774133"/>
                  <a:gd name="connsiteY16" fmla="*/ 911366 h 952703"/>
                  <a:gd name="connsiteX17" fmla="*/ 1046067 w 1774133"/>
                  <a:gd name="connsiteY17" fmla="*/ 867796 h 952703"/>
                  <a:gd name="connsiteX18" fmla="*/ 1078682 w 1774133"/>
                  <a:gd name="connsiteY18" fmla="*/ 811306 h 952703"/>
                  <a:gd name="connsiteX19" fmla="*/ 1036140 w 1774133"/>
                  <a:gd name="connsiteY19" fmla="*/ 819189 h 952703"/>
                  <a:gd name="connsiteX20" fmla="*/ 896445 w 1774133"/>
                  <a:gd name="connsiteY20" fmla="*/ 827596 h 952703"/>
                  <a:gd name="connsiteX21" fmla="*/ 856961 w 1774133"/>
                  <a:gd name="connsiteY21" fmla="*/ 825813 h 952703"/>
                  <a:gd name="connsiteX22" fmla="*/ 874520 w 1774133"/>
                  <a:gd name="connsiteY22" fmla="*/ 891344 h 952703"/>
                  <a:gd name="connsiteX23" fmla="*/ 790349 w 1774133"/>
                  <a:gd name="connsiteY23" fmla="*/ 913897 h 952703"/>
                  <a:gd name="connsiteX24" fmla="*/ 764993 w 1774133"/>
                  <a:gd name="connsiteY24" fmla="*/ 819266 h 952703"/>
                  <a:gd name="connsiteX25" fmla="*/ 726957 w 1774133"/>
                  <a:gd name="connsiteY25" fmla="*/ 814033 h 952703"/>
                  <a:gd name="connsiteX26" fmla="*/ 758070 w 1774133"/>
                  <a:gd name="connsiteY26" fmla="*/ 930150 h 952703"/>
                  <a:gd name="connsiteX27" fmla="*/ 673899 w 1774133"/>
                  <a:gd name="connsiteY27" fmla="*/ 952703 h 952703"/>
                  <a:gd name="connsiteX28" fmla="*/ 631697 w 1774133"/>
                  <a:gd name="connsiteY28" fmla="*/ 795203 h 952703"/>
                  <a:gd name="connsiteX29" fmla="*/ 595934 w 1774133"/>
                  <a:gd name="connsiteY29" fmla="*/ 786791 h 952703"/>
                  <a:gd name="connsiteX30" fmla="*/ 508896 w 1774133"/>
                  <a:gd name="connsiteY30" fmla="*/ 756926 h 952703"/>
                  <a:gd name="connsiteX31" fmla="*/ 514132 w 1774133"/>
                  <a:gd name="connsiteY31" fmla="*/ 664060 h 952703"/>
                  <a:gd name="connsiteX32" fmla="*/ 355648 w 1774133"/>
                  <a:gd name="connsiteY32" fmla="*/ 678201 h 952703"/>
                  <a:gd name="connsiteX33" fmla="*/ 300081 w 1774133"/>
                  <a:gd name="connsiteY33" fmla="*/ 673243 h 952703"/>
                  <a:gd name="connsiteX34" fmla="*/ 0 w 1774133"/>
                  <a:gd name="connsiteY34" fmla="*/ 584206 h 952703"/>
                  <a:gd name="connsiteX35" fmla="*/ 0 w 1774133"/>
                  <a:gd name="connsiteY35" fmla="*/ 487045 h 952703"/>
                  <a:gd name="connsiteX36" fmla="*/ 205369 w 1774133"/>
                  <a:gd name="connsiteY36" fmla="*/ 426110 h 952703"/>
                  <a:gd name="connsiteX37" fmla="*/ 203290 w 1774133"/>
                  <a:gd name="connsiteY37" fmla="*/ 413798 h 952703"/>
                  <a:gd name="connsiteX38" fmla="*/ 896445 w 1774133"/>
                  <a:gd name="connsiteY38" fmla="*/ 0 h 952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74133" h="952703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8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8065"/>
                      <a:pt x="1512016" y="631515"/>
                      <a:pt x="1386580" y="706397"/>
                    </a:cubicBezTo>
                    <a:lnTo>
                      <a:pt x="1379071" y="710096"/>
                    </a:lnTo>
                    <a:lnTo>
                      <a:pt x="1382090" y="715424"/>
                    </a:lnTo>
                    <a:lnTo>
                      <a:pt x="1246558" y="950171"/>
                    </a:lnTo>
                    <a:lnTo>
                      <a:pt x="1171093" y="906601"/>
                    </a:lnTo>
                    <a:lnTo>
                      <a:pt x="1251412" y="767484"/>
                    </a:lnTo>
                    <a:lnTo>
                      <a:pt x="1193830" y="786142"/>
                    </a:lnTo>
                    <a:lnTo>
                      <a:pt x="1121532" y="911366"/>
                    </a:lnTo>
                    <a:lnTo>
                      <a:pt x="1046067" y="867796"/>
                    </a:lnTo>
                    <a:lnTo>
                      <a:pt x="1078682" y="811306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6961" y="825813"/>
                    </a:lnTo>
                    <a:lnTo>
                      <a:pt x="874520" y="891344"/>
                    </a:lnTo>
                    <a:lnTo>
                      <a:pt x="790349" y="913897"/>
                    </a:lnTo>
                    <a:lnTo>
                      <a:pt x="764993" y="819266"/>
                    </a:lnTo>
                    <a:lnTo>
                      <a:pt x="726957" y="814033"/>
                    </a:lnTo>
                    <a:lnTo>
                      <a:pt x="758070" y="930150"/>
                    </a:lnTo>
                    <a:lnTo>
                      <a:pt x="673899" y="952703"/>
                    </a:lnTo>
                    <a:lnTo>
                      <a:pt x="631697" y="795203"/>
                    </a:lnTo>
                    <a:lnTo>
                      <a:pt x="595934" y="786791"/>
                    </a:lnTo>
                    <a:cubicBezTo>
                      <a:pt x="565631" y="778075"/>
                      <a:pt x="536553" y="768081"/>
                      <a:pt x="508896" y="756926"/>
                    </a:cubicBezTo>
                    <a:lnTo>
                      <a:pt x="514132" y="664060"/>
                    </a:ln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2" name="フリーフォーム: 図形 1521">
                <a:extLst>
                  <a:ext uri="{FF2B5EF4-FFF2-40B4-BE49-F238E27FC236}">
                    <a16:creationId xmlns:a16="http://schemas.microsoft.com/office/drawing/2014/main" id="{886260A0-7432-4137-A28E-074D7D2ADAB7}"/>
                  </a:ext>
                </a:extLst>
              </p:cNvPr>
              <p:cNvSpPr/>
              <p:nvPr/>
            </p:nvSpPr>
            <p:spPr bwMode="auto">
              <a:xfrm rot="17100000">
                <a:off x="8171509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3" name="グループ化 1522">
                <a:extLst>
                  <a:ext uri="{FF2B5EF4-FFF2-40B4-BE49-F238E27FC236}">
                    <a16:creationId xmlns:a16="http://schemas.microsoft.com/office/drawing/2014/main" id="{3F64FAFA-6546-4713-B9EF-23CAF36B1EAF}"/>
                  </a:ext>
                </a:extLst>
              </p:cNvPr>
              <p:cNvGrpSpPr/>
              <p:nvPr/>
            </p:nvGrpSpPr>
            <p:grpSpPr>
              <a:xfrm>
                <a:off x="8000967" y="5294031"/>
                <a:ext cx="228713" cy="228713"/>
                <a:chOff x="7786212" y="2039288"/>
                <a:chExt cx="317687" cy="317687"/>
              </a:xfrm>
            </p:grpSpPr>
            <p:sp>
              <p:nvSpPr>
                <p:cNvPr id="1525" name="楕円 1524">
                  <a:extLst>
                    <a:ext uri="{FF2B5EF4-FFF2-40B4-BE49-F238E27FC236}">
                      <a16:creationId xmlns:a16="http://schemas.microsoft.com/office/drawing/2014/main" id="{24D51CDD-1193-4A88-8E45-B0E9EC65C24B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6" name="円: 塗りつぶしなし 1525">
                  <a:extLst>
                    <a:ext uri="{FF2B5EF4-FFF2-40B4-BE49-F238E27FC236}">
                      <a16:creationId xmlns:a16="http://schemas.microsoft.com/office/drawing/2014/main" id="{C3F974EB-7667-4B03-9784-0951392C59AD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24" name="星: 12 pt 1523">
                <a:extLst>
                  <a:ext uri="{FF2B5EF4-FFF2-40B4-BE49-F238E27FC236}">
                    <a16:creationId xmlns:a16="http://schemas.microsoft.com/office/drawing/2014/main" id="{0EDA2658-BC5C-44FF-B38E-BB3BAB17E4BB}"/>
                  </a:ext>
                </a:extLst>
              </p:cNvPr>
              <p:cNvSpPr/>
              <p:nvPr/>
            </p:nvSpPr>
            <p:spPr bwMode="auto">
              <a:xfrm>
                <a:off x="7789896" y="492460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6" name="グループ化 1505">
              <a:extLst>
                <a:ext uri="{FF2B5EF4-FFF2-40B4-BE49-F238E27FC236}">
                  <a16:creationId xmlns:a16="http://schemas.microsoft.com/office/drawing/2014/main" id="{0002E414-5949-424B-94D0-3A60D23D795F}"/>
                </a:ext>
              </a:extLst>
            </p:cNvPr>
            <p:cNvGrpSpPr/>
            <p:nvPr/>
          </p:nvGrpSpPr>
          <p:grpSpPr>
            <a:xfrm>
              <a:off x="8748794" y="5572095"/>
              <a:ext cx="757679" cy="493521"/>
              <a:chOff x="7789896" y="4924602"/>
              <a:chExt cx="1796309" cy="1170042"/>
            </a:xfrm>
          </p:grpSpPr>
          <p:sp>
            <p:nvSpPr>
              <p:cNvPr id="1507" name="フリーフォーム: 図形 1506">
                <a:extLst>
                  <a:ext uri="{FF2B5EF4-FFF2-40B4-BE49-F238E27FC236}">
                    <a16:creationId xmlns:a16="http://schemas.microsoft.com/office/drawing/2014/main" id="{4D67E348-F6DE-4214-B49D-8F60CF9D2F97}"/>
                  </a:ext>
                </a:extLst>
              </p:cNvPr>
              <p:cNvSpPr/>
              <p:nvPr/>
            </p:nvSpPr>
            <p:spPr bwMode="auto">
              <a:xfrm rot="9900000">
                <a:off x="8567153" y="5580476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8" name="フリーフォーム: 図形 1507">
                <a:extLst>
                  <a:ext uri="{FF2B5EF4-FFF2-40B4-BE49-F238E27FC236}">
                    <a16:creationId xmlns:a16="http://schemas.microsoft.com/office/drawing/2014/main" id="{934FCDF6-6DA0-4FA1-88FE-A1D438272B88}"/>
                  </a:ext>
                </a:extLst>
              </p:cNvPr>
              <p:cNvSpPr/>
              <p:nvPr/>
            </p:nvSpPr>
            <p:spPr bwMode="auto">
              <a:xfrm rot="9900000">
                <a:off x="845070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9" name="フリーフォーム: 図形 1508">
                <a:extLst>
                  <a:ext uri="{FF2B5EF4-FFF2-40B4-BE49-F238E27FC236}">
                    <a16:creationId xmlns:a16="http://schemas.microsoft.com/office/drawing/2014/main" id="{412C2FC5-292A-48E5-961A-C6456493E20B}"/>
                  </a:ext>
                </a:extLst>
              </p:cNvPr>
              <p:cNvSpPr/>
              <p:nvPr/>
            </p:nvSpPr>
            <p:spPr bwMode="auto">
              <a:xfrm rot="12600000">
                <a:off x="8917567" y="5580477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0" name="フリーフォーム: 図形 1509">
                <a:extLst>
                  <a:ext uri="{FF2B5EF4-FFF2-40B4-BE49-F238E27FC236}">
                    <a16:creationId xmlns:a16="http://schemas.microsoft.com/office/drawing/2014/main" id="{5DB664AB-9951-4A97-9393-12E89808AE23}"/>
                  </a:ext>
                </a:extLst>
              </p:cNvPr>
              <p:cNvSpPr/>
              <p:nvPr/>
            </p:nvSpPr>
            <p:spPr bwMode="auto">
              <a:xfrm rot="12600000">
                <a:off x="9042593" y="5619282"/>
                <a:ext cx="87140" cy="475362"/>
              </a:xfrm>
              <a:custGeom>
                <a:avLst/>
                <a:gdLst>
                  <a:gd name="connsiteX0" fmla="*/ 115214 w 115214"/>
                  <a:gd name="connsiteY0" fmla="*/ 628508 h 628508"/>
                  <a:gd name="connsiteX1" fmla="*/ 0 w 115214"/>
                  <a:gd name="connsiteY1" fmla="*/ 628508 h 628508"/>
                  <a:gd name="connsiteX2" fmla="*/ 0 w 115214"/>
                  <a:gd name="connsiteY2" fmla="*/ 19203 h 628508"/>
                  <a:gd name="connsiteX3" fmla="*/ 19203 w 115214"/>
                  <a:gd name="connsiteY3" fmla="*/ 0 h 628508"/>
                  <a:gd name="connsiteX4" fmla="*/ 46509 w 115214"/>
                  <a:gd name="connsiteY4" fmla="*/ 0 h 628508"/>
                  <a:gd name="connsiteX5" fmla="*/ 56410 w 115214"/>
                  <a:gd name="connsiteY5" fmla="*/ 77976 h 628508"/>
                  <a:gd name="connsiteX6" fmla="*/ 66312 w 115214"/>
                  <a:gd name="connsiteY6" fmla="*/ 0 h 628508"/>
                  <a:gd name="connsiteX7" fmla="*/ 96011 w 115214"/>
                  <a:gd name="connsiteY7" fmla="*/ 0 h 628508"/>
                  <a:gd name="connsiteX8" fmla="*/ 115214 w 115214"/>
                  <a:gd name="connsiteY8" fmla="*/ 19203 h 628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4" h="628508">
                    <a:moveTo>
                      <a:pt x="115214" y="628508"/>
                    </a:moveTo>
                    <a:lnTo>
                      <a:pt x="0" y="628508"/>
                    </a:lnTo>
                    <a:lnTo>
                      <a:pt x="0" y="19203"/>
                    </a:lnTo>
                    <a:cubicBezTo>
                      <a:pt x="0" y="8597"/>
                      <a:pt x="8597" y="0"/>
                      <a:pt x="19203" y="0"/>
                    </a:cubicBezTo>
                    <a:lnTo>
                      <a:pt x="46509" y="0"/>
                    </a:lnTo>
                    <a:lnTo>
                      <a:pt x="56410" y="77976"/>
                    </a:lnTo>
                    <a:lnTo>
                      <a:pt x="66312" y="0"/>
                    </a:lnTo>
                    <a:lnTo>
                      <a:pt x="96011" y="0"/>
                    </a:lnTo>
                    <a:cubicBezTo>
                      <a:pt x="106617" y="0"/>
                      <a:pt x="115214" y="8597"/>
                      <a:pt x="115214" y="1920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1" name="フリーフォーム: 図形 1510">
                <a:extLst>
                  <a:ext uri="{FF2B5EF4-FFF2-40B4-BE49-F238E27FC236}">
                    <a16:creationId xmlns:a16="http://schemas.microsoft.com/office/drawing/2014/main" id="{DB3F2073-FCA3-4C02-8208-3C249EA18F8C}"/>
                  </a:ext>
                </a:extLst>
              </p:cNvPr>
              <p:cNvSpPr/>
              <p:nvPr/>
            </p:nvSpPr>
            <p:spPr bwMode="auto">
              <a:xfrm>
                <a:off x="7812072" y="5041621"/>
                <a:ext cx="1774133" cy="952703"/>
              </a:xfrm>
              <a:custGeom>
                <a:avLst/>
                <a:gdLst>
                  <a:gd name="connsiteX0" fmla="*/ 896445 w 1774133"/>
                  <a:gd name="connsiteY0" fmla="*/ 0 h 952703"/>
                  <a:gd name="connsiteX1" fmla="*/ 1535128 w 1774133"/>
                  <a:gd name="connsiteY1" fmla="*/ 252730 h 952703"/>
                  <a:gd name="connsiteX2" fmla="*/ 1544746 w 1774133"/>
                  <a:gd name="connsiteY2" fmla="*/ 271226 h 952703"/>
                  <a:gd name="connsiteX3" fmla="*/ 1553399 w 1774133"/>
                  <a:gd name="connsiteY3" fmla="*/ 268469 h 952703"/>
                  <a:gd name="connsiteX4" fmla="*/ 1774133 w 1774133"/>
                  <a:gd name="connsiteY4" fmla="*/ 334807 h 952703"/>
                  <a:gd name="connsiteX5" fmla="*/ 1640678 w 1774133"/>
                  <a:gd name="connsiteY5" fmla="*/ 315854 h 952703"/>
                  <a:gd name="connsiteX6" fmla="*/ 1575474 w 1774133"/>
                  <a:gd name="connsiteY6" fmla="*/ 330320 h 952703"/>
                  <a:gd name="connsiteX7" fmla="*/ 1575518 w 1774133"/>
                  <a:gd name="connsiteY7" fmla="*/ 330404 h 952703"/>
                  <a:gd name="connsiteX8" fmla="*/ 1589600 w 1774133"/>
                  <a:gd name="connsiteY8" fmla="*/ 413798 h 952703"/>
                  <a:gd name="connsiteX9" fmla="*/ 1386580 w 1774133"/>
                  <a:gd name="connsiteY9" fmla="*/ 706397 h 952703"/>
                  <a:gd name="connsiteX10" fmla="*/ 1379071 w 1774133"/>
                  <a:gd name="connsiteY10" fmla="*/ 710096 h 952703"/>
                  <a:gd name="connsiteX11" fmla="*/ 1382090 w 1774133"/>
                  <a:gd name="connsiteY11" fmla="*/ 715424 h 952703"/>
                  <a:gd name="connsiteX12" fmla="*/ 1246558 w 1774133"/>
                  <a:gd name="connsiteY12" fmla="*/ 950171 h 952703"/>
                  <a:gd name="connsiteX13" fmla="*/ 1171093 w 1774133"/>
                  <a:gd name="connsiteY13" fmla="*/ 906601 h 952703"/>
                  <a:gd name="connsiteX14" fmla="*/ 1251412 w 1774133"/>
                  <a:gd name="connsiteY14" fmla="*/ 767484 h 952703"/>
                  <a:gd name="connsiteX15" fmla="*/ 1193830 w 1774133"/>
                  <a:gd name="connsiteY15" fmla="*/ 786142 h 952703"/>
                  <a:gd name="connsiteX16" fmla="*/ 1121532 w 1774133"/>
                  <a:gd name="connsiteY16" fmla="*/ 911366 h 952703"/>
                  <a:gd name="connsiteX17" fmla="*/ 1046067 w 1774133"/>
                  <a:gd name="connsiteY17" fmla="*/ 867796 h 952703"/>
                  <a:gd name="connsiteX18" fmla="*/ 1078682 w 1774133"/>
                  <a:gd name="connsiteY18" fmla="*/ 811306 h 952703"/>
                  <a:gd name="connsiteX19" fmla="*/ 1036140 w 1774133"/>
                  <a:gd name="connsiteY19" fmla="*/ 819189 h 952703"/>
                  <a:gd name="connsiteX20" fmla="*/ 896445 w 1774133"/>
                  <a:gd name="connsiteY20" fmla="*/ 827596 h 952703"/>
                  <a:gd name="connsiteX21" fmla="*/ 856961 w 1774133"/>
                  <a:gd name="connsiteY21" fmla="*/ 825813 h 952703"/>
                  <a:gd name="connsiteX22" fmla="*/ 874520 w 1774133"/>
                  <a:gd name="connsiteY22" fmla="*/ 891344 h 952703"/>
                  <a:gd name="connsiteX23" fmla="*/ 790349 w 1774133"/>
                  <a:gd name="connsiteY23" fmla="*/ 913897 h 952703"/>
                  <a:gd name="connsiteX24" fmla="*/ 764993 w 1774133"/>
                  <a:gd name="connsiteY24" fmla="*/ 819266 h 952703"/>
                  <a:gd name="connsiteX25" fmla="*/ 726957 w 1774133"/>
                  <a:gd name="connsiteY25" fmla="*/ 814033 h 952703"/>
                  <a:gd name="connsiteX26" fmla="*/ 758070 w 1774133"/>
                  <a:gd name="connsiteY26" fmla="*/ 930150 h 952703"/>
                  <a:gd name="connsiteX27" fmla="*/ 673899 w 1774133"/>
                  <a:gd name="connsiteY27" fmla="*/ 952703 h 952703"/>
                  <a:gd name="connsiteX28" fmla="*/ 631697 w 1774133"/>
                  <a:gd name="connsiteY28" fmla="*/ 795203 h 952703"/>
                  <a:gd name="connsiteX29" fmla="*/ 595934 w 1774133"/>
                  <a:gd name="connsiteY29" fmla="*/ 786791 h 952703"/>
                  <a:gd name="connsiteX30" fmla="*/ 508896 w 1774133"/>
                  <a:gd name="connsiteY30" fmla="*/ 756926 h 952703"/>
                  <a:gd name="connsiteX31" fmla="*/ 514132 w 1774133"/>
                  <a:gd name="connsiteY31" fmla="*/ 664060 h 952703"/>
                  <a:gd name="connsiteX32" fmla="*/ 355648 w 1774133"/>
                  <a:gd name="connsiteY32" fmla="*/ 678201 h 952703"/>
                  <a:gd name="connsiteX33" fmla="*/ 300081 w 1774133"/>
                  <a:gd name="connsiteY33" fmla="*/ 673243 h 952703"/>
                  <a:gd name="connsiteX34" fmla="*/ 0 w 1774133"/>
                  <a:gd name="connsiteY34" fmla="*/ 584206 h 952703"/>
                  <a:gd name="connsiteX35" fmla="*/ 0 w 1774133"/>
                  <a:gd name="connsiteY35" fmla="*/ 487045 h 952703"/>
                  <a:gd name="connsiteX36" fmla="*/ 205369 w 1774133"/>
                  <a:gd name="connsiteY36" fmla="*/ 426110 h 952703"/>
                  <a:gd name="connsiteX37" fmla="*/ 203290 w 1774133"/>
                  <a:gd name="connsiteY37" fmla="*/ 413798 h 952703"/>
                  <a:gd name="connsiteX38" fmla="*/ 896445 w 1774133"/>
                  <a:gd name="connsiteY38" fmla="*/ 0 h 952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774133" h="952703">
                    <a:moveTo>
                      <a:pt x="896445" y="0"/>
                    </a:moveTo>
                    <a:cubicBezTo>
                      <a:pt x="1183559" y="0"/>
                      <a:pt x="1429902" y="104211"/>
                      <a:pt x="1535128" y="252730"/>
                    </a:cubicBezTo>
                    <a:lnTo>
                      <a:pt x="1544746" y="271226"/>
                    </a:lnTo>
                    <a:lnTo>
                      <a:pt x="1553399" y="268469"/>
                    </a:lnTo>
                    <a:cubicBezTo>
                      <a:pt x="1647630" y="245991"/>
                      <a:pt x="1736412" y="269474"/>
                      <a:pt x="1774133" y="334807"/>
                    </a:cubicBezTo>
                    <a:cubicBezTo>
                      <a:pt x="1735861" y="316647"/>
                      <a:pt x="1689445" y="310539"/>
                      <a:pt x="1640678" y="315854"/>
                    </a:cubicBezTo>
                    <a:lnTo>
                      <a:pt x="1575474" y="330320"/>
                    </a:lnTo>
                    <a:lnTo>
                      <a:pt x="1575518" y="330404"/>
                    </a:lnTo>
                    <a:cubicBezTo>
                      <a:pt x="1584751" y="357341"/>
                      <a:pt x="1589600" y="385232"/>
                      <a:pt x="1589600" y="413798"/>
                    </a:cubicBezTo>
                    <a:cubicBezTo>
                      <a:pt x="1589600" y="528065"/>
                      <a:pt x="1512016" y="631515"/>
                      <a:pt x="1386580" y="706397"/>
                    </a:cubicBezTo>
                    <a:lnTo>
                      <a:pt x="1379071" y="710096"/>
                    </a:lnTo>
                    <a:lnTo>
                      <a:pt x="1382090" y="715424"/>
                    </a:lnTo>
                    <a:lnTo>
                      <a:pt x="1246558" y="950171"/>
                    </a:lnTo>
                    <a:lnTo>
                      <a:pt x="1171093" y="906601"/>
                    </a:lnTo>
                    <a:lnTo>
                      <a:pt x="1251412" y="767484"/>
                    </a:lnTo>
                    <a:lnTo>
                      <a:pt x="1193830" y="786142"/>
                    </a:lnTo>
                    <a:lnTo>
                      <a:pt x="1121532" y="911366"/>
                    </a:lnTo>
                    <a:lnTo>
                      <a:pt x="1046067" y="867796"/>
                    </a:lnTo>
                    <a:lnTo>
                      <a:pt x="1078682" y="811306"/>
                    </a:lnTo>
                    <a:lnTo>
                      <a:pt x="1036140" y="819189"/>
                    </a:lnTo>
                    <a:cubicBezTo>
                      <a:pt x="991017" y="824701"/>
                      <a:pt x="944297" y="827596"/>
                      <a:pt x="896445" y="827596"/>
                    </a:cubicBezTo>
                    <a:lnTo>
                      <a:pt x="856961" y="825813"/>
                    </a:lnTo>
                    <a:lnTo>
                      <a:pt x="874520" y="891344"/>
                    </a:lnTo>
                    <a:lnTo>
                      <a:pt x="790349" y="913897"/>
                    </a:lnTo>
                    <a:lnTo>
                      <a:pt x="764993" y="819266"/>
                    </a:lnTo>
                    <a:lnTo>
                      <a:pt x="726957" y="814033"/>
                    </a:lnTo>
                    <a:lnTo>
                      <a:pt x="758070" y="930150"/>
                    </a:lnTo>
                    <a:lnTo>
                      <a:pt x="673899" y="952703"/>
                    </a:lnTo>
                    <a:lnTo>
                      <a:pt x="631697" y="795203"/>
                    </a:lnTo>
                    <a:lnTo>
                      <a:pt x="595934" y="786791"/>
                    </a:lnTo>
                    <a:cubicBezTo>
                      <a:pt x="565631" y="778075"/>
                      <a:pt x="536553" y="768081"/>
                      <a:pt x="508896" y="756926"/>
                    </a:cubicBezTo>
                    <a:lnTo>
                      <a:pt x="514132" y="664060"/>
                    </a:lnTo>
                    <a:cubicBezTo>
                      <a:pt x="462130" y="673487"/>
                      <a:pt x="408889" y="678201"/>
                      <a:pt x="355648" y="678201"/>
                    </a:cubicBezTo>
                    <a:lnTo>
                      <a:pt x="300081" y="673243"/>
                    </a:lnTo>
                    <a:lnTo>
                      <a:pt x="0" y="584206"/>
                    </a:lnTo>
                    <a:lnTo>
                      <a:pt x="0" y="487045"/>
                    </a:lnTo>
                    <a:lnTo>
                      <a:pt x="205369" y="426110"/>
                    </a:lnTo>
                    <a:lnTo>
                      <a:pt x="203290" y="413798"/>
                    </a:lnTo>
                    <a:cubicBezTo>
                      <a:pt x="203290" y="185264"/>
                      <a:pt x="513626" y="0"/>
                      <a:pt x="8964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33"/>
                  </a:gs>
                  <a:gs pos="80000">
                    <a:srgbClr val="FF33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2" name="フリーフォーム: 図形 1511">
                <a:extLst>
                  <a:ext uri="{FF2B5EF4-FFF2-40B4-BE49-F238E27FC236}">
                    <a16:creationId xmlns:a16="http://schemas.microsoft.com/office/drawing/2014/main" id="{22060DBC-BDAF-440C-8DF7-BB636A9A8E0D}"/>
                  </a:ext>
                </a:extLst>
              </p:cNvPr>
              <p:cNvSpPr/>
              <p:nvPr/>
            </p:nvSpPr>
            <p:spPr bwMode="auto">
              <a:xfrm rot="17100000">
                <a:off x="8171509" y="5027353"/>
                <a:ext cx="210837" cy="123078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13" name="グループ化 1512">
                <a:extLst>
                  <a:ext uri="{FF2B5EF4-FFF2-40B4-BE49-F238E27FC236}">
                    <a16:creationId xmlns:a16="http://schemas.microsoft.com/office/drawing/2014/main" id="{D46C83A7-3199-40BA-A8E7-16073A1917A8}"/>
                  </a:ext>
                </a:extLst>
              </p:cNvPr>
              <p:cNvGrpSpPr/>
              <p:nvPr/>
            </p:nvGrpSpPr>
            <p:grpSpPr>
              <a:xfrm>
                <a:off x="8000967" y="5294031"/>
                <a:ext cx="228713" cy="228713"/>
                <a:chOff x="7786212" y="2039288"/>
                <a:chExt cx="317687" cy="317687"/>
              </a:xfrm>
            </p:grpSpPr>
            <p:sp>
              <p:nvSpPr>
                <p:cNvPr id="1515" name="楕円 1514">
                  <a:extLst>
                    <a:ext uri="{FF2B5EF4-FFF2-40B4-BE49-F238E27FC236}">
                      <a16:creationId xmlns:a16="http://schemas.microsoft.com/office/drawing/2014/main" id="{FD96E9D9-3D5A-4EF5-AAEC-25859081ADFC}"/>
                    </a:ext>
                  </a:extLst>
                </p:cNvPr>
                <p:cNvSpPr/>
                <p:nvPr/>
              </p:nvSpPr>
              <p:spPr bwMode="auto">
                <a:xfrm>
                  <a:off x="7807325" y="2060575"/>
                  <a:ext cx="273050" cy="2730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6" name="円: 塗りつぶしなし 1515">
                  <a:extLst>
                    <a:ext uri="{FF2B5EF4-FFF2-40B4-BE49-F238E27FC236}">
                      <a16:creationId xmlns:a16="http://schemas.microsoft.com/office/drawing/2014/main" id="{70C4C119-1CB7-47B7-A490-A2DF44679F85}"/>
                    </a:ext>
                  </a:extLst>
                </p:cNvPr>
                <p:cNvSpPr/>
                <p:nvPr/>
              </p:nvSpPr>
              <p:spPr bwMode="auto">
                <a:xfrm>
                  <a:off x="7786212" y="2039288"/>
                  <a:ext cx="317687" cy="317687"/>
                </a:xfrm>
                <a:prstGeom prst="donut">
                  <a:avLst>
                    <a:gd name="adj" fmla="val 11578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14" name="星: 12 pt 1513">
                <a:extLst>
                  <a:ext uri="{FF2B5EF4-FFF2-40B4-BE49-F238E27FC236}">
                    <a16:creationId xmlns:a16="http://schemas.microsoft.com/office/drawing/2014/main" id="{861A8487-2684-4575-86FF-56C5630A849A}"/>
                  </a:ext>
                </a:extLst>
              </p:cNvPr>
              <p:cNvSpPr/>
              <p:nvPr/>
            </p:nvSpPr>
            <p:spPr bwMode="auto">
              <a:xfrm>
                <a:off x="7789896" y="4924602"/>
                <a:ext cx="339216" cy="339216"/>
              </a:xfrm>
              <a:prstGeom prst="star12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41" name="グループ化 1540">
            <a:extLst>
              <a:ext uri="{FF2B5EF4-FFF2-40B4-BE49-F238E27FC236}">
                <a16:creationId xmlns:a16="http://schemas.microsoft.com/office/drawing/2014/main" id="{CC33974A-BC34-4955-8683-D8A605D78954}"/>
              </a:ext>
            </a:extLst>
          </p:cNvPr>
          <p:cNvGrpSpPr/>
          <p:nvPr/>
        </p:nvGrpSpPr>
        <p:grpSpPr>
          <a:xfrm>
            <a:off x="4163157" y="2898894"/>
            <a:ext cx="1749744" cy="1455444"/>
            <a:chOff x="4163157" y="2898894"/>
            <a:chExt cx="1749744" cy="1455444"/>
          </a:xfrm>
        </p:grpSpPr>
        <p:grpSp>
          <p:nvGrpSpPr>
            <p:cNvPr id="1542" name="グループ化 1541">
              <a:extLst>
                <a:ext uri="{FF2B5EF4-FFF2-40B4-BE49-F238E27FC236}">
                  <a16:creationId xmlns:a16="http://schemas.microsoft.com/office/drawing/2014/main" id="{A5B6D298-6554-4592-91AD-BF1C6A2273B6}"/>
                </a:ext>
              </a:extLst>
            </p:cNvPr>
            <p:cNvGrpSpPr/>
            <p:nvPr/>
          </p:nvGrpSpPr>
          <p:grpSpPr>
            <a:xfrm>
              <a:off x="4163157" y="2898894"/>
              <a:ext cx="1672470" cy="1343044"/>
              <a:chOff x="4163157" y="2898894"/>
              <a:chExt cx="1751925" cy="1406849"/>
            </a:xfrm>
          </p:grpSpPr>
          <p:sp>
            <p:nvSpPr>
              <p:cNvPr id="1569" name="フリーフォーム: 図形 1568">
                <a:extLst>
                  <a:ext uri="{FF2B5EF4-FFF2-40B4-BE49-F238E27FC236}">
                    <a16:creationId xmlns:a16="http://schemas.microsoft.com/office/drawing/2014/main" id="{EC904922-AB02-4A49-BDDB-CD5FE98CF72F}"/>
                  </a:ext>
                </a:extLst>
              </p:cNvPr>
              <p:cNvSpPr/>
              <p:nvPr/>
            </p:nvSpPr>
            <p:spPr bwMode="auto">
              <a:xfrm rot="19800000">
                <a:off x="5010546" y="4120254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0" name="フリーフォーム: 図形 1569">
                <a:extLst>
                  <a:ext uri="{FF2B5EF4-FFF2-40B4-BE49-F238E27FC236}">
                    <a16:creationId xmlns:a16="http://schemas.microsoft.com/office/drawing/2014/main" id="{0490DD96-490A-48B1-91BF-099D0D32FBA1}"/>
                  </a:ext>
                </a:extLst>
              </p:cNvPr>
              <p:cNvSpPr/>
              <p:nvPr/>
            </p:nvSpPr>
            <p:spPr bwMode="auto">
              <a:xfrm rot="16200000">
                <a:off x="4136171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1" name="フリーフォーム: 図形 1570">
                <a:extLst>
                  <a:ext uri="{FF2B5EF4-FFF2-40B4-BE49-F238E27FC236}">
                    <a16:creationId xmlns:a16="http://schemas.microsoft.com/office/drawing/2014/main" id="{B5C7DF03-927E-42A1-8431-C89807F43AF7}"/>
                  </a:ext>
                </a:extLst>
              </p:cNvPr>
              <p:cNvSpPr/>
              <p:nvPr/>
            </p:nvSpPr>
            <p:spPr bwMode="auto">
              <a:xfrm rot="16200000">
                <a:off x="4168549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2" name="フリーフォーム: 図形 1571">
                <a:extLst>
                  <a:ext uri="{FF2B5EF4-FFF2-40B4-BE49-F238E27FC236}">
                    <a16:creationId xmlns:a16="http://schemas.microsoft.com/office/drawing/2014/main" id="{DAFBCB5C-4E62-4450-84C9-8FF2F59E9EFB}"/>
                  </a:ext>
                </a:extLst>
              </p:cNvPr>
              <p:cNvSpPr/>
              <p:nvPr/>
            </p:nvSpPr>
            <p:spPr bwMode="auto">
              <a:xfrm rot="16200000">
                <a:off x="4309002" y="2798490"/>
                <a:ext cx="1406849" cy="1607657"/>
              </a:xfrm>
              <a:custGeom>
                <a:avLst/>
                <a:gdLst>
                  <a:gd name="connsiteX0" fmla="*/ 1406334 w 1406849"/>
                  <a:gd name="connsiteY0" fmla="*/ 631137 h 1607657"/>
                  <a:gd name="connsiteX1" fmla="*/ 1384289 w 1406849"/>
                  <a:gd name="connsiteY1" fmla="*/ 827586 h 1607657"/>
                  <a:gd name="connsiteX2" fmla="*/ 1084840 w 1406849"/>
                  <a:gd name="connsiteY2" fmla="*/ 1222721 h 1607657"/>
                  <a:gd name="connsiteX3" fmla="*/ 1058246 w 1406849"/>
                  <a:gd name="connsiteY3" fmla="*/ 1236326 h 1607657"/>
                  <a:gd name="connsiteX4" fmla="*/ 764985 w 1406849"/>
                  <a:gd name="connsiteY4" fmla="*/ 1514470 h 1607657"/>
                  <a:gd name="connsiteX5" fmla="*/ 799972 w 1406849"/>
                  <a:gd name="connsiteY5" fmla="*/ 1368564 h 1607657"/>
                  <a:gd name="connsiteX6" fmla="*/ 624419 w 1406849"/>
                  <a:gd name="connsiteY6" fmla="*/ 1535069 h 1607657"/>
                  <a:gd name="connsiteX7" fmla="*/ 678734 w 1406849"/>
                  <a:gd name="connsiteY7" fmla="*/ 1308557 h 1607657"/>
                  <a:gd name="connsiteX8" fmla="*/ 671224 w 1406849"/>
                  <a:gd name="connsiteY8" fmla="*/ 1307336 h 1607657"/>
                  <a:gd name="connsiteX9" fmla="*/ 502004 w 1406849"/>
                  <a:gd name="connsiteY9" fmla="*/ 1607657 h 1607657"/>
                  <a:gd name="connsiteX10" fmla="*/ 505601 w 1406849"/>
                  <a:gd name="connsiteY10" fmla="*/ 1264451 h 1607657"/>
                  <a:gd name="connsiteX11" fmla="*/ 492396 w 1406849"/>
                  <a:gd name="connsiteY11" fmla="*/ 1259447 h 1607657"/>
                  <a:gd name="connsiteX12" fmla="*/ 424780 w 1406849"/>
                  <a:gd name="connsiteY12" fmla="*/ 1487487 h 1607657"/>
                  <a:gd name="connsiteX13" fmla="*/ 349503 w 1406849"/>
                  <a:gd name="connsiteY13" fmla="*/ 1233607 h 1607657"/>
                  <a:gd name="connsiteX14" fmla="*/ 302934 w 1406849"/>
                  <a:gd name="connsiteY14" fmla="*/ 1390663 h 1607657"/>
                  <a:gd name="connsiteX15" fmla="*/ 190261 w 1406849"/>
                  <a:gd name="connsiteY15" fmla="*/ 1010665 h 1607657"/>
                  <a:gd name="connsiteX16" fmla="*/ 172029 w 1406849"/>
                  <a:gd name="connsiteY16" fmla="*/ 1019531 h 1607657"/>
                  <a:gd name="connsiteX17" fmla="*/ 44183 w 1406849"/>
                  <a:gd name="connsiteY17" fmla="*/ 1024036 h 1607657"/>
                  <a:gd name="connsiteX18" fmla="*/ 112008 w 1406849"/>
                  <a:gd name="connsiteY18" fmla="*/ 915570 h 1607657"/>
                  <a:gd name="connsiteX19" fmla="*/ 137899 w 1406849"/>
                  <a:gd name="connsiteY19" fmla="*/ 898062 h 1607657"/>
                  <a:gd name="connsiteX20" fmla="*/ 136472 w 1406849"/>
                  <a:gd name="connsiteY20" fmla="*/ 895040 h 1607657"/>
                  <a:gd name="connsiteX21" fmla="*/ 93220 w 1406849"/>
                  <a:gd name="connsiteY21" fmla="*/ 616710 h 1607657"/>
                  <a:gd name="connsiteX22" fmla="*/ 108150 w 1406849"/>
                  <a:gd name="connsiteY22" fmla="*/ 525861 h 1607657"/>
                  <a:gd name="connsiteX23" fmla="*/ 71133 w 1406849"/>
                  <a:gd name="connsiteY23" fmla="*/ 500830 h 1607657"/>
                  <a:gd name="connsiteX24" fmla="*/ 3309 w 1406849"/>
                  <a:gd name="connsiteY24" fmla="*/ 392364 h 1607657"/>
                  <a:gd name="connsiteX25" fmla="*/ 131156 w 1406849"/>
                  <a:gd name="connsiteY25" fmla="*/ 396869 h 1607657"/>
                  <a:gd name="connsiteX26" fmla="*/ 146029 w 1406849"/>
                  <a:gd name="connsiteY26" fmla="*/ 404102 h 1607657"/>
                  <a:gd name="connsiteX27" fmla="*/ 147709 w 1406849"/>
                  <a:gd name="connsiteY27" fmla="*/ 399669 h 1607657"/>
                  <a:gd name="connsiteX28" fmla="*/ 121516 w 1406849"/>
                  <a:gd name="connsiteY28" fmla="*/ 381957 h 1607657"/>
                  <a:gd name="connsiteX29" fmla="*/ 53691 w 1406849"/>
                  <a:gd name="connsiteY29" fmla="*/ 273491 h 1607657"/>
                  <a:gd name="connsiteX30" fmla="*/ 181538 w 1406849"/>
                  <a:gd name="connsiteY30" fmla="*/ 277996 h 1607657"/>
                  <a:gd name="connsiteX31" fmla="*/ 207290 w 1406849"/>
                  <a:gd name="connsiteY31" fmla="*/ 290519 h 1607657"/>
                  <a:gd name="connsiteX32" fmla="*/ 230594 w 1406849"/>
                  <a:gd name="connsiteY32" fmla="*/ 253578 h 1607657"/>
                  <a:gd name="connsiteX33" fmla="*/ 239277 w 1406849"/>
                  <a:gd name="connsiteY33" fmla="*/ 244426 h 1607657"/>
                  <a:gd name="connsiteX34" fmla="*/ 239151 w 1406849"/>
                  <a:gd name="connsiteY34" fmla="*/ 243068 h 1607657"/>
                  <a:gd name="connsiteX35" fmla="*/ 399283 w 1406849"/>
                  <a:gd name="connsiteY35" fmla="*/ 68371 h 1607657"/>
                  <a:gd name="connsiteX36" fmla="*/ 392354 w 1406849"/>
                  <a:gd name="connsiteY36" fmla="*/ 108450 h 1607657"/>
                  <a:gd name="connsiteX37" fmla="*/ 420735 w 1406849"/>
                  <a:gd name="connsiteY37" fmla="*/ 88224 h 1607657"/>
                  <a:gd name="connsiteX38" fmla="*/ 919508 w 1406849"/>
                  <a:gd name="connsiteY38" fmla="*/ 22560 h 1607657"/>
                  <a:gd name="connsiteX39" fmla="*/ 1406334 w 1406849"/>
                  <a:gd name="connsiteY39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406849" h="1607657">
                    <a:moveTo>
                      <a:pt x="1406334" y="631137"/>
                    </a:moveTo>
                    <a:cubicBezTo>
                      <a:pt x="1408904" y="695750"/>
                      <a:pt x="1401906" y="761840"/>
                      <a:pt x="1384289" y="827586"/>
                    </a:cubicBezTo>
                    <a:cubicBezTo>
                      <a:pt x="1338045" y="1000171"/>
                      <a:pt x="1227250" y="1138221"/>
                      <a:pt x="1084840" y="1222721"/>
                    </a:cubicBezTo>
                    <a:lnTo>
                      <a:pt x="1058246" y="1236326"/>
                    </a:lnTo>
                    <a:lnTo>
                      <a:pt x="764985" y="1514470"/>
                    </a:lnTo>
                    <a:lnTo>
                      <a:pt x="799972" y="1368564"/>
                    </a:lnTo>
                    <a:lnTo>
                      <a:pt x="624419" y="1535069"/>
                    </a:lnTo>
                    <a:lnTo>
                      <a:pt x="678734" y="1308557"/>
                    </a:lnTo>
                    <a:lnTo>
                      <a:pt x="671224" y="1307336"/>
                    </a:lnTo>
                    <a:lnTo>
                      <a:pt x="502004" y="1607657"/>
                    </a:lnTo>
                    <a:lnTo>
                      <a:pt x="505601" y="1264451"/>
                    </a:lnTo>
                    <a:lnTo>
                      <a:pt x="492396" y="1259447"/>
                    </a:lnTo>
                    <a:lnTo>
                      <a:pt x="424780" y="1487487"/>
                    </a:lnTo>
                    <a:lnTo>
                      <a:pt x="349503" y="1233607"/>
                    </a:lnTo>
                    <a:lnTo>
                      <a:pt x="302934" y="1390663"/>
                    </a:lnTo>
                    <a:lnTo>
                      <a:pt x="190261" y="1010665"/>
                    </a:lnTo>
                    <a:lnTo>
                      <a:pt x="172029" y="1019531"/>
                    </a:lnTo>
                    <a:cubicBezTo>
                      <a:pt x="109591" y="1044161"/>
                      <a:pt x="57674" y="1047403"/>
                      <a:pt x="44183" y="1024036"/>
                    </a:cubicBezTo>
                    <a:cubicBezTo>
                      <a:pt x="30692" y="1000669"/>
                      <a:pt x="59458" y="957328"/>
                      <a:pt x="112008" y="915570"/>
                    </a:cubicBezTo>
                    <a:lnTo>
                      <a:pt x="137899" y="898062"/>
                    </a:lnTo>
                    <a:lnTo>
                      <a:pt x="136472" y="895040"/>
                    </a:lnTo>
                    <a:cubicBezTo>
                      <a:pt x="102664" y="808027"/>
                      <a:pt x="87118" y="713297"/>
                      <a:pt x="93220" y="616710"/>
                    </a:cubicBezTo>
                    <a:lnTo>
                      <a:pt x="108150" y="525861"/>
                    </a:lnTo>
                    <a:lnTo>
                      <a:pt x="71133" y="500830"/>
                    </a:lnTo>
                    <a:cubicBezTo>
                      <a:pt x="18584" y="459072"/>
                      <a:pt x="-10182" y="415731"/>
                      <a:pt x="3309" y="392364"/>
                    </a:cubicBezTo>
                    <a:cubicBezTo>
                      <a:pt x="16800" y="368997"/>
                      <a:pt x="68717" y="372239"/>
                      <a:pt x="131156" y="396869"/>
                    </a:cubicBezTo>
                    <a:lnTo>
                      <a:pt x="146029" y="404102"/>
                    </a:lnTo>
                    <a:lnTo>
                      <a:pt x="147709" y="399669"/>
                    </a:lnTo>
                    <a:lnTo>
                      <a:pt x="121516" y="381957"/>
                    </a:lnTo>
                    <a:cubicBezTo>
                      <a:pt x="68966" y="340199"/>
                      <a:pt x="40200" y="296858"/>
                      <a:pt x="53691" y="273491"/>
                    </a:cubicBezTo>
                    <a:cubicBezTo>
                      <a:pt x="67182" y="250124"/>
                      <a:pt x="119099" y="253366"/>
                      <a:pt x="181538" y="277996"/>
                    </a:cubicBezTo>
                    <a:lnTo>
                      <a:pt x="207290" y="290519"/>
                    </a:lnTo>
                    <a:lnTo>
                      <a:pt x="230594" y="253578"/>
                    </a:lnTo>
                    <a:lnTo>
                      <a:pt x="239277" y="244426"/>
                    </a:lnTo>
                    <a:lnTo>
                      <a:pt x="239151" y="243068"/>
                    </a:lnTo>
                    <a:cubicBezTo>
                      <a:pt x="239151" y="146585"/>
                      <a:pt x="310845" y="68371"/>
                      <a:pt x="399283" y="68371"/>
                    </a:cubicBezTo>
                    <a:lnTo>
                      <a:pt x="392354" y="108450"/>
                    </a:lnTo>
                    <a:lnTo>
                      <a:pt x="420735" y="88224"/>
                    </a:lnTo>
                    <a:cubicBezTo>
                      <a:pt x="566416" y="4116"/>
                      <a:pt x="744184" y="-24418"/>
                      <a:pt x="919508" y="22560"/>
                    </a:cubicBezTo>
                    <a:cubicBezTo>
                      <a:pt x="1204408" y="98899"/>
                      <a:pt x="1395199" y="351148"/>
                      <a:pt x="1406334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3" name="月 1572">
                <a:extLst>
                  <a:ext uri="{FF2B5EF4-FFF2-40B4-BE49-F238E27FC236}">
                    <a16:creationId xmlns:a16="http://schemas.microsoft.com/office/drawing/2014/main" id="{EEE782EE-BDFD-4C99-AC2E-ADC075B4A180}"/>
                  </a:ext>
                </a:extLst>
              </p:cNvPr>
              <p:cNvSpPr/>
              <p:nvPr/>
            </p:nvSpPr>
            <p:spPr bwMode="auto">
              <a:xfrm rot="16200000">
                <a:off x="4393744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4" name="フリーフォーム: 図形 1573">
                <a:extLst>
                  <a:ext uri="{FF2B5EF4-FFF2-40B4-BE49-F238E27FC236}">
                    <a16:creationId xmlns:a16="http://schemas.microsoft.com/office/drawing/2014/main" id="{1CFCEB60-2F8F-4E86-9711-A6F6E249F15F}"/>
                  </a:ext>
                </a:extLst>
              </p:cNvPr>
              <p:cNvSpPr/>
              <p:nvPr/>
            </p:nvSpPr>
            <p:spPr bwMode="auto">
              <a:xfrm>
                <a:off x="4199062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5" name="楕円 1574">
                <a:extLst>
                  <a:ext uri="{FF2B5EF4-FFF2-40B4-BE49-F238E27FC236}">
                    <a16:creationId xmlns:a16="http://schemas.microsoft.com/office/drawing/2014/main" id="{6EAD32DD-34AC-45AE-9C95-68102A6ABC22}"/>
                  </a:ext>
                </a:extLst>
              </p:cNvPr>
              <p:cNvSpPr/>
              <p:nvPr/>
            </p:nvSpPr>
            <p:spPr bwMode="auto">
              <a:xfrm>
                <a:off x="423017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6" name="楕円 1575">
                <a:extLst>
                  <a:ext uri="{FF2B5EF4-FFF2-40B4-BE49-F238E27FC236}">
                    <a16:creationId xmlns:a16="http://schemas.microsoft.com/office/drawing/2014/main" id="{74F66733-36BD-4B4D-8545-2BECAC00C203}"/>
                  </a:ext>
                </a:extLst>
              </p:cNvPr>
              <p:cNvSpPr/>
              <p:nvPr/>
            </p:nvSpPr>
            <p:spPr bwMode="auto">
              <a:xfrm>
                <a:off x="4392504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7" name="フリーフォーム: 図形 1576">
                <a:extLst>
                  <a:ext uri="{FF2B5EF4-FFF2-40B4-BE49-F238E27FC236}">
                    <a16:creationId xmlns:a16="http://schemas.microsoft.com/office/drawing/2014/main" id="{FF2693B3-618D-4699-AF9E-BC6106F3087F}"/>
                  </a:ext>
                </a:extLst>
              </p:cNvPr>
              <p:cNvSpPr/>
              <p:nvPr/>
            </p:nvSpPr>
            <p:spPr bwMode="auto">
              <a:xfrm rot="16200000">
                <a:off x="4445848" y="3811200"/>
                <a:ext cx="188906" cy="199690"/>
              </a:xfrm>
              <a:custGeom>
                <a:avLst/>
                <a:gdLst>
                  <a:gd name="connsiteX0" fmla="*/ 571611 w 571611"/>
                  <a:gd name="connsiteY0" fmla="*/ 0 h 604243"/>
                  <a:gd name="connsiteX1" fmla="*/ 286621 w 571611"/>
                  <a:gd name="connsiteY1" fmla="*/ 495111 h 604243"/>
                  <a:gd name="connsiteX2" fmla="*/ 282564 w 571611"/>
                  <a:gd name="connsiteY2" fmla="*/ 564325 h 604243"/>
                  <a:gd name="connsiteX3" fmla="*/ 260290 w 571611"/>
                  <a:gd name="connsiteY3" fmla="*/ 576933 h 604243"/>
                  <a:gd name="connsiteX4" fmla="*/ 68916 w 571611"/>
                  <a:gd name="connsiteY4" fmla="*/ 584161 h 604243"/>
                  <a:gd name="connsiteX5" fmla="*/ 24372 w 571611"/>
                  <a:gd name="connsiteY5" fmla="*/ 544440 h 604243"/>
                  <a:gd name="connsiteX6" fmla="*/ 0 w 571611"/>
                  <a:gd name="connsiteY6" fmla="*/ 497462 h 604243"/>
                  <a:gd name="connsiteX7" fmla="*/ 3469 w 571611"/>
                  <a:gd name="connsiteY7" fmla="*/ 463049 h 604243"/>
                  <a:gd name="connsiteX8" fmla="*/ 571611 w 571611"/>
                  <a:gd name="connsiteY8" fmla="*/ 0 h 60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611" h="604243">
                    <a:moveTo>
                      <a:pt x="571611" y="0"/>
                    </a:moveTo>
                    <a:cubicBezTo>
                      <a:pt x="411893" y="119789"/>
                      <a:pt x="309679" y="299260"/>
                      <a:pt x="286621" y="495111"/>
                    </a:cubicBezTo>
                    <a:lnTo>
                      <a:pt x="282564" y="564325"/>
                    </a:lnTo>
                    <a:lnTo>
                      <a:pt x="260290" y="576933"/>
                    </a:lnTo>
                    <a:cubicBezTo>
                      <a:pt x="188030" y="609535"/>
                      <a:pt x="120924" y="614188"/>
                      <a:pt x="68916" y="584161"/>
                    </a:cubicBezTo>
                    <a:cubicBezTo>
                      <a:pt x="51580" y="574152"/>
                      <a:pt x="36743" y="560764"/>
                      <a:pt x="24372" y="544440"/>
                    </a:cubicBezTo>
                    <a:lnTo>
                      <a:pt x="0" y="497462"/>
                    </a:lnTo>
                    <a:lnTo>
                      <a:pt x="3469" y="463049"/>
                    </a:lnTo>
                    <a:cubicBezTo>
                      <a:pt x="57545" y="198788"/>
                      <a:pt x="291363" y="0"/>
                      <a:pt x="5716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8" name="フリーフォーム: 図形 1577">
                <a:extLst>
                  <a:ext uri="{FF2B5EF4-FFF2-40B4-BE49-F238E27FC236}">
                    <a16:creationId xmlns:a16="http://schemas.microsoft.com/office/drawing/2014/main" id="{46A1664D-1471-4CC9-B382-ED6C8127F87D}"/>
                  </a:ext>
                </a:extLst>
              </p:cNvPr>
              <p:cNvSpPr/>
              <p:nvPr/>
            </p:nvSpPr>
            <p:spPr bwMode="auto">
              <a:xfrm rot="18900000">
                <a:off x="4594852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9" name="弦 1578">
                <a:extLst>
                  <a:ext uri="{FF2B5EF4-FFF2-40B4-BE49-F238E27FC236}">
                    <a16:creationId xmlns:a16="http://schemas.microsoft.com/office/drawing/2014/main" id="{E276A92C-A604-4773-AB0B-2D4CDB8E805C}"/>
                  </a:ext>
                </a:extLst>
              </p:cNvPr>
              <p:cNvSpPr/>
              <p:nvPr/>
            </p:nvSpPr>
            <p:spPr bwMode="auto">
              <a:xfrm>
                <a:off x="4251012" y="3500557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0" name="弦 1579">
                <a:extLst>
                  <a:ext uri="{FF2B5EF4-FFF2-40B4-BE49-F238E27FC236}">
                    <a16:creationId xmlns:a16="http://schemas.microsoft.com/office/drawing/2014/main" id="{E7DF16AA-1D94-4315-B494-2EFBE14AFC53}"/>
                  </a:ext>
                </a:extLst>
              </p:cNvPr>
              <p:cNvSpPr/>
              <p:nvPr/>
            </p:nvSpPr>
            <p:spPr bwMode="auto">
              <a:xfrm flipH="1">
                <a:off x="4468639" y="3500557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1" name="フリーフォーム: 図形 1580">
                <a:extLst>
                  <a:ext uri="{FF2B5EF4-FFF2-40B4-BE49-F238E27FC236}">
                    <a16:creationId xmlns:a16="http://schemas.microsoft.com/office/drawing/2014/main" id="{FDC94AFF-3771-4FDC-8939-BA98C8649D74}"/>
                  </a:ext>
                </a:extLst>
              </p:cNvPr>
              <p:cNvSpPr/>
              <p:nvPr/>
            </p:nvSpPr>
            <p:spPr bwMode="auto">
              <a:xfrm rot="18900000">
                <a:off x="4631205" y="3231822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2" name="フリーフォーム: 図形 1581">
                <a:extLst>
                  <a:ext uri="{FF2B5EF4-FFF2-40B4-BE49-F238E27FC236}">
                    <a16:creationId xmlns:a16="http://schemas.microsoft.com/office/drawing/2014/main" id="{54B674D4-BB3C-4199-938C-457AF5790F7A}"/>
                  </a:ext>
                </a:extLst>
              </p:cNvPr>
              <p:cNvSpPr/>
              <p:nvPr/>
            </p:nvSpPr>
            <p:spPr bwMode="auto">
              <a:xfrm rot="16200000">
                <a:off x="5519274" y="2884764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3" name="グループ化 1542">
              <a:extLst>
                <a:ext uri="{FF2B5EF4-FFF2-40B4-BE49-F238E27FC236}">
                  <a16:creationId xmlns:a16="http://schemas.microsoft.com/office/drawing/2014/main" id="{3CFB5A6D-4AA8-4531-B06C-BA61A20D6212}"/>
                </a:ext>
              </a:extLst>
            </p:cNvPr>
            <p:cNvGrpSpPr/>
            <p:nvPr/>
          </p:nvGrpSpPr>
          <p:grpSpPr>
            <a:xfrm>
              <a:off x="4805125" y="3760932"/>
              <a:ext cx="737455" cy="593406"/>
              <a:chOff x="4166718" y="2898888"/>
              <a:chExt cx="1748364" cy="1406846"/>
            </a:xfrm>
          </p:grpSpPr>
          <p:sp>
            <p:nvSpPr>
              <p:cNvPr id="1557" name="フリーフォーム: 図形 1556">
                <a:extLst>
                  <a:ext uri="{FF2B5EF4-FFF2-40B4-BE49-F238E27FC236}">
                    <a16:creationId xmlns:a16="http://schemas.microsoft.com/office/drawing/2014/main" id="{852EB60C-411F-4CE0-BF64-83068A3D835E}"/>
                  </a:ext>
                </a:extLst>
              </p:cNvPr>
              <p:cNvSpPr/>
              <p:nvPr/>
            </p:nvSpPr>
            <p:spPr bwMode="auto">
              <a:xfrm rot="19800000">
                <a:off x="5010552" y="4120243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8" name="フリーフォーム: 図形 1557">
                <a:extLst>
                  <a:ext uri="{FF2B5EF4-FFF2-40B4-BE49-F238E27FC236}">
                    <a16:creationId xmlns:a16="http://schemas.microsoft.com/office/drawing/2014/main" id="{443E29E6-7EAC-4E83-9910-045205C24DC1}"/>
                  </a:ext>
                </a:extLst>
              </p:cNvPr>
              <p:cNvSpPr/>
              <p:nvPr/>
            </p:nvSpPr>
            <p:spPr bwMode="auto">
              <a:xfrm rot="16200000">
                <a:off x="4136174" y="3140486"/>
                <a:ext cx="328541" cy="267453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9" name="フリーフォーム: 図形 1558">
                <a:extLst>
                  <a:ext uri="{FF2B5EF4-FFF2-40B4-BE49-F238E27FC236}">
                    <a16:creationId xmlns:a16="http://schemas.microsoft.com/office/drawing/2014/main" id="{4D00D26F-06FD-4062-90F9-F774750A89BA}"/>
                  </a:ext>
                </a:extLst>
              </p:cNvPr>
              <p:cNvSpPr/>
              <p:nvPr/>
            </p:nvSpPr>
            <p:spPr bwMode="auto">
              <a:xfrm rot="16200000">
                <a:off x="4309005" y="2798482"/>
                <a:ext cx="1406846" cy="1607658"/>
              </a:xfrm>
              <a:custGeom>
                <a:avLst/>
                <a:gdLst>
                  <a:gd name="connsiteX0" fmla="*/ 1406334 w 1406849"/>
                  <a:gd name="connsiteY0" fmla="*/ 631137 h 1607657"/>
                  <a:gd name="connsiteX1" fmla="*/ 1384289 w 1406849"/>
                  <a:gd name="connsiteY1" fmla="*/ 827586 h 1607657"/>
                  <a:gd name="connsiteX2" fmla="*/ 1084840 w 1406849"/>
                  <a:gd name="connsiteY2" fmla="*/ 1222721 h 1607657"/>
                  <a:gd name="connsiteX3" fmla="*/ 1058246 w 1406849"/>
                  <a:gd name="connsiteY3" fmla="*/ 1236326 h 1607657"/>
                  <a:gd name="connsiteX4" fmla="*/ 764985 w 1406849"/>
                  <a:gd name="connsiteY4" fmla="*/ 1514470 h 1607657"/>
                  <a:gd name="connsiteX5" fmla="*/ 799972 w 1406849"/>
                  <a:gd name="connsiteY5" fmla="*/ 1368564 h 1607657"/>
                  <a:gd name="connsiteX6" fmla="*/ 624419 w 1406849"/>
                  <a:gd name="connsiteY6" fmla="*/ 1535069 h 1607657"/>
                  <a:gd name="connsiteX7" fmla="*/ 678734 w 1406849"/>
                  <a:gd name="connsiteY7" fmla="*/ 1308557 h 1607657"/>
                  <a:gd name="connsiteX8" fmla="*/ 671224 w 1406849"/>
                  <a:gd name="connsiteY8" fmla="*/ 1307336 h 1607657"/>
                  <a:gd name="connsiteX9" fmla="*/ 502004 w 1406849"/>
                  <a:gd name="connsiteY9" fmla="*/ 1607657 h 1607657"/>
                  <a:gd name="connsiteX10" fmla="*/ 505601 w 1406849"/>
                  <a:gd name="connsiteY10" fmla="*/ 1264451 h 1607657"/>
                  <a:gd name="connsiteX11" fmla="*/ 492396 w 1406849"/>
                  <a:gd name="connsiteY11" fmla="*/ 1259447 h 1607657"/>
                  <a:gd name="connsiteX12" fmla="*/ 424780 w 1406849"/>
                  <a:gd name="connsiteY12" fmla="*/ 1487487 h 1607657"/>
                  <a:gd name="connsiteX13" fmla="*/ 349503 w 1406849"/>
                  <a:gd name="connsiteY13" fmla="*/ 1233607 h 1607657"/>
                  <a:gd name="connsiteX14" fmla="*/ 302934 w 1406849"/>
                  <a:gd name="connsiteY14" fmla="*/ 1390663 h 1607657"/>
                  <a:gd name="connsiteX15" fmla="*/ 190261 w 1406849"/>
                  <a:gd name="connsiteY15" fmla="*/ 1010665 h 1607657"/>
                  <a:gd name="connsiteX16" fmla="*/ 172029 w 1406849"/>
                  <a:gd name="connsiteY16" fmla="*/ 1019531 h 1607657"/>
                  <a:gd name="connsiteX17" fmla="*/ 44183 w 1406849"/>
                  <a:gd name="connsiteY17" fmla="*/ 1024036 h 1607657"/>
                  <a:gd name="connsiteX18" fmla="*/ 112008 w 1406849"/>
                  <a:gd name="connsiteY18" fmla="*/ 915570 h 1607657"/>
                  <a:gd name="connsiteX19" fmla="*/ 137899 w 1406849"/>
                  <a:gd name="connsiteY19" fmla="*/ 898062 h 1607657"/>
                  <a:gd name="connsiteX20" fmla="*/ 136472 w 1406849"/>
                  <a:gd name="connsiteY20" fmla="*/ 895040 h 1607657"/>
                  <a:gd name="connsiteX21" fmla="*/ 93220 w 1406849"/>
                  <a:gd name="connsiteY21" fmla="*/ 616710 h 1607657"/>
                  <a:gd name="connsiteX22" fmla="*/ 108150 w 1406849"/>
                  <a:gd name="connsiteY22" fmla="*/ 525861 h 1607657"/>
                  <a:gd name="connsiteX23" fmla="*/ 71133 w 1406849"/>
                  <a:gd name="connsiteY23" fmla="*/ 500830 h 1607657"/>
                  <a:gd name="connsiteX24" fmla="*/ 3309 w 1406849"/>
                  <a:gd name="connsiteY24" fmla="*/ 392364 h 1607657"/>
                  <a:gd name="connsiteX25" fmla="*/ 131156 w 1406849"/>
                  <a:gd name="connsiteY25" fmla="*/ 396869 h 1607657"/>
                  <a:gd name="connsiteX26" fmla="*/ 146029 w 1406849"/>
                  <a:gd name="connsiteY26" fmla="*/ 404102 h 1607657"/>
                  <a:gd name="connsiteX27" fmla="*/ 147709 w 1406849"/>
                  <a:gd name="connsiteY27" fmla="*/ 399669 h 1607657"/>
                  <a:gd name="connsiteX28" fmla="*/ 121516 w 1406849"/>
                  <a:gd name="connsiteY28" fmla="*/ 381957 h 1607657"/>
                  <a:gd name="connsiteX29" fmla="*/ 53691 w 1406849"/>
                  <a:gd name="connsiteY29" fmla="*/ 273491 h 1607657"/>
                  <a:gd name="connsiteX30" fmla="*/ 181538 w 1406849"/>
                  <a:gd name="connsiteY30" fmla="*/ 277996 h 1607657"/>
                  <a:gd name="connsiteX31" fmla="*/ 207290 w 1406849"/>
                  <a:gd name="connsiteY31" fmla="*/ 290519 h 1607657"/>
                  <a:gd name="connsiteX32" fmla="*/ 230594 w 1406849"/>
                  <a:gd name="connsiteY32" fmla="*/ 253578 h 1607657"/>
                  <a:gd name="connsiteX33" fmla="*/ 239277 w 1406849"/>
                  <a:gd name="connsiteY33" fmla="*/ 244426 h 1607657"/>
                  <a:gd name="connsiteX34" fmla="*/ 239151 w 1406849"/>
                  <a:gd name="connsiteY34" fmla="*/ 243068 h 1607657"/>
                  <a:gd name="connsiteX35" fmla="*/ 399283 w 1406849"/>
                  <a:gd name="connsiteY35" fmla="*/ 68371 h 1607657"/>
                  <a:gd name="connsiteX36" fmla="*/ 392354 w 1406849"/>
                  <a:gd name="connsiteY36" fmla="*/ 108450 h 1607657"/>
                  <a:gd name="connsiteX37" fmla="*/ 420735 w 1406849"/>
                  <a:gd name="connsiteY37" fmla="*/ 88224 h 1607657"/>
                  <a:gd name="connsiteX38" fmla="*/ 919508 w 1406849"/>
                  <a:gd name="connsiteY38" fmla="*/ 22560 h 1607657"/>
                  <a:gd name="connsiteX39" fmla="*/ 1406334 w 1406849"/>
                  <a:gd name="connsiteY39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406849" h="1607657">
                    <a:moveTo>
                      <a:pt x="1406334" y="631137"/>
                    </a:moveTo>
                    <a:cubicBezTo>
                      <a:pt x="1408904" y="695750"/>
                      <a:pt x="1401906" y="761840"/>
                      <a:pt x="1384289" y="827586"/>
                    </a:cubicBezTo>
                    <a:cubicBezTo>
                      <a:pt x="1338045" y="1000171"/>
                      <a:pt x="1227250" y="1138221"/>
                      <a:pt x="1084840" y="1222721"/>
                    </a:cubicBezTo>
                    <a:lnTo>
                      <a:pt x="1058246" y="1236326"/>
                    </a:lnTo>
                    <a:lnTo>
                      <a:pt x="764985" y="1514470"/>
                    </a:lnTo>
                    <a:lnTo>
                      <a:pt x="799972" y="1368564"/>
                    </a:lnTo>
                    <a:lnTo>
                      <a:pt x="624419" y="1535069"/>
                    </a:lnTo>
                    <a:lnTo>
                      <a:pt x="678734" y="1308557"/>
                    </a:lnTo>
                    <a:lnTo>
                      <a:pt x="671224" y="1307336"/>
                    </a:lnTo>
                    <a:lnTo>
                      <a:pt x="502004" y="1607657"/>
                    </a:lnTo>
                    <a:lnTo>
                      <a:pt x="505601" y="1264451"/>
                    </a:lnTo>
                    <a:lnTo>
                      <a:pt x="492396" y="1259447"/>
                    </a:lnTo>
                    <a:lnTo>
                      <a:pt x="424780" y="1487487"/>
                    </a:lnTo>
                    <a:lnTo>
                      <a:pt x="349503" y="1233607"/>
                    </a:lnTo>
                    <a:lnTo>
                      <a:pt x="302934" y="1390663"/>
                    </a:lnTo>
                    <a:lnTo>
                      <a:pt x="190261" y="1010665"/>
                    </a:lnTo>
                    <a:lnTo>
                      <a:pt x="172029" y="1019531"/>
                    </a:lnTo>
                    <a:cubicBezTo>
                      <a:pt x="109591" y="1044161"/>
                      <a:pt x="57674" y="1047403"/>
                      <a:pt x="44183" y="1024036"/>
                    </a:cubicBezTo>
                    <a:cubicBezTo>
                      <a:pt x="30692" y="1000669"/>
                      <a:pt x="59458" y="957328"/>
                      <a:pt x="112008" y="915570"/>
                    </a:cubicBezTo>
                    <a:lnTo>
                      <a:pt x="137899" y="898062"/>
                    </a:lnTo>
                    <a:lnTo>
                      <a:pt x="136472" y="895040"/>
                    </a:lnTo>
                    <a:cubicBezTo>
                      <a:pt x="102664" y="808027"/>
                      <a:pt x="87118" y="713297"/>
                      <a:pt x="93220" y="616710"/>
                    </a:cubicBezTo>
                    <a:lnTo>
                      <a:pt x="108150" y="525861"/>
                    </a:lnTo>
                    <a:lnTo>
                      <a:pt x="71133" y="500830"/>
                    </a:lnTo>
                    <a:cubicBezTo>
                      <a:pt x="18584" y="459072"/>
                      <a:pt x="-10182" y="415731"/>
                      <a:pt x="3309" y="392364"/>
                    </a:cubicBezTo>
                    <a:cubicBezTo>
                      <a:pt x="16800" y="368997"/>
                      <a:pt x="68717" y="372239"/>
                      <a:pt x="131156" y="396869"/>
                    </a:cubicBezTo>
                    <a:lnTo>
                      <a:pt x="146029" y="404102"/>
                    </a:lnTo>
                    <a:lnTo>
                      <a:pt x="147709" y="399669"/>
                    </a:lnTo>
                    <a:lnTo>
                      <a:pt x="121516" y="381957"/>
                    </a:lnTo>
                    <a:cubicBezTo>
                      <a:pt x="68966" y="340199"/>
                      <a:pt x="40200" y="296858"/>
                      <a:pt x="53691" y="273491"/>
                    </a:cubicBezTo>
                    <a:cubicBezTo>
                      <a:pt x="67182" y="250124"/>
                      <a:pt x="119099" y="253366"/>
                      <a:pt x="181538" y="277996"/>
                    </a:cubicBezTo>
                    <a:lnTo>
                      <a:pt x="207290" y="290519"/>
                    </a:lnTo>
                    <a:lnTo>
                      <a:pt x="230594" y="253578"/>
                    </a:lnTo>
                    <a:lnTo>
                      <a:pt x="239277" y="244426"/>
                    </a:lnTo>
                    <a:lnTo>
                      <a:pt x="239151" y="243068"/>
                    </a:lnTo>
                    <a:cubicBezTo>
                      <a:pt x="239151" y="146585"/>
                      <a:pt x="310845" y="68371"/>
                      <a:pt x="399283" y="68371"/>
                    </a:cubicBezTo>
                    <a:lnTo>
                      <a:pt x="392354" y="108450"/>
                    </a:lnTo>
                    <a:lnTo>
                      <a:pt x="420735" y="88224"/>
                    </a:lnTo>
                    <a:cubicBezTo>
                      <a:pt x="566416" y="4116"/>
                      <a:pt x="744184" y="-24418"/>
                      <a:pt x="919508" y="22560"/>
                    </a:cubicBezTo>
                    <a:cubicBezTo>
                      <a:pt x="1204408" y="98899"/>
                      <a:pt x="1395199" y="351148"/>
                      <a:pt x="1406334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0" name="月 1559">
                <a:extLst>
                  <a:ext uri="{FF2B5EF4-FFF2-40B4-BE49-F238E27FC236}">
                    <a16:creationId xmlns:a16="http://schemas.microsoft.com/office/drawing/2014/main" id="{E081082E-6222-4A38-8EE9-4A129DFFB3E8}"/>
                  </a:ext>
                </a:extLst>
              </p:cNvPr>
              <p:cNvSpPr/>
              <p:nvPr/>
            </p:nvSpPr>
            <p:spPr bwMode="auto">
              <a:xfrm rot="16200000">
                <a:off x="4393745" y="3851763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1" name="フリーフォーム: 図形 1560">
                <a:extLst>
                  <a:ext uri="{FF2B5EF4-FFF2-40B4-BE49-F238E27FC236}">
                    <a16:creationId xmlns:a16="http://schemas.microsoft.com/office/drawing/2014/main" id="{E2AF6C42-DA64-4F08-9518-CF7EB983C0B5}"/>
                  </a:ext>
                </a:extLst>
              </p:cNvPr>
              <p:cNvSpPr/>
              <p:nvPr/>
            </p:nvSpPr>
            <p:spPr bwMode="auto">
              <a:xfrm>
                <a:off x="4199064" y="3639698"/>
                <a:ext cx="483848" cy="328965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2" name="楕円 1561">
                <a:extLst>
                  <a:ext uri="{FF2B5EF4-FFF2-40B4-BE49-F238E27FC236}">
                    <a16:creationId xmlns:a16="http://schemas.microsoft.com/office/drawing/2014/main" id="{8F522FD0-1932-41A2-902C-B4B0895A931B}"/>
                  </a:ext>
                </a:extLst>
              </p:cNvPr>
              <p:cNvSpPr/>
              <p:nvPr/>
            </p:nvSpPr>
            <p:spPr bwMode="auto">
              <a:xfrm>
                <a:off x="4230181" y="3724113"/>
                <a:ext cx="129287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3" name="楕円 1562">
                <a:extLst>
                  <a:ext uri="{FF2B5EF4-FFF2-40B4-BE49-F238E27FC236}">
                    <a16:creationId xmlns:a16="http://schemas.microsoft.com/office/drawing/2014/main" id="{08428CFE-C106-4723-9CCB-52CFCB89B354}"/>
                  </a:ext>
                </a:extLst>
              </p:cNvPr>
              <p:cNvSpPr/>
              <p:nvPr/>
            </p:nvSpPr>
            <p:spPr bwMode="auto">
              <a:xfrm>
                <a:off x="4392505" y="3724110"/>
                <a:ext cx="129287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4" name="フリーフォーム: 図形 1563">
                <a:extLst>
                  <a:ext uri="{FF2B5EF4-FFF2-40B4-BE49-F238E27FC236}">
                    <a16:creationId xmlns:a16="http://schemas.microsoft.com/office/drawing/2014/main" id="{9DF1DE5D-B2D4-4C82-B513-58D7F34C4590}"/>
                  </a:ext>
                </a:extLst>
              </p:cNvPr>
              <p:cNvSpPr/>
              <p:nvPr/>
            </p:nvSpPr>
            <p:spPr bwMode="auto">
              <a:xfrm rot="18900000">
                <a:off x="4594853" y="314048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5" name="弦 1564">
                <a:extLst>
                  <a:ext uri="{FF2B5EF4-FFF2-40B4-BE49-F238E27FC236}">
                    <a16:creationId xmlns:a16="http://schemas.microsoft.com/office/drawing/2014/main" id="{FBBBA344-0366-42BD-B119-E78FFF1B9E5C}"/>
                  </a:ext>
                </a:extLst>
              </p:cNvPr>
              <p:cNvSpPr/>
              <p:nvPr/>
            </p:nvSpPr>
            <p:spPr bwMode="auto">
              <a:xfrm>
                <a:off x="4251013" y="3500546"/>
                <a:ext cx="106307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6" name="弦 1565">
                <a:extLst>
                  <a:ext uri="{FF2B5EF4-FFF2-40B4-BE49-F238E27FC236}">
                    <a16:creationId xmlns:a16="http://schemas.microsoft.com/office/drawing/2014/main" id="{A415AEBC-5F38-47D4-B54F-342CE782080B}"/>
                  </a:ext>
                </a:extLst>
              </p:cNvPr>
              <p:cNvSpPr/>
              <p:nvPr/>
            </p:nvSpPr>
            <p:spPr bwMode="auto">
              <a:xfrm flipH="1">
                <a:off x="4468641" y="3500546"/>
                <a:ext cx="106307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7" name="フリーフォーム: 図形 1566">
                <a:extLst>
                  <a:ext uri="{FF2B5EF4-FFF2-40B4-BE49-F238E27FC236}">
                    <a16:creationId xmlns:a16="http://schemas.microsoft.com/office/drawing/2014/main" id="{56AEB7C3-7C0B-4B71-A277-4D843E67B338}"/>
                  </a:ext>
                </a:extLst>
              </p:cNvPr>
              <p:cNvSpPr/>
              <p:nvPr/>
            </p:nvSpPr>
            <p:spPr bwMode="auto">
              <a:xfrm rot="18900000">
                <a:off x="4631205" y="3231816"/>
                <a:ext cx="180952" cy="164524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8" name="フリーフォーム: 図形 1567">
                <a:extLst>
                  <a:ext uri="{FF2B5EF4-FFF2-40B4-BE49-F238E27FC236}">
                    <a16:creationId xmlns:a16="http://schemas.microsoft.com/office/drawing/2014/main" id="{C63CCE14-F358-426C-ABDC-7DDC2803EB22}"/>
                  </a:ext>
                </a:extLst>
              </p:cNvPr>
              <p:cNvSpPr/>
              <p:nvPr/>
            </p:nvSpPr>
            <p:spPr bwMode="auto">
              <a:xfrm rot="16200000">
                <a:off x="5519274" y="2884764"/>
                <a:ext cx="325032" cy="466584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4" name="グループ化 1543">
              <a:extLst>
                <a:ext uri="{FF2B5EF4-FFF2-40B4-BE49-F238E27FC236}">
                  <a16:creationId xmlns:a16="http://schemas.microsoft.com/office/drawing/2014/main" id="{F88A1A15-6999-4532-BABA-D42EC736979D}"/>
                </a:ext>
              </a:extLst>
            </p:cNvPr>
            <p:cNvGrpSpPr/>
            <p:nvPr/>
          </p:nvGrpSpPr>
          <p:grpSpPr>
            <a:xfrm>
              <a:off x="5175444" y="3760931"/>
              <a:ext cx="737457" cy="593406"/>
              <a:chOff x="4166715" y="2898894"/>
              <a:chExt cx="1748367" cy="1406849"/>
            </a:xfrm>
          </p:grpSpPr>
          <p:sp>
            <p:nvSpPr>
              <p:cNvPr id="1545" name="フリーフォーム: 図形 1544">
                <a:extLst>
                  <a:ext uri="{FF2B5EF4-FFF2-40B4-BE49-F238E27FC236}">
                    <a16:creationId xmlns:a16="http://schemas.microsoft.com/office/drawing/2014/main" id="{5A1AE72A-2A44-40D4-910E-FE669C243958}"/>
                  </a:ext>
                </a:extLst>
              </p:cNvPr>
              <p:cNvSpPr/>
              <p:nvPr/>
            </p:nvSpPr>
            <p:spPr bwMode="auto">
              <a:xfrm rot="19800000">
                <a:off x="5010546" y="4120254"/>
                <a:ext cx="127474" cy="165221"/>
              </a:xfrm>
              <a:custGeom>
                <a:avLst/>
                <a:gdLst>
                  <a:gd name="connsiteX0" fmla="*/ 295577 w 295577"/>
                  <a:gd name="connsiteY0" fmla="*/ 0 h 272974"/>
                  <a:gd name="connsiteX1" fmla="*/ 286962 w 295577"/>
                  <a:gd name="connsiteY1" fmla="*/ 86327 h 272974"/>
                  <a:gd name="connsiteX2" fmla="*/ 147788 w 295577"/>
                  <a:gd name="connsiteY2" fmla="*/ 272974 h 272974"/>
                  <a:gd name="connsiteX3" fmla="*/ 8614 w 295577"/>
                  <a:gd name="connsiteY3" fmla="*/ 86327 h 272974"/>
                  <a:gd name="connsiteX4" fmla="*/ 0 w 295577"/>
                  <a:gd name="connsiteY4" fmla="*/ 0 h 272974"/>
                  <a:gd name="connsiteX5" fmla="*/ 67195 w 295577"/>
                  <a:gd name="connsiteY5" fmla="*/ 15940 h 272974"/>
                  <a:gd name="connsiteX6" fmla="*/ 147788 w 295577"/>
                  <a:gd name="connsiteY6" fmla="*/ 22149 h 272974"/>
                  <a:gd name="connsiteX7" fmla="*/ 228381 w 295577"/>
                  <a:gd name="connsiteY7" fmla="*/ 15940 h 27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577" h="272974">
                    <a:moveTo>
                      <a:pt x="295577" y="0"/>
                    </a:moveTo>
                    <a:lnTo>
                      <a:pt x="286962" y="86327"/>
                    </a:lnTo>
                    <a:cubicBezTo>
                      <a:pt x="264033" y="196012"/>
                      <a:pt x="210352" y="272974"/>
                      <a:pt x="147788" y="272974"/>
                    </a:cubicBezTo>
                    <a:cubicBezTo>
                      <a:pt x="85224" y="272974"/>
                      <a:pt x="31544" y="196012"/>
                      <a:pt x="8614" y="86327"/>
                    </a:cubicBezTo>
                    <a:lnTo>
                      <a:pt x="0" y="0"/>
                    </a:lnTo>
                    <a:lnTo>
                      <a:pt x="67195" y="15940"/>
                    </a:lnTo>
                    <a:cubicBezTo>
                      <a:pt x="93227" y="20011"/>
                      <a:pt x="120181" y="22149"/>
                      <a:pt x="147788" y="22149"/>
                    </a:cubicBezTo>
                    <a:cubicBezTo>
                      <a:pt x="175395" y="22149"/>
                      <a:pt x="202349" y="20011"/>
                      <a:pt x="228381" y="1594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6" name="フリーフォーム: 図形 1545">
                <a:extLst>
                  <a:ext uri="{FF2B5EF4-FFF2-40B4-BE49-F238E27FC236}">
                    <a16:creationId xmlns:a16="http://schemas.microsoft.com/office/drawing/2014/main" id="{7BE4D717-FF34-4145-B354-2D1ED8C84FFE}"/>
                  </a:ext>
                </a:extLst>
              </p:cNvPr>
              <p:cNvSpPr/>
              <p:nvPr/>
            </p:nvSpPr>
            <p:spPr bwMode="auto">
              <a:xfrm rot="16200000">
                <a:off x="4136171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7" name="フリーフォーム: 図形 1546">
                <a:extLst>
                  <a:ext uri="{FF2B5EF4-FFF2-40B4-BE49-F238E27FC236}">
                    <a16:creationId xmlns:a16="http://schemas.microsoft.com/office/drawing/2014/main" id="{64D2778E-6896-4FAA-B855-ECA7402999BA}"/>
                  </a:ext>
                </a:extLst>
              </p:cNvPr>
              <p:cNvSpPr/>
              <p:nvPr/>
            </p:nvSpPr>
            <p:spPr bwMode="auto">
              <a:xfrm rot="16200000">
                <a:off x="4309002" y="2798490"/>
                <a:ext cx="1406849" cy="1607657"/>
              </a:xfrm>
              <a:custGeom>
                <a:avLst/>
                <a:gdLst>
                  <a:gd name="connsiteX0" fmla="*/ 1406334 w 1406849"/>
                  <a:gd name="connsiteY0" fmla="*/ 631137 h 1607657"/>
                  <a:gd name="connsiteX1" fmla="*/ 1384289 w 1406849"/>
                  <a:gd name="connsiteY1" fmla="*/ 827586 h 1607657"/>
                  <a:gd name="connsiteX2" fmla="*/ 1084840 w 1406849"/>
                  <a:gd name="connsiteY2" fmla="*/ 1222721 h 1607657"/>
                  <a:gd name="connsiteX3" fmla="*/ 1058246 w 1406849"/>
                  <a:gd name="connsiteY3" fmla="*/ 1236326 h 1607657"/>
                  <a:gd name="connsiteX4" fmla="*/ 764985 w 1406849"/>
                  <a:gd name="connsiteY4" fmla="*/ 1514470 h 1607657"/>
                  <a:gd name="connsiteX5" fmla="*/ 799972 w 1406849"/>
                  <a:gd name="connsiteY5" fmla="*/ 1368564 h 1607657"/>
                  <a:gd name="connsiteX6" fmla="*/ 624419 w 1406849"/>
                  <a:gd name="connsiteY6" fmla="*/ 1535069 h 1607657"/>
                  <a:gd name="connsiteX7" fmla="*/ 678734 w 1406849"/>
                  <a:gd name="connsiteY7" fmla="*/ 1308557 h 1607657"/>
                  <a:gd name="connsiteX8" fmla="*/ 671224 w 1406849"/>
                  <a:gd name="connsiteY8" fmla="*/ 1307336 h 1607657"/>
                  <a:gd name="connsiteX9" fmla="*/ 502004 w 1406849"/>
                  <a:gd name="connsiteY9" fmla="*/ 1607657 h 1607657"/>
                  <a:gd name="connsiteX10" fmla="*/ 505601 w 1406849"/>
                  <a:gd name="connsiteY10" fmla="*/ 1264451 h 1607657"/>
                  <a:gd name="connsiteX11" fmla="*/ 492396 w 1406849"/>
                  <a:gd name="connsiteY11" fmla="*/ 1259447 h 1607657"/>
                  <a:gd name="connsiteX12" fmla="*/ 424780 w 1406849"/>
                  <a:gd name="connsiteY12" fmla="*/ 1487487 h 1607657"/>
                  <a:gd name="connsiteX13" fmla="*/ 349503 w 1406849"/>
                  <a:gd name="connsiteY13" fmla="*/ 1233607 h 1607657"/>
                  <a:gd name="connsiteX14" fmla="*/ 302934 w 1406849"/>
                  <a:gd name="connsiteY14" fmla="*/ 1390663 h 1607657"/>
                  <a:gd name="connsiteX15" fmla="*/ 190261 w 1406849"/>
                  <a:gd name="connsiteY15" fmla="*/ 1010665 h 1607657"/>
                  <a:gd name="connsiteX16" fmla="*/ 172029 w 1406849"/>
                  <a:gd name="connsiteY16" fmla="*/ 1019531 h 1607657"/>
                  <a:gd name="connsiteX17" fmla="*/ 44183 w 1406849"/>
                  <a:gd name="connsiteY17" fmla="*/ 1024036 h 1607657"/>
                  <a:gd name="connsiteX18" fmla="*/ 112008 w 1406849"/>
                  <a:gd name="connsiteY18" fmla="*/ 915570 h 1607657"/>
                  <a:gd name="connsiteX19" fmla="*/ 137899 w 1406849"/>
                  <a:gd name="connsiteY19" fmla="*/ 898062 h 1607657"/>
                  <a:gd name="connsiteX20" fmla="*/ 136472 w 1406849"/>
                  <a:gd name="connsiteY20" fmla="*/ 895040 h 1607657"/>
                  <a:gd name="connsiteX21" fmla="*/ 93220 w 1406849"/>
                  <a:gd name="connsiteY21" fmla="*/ 616710 h 1607657"/>
                  <a:gd name="connsiteX22" fmla="*/ 108150 w 1406849"/>
                  <a:gd name="connsiteY22" fmla="*/ 525861 h 1607657"/>
                  <a:gd name="connsiteX23" fmla="*/ 71133 w 1406849"/>
                  <a:gd name="connsiteY23" fmla="*/ 500830 h 1607657"/>
                  <a:gd name="connsiteX24" fmla="*/ 3309 w 1406849"/>
                  <a:gd name="connsiteY24" fmla="*/ 392364 h 1607657"/>
                  <a:gd name="connsiteX25" fmla="*/ 131156 w 1406849"/>
                  <a:gd name="connsiteY25" fmla="*/ 396869 h 1607657"/>
                  <a:gd name="connsiteX26" fmla="*/ 146029 w 1406849"/>
                  <a:gd name="connsiteY26" fmla="*/ 404102 h 1607657"/>
                  <a:gd name="connsiteX27" fmla="*/ 147709 w 1406849"/>
                  <a:gd name="connsiteY27" fmla="*/ 399669 h 1607657"/>
                  <a:gd name="connsiteX28" fmla="*/ 121516 w 1406849"/>
                  <a:gd name="connsiteY28" fmla="*/ 381957 h 1607657"/>
                  <a:gd name="connsiteX29" fmla="*/ 53691 w 1406849"/>
                  <a:gd name="connsiteY29" fmla="*/ 273491 h 1607657"/>
                  <a:gd name="connsiteX30" fmla="*/ 181538 w 1406849"/>
                  <a:gd name="connsiteY30" fmla="*/ 277996 h 1607657"/>
                  <a:gd name="connsiteX31" fmla="*/ 207290 w 1406849"/>
                  <a:gd name="connsiteY31" fmla="*/ 290519 h 1607657"/>
                  <a:gd name="connsiteX32" fmla="*/ 230594 w 1406849"/>
                  <a:gd name="connsiteY32" fmla="*/ 253578 h 1607657"/>
                  <a:gd name="connsiteX33" fmla="*/ 239277 w 1406849"/>
                  <a:gd name="connsiteY33" fmla="*/ 244426 h 1607657"/>
                  <a:gd name="connsiteX34" fmla="*/ 239151 w 1406849"/>
                  <a:gd name="connsiteY34" fmla="*/ 243068 h 1607657"/>
                  <a:gd name="connsiteX35" fmla="*/ 399283 w 1406849"/>
                  <a:gd name="connsiteY35" fmla="*/ 68371 h 1607657"/>
                  <a:gd name="connsiteX36" fmla="*/ 392354 w 1406849"/>
                  <a:gd name="connsiteY36" fmla="*/ 108450 h 1607657"/>
                  <a:gd name="connsiteX37" fmla="*/ 420735 w 1406849"/>
                  <a:gd name="connsiteY37" fmla="*/ 88224 h 1607657"/>
                  <a:gd name="connsiteX38" fmla="*/ 919508 w 1406849"/>
                  <a:gd name="connsiteY38" fmla="*/ 22560 h 1607657"/>
                  <a:gd name="connsiteX39" fmla="*/ 1406334 w 1406849"/>
                  <a:gd name="connsiteY39" fmla="*/ 631137 h 160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406849" h="1607657">
                    <a:moveTo>
                      <a:pt x="1406334" y="631137"/>
                    </a:moveTo>
                    <a:cubicBezTo>
                      <a:pt x="1408904" y="695750"/>
                      <a:pt x="1401906" y="761840"/>
                      <a:pt x="1384289" y="827586"/>
                    </a:cubicBezTo>
                    <a:cubicBezTo>
                      <a:pt x="1338045" y="1000171"/>
                      <a:pt x="1227250" y="1138221"/>
                      <a:pt x="1084840" y="1222721"/>
                    </a:cubicBezTo>
                    <a:lnTo>
                      <a:pt x="1058246" y="1236326"/>
                    </a:lnTo>
                    <a:lnTo>
                      <a:pt x="764985" y="1514470"/>
                    </a:lnTo>
                    <a:lnTo>
                      <a:pt x="799972" y="1368564"/>
                    </a:lnTo>
                    <a:lnTo>
                      <a:pt x="624419" y="1535069"/>
                    </a:lnTo>
                    <a:lnTo>
                      <a:pt x="678734" y="1308557"/>
                    </a:lnTo>
                    <a:lnTo>
                      <a:pt x="671224" y="1307336"/>
                    </a:lnTo>
                    <a:lnTo>
                      <a:pt x="502004" y="1607657"/>
                    </a:lnTo>
                    <a:lnTo>
                      <a:pt x="505601" y="1264451"/>
                    </a:lnTo>
                    <a:lnTo>
                      <a:pt x="492396" y="1259447"/>
                    </a:lnTo>
                    <a:lnTo>
                      <a:pt x="424780" y="1487487"/>
                    </a:lnTo>
                    <a:lnTo>
                      <a:pt x="349503" y="1233607"/>
                    </a:lnTo>
                    <a:lnTo>
                      <a:pt x="302934" y="1390663"/>
                    </a:lnTo>
                    <a:lnTo>
                      <a:pt x="190261" y="1010665"/>
                    </a:lnTo>
                    <a:lnTo>
                      <a:pt x="172029" y="1019531"/>
                    </a:lnTo>
                    <a:cubicBezTo>
                      <a:pt x="109591" y="1044161"/>
                      <a:pt x="57674" y="1047403"/>
                      <a:pt x="44183" y="1024036"/>
                    </a:cubicBezTo>
                    <a:cubicBezTo>
                      <a:pt x="30692" y="1000669"/>
                      <a:pt x="59458" y="957328"/>
                      <a:pt x="112008" y="915570"/>
                    </a:cubicBezTo>
                    <a:lnTo>
                      <a:pt x="137899" y="898062"/>
                    </a:lnTo>
                    <a:lnTo>
                      <a:pt x="136472" y="895040"/>
                    </a:lnTo>
                    <a:cubicBezTo>
                      <a:pt x="102664" y="808027"/>
                      <a:pt x="87118" y="713297"/>
                      <a:pt x="93220" y="616710"/>
                    </a:cubicBezTo>
                    <a:lnTo>
                      <a:pt x="108150" y="525861"/>
                    </a:lnTo>
                    <a:lnTo>
                      <a:pt x="71133" y="500830"/>
                    </a:lnTo>
                    <a:cubicBezTo>
                      <a:pt x="18584" y="459072"/>
                      <a:pt x="-10182" y="415731"/>
                      <a:pt x="3309" y="392364"/>
                    </a:cubicBezTo>
                    <a:cubicBezTo>
                      <a:pt x="16800" y="368997"/>
                      <a:pt x="68717" y="372239"/>
                      <a:pt x="131156" y="396869"/>
                    </a:cubicBezTo>
                    <a:lnTo>
                      <a:pt x="146029" y="404102"/>
                    </a:lnTo>
                    <a:lnTo>
                      <a:pt x="147709" y="399669"/>
                    </a:lnTo>
                    <a:lnTo>
                      <a:pt x="121516" y="381957"/>
                    </a:lnTo>
                    <a:cubicBezTo>
                      <a:pt x="68966" y="340199"/>
                      <a:pt x="40200" y="296858"/>
                      <a:pt x="53691" y="273491"/>
                    </a:cubicBezTo>
                    <a:cubicBezTo>
                      <a:pt x="67182" y="250124"/>
                      <a:pt x="119099" y="253366"/>
                      <a:pt x="181538" y="277996"/>
                    </a:cubicBezTo>
                    <a:lnTo>
                      <a:pt x="207290" y="290519"/>
                    </a:lnTo>
                    <a:lnTo>
                      <a:pt x="230594" y="253578"/>
                    </a:lnTo>
                    <a:lnTo>
                      <a:pt x="239277" y="244426"/>
                    </a:lnTo>
                    <a:lnTo>
                      <a:pt x="239151" y="243068"/>
                    </a:lnTo>
                    <a:cubicBezTo>
                      <a:pt x="239151" y="146585"/>
                      <a:pt x="310845" y="68371"/>
                      <a:pt x="399283" y="68371"/>
                    </a:cubicBezTo>
                    <a:lnTo>
                      <a:pt x="392354" y="108450"/>
                    </a:lnTo>
                    <a:lnTo>
                      <a:pt x="420735" y="88224"/>
                    </a:lnTo>
                    <a:cubicBezTo>
                      <a:pt x="566416" y="4116"/>
                      <a:pt x="744184" y="-24418"/>
                      <a:pt x="919508" y="22560"/>
                    </a:cubicBezTo>
                    <a:cubicBezTo>
                      <a:pt x="1204408" y="98899"/>
                      <a:pt x="1395199" y="351148"/>
                      <a:pt x="1406334" y="631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8" name="月 1547">
                <a:extLst>
                  <a:ext uri="{FF2B5EF4-FFF2-40B4-BE49-F238E27FC236}">
                    <a16:creationId xmlns:a16="http://schemas.microsoft.com/office/drawing/2014/main" id="{4599D013-265D-4B22-8FAA-62504592E254}"/>
                  </a:ext>
                </a:extLst>
              </p:cNvPr>
              <p:cNvSpPr/>
              <p:nvPr/>
            </p:nvSpPr>
            <p:spPr bwMode="auto">
              <a:xfrm rot="16200000">
                <a:off x="4393744" y="3851772"/>
                <a:ext cx="110365" cy="25876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9" name="フリーフォーム: 図形 1548">
                <a:extLst>
                  <a:ext uri="{FF2B5EF4-FFF2-40B4-BE49-F238E27FC236}">
                    <a16:creationId xmlns:a16="http://schemas.microsoft.com/office/drawing/2014/main" id="{FD82B58B-D299-4012-B160-7720D8AFE23C}"/>
                  </a:ext>
                </a:extLst>
              </p:cNvPr>
              <p:cNvSpPr/>
              <p:nvPr/>
            </p:nvSpPr>
            <p:spPr bwMode="auto">
              <a:xfrm>
                <a:off x="4199062" y="3639703"/>
                <a:ext cx="483848" cy="328966"/>
              </a:xfrm>
              <a:custGeom>
                <a:avLst/>
                <a:gdLst>
                  <a:gd name="connsiteX0" fmla="*/ 239665 w 560918"/>
                  <a:gd name="connsiteY0" fmla="*/ 0 h 381366"/>
                  <a:gd name="connsiteX1" fmla="*/ 263259 w 560918"/>
                  <a:gd name="connsiteY1" fmla="*/ 1893 h 381366"/>
                  <a:gd name="connsiteX2" fmla="*/ 289936 w 560918"/>
                  <a:gd name="connsiteY2" fmla="*/ 0 h 381366"/>
                  <a:gd name="connsiteX3" fmla="*/ 560918 w 560918"/>
                  <a:gd name="connsiteY3" fmla="*/ 190683 h 381366"/>
                  <a:gd name="connsiteX4" fmla="*/ 289936 w 560918"/>
                  <a:gd name="connsiteY4" fmla="*/ 381366 h 381366"/>
                  <a:gd name="connsiteX5" fmla="*/ 263259 w 560918"/>
                  <a:gd name="connsiteY5" fmla="*/ 379474 h 381366"/>
                  <a:gd name="connsiteX6" fmla="*/ 239665 w 560918"/>
                  <a:gd name="connsiteY6" fmla="*/ 381366 h 381366"/>
                  <a:gd name="connsiteX7" fmla="*/ 0 w 560918"/>
                  <a:gd name="connsiteY7" fmla="*/ 190683 h 381366"/>
                  <a:gd name="connsiteX8" fmla="*/ 239665 w 560918"/>
                  <a:gd name="connsiteY8" fmla="*/ 0 h 38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918" h="381366">
                    <a:moveTo>
                      <a:pt x="239665" y="0"/>
                    </a:moveTo>
                    <a:lnTo>
                      <a:pt x="263259" y="1893"/>
                    </a:lnTo>
                    <a:lnTo>
                      <a:pt x="289936" y="0"/>
                    </a:lnTo>
                    <a:cubicBezTo>
                      <a:pt x="439595" y="0"/>
                      <a:pt x="560918" y="85372"/>
                      <a:pt x="560918" y="190683"/>
                    </a:cubicBezTo>
                    <a:cubicBezTo>
                      <a:pt x="560918" y="295994"/>
                      <a:pt x="439595" y="381366"/>
                      <a:pt x="289936" y="381366"/>
                    </a:cubicBezTo>
                    <a:lnTo>
                      <a:pt x="263259" y="379474"/>
                    </a:lnTo>
                    <a:lnTo>
                      <a:pt x="239665" y="381366"/>
                    </a:lnTo>
                    <a:cubicBezTo>
                      <a:pt x="107302" y="381366"/>
                      <a:pt x="0" y="295994"/>
                      <a:pt x="0" y="190683"/>
                    </a:cubicBezTo>
                    <a:cubicBezTo>
                      <a:pt x="0" y="85372"/>
                      <a:pt x="107302" y="0"/>
                      <a:pt x="23966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0" name="楕円 1549">
                <a:extLst>
                  <a:ext uri="{FF2B5EF4-FFF2-40B4-BE49-F238E27FC236}">
                    <a16:creationId xmlns:a16="http://schemas.microsoft.com/office/drawing/2014/main" id="{D9847790-F5B0-4423-9438-78554AF3453B}"/>
                  </a:ext>
                </a:extLst>
              </p:cNvPr>
              <p:cNvSpPr/>
              <p:nvPr/>
            </p:nvSpPr>
            <p:spPr bwMode="auto">
              <a:xfrm>
                <a:off x="4230178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1" name="楕円 1550">
                <a:extLst>
                  <a:ext uri="{FF2B5EF4-FFF2-40B4-BE49-F238E27FC236}">
                    <a16:creationId xmlns:a16="http://schemas.microsoft.com/office/drawing/2014/main" id="{159035AE-40AB-46C8-9784-73A5525B8B81}"/>
                  </a:ext>
                </a:extLst>
              </p:cNvPr>
              <p:cNvSpPr/>
              <p:nvPr/>
            </p:nvSpPr>
            <p:spPr bwMode="auto">
              <a:xfrm>
                <a:off x="4392504" y="3724121"/>
                <a:ext cx="129288" cy="160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2" name="フリーフォーム: 図形 1551">
                <a:extLst>
                  <a:ext uri="{FF2B5EF4-FFF2-40B4-BE49-F238E27FC236}">
                    <a16:creationId xmlns:a16="http://schemas.microsoft.com/office/drawing/2014/main" id="{B380D66E-8324-4CE9-8D91-019C11156585}"/>
                  </a:ext>
                </a:extLst>
              </p:cNvPr>
              <p:cNvSpPr/>
              <p:nvPr/>
            </p:nvSpPr>
            <p:spPr bwMode="auto">
              <a:xfrm rot="18900000">
                <a:off x="4594852" y="3140496"/>
                <a:ext cx="328542" cy="267454"/>
              </a:xfrm>
              <a:custGeom>
                <a:avLst/>
                <a:gdLst>
                  <a:gd name="connsiteX0" fmla="*/ 361158 w 923842"/>
                  <a:gd name="connsiteY0" fmla="*/ 0 h 540060"/>
                  <a:gd name="connsiteX1" fmla="*/ 923842 w 923842"/>
                  <a:gd name="connsiteY1" fmla="*/ 270030 h 540060"/>
                  <a:gd name="connsiteX2" fmla="*/ 361158 w 923842"/>
                  <a:gd name="connsiteY2" fmla="*/ 540060 h 540060"/>
                  <a:gd name="connsiteX3" fmla="*/ 73291 w 923842"/>
                  <a:gd name="connsiteY3" fmla="*/ 462160 h 540060"/>
                  <a:gd name="connsiteX4" fmla="*/ 8100 w 923842"/>
                  <a:gd name="connsiteY4" fmla="*/ 385338 h 540060"/>
                  <a:gd name="connsiteX5" fmla="*/ 45757 w 923842"/>
                  <a:gd name="connsiteY5" fmla="*/ 289011 h 540060"/>
                  <a:gd name="connsiteX6" fmla="*/ 0 w 923842"/>
                  <a:gd name="connsiteY6" fmla="*/ 171962 h 540060"/>
                  <a:gd name="connsiteX7" fmla="*/ 1149 w 923842"/>
                  <a:gd name="connsiteY7" fmla="*/ 166931 h 540060"/>
                  <a:gd name="connsiteX8" fmla="*/ 361158 w 923842"/>
                  <a:gd name="connsiteY8" fmla="*/ 0 h 540060"/>
                  <a:gd name="connsiteX0" fmla="*/ 45757 w 923842"/>
                  <a:gd name="connsiteY0" fmla="*/ 289011 h 540060"/>
                  <a:gd name="connsiteX1" fmla="*/ 0 w 923842"/>
                  <a:gd name="connsiteY1" fmla="*/ 171962 h 540060"/>
                  <a:gd name="connsiteX2" fmla="*/ 1149 w 923842"/>
                  <a:gd name="connsiteY2" fmla="*/ 166931 h 540060"/>
                  <a:gd name="connsiteX3" fmla="*/ 361158 w 923842"/>
                  <a:gd name="connsiteY3" fmla="*/ 0 h 540060"/>
                  <a:gd name="connsiteX4" fmla="*/ 923842 w 923842"/>
                  <a:gd name="connsiteY4" fmla="*/ 270030 h 540060"/>
                  <a:gd name="connsiteX5" fmla="*/ 361158 w 923842"/>
                  <a:gd name="connsiteY5" fmla="*/ 540060 h 540060"/>
                  <a:gd name="connsiteX6" fmla="*/ 73291 w 923842"/>
                  <a:gd name="connsiteY6" fmla="*/ 462160 h 540060"/>
                  <a:gd name="connsiteX7" fmla="*/ 8100 w 923842"/>
                  <a:gd name="connsiteY7" fmla="*/ 385338 h 540060"/>
                  <a:gd name="connsiteX8" fmla="*/ 137197 w 923842"/>
                  <a:gd name="connsiteY8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  <a:gd name="connsiteX7" fmla="*/ 137197 w 923842"/>
                  <a:gd name="connsiteY7" fmla="*/ 380451 h 540060"/>
                  <a:gd name="connsiteX0" fmla="*/ 0 w 923842"/>
                  <a:gd name="connsiteY0" fmla="*/ 171962 h 540060"/>
                  <a:gd name="connsiteX1" fmla="*/ 1149 w 923842"/>
                  <a:gd name="connsiteY1" fmla="*/ 166931 h 540060"/>
                  <a:gd name="connsiteX2" fmla="*/ 361158 w 923842"/>
                  <a:gd name="connsiteY2" fmla="*/ 0 h 540060"/>
                  <a:gd name="connsiteX3" fmla="*/ 923842 w 923842"/>
                  <a:gd name="connsiteY3" fmla="*/ 270030 h 540060"/>
                  <a:gd name="connsiteX4" fmla="*/ 361158 w 923842"/>
                  <a:gd name="connsiteY4" fmla="*/ 540060 h 540060"/>
                  <a:gd name="connsiteX5" fmla="*/ 73291 w 923842"/>
                  <a:gd name="connsiteY5" fmla="*/ 462160 h 540060"/>
                  <a:gd name="connsiteX6" fmla="*/ 8100 w 923842"/>
                  <a:gd name="connsiteY6" fmla="*/ 385338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3842" h="540060">
                    <a:moveTo>
                      <a:pt x="0" y="171962"/>
                    </a:moveTo>
                    <a:lnTo>
                      <a:pt x="1149" y="166931"/>
                    </a:lnTo>
                    <a:cubicBezTo>
                      <a:pt x="49285" y="69344"/>
                      <a:pt x="169514" y="0"/>
                      <a:pt x="361158" y="0"/>
                    </a:cubicBezTo>
                    <a:cubicBezTo>
                      <a:pt x="616684" y="0"/>
                      <a:pt x="776204" y="173284"/>
                      <a:pt x="923842" y="270030"/>
                    </a:cubicBezTo>
                    <a:cubicBezTo>
                      <a:pt x="764298" y="381063"/>
                      <a:pt x="616684" y="540060"/>
                      <a:pt x="361158" y="540060"/>
                    </a:cubicBezTo>
                    <a:cubicBezTo>
                      <a:pt x="233395" y="540060"/>
                      <a:pt x="137373" y="510431"/>
                      <a:pt x="73291" y="462160"/>
                    </a:cubicBezTo>
                    <a:lnTo>
                      <a:pt x="8100" y="385338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3" name="弦 1552">
                <a:extLst>
                  <a:ext uri="{FF2B5EF4-FFF2-40B4-BE49-F238E27FC236}">
                    <a16:creationId xmlns:a16="http://schemas.microsoft.com/office/drawing/2014/main" id="{5803EFB8-1C5F-4DFB-92CC-48C33810F3D1}"/>
                  </a:ext>
                </a:extLst>
              </p:cNvPr>
              <p:cNvSpPr/>
              <p:nvPr/>
            </p:nvSpPr>
            <p:spPr bwMode="auto">
              <a:xfrm>
                <a:off x="4251012" y="3500557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4" name="弦 1553">
                <a:extLst>
                  <a:ext uri="{FF2B5EF4-FFF2-40B4-BE49-F238E27FC236}">
                    <a16:creationId xmlns:a16="http://schemas.microsoft.com/office/drawing/2014/main" id="{1D6A2377-D6B9-405F-B699-C4336551CBEC}"/>
                  </a:ext>
                </a:extLst>
              </p:cNvPr>
              <p:cNvSpPr/>
              <p:nvPr/>
            </p:nvSpPr>
            <p:spPr bwMode="auto">
              <a:xfrm flipH="1">
                <a:off x="4468639" y="3500557"/>
                <a:ext cx="106306" cy="106304"/>
              </a:xfrm>
              <a:prstGeom prst="chord">
                <a:avLst>
                  <a:gd name="adj1" fmla="val 21230622"/>
                  <a:gd name="adj2" fmla="val 13536671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5" name="フリーフォーム: 図形 1554">
                <a:extLst>
                  <a:ext uri="{FF2B5EF4-FFF2-40B4-BE49-F238E27FC236}">
                    <a16:creationId xmlns:a16="http://schemas.microsoft.com/office/drawing/2014/main" id="{7EE6814A-BE5A-4384-99EC-9FE3E3A9AB1A}"/>
                  </a:ext>
                </a:extLst>
              </p:cNvPr>
              <p:cNvSpPr/>
              <p:nvPr/>
            </p:nvSpPr>
            <p:spPr bwMode="auto">
              <a:xfrm rot="18900000">
                <a:off x="4631205" y="3231822"/>
                <a:ext cx="180952" cy="164525"/>
              </a:xfrm>
              <a:custGeom>
                <a:avLst/>
                <a:gdLst>
                  <a:gd name="connsiteX0" fmla="*/ 229615 w 597385"/>
                  <a:gd name="connsiteY0" fmla="*/ 0 h 362968"/>
                  <a:gd name="connsiteX1" fmla="*/ 597385 w 597385"/>
                  <a:gd name="connsiteY1" fmla="*/ 181484 h 362968"/>
                  <a:gd name="connsiteX2" fmla="*/ 229615 w 597385"/>
                  <a:gd name="connsiteY2" fmla="*/ 362968 h 362968"/>
                  <a:gd name="connsiteX3" fmla="*/ 41464 w 597385"/>
                  <a:gd name="connsiteY3" fmla="*/ 310613 h 362968"/>
                  <a:gd name="connsiteX4" fmla="*/ 0 w 597385"/>
                  <a:gd name="connsiteY4" fmla="*/ 260368 h 362968"/>
                  <a:gd name="connsiteX5" fmla="*/ 104372 w 597385"/>
                  <a:gd name="connsiteY5" fmla="*/ 181484 h 362968"/>
                  <a:gd name="connsiteX6" fmla="*/ 1290 w 597385"/>
                  <a:gd name="connsiteY6" fmla="*/ 103575 h 362968"/>
                  <a:gd name="connsiteX7" fmla="*/ 41464 w 597385"/>
                  <a:gd name="connsiteY7" fmla="*/ 53956 h 362968"/>
                  <a:gd name="connsiteX8" fmla="*/ 229615 w 597385"/>
                  <a:gd name="connsiteY8" fmla="*/ 0 h 362968"/>
                  <a:gd name="connsiteX0" fmla="*/ 104372 w 597385"/>
                  <a:gd name="connsiteY0" fmla="*/ 181484 h 362968"/>
                  <a:gd name="connsiteX1" fmla="*/ 1290 w 597385"/>
                  <a:gd name="connsiteY1" fmla="*/ 103575 h 362968"/>
                  <a:gd name="connsiteX2" fmla="*/ 41464 w 597385"/>
                  <a:gd name="connsiteY2" fmla="*/ 53956 h 362968"/>
                  <a:gd name="connsiteX3" fmla="*/ 229615 w 597385"/>
                  <a:gd name="connsiteY3" fmla="*/ 0 h 362968"/>
                  <a:gd name="connsiteX4" fmla="*/ 597385 w 597385"/>
                  <a:gd name="connsiteY4" fmla="*/ 181484 h 362968"/>
                  <a:gd name="connsiteX5" fmla="*/ 229615 w 597385"/>
                  <a:gd name="connsiteY5" fmla="*/ 362968 h 362968"/>
                  <a:gd name="connsiteX6" fmla="*/ 41464 w 597385"/>
                  <a:gd name="connsiteY6" fmla="*/ 310613 h 362968"/>
                  <a:gd name="connsiteX7" fmla="*/ 0 w 597385"/>
                  <a:gd name="connsiteY7" fmla="*/ 260368 h 362968"/>
                  <a:gd name="connsiteX8" fmla="*/ 195812 w 597385"/>
                  <a:gd name="connsiteY8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7" fmla="*/ 195812 w 597385"/>
                  <a:gd name="connsiteY7" fmla="*/ 272924 h 362968"/>
                  <a:gd name="connsiteX0" fmla="*/ 1290 w 597385"/>
                  <a:gd name="connsiteY0" fmla="*/ 103575 h 362968"/>
                  <a:gd name="connsiteX1" fmla="*/ 41464 w 597385"/>
                  <a:gd name="connsiteY1" fmla="*/ 53956 h 362968"/>
                  <a:gd name="connsiteX2" fmla="*/ 229615 w 597385"/>
                  <a:gd name="connsiteY2" fmla="*/ 0 h 362968"/>
                  <a:gd name="connsiteX3" fmla="*/ 597385 w 597385"/>
                  <a:gd name="connsiteY3" fmla="*/ 181484 h 362968"/>
                  <a:gd name="connsiteX4" fmla="*/ 229615 w 597385"/>
                  <a:gd name="connsiteY4" fmla="*/ 362968 h 362968"/>
                  <a:gd name="connsiteX5" fmla="*/ 41464 w 597385"/>
                  <a:gd name="connsiteY5" fmla="*/ 310613 h 362968"/>
                  <a:gd name="connsiteX6" fmla="*/ 0 w 597385"/>
                  <a:gd name="connsiteY6" fmla="*/ 260368 h 362968"/>
                  <a:gd name="connsiteX0" fmla="*/ 41464 w 597385"/>
                  <a:gd name="connsiteY0" fmla="*/ 53956 h 362968"/>
                  <a:gd name="connsiteX1" fmla="*/ 229615 w 597385"/>
                  <a:gd name="connsiteY1" fmla="*/ 0 h 362968"/>
                  <a:gd name="connsiteX2" fmla="*/ 597385 w 597385"/>
                  <a:gd name="connsiteY2" fmla="*/ 181484 h 362968"/>
                  <a:gd name="connsiteX3" fmla="*/ 229615 w 597385"/>
                  <a:gd name="connsiteY3" fmla="*/ 362968 h 362968"/>
                  <a:gd name="connsiteX4" fmla="*/ 41464 w 597385"/>
                  <a:gd name="connsiteY4" fmla="*/ 310613 h 362968"/>
                  <a:gd name="connsiteX5" fmla="*/ 0 w 597385"/>
                  <a:gd name="connsiteY5" fmla="*/ 260368 h 362968"/>
                  <a:gd name="connsiteX0" fmla="*/ 0 w 555921"/>
                  <a:gd name="connsiteY0" fmla="*/ 53956 h 362968"/>
                  <a:gd name="connsiteX1" fmla="*/ 188151 w 555921"/>
                  <a:gd name="connsiteY1" fmla="*/ 0 h 362968"/>
                  <a:gd name="connsiteX2" fmla="*/ 555921 w 555921"/>
                  <a:gd name="connsiteY2" fmla="*/ 181484 h 362968"/>
                  <a:gd name="connsiteX3" fmla="*/ 188151 w 555921"/>
                  <a:gd name="connsiteY3" fmla="*/ 362968 h 362968"/>
                  <a:gd name="connsiteX4" fmla="*/ 0 w 555921"/>
                  <a:gd name="connsiteY4" fmla="*/ 310613 h 36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921" h="362968">
                    <a:moveTo>
                      <a:pt x="0" y="53956"/>
                    </a:moveTo>
                    <a:cubicBezTo>
                      <a:pt x="41884" y="20713"/>
                      <a:pt x="104645" y="0"/>
                      <a:pt x="188151" y="0"/>
                    </a:cubicBezTo>
                    <a:cubicBezTo>
                      <a:pt x="355163" y="0"/>
                      <a:pt x="459425" y="116462"/>
                      <a:pt x="555921" y="181484"/>
                    </a:cubicBezTo>
                    <a:cubicBezTo>
                      <a:pt x="451643" y="256108"/>
                      <a:pt x="355163" y="362968"/>
                      <a:pt x="188151" y="362968"/>
                    </a:cubicBezTo>
                    <a:cubicBezTo>
                      <a:pt x="104645" y="362968"/>
                      <a:pt x="41884" y="343055"/>
                      <a:pt x="0" y="31061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6" name="フリーフォーム: 図形 1555">
                <a:extLst>
                  <a:ext uri="{FF2B5EF4-FFF2-40B4-BE49-F238E27FC236}">
                    <a16:creationId xmlns:a16="http://schemas.microsoft.com/office/drawing/2014/main" id="{2DD4521E-4822-4892-BB21-FEDD648C4EB2}"/>
                  </a:ext>
                </a:extLst>
              </p:cNvPr>
              <p:cNvSpPr/>
              <p:nvPr/>
            </p:nvSpPr>
            <p:spPr bwMode="auto">
              <a:xfrm rot="16200000">
                <a:off x="5519274" y="2884764"/>
                <a:ext cx="325032" cy="466585"/>
              </a:xfrm>
              <a:custGeom>
                <a:avLst/>
                <a:gdLst>
                  <a:gd name="connsiteX0" fmla="*/ 521998 w 522095"/>
                  <a:gd name="connsiteY0" fmla="*/ 511210 h 745355"/>
                  <a:gd name="connsiteX1" fmla="*/ 452374 w 522095"/>
                  <a:gd name="connsiteY1" fmla="*/ 585571 h 745355"/>
                  <a:gd name="connsiteX2" fmla="*/ 372017 w 522095"/>
                  <a:gd name="connsiteY2" fmla="*/ 702213 h 745355"/>
                  <a:gd name="connsiteX3" fmla="*/ 305846 w 522095"/>
                  <a:gd name="connsiteY3" fmla="*/ 745234 h 745355"/>
                  <a:gd name="connsiteX4" fmla="*/ 240274 w 522095"/>
                  <a:gd name="connsiteY4" fmla="*/ 714683 h 745355"/>
                  <a:gd name="connsiteX5" fmla="*/ 162816 w 522095"/>
                  <a:gd name="connsiteY5" fmla="*/ 721340 h 745355"/>
                  <a:gd name="connsiteX6" fmla="*/ 112575 w 522095"/>
                  <a:gd name="connsiteY6" fmla="*/ 657817 h 745355"/>
                  <a:gd name="connsiteX7" fmla="*/ 111041 w 522095"/>
                  <a:gd name="connsiteY7" fmla="*/ 656927 h 745355"/>
                  <a:gd name="connsiteX8" fmla="*/ 26497 w 522095"/>
                  <a:gd name="connsiteY8" fmla="*/ 611974 h 745355"/>
                  <a:gd name="connsiteX9" fmla="*/ 33029 w 522095"/>
                  <a:gd name="connsiteY9" fmla="*/ 505241 h 745355"/>
                  <a:gd name="connsiteX10" fmla="*/ 33000 w 522095"/>
                  <a:gd name="connsiteY10" fmla="*/ 505209 h 745355"/>
                  <a:gd name="connsiteX11" fmla="*/ 7428 w 522095"/>
                  <a:gd name="connsiteY11" fmla="*/ 476783 h 745355"/>
                  <a:gd name="connsiteX12" fmla="*/ 38999 w 522095"/>
                  <a:gd name="connsiteY12" fmla="*/ 397464 h 745355"/>
                  <a:gd name="connsiteX13" fmla="*/ 38514 w 522095"/>
                  <a:gd name="connsiteY13" fmla="*/ 396945 h 745355"/>
                  <a:gd name="connsiteX14" fmla="*/ 17187 w 522095"/>
                  <a:gd name="connsiteY14" fmla="*/ 374096 h 745355"/>
                  <a:gd name="connsiteX15" fmla="*/ 10627 w 522095"/>
                  <a:gd name="connsiteY15" fmla="*/ 347243 h 745355"/>
                  <a:gd name="connsiteX16" fmla="*/ 22625 w 522095"/>
                  <a:gd name="connsiteY16" fmla="*/ 321088 h 745355"/>
                  <a:gd name="connsiteX17" fmla="*/ 50551 w 522095"/>
                  <a:gd name="connsiteY17" fmla="*/ 305764 h 745355"/>
                  <a:gd name="connsiteX18" fmla="*/ 51385 w 522095"/>
                  <a:gd name="connsiteY18" fmla="*/ 305307 h 745355"/>
                  <a:gd name="connsiteX19" fmla="*/ 36840 w 522095"/>
                  <a:gd name="connsiteY19" fmla="*/ 248127 h 745355"/>
                  <a:gd name="connsiteX20" fmla="*/ 47974 w 522095"/>
                  <a:gd name="connsiteY20" fmla="*/ 231527 h 745355"/>
                  <a:gd name="connsiteX21" fmla="*/ 77671 w 522095"/>
                  <a:gd name="connsiteY21" fmla="*/ 215151 h 745355"/>
                  <a:gd name="connsiteX22" fmla="*/ 100045 w 522095"/>
                  <a:gd name="connsiteY22" fmla="*/ 213822 h 745355"/>
                  <a:gd name="connsiteX23" fmla="*/ 135825 w 522095"/>
                  <a:gd name="connsiteY23" fmla="*/ 61698 h 745355"/>
                  <a:gd name="connsiteX24" fmla="*/ 165401 w 522095"/>
                  <a:gd name="connsiteY24" fmla="*/ 187446 h 745355"/>
                  <a:gd name="connsiteX25" fmla="*/ 169763 w 522095"/>
                  <a:gd name="connsiteY25" fmla="*/ 186683 h 745355"/>
                  <a:gd name="connsiteX26" fmla="*/ 157836 w 522095"/>
                  <a:gd name="connsiteY26" fmla="*/ 0 h 745355"/>
                  <a:gd name="connsiteX27" fmla="*/ 257810 w 522095"/>
                  <a:gd name="connsiteY27" fmla="*/ 201889 h 745355"/>
                  <a:gd name="connsiteX28" fmla="*/ 296183 w 522095"/>
                  <a:gd name="connsiteY28" fmla="*/ 199467 h 745355"/>
                  <a:gd name="connsiteX29" fmla="*/ 345704 w 522095"/>
                  <a:gd name="connsiteY29" fmla="*/ 213550 h 745355"/>
                  <a:gd name="connsiteX30" fmla="*/ 410648 w 522095"/>
                  <a:gd name="connsiteY30" fmla="*/ 303584 h 745355"/>
                  <a:gd name="connsiteX31" fmla="*/ 475357 w 522095"/>
                  <a:gd name="connsiteY31" fmla="*/ 346924 h 745355"/>
                  <a:gd name="connsiteX32" fmla="*/ 461847 w 522095"/>
                  <a:gd name="connsiteY32" fmla="*/ 431830 h 745355"/>
                  <a:gd name="connsiteX33" fmla="*/ 521998 w 522095"/>
                  <a:gd name="connsiteY33" fmla="*/ 511210 h 74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22095" h="745355">
                    <a:moveTo>
                      <a:pt x="521998" y="511210"/>
                    </a:moveTo>
                    <a:cubicBezTo>
                      <a:pt x="523962" y="547302"/>
                      <a:pt x="496183" y="576978"/>
                      <a:pt x="452374" y="585571"/>
                    </a:cubicBezTo>
                    <a:cubicBezTo>
                      <a:pt x="477134" y="640196"/>
                      <a:pt x="440890" y="692815"/>
                      <a:pt x="372017" y="702213"/>
                    </a:cubicBezTo>
                    <a:cubicBezTo>
                      <a:pt x="369246" y="728831"/>
                      <a:pt x="341269" y="747025"/>
                      <a:pt x="305846" y="745234"/>
                    </a:cubicBezTo>
                    <a:cubicBezTo>
                      <a:pt x="280217" y="743945"/>
                      <a:pt x="255294" y="732336"/>
                      <a:pt x="240274" y="714683"/>
                    </a:cubicBezTo>
                    <a:cubicBezTo>
                      <a:pt x="220986" y="728850"/>
                      <a:pt x="190556" y="731465"/>
                      <a:pt x="162816" y="721340"/>
                    </a:cubicBezTo>
                    <a:cubicBezTo>
                      <a:pt x="130338" y="709479"/>
                      <a:pt x="109475" y="683104"/>
                      <a:pt x="112575" y="657817"/>
                    </a:cubicBezTo>
                    <a:cubicBezTo>
                      <a:pt x="112059" y="657523"/>
                      <a:pt x="111557" y="657220"/>
                      <a:pt x="111041" y="656927"/>
                    </a:cubicBezTo>
                    <a:cubicBezTo>
                      <a:pt x="77403" y="651421"/>
                      <a:pt x="46410" y="634937"/>
                      <a:pt x="26497" y="611974"/>
                    </a:cubicBezTo>
                    <a:cubicBezTo>
                      <a:pt x="-4952" y="575695"/>
                      <a:pt x="-2225" y="531270"/>
                      <a:pt x="33029" y="505241"/>
                    </a:cubicBezTo>
                    <a:lnTo>
                      <a:pt x="33000" y="505209"/>
                    </a:lnTo>
                    <a:lnTo>
                      <a:pt x="7428" y="476783"/>
                    </a:lnTo>
                    <a:cubicBezTo>
                      <a:pt x="-9000" y="446285"/>
                      <a:pt x="1948" y="412211"/>
                      <a:pt x="38999" y="397464"/>
                    </a:cubicBezTo>
                    <a:lnTo>
                      <a:pt x="38514" y="396945"/>
                    </a:lnTo>
                    <a:lnTo>
                      <a:pt x="17187" y="374096"/>
                    </a:lnTo>
                    <a:cubicBezTo>
                      <a:pt x="12314" y="365471"/>
                      <a:pt x="9982" y="356265"/>
                      <a:pt x="10627" y="347243"/>
                    </a:cubicBezTo>
                    <a:cubicBezTo>
                      <a:pt x="11333" y="337311"/>
                      <a:pt x="15583" y="328335"/>
                      <a:pt x="22625" y="321088"/>
                    </a:cubicBezTo>
                    <a:lnTo>
                      <a:pt x="50551" y="305764"/>
                    </a:lnTo>
                    <a:lnTo>
                      <a:pt x="51385" y="305307"/>
                    </a:lnTo>
                    <a:cubicBezTo>
                      <a:pt x="34687" y="287418"/>
                      <a:pt x="29735" y="266095"/>
                      <a:pt x="36840" y="248127"/>
                    </a:cubicBezTo>
                    <a:cubicBezTo>
                      <a:pt x="39208" y="242137"/>
                      <a:pt x="42915" y="236520"/>
                      <a:pt x="47974" y="231527"/>
                    </a:cubicBezTo>
                    <a:cubicBezTo>
                      <a:pt x="55682" y="223918"/>
                      <a:pt x="65939" y="218361"/>
                      <a:pt x="77671" y="215151"/>
                    </a:cubicBezTo>
                    <a:lnTo>
                      <a:pt x="100045" y="213822"/>
                    </a:lnTo>
                    <a:lnTo>
                      <a:pt x="135825" y="61698"/>
                    </a:lnTo>
                    <a:lnTo>
                      <a:pt x="165401" y="187446"/>
                    </a:lnTo>
                    <a:lnTo>
                      <a:pt x="169763" y="186683"/>
                    </a:lnTo>
                    <a:lnTo>
                      <a:pt x="157836" y="0"/>
                    </a:lnTo>
                    <a:lnTo>
                      <a:pt x="257810" y="201889"/>
                    </a:lnTo>
                    <a:lnTo>
                      <a:pt x="296183" y="199467"/>
                    </a:lnTo>
                    <a:cubicBezTo>
                      <a:pt x="313085" y="201344"/>
                      <a:pt x="330024" y="206087"/>
                      <a:pt x="345704" y="213550"/>
                    </a:cubicBezTo>
                    <a:cubicBezTo>
                      <a:pt x="387394" y="233392"/>
                      <a:pt x="413062" y="268976"/>
                      <a:pt x="410648" y="303584"/>
                    </a:cubicBezTo>
                    <a:cubicBezTo>
                      <a:pt x="437981" y="311077"/>
                      <a:pt x="461572" y="326884"/>
                      <a:pt x="475357" y="346924"/>
                    </a:cubicBezTo>
                    <a:cubicBezTo>
                      <a:pt x="496305" y="377374"/>
                      <a:pt x="490826" y="411782"/>
                      <a:pt x="461847" y="431830"/>
                    </a:cubicBezTo>
                    <a:cubicBezTo>
                      <a:pt x="497431" y="450360"/>
                      <a:pt x="520330" y="480581"/>
                      <a:pt x="521998" y="5112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12102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pptx907_イノシシ親子のイラスト2</dc:title>
  <dc:subject>pptx907_イノシシ親子のイラスト2</dc:subject>
  <dc:creator>digipot.net</dc:creator>
  <cp:revision>1</cp:revision>
  <dcterms:created xsi:type="dcterms:W3CDTF">2010-10-12T01:13:58Z</dcterms:created>
  <dcterms:modified xsi:type="dcterms:W3CDTF">2018-12-13T09:36:28Z</dcterms:modified>
  <cp:version>1</cp:version>
</cp:coreProperties>
</file>