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25" d="100"/>
          <a:sy n="125" d="100"/>
        </p:scale>
        <p:origin x="1146" y="-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8DEAA3E-32D3-4B93-9638-232A4FA8E369}"/>
              </a:ext>
            </a:extLst>
          </p:cNvPr>
          <p:cNvGrpSpPr/>
          <p:nvPr/>
        </p:nvGrpSpPr>
        <p:grpSpPr>
          <a:xfrm>
            <a:off x="373584" y="976339"/>
            <a:ext cx="1618491" cy="1303085"/>
            <a:chOff x="373584" y="976339"/>
            <a:chExt cx="1618491" cy="1303085"/>
          </a:xfrm>
        </p:grpSpPr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7C874E7D-51FC-42E9-870F-A41CEC6FE718}"/>
                </a:ext>
              </a:extLst>
            </p:cNvPr>
            <p:cNvGrpSpPr/>
            <p:nvPr/>
          </p:nvGrpSpPr>
          <p:grpSpPr>
            <a:xfrm>
              <a:off x="373584" y="976339"/>
              <a:ext cx="1383719" cy="1204104"/>
              <a:chOff x="373584" y="901459"/>
              <a:chExt cx="1654758" cy="1439961"/>
            </a:xfrm>
          </p:grpSpPr>
          <p:sp>
            <p:nvSpPr>
              <p:cNvPr id="225" name="四角形: 角を丸くする 224">
                <a:extLst>
                  <a:ext uri="{FF2B5EF4-FFF2-40B4-BE49-F238E27FC236}">
                    <a16:creationId xmlns:a16="http://schemas.microsoft.com/office/drawing/2014/main" id="{79986FD4-FF86-44A7-BFDA-18B8920ED57D}"/>
                  </a:ext>
                </a:extLst>
              </p:cNvPr>
              <p:cNvSpPr/>
              <p:nvPr/>
            </p:nvSpPr>
            <p:spPr bwMode="auto">
              <a:xfrm>
                <a:off x="1516465" y="1819235"/>
                <a:ext cx="114270" cy="495055"/>
              </a:xfrm>
              <a:prstGeom prst="roundRect">
                <a:avLst>
                  <a:gd name="adj" fmla="val 29366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1E8E9F12-A71D-4B66-AEBD-43ACED881A80}"/>
                  </a:ext>
                </a:extLst>
              </p:cNvPr>
              <p:cNvSpPr/>
              <p:nvPr/>
            </p:nvSpPr>
            <p:spPr bwMode="auto">
              <a:xfrm>
                <a:off x="1516465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7" name="四角形: 角を丸くする 226">
                <a:extLst>
                  <a:ext uri="{FF2B5EF4-FFF2-40B4-BE49-F238E27FC236}">
                    <a16:creationId xmlns:a16="http://schemas.microsoft.com/office/drawing/2014/main" id="{8193638C-B795-4B98-B3F6-284C49ECA2F1}"/>
                  </a:ext>
                </a:extLst>
              </p:cNvPr>
              <p:cNvSpPr/>
              <p:nvPr/>
            </p:nvSpPr>
            <p:spPr bwMode="auto">
              <a:xfrm rot="3600000">
                <a:off x="1807380" y="1396315"/>
                <a:ext cx="355309" cy="86615"/>
              </a:xfrm>
              <a:prstGeom prst="roundRect">
                <a:avLst>
                  <a:gd name="adj" fmla="val 50000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1609A4B9-C8CD-4542-94D8-B29FD0F18A4C}"/>
                  </a:ext>
                </a:extLst>
              </p:cNvPr>
              <p:cNvSpPr/>
              <p:nvPr/>
            </p:nvSpPr>
            <p:spPr bwMode="auto">
              <a:xfrm rot="18900000">
                <a:off x="373584" y="1633987"/>
                <a:ext cx="208481" cy="416961"/>
              </a:xfrm>
              <a:prstGeom prst="moon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9" name="四角形: 角を丸くする 228">
                <a:extLst>
                  <a:ext uri="{FF2B5EF4-FFF2-40B4-BE49-F238E27FC236}">
                    <a16:creationId xmlns:a16="http://schemas.microsoft.com/office/drawing/2014/main" id="{6911D307-596B-4CE8-A4B8-D55BB8FFB30F}"/>
                  </a:ext>
                </a:extLst>
              </p:cNvPr>
              <p:cNvSpPr/>
              <p:nvPr/>
            </p:nvSpPr>
            <p:spPr bwMode="auto">
              <a:xfrm>
                <a:off x="840895" y="901460"/>
                <a:ext cx="163784" cy="269630"/>
              </a:xfrm>
              <a:prstGeom prst="roundRect">
                <a:avLst>
                  <a:gd name="adj" fmla="val 50000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60268E2C-579E-4FA9-B778-5D81A69FF42F}"/>
                  </a:ext>
                </a:extLst>
              </p:cNvPr>
              <p:cNvSpPr/>
              <p:nvPr/>
            </p:nvSpPr>
            <p:spPr bwMode="auto">
              <a:xfrm>
                <a:off x="452500" y="901459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pattFill prst="lgConfetti">
                <a:fgClr>
                  <a:srgbClr val="CC6600"/>
                </a:fgClr>
                <a:bgClr>
                  <a:srgbClr val="6633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C49F2E3B-6758-42A2-A906-CF2A6B8274D8}"/>
                  </a:ext>
                </a:extLst>
              </p:cNvPr>
              <p:cNvSpPr/>
              <p:nvPr/>
            </p:nvSpPr>
            <p:spPr bwMode="auto">
              <a:xfrm>
                <a:off x="878290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82396CAD-BE4A-4756-A9C0-9B9BF962AD14}"/>
                  </a:ext>
                </a:extLst>
              </p:cNvPr>
              <p:cNvSpPr/>
              <p:nvPr/>
            </p:nvSpPr>
            <p:spPr bwMode="auto">
              <a:xfrm>
                <a:off x="1098807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E5FC383F-BA1B-439E-BDA4-CD486BCC78FA}"/>
                  </a:ext>
                </a:extLst>
              </p:cNvPr>
              <p:cNvSpPr/>
              <p:nvPr/>
            </p:nvSpPr>
            <p:spPr bwMode="auto">
              <a:xfrm>
                <a:off x="173698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4" name="四角形: 角を丸くする 233">
                <a:extLst>
                  <a:ext uri="{FF2B5EF4-FFF2-40B4-BE49-F238E27FC236}">
                    <a16:creationId xmlns:a16="http://schemas.microsoft.com/office/drawing/2014/main" id="{E5614D25-90A6-415B-BADF-700F81C45A1C}"/>
                  </a:ext>
                </a:extLst>
              </p:cNvPr>
              <p:cNvSpPr/>
              <p:nvPr/>
            </p:nvSpPr>
            <p:spPr bwMode="auto">
              <a:xfrm>
                <a:off x="857545" y="132890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5" name="四角形: 角を丸くする 234">
                <a:extLst>
                  <a:ext uri="{FF2B5EF4-FFF2-40B4-BE49-F238E27FC236}">
                    <a16:creationId xmlns:a16="http://schemas.microsoft.com/office/drawing/2014/main" id="{ABC3CE8A-5063-4C37-9C84-16345C9E70A9}"/>
                  </a:ext>
                </a:extLst>
              </p:cNvPr>
              <p:cNvSpPr/>
              <p:nvPr/>
            </p:nvSpPr>
            <p:spPr bwMode="auto">
              <a:xfrm>
                <a:off x="1033565" y="132890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6" name="四角形: 角を丸くする 235">
                <a:extLst>
                  <a:ext uri="{FF2B5EF4-FFF2-40B4-BE49-F238E27FC236}">
                    <a16:creationId xmlns:a16="http://schemas.microsoft.com/office/drawing/2014/main" id="{1DE7CC5E-5919-40EE-8124-C25A1AE80B67}"/>
                  </a:ext>
                </a:extLst>
              </p:cNvPr>
              <p:cNvSpPr/>
              <p:nvPr/>
            </p:nvSpPr>
            <p:spPr bwMode="auto">
              <a:xfrm>
                <a:off x="535041" y="184636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7" name="四角形: 角を丸くする 236">
                <a:extLst>
                  <a:ext uri="{FF2B5EF4-FFF2-40B4-BE49-F238E27FC236}">
                    <a16:creationId xmlns:a16="http://schemas.microsoft.com/office/drawing/2014/main" id="{0F123309-3A3A-4BCB-9572-59530C0E4DB2}"/>
                  </a:ext>
                </a:extLst>
              </p:cNvPr>
              <p:cNvSpPr/>
              <p:nvPr/>
            </p:nvSpPr>
            <p:spPr bwMode="auto">
              <a:xfrm>
                <a:off x="653115" y="184636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F151322A-95DE-4D27-94F5-7C1E2A5D8A0C}"/>
                  </a:ext>
                </a:extLst>
              </p:cNvPr>
              <p:cNvSpPr/>
              <p:nvPr/>
            </p:nvSpPr>
            <p:spPr bwMode="auto">
              <a:xfrm rot="18900000">
                <a:off x="710039" y="1651450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09" name="グループ化 608">
              <a:extLst>
                <a:ext uri="{FF2B5EF4-FFF2-40B4-BE49-F238E27FC236}">
                  <a16:creationId xmlns:a16="http://schemas.microsoft.com/office/drawing/2014/main" id="{4ECB10D9-9E70-40ED-B08F-8D9CD662ED38}"/>
                </a:ext>
              </a:extLst>
            </p:cNvPr>
            <p:cNvGrpSpPr/>
            <p:nvPr/>
          </p:nvGrpSpPr>
          <p:grpSpPr>
            <a:xfrm>
              <a:off x="1161852" y="1520790"/>
              <a:ext cx="830223" cy="758634"/>
              <a:chOff x="452500" y="901459"/>
              <a:chExt cx="1575842" cy="1439961"/>
            </a:xfrm>
          </p:grpSpPr>
          <p:sp>
            <p:nvSpPr>
              <p:cNvPr id="610" name="四角形: 角を丸くする 609">
                <a:extLst>
                  <a:ext uri="{FF2B5EF4-FFF2-40B4-BE49-F238E27FC236}">
                    <a16:creationId xmlns:a16="http://schemas.microsoft.com/office/drawing/2014/main" id="{F2B7187A-61FC-4FBF-B71B-F6EC536EAFEB}"/>
                  </a:ext>
                </a:extLst>
              </p:cNvPr>
              <p:cNvSpPr/>
              <p:nvPr/>
            </p:nvSpPr>
            <p:spPr bwMode="auto">
              <a:xfrm>
                <a:off x="1516465" y="181923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2459F5BB-269D-4951-9709-ABA319BB61A8}"/>
                  </a:ext>
                </a:extLst>
              </p:cNvPr>
              <p:cNvSpPr/>
              <p:nvPr/>
            </p:nvSpPr>
            <p:spPr bwMode="auto">
              <a:xfrm>
                <a:off x="1516465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2" name="四角形: 角を丸くする 611">
                <a:extLst>
                  <a:ext uri="{FF2B5EF4-FFF2-40B4-BE49-F238E27FC236}">
                    <a16:creationId xmlns:a16="http://schemas.microsoft.com/office/drawing/2014/main" id="{2FCC3D69-95A2-4303-A6F3-67C9D951B638}"/>
                  </a:ext>
                </a:extLst>
              </p:cNvPr>
              <p:cNvSpPr/>
              <p:nvPr/>
            </p:nvSpPr>
            <p:spPr bwMode="auto">
              <a:xfrm rot="3600000">
                <a:off x="1807380" y="1396315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3" name="四角形: 角を丸くする 612">
                <a:extLst>
                  <a:ext uri="{FF2B5EF4-FFF2-40B4-BE49-F238E27FC236}">
                    <a16:creationId xmlns:a16="http://schemas.microsoft.com/office/drawing/2014/main" id="{16CD343B-2ED6-4918-84EE-EC69A34CC727}"/>
                  </a:ext>
                </a:extLst>
              </p:cNvPr>
              <p:cNvSpPr/>
              <p:nvPr/>
            </p:nvSpPr>
            <p:spPr bwMode="auto">
              <a:xfrm>
                <a:off x="840895" y="90146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64BBEF56-94E2-47CF-90B5-F5574B35433F}"/>
                  </a:ext>
                </a:extLst>
              </p:cNvPr>
              <p:cNvSpPr/>
              <p:nvPr/>
            </p:nvSpPr>
            <p:spPr bwMode="auto">
              <a:xfrm>
                <a:off x="452500" y="901459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pattFill prst="lgConfetti">
                <a:fgClr>
                  <a:schemeClr val="accent2">
                    <a:lumMod val="60000"/>
                    <a:lumOff val="4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09397636-0E29-491A-A7DE-B9CF192A7CF3}"/>
                  </a:ext>
                </a:extLst>
              </p:cNvPr>
              <p:cNvSpPr/>
              <p:nvPr/>
            </p:nvSpPr>
            <p:spPr bwMode="auto">
              <a:xfrm>
                <a:off x="878290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6BF580B3-B7B4-4988-9A43-634AF8757166}"/>
                  </a:ext>
                </a:extLst>
              </p:cNvPr>
              <p:cNvSpPr/>
              <p:nvPr/>
            </p:nvSpPr>
            <p:spPr bwMode="auto">
              <a:xfrm>
                <a:off x="1098807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5F453F65-ADFE-403C-AF19-F89F11A331BB}"/>
                  </a:ext>
                </a:extLst>
              </p:cNvPr>
              <p:cNvSpPr/>
              <p:nvPr/>
            </p:nvSpPr>
            <p:spPr bwMode="auto">
              <a:xfrm>
                <a:off x="173698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8" name="四角形: 角を丸くする 617">
                <a:extLst>
                  <a:ext uri="{FF2B5EF4-FFF2-40B4-BE49-F238E27FC236}">
                    <a16:creationId xmlns:a16="http://schemas.microsoft.com/office/drawing/2014/main" id="{ED6A8BBB-E586-4627-8CF6-BC9CCF0932A4}"/>
                  </a:ext>
                </a:extLst>
              </p:cNvPr>
              <p:cNvSpPr/>
              <p:nvPr/>
            </p:nvSpPr>
            <p:spPr bwMode="auto">
              <a:xfrm>
                <a:off x="857545" y="140414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9" name="四角形: 角を丸くする 618">
                <a:extLst>
                  <a:ext uri="{FF2B5EF4-FFF2-40B4-BE49-F238E27FC236}">
                    <a16:creationId xmlns:a16="http://schemas.microsoft.com/office/drawing/2014/main" id="{BF287FF1-FB5D-4ED5-AC43-846524F2AAD3}"/>
                  </a:ext>
                </a:extLst>
              </p:cNvPr>
              <p:cNvSpPr/>
              <p:nvPr/>
            </p:nvSpPr>
            <p:spPr bwMode="auto">
              <a:xfrm>
                <a:off x="1033565" y="140414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0" name="四角形: 角を丸くする 619">
                <a:extLst>
                  <a:ext uri="{FF2B5EF4-FFF2-40B4-BE49-F238E27FC236}">
                    <a16:creationId xmlns:a16="http://schemas.microsoft.com/office/drawing/2014/main" id="{0C8C1545-1E2E-4412-B368-583524B03F31}"/>
                  </a:ext>
                </a:extLst>
              </p:cNvPr>
              <p:cNvSpPr/>
              <p:nvPr/>
            </p:nvSpPr>
            <p:spPr bwMode="auto">
              <a:xfrm>
                <a:off x="535041" y="1900237"/>
                <a:ext cx="71067" cy="9901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1" name="四角形: 角を丸くする 620">
                <a:extLst>
                  <a:ext uri="{FF2B5EF4-FFF2-40B4-BE49-F238E27FC236}">
                    <a16:creationId xmlns:a16="http://schemas.microsoft.com/office/drawing/2014/main" id="{F6829236-1D27-4062-94F6-5AD99F2F085E}"/>
                  </a:ext>
                </a:extLst>
              </p:cNvPr>
              <p:cNvSpPr/>
              <p:nvPr/>
            </p:nvSpPr>
            <p:spPr bwMode="auto">
              <a:xfrm>
                <a:off x="653115" y="1900237"/>
                <a:ext cx="71067" cy="9901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393BE88-7B09-4F09-ADF2-C33419791651}"/>
              </a:ext>
            </a:extLst>
          </p:cNvPr>
          <p:cNvGrpSpPr/>
          <p:nvPr/>
        </p:nvGrpSpPr>
        <p:grpSpPr>
          <a:xfrm>
            <a:off x="6108334" y="976339"/>
            <a:ext cx="1373587" cy="1204103"/>
            <a:chOff x="6108334" y="976339"/>
            <a:chExt cx="1373587" cy="1204103"/>
          </a:xfrm>
        </p:grpSpPr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E57A3D08-A1B0-404E-88F8-E859D245A455}"/>
                </a:ext>
              </a:extLst>
            </p:cNvPr>
            <p:cNvGrpSpPr/>
            <p:nvPr/>
          </p:nvGrpSpPr>
          <p:grpSpPr>
            <a:xfrm>
              <a:off x="6108334" y="976339"/>
              <a:ext cx="1033351" cy="1204103"/>
              <a:chOff x="8015676" y="901460"/>
              <a:chExt cx="1235762" cy="1439960"/>
            </a:xfrm>
          </p:grpSpPr>
          <p:sp>
            <p:nvSpPr>
              <p:cNvPr id="240" name="四角形: 角を丸くする 239">
                <a:extLst>
                  <a:ext uri="{FF2B5EF4-FFF2-40B4-BE49-F238E27FC236}">
                    <a16:creationId xmlns:a16="http://schemas.microsoft.com/office/drawing/2014/main" id="{921EC98C-0FC3-4945-BB63-1D5EB125F1A5}"/>
                  </a:ext>
                </a:extLst>
              </p:cNvPr>
              <p:cNvSpPr/>
              <p:nvPr/>
            </p:nvSpPr>
            <p:spPr bwMode="auto">
              <a:xfrm rot="3600000">
                <a:off x="9027420" y="1396312"/>
                <a:ext cx="355309" cy="86615"/>
              </a:xfrm>
              <a:prstGeom prst="roundRect">
                <a:avLst>
                  <a:gd name="adj" fmla="val 50000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1" name="四角形: 角を丸くする 240">
                <a:extLst>
                  <a:ext uri="{FF2B5EF4-FFF2-40B4-BE49-F238E27FC236}">
                    <a16:creationId xmlns:a16="http://schemas.microsoft.com/office/drawing/2014/main" id="{50D9AF83-92F2-45EC-B704-0BB6C115FEF3}"/>
                  </a:ext>
                </a:extLst>
              </p:cNvPr>
              <p:cNvSpPr/>
              <p:nvPr/>
            </p:nvSpPr>
            <p:spPr bwMode="auto">
              <a:xfrm>
                <a:off x="8877516" y="1819235"/>
                <a:ext cx="114270" cy="495055"/>
              </a:xfrm>
              <a:prstGeom prst="roundRect">
                <a:avLst>
                  <a:gd name="adj" fmla="val 29366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622F1435-D410-4B06-9BD3-FC50208F356F}"/>
                  </a:ext>
                </a:extLst>
              </p:cNvPr>
              <p:cNvSpPr/>
              <p:nvPr/>
            </p:nvSpPr>
            <p:spPr bwMode="auto">
              <a:xfrm>
                <a:off x="8877516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A1126F29-2B50-476B-8BF5-20FC0AE56B72}"/>
                  </a:ext>
                </a:extLst>
              </p:cNvPr>
              <p:cNvSpPr/>
              <p:nvPr/>
            </p:nvSpPr>
            <p:spPr bwMode="auto">
              <a:xfrm rot="18900000">
                <a:off x="8015676" y="1651448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A785882-9AB2-45FE-BF2A-0FFF44168B94}"/>
                  </a:ext>
                </a:extLst>
              </p:cNvPr>
              <p:cNvSpPr/>
              <p:nvPr/>
            </p:nvSpPr>
            <p:spPr bwMode="auto">
              <a:xfrm>
                <a:off x="8147700" y="901460"/>
                <a:ext cx="1103738" cy="1412830"/>
              </a:xfrm>
              <a:custGeom>
                <a:avLst/>
                <a:gdLst>
                  <a:gd name="connsiteX0" fmla="*/ 336720 w 1103738"/>
                  <a:gd name="connsiteY0" fmla="*/ 0 h 1412830"/>
                  <a:gd name="connsiteX1" fmla="*/ 418612 w 1103738"/>
                  <a:gd name="connsiteY1" fmla="*/ 81892 h 1412830"/>
                  <a:gd name="connsiteX2" fmla="*/ 418612 w 1103738"/>
                  <a:gd name="connsiteY2" fmla="*/ 135556 h 1412830"/>
                  <a:gd name="connsiteX3" fmla="*/ 425961 w 1103738"/>
                  <a:gd name="connsiteY3" fmla="*/ 134815 h 1412830"/>
                  <a:gd name="connsiteX4" fmla="*/ 497716 w 1103738"/>
                  <a:gd name="connsiteY4" fmla="*/ 134815 h 1412830"/>
                  <a:gd name="connsiteX5" fmla="*/ 497716 w 1103738"/>
                  <a:gd name="connsiteY5" fmla="*/ 81892 h 1412830"/>
                  <a:gd name="connsiteX6" fmla="*/ 579608 w 1103738"/>
                  <a:gd name="connsiteY6" fmla="*/ 0 h 1412830"/>
                  <a:gd name="connsiteX7" fmla="*/ 661500 w 1103738"/>
                  <a:gd name="connsiteY7" fmla="*/ 81892 h 1412830"/>
                  <a:gd name="connsiteX8" fmla="*/ 661500 w 1103738"/>
                  <a:gd name="connsiteY8" fmla="*/ 134815 h 1412830"/>
                  <a:gd name="connsiteX9" fmla="*/ 790279 w 1103738"/>
                  <a:gd name="connsiteY9" fmla="*/ 134815 h 1412830"/>
                  <a:gd name="connsiteX10" fmla="*/ 1103738 w 1103738"/>
                  <a:gd name="connsiteY10" fmla="*/ 448274 h 1412830"/>
                  <a:gd name="connsiteX11" fmla="*/ 1103738 w 1103738"/>
                  <a:gd name="connsiteY11" fmla="*/ 855816 h 1412830"/>
                  <a:gd name="connsiteX12" fmla="*/ 1050204 w 1103738"/>
                  <a:gd name="connsiteY12" fmla="*/ 1031074 h 1412830"/>
                  <a:gd name="connsiteX13" fmla="*/ 1015392 w 1103738"/>
                  <a:gd name="connsiteY13" fmla="*/ 1073267 h 1412830"/>
                  <a:gd name="connsiteX14" fmla="*/ 1015392 w 1103738"/>
                  <a:gd name="connsiteY14" fmla="*/ 1379273 h 1412830"/>
                  <a:gd name="connsiteX15" fmla="*/ 981835 w 1103738"/>
                  <a:gd name="connsiteY15" fmla="*/ 1412830 h 1412830"/>
                  <a:gd name="connsiteX16" fmla="*/ 934679 w 1103738"/>
                  <a:gd name="connsiteY16" fmla="*/ 1412830 h 1412830"/>
                  <a:gd name="connsiteX17" fmla="*/ 901122 w 1103738"/>
                  <a:gd name="connsiteY17" fmla="*/ 1379273 h 1412830"/>
                  <a:gd name="connsiteX18" fmla="*/ 901122 w 1103738"/>
                  <a:gd name="connsiteY18" fmla="*/ 1148109 h 1412830"/>
                  <a:gd name="connsiteX19" fmla="*/ 853452 w 1103738"/>
                  <a:gd name="connsiteY19" fmla="*/ 1162907 h 1412830"/>
                  <a:gd name="connsiteX20" fmla="*/ 790279 w 1103738"/>
                  <a:gd name="connsiteY20" fmla="*/ 1169275 h 1412830"/>
                  <a:gd name="connsiteX21" fmla="*/ 596292 w 1103738"/>
                  <a:gd name="connsiteY21" fmla="*/ 1169275 h 1412830"/>
                  <a:gd name="connsiteX22" fmla="*/ 596292 w 1103738"/>
                  <a:gd name="connsiteY22" fmla="*/ 1379273 h 1412830"/>
                  <a:gd name="connsiteX23" fmla="*/ 562735 w 1103738"/>
                  <a:gd name="connsiteY23" fmla="*/ 1412830 h 1412830"/>
                  <a:gd name="connsiteX24" fmla="*/ 515579 w 1103738"/>
                  <a:gd name="connsiteY24" fmla="*/ 1412830 h 1412830"/>
                  <a:gd name="connsiteX25" fmla="*/ 482022 w 1103738"/>
                  <a:gd name="connsiteY25" fmla="*/ 1379273 h 1412830"/>
                  <a:gd name="connsiteX26" fmla="*/ 482022 w 1103738"/>
                  <a:gd name="connsiteY26" fmla="*/ 1169275 h 1412830"/>
                  <a:gd name="connsiteX27" fmla="*/ 425961 w 1103738"/>
                  <a:gd name="connsiteY27" fmla="*/ 1169275 h 1412830"/>
                  <a:gd name="connsiteX28" fmla="*/ 413127 w 1103738"/>
                  <a:gd name="connsiteY28" fmla="*/ 1167981 h 1412830"/>
                  <a:gd name="connsiteX29" fmla="*/ 413127 w 1103738"/>
                  <a:gd name="connsiteY29" fmla="*/ 1379273 h 1412830"/>
                  <a:gd name="connsiteX30" fmla="*/ 379570 w 1103738"/>
                  <a:gd name="connsiteY30" fmla="*/ 1412830 h 1412830"/>
                  <a:gd name="connsiteX31" fmla="*/ 332414 w 1103738"/>
                  <a:gd name="connsiteY31" fmla="*/ 1412830 h 1412830"/>
                  <a:gd name="connsiteX32" fmla="*/ 298857 w 1103738"/>
                  <a:gd name="connsiteY32" fmla="*/ 1379273 h 1412830"/>
                  <a:gd name="connsiteX33" fmla="*/ 298857 w 1103738"/>
                  <a:gd name="connsiteY33" fmla="*/ 1169274 h 1412830"/>
                  <a:gd name="connsiteX34" fmla="*/ 145959 w 1103738"/>
                  <a:gd name="connsiteY34" fmla="*/ 1169274 h 1412830"/>
                  <a:gd name="connsiteX35" fmla="*/ 0 w 1103738"/>
                  <a:gd name="connsiteY35" fmla="*/ 1023315 h 1412830"/>
                  <a:gd name="connsiteX36" fmla="*/ 0 w 1103738"/>
                  <a:gd name="connsiteY36" fmla="*/ 820408 h 1412830"/>
                  <a:gd name="connsiteX37" fmla="*/ 89145 w 1103738"/>
                  <a:gd name="connsiteY37" fmla="*/ 685919 h 1412830"/>
                  <a:gd name="connsiteX38" fmla="*/ 112502 w 1103738"/>
                  <a:gd name="connsiteY38" fmla="*/ 681204 h 1412830"/>
                  <a:gd name="connsiteX39" fmla="*/ 112502 w 1103738"/>
                  <a:gd name="connsiteY39" fmla="*/ 448274 h 1412830"/>
                  <a:gd name="connsiteX40" fmla="*/ 250703 w 1103738"/>
                  <a:gd name="connsiteY40" fmla="*/ 188349 h 1412830"/>
                  <a:gd name="connsiteX41" fmla="*/ 254828 w 1103738"/>
                  <a:gd name="connsiteY41" fmla="*/ 186110 h 1412830"/>
                  <a:gd name="connsiteX42" fmla="*/ 254828 w 1103738"/>
                  <a:gd name="connsiteY42" fmla="*/ 81892 h 1412830"/>
                  <a:gd name="connsiteX43" fmla="*/ 336720 w 1103738"/>
                  <a:gd name="connsiteY43" fmla="*/ 0 h 1412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103738" h="1412830">
                    <a:moveTo>
                      <a:pt x="336720" y="0"/>
                    </a:moveTo>
                    <a:cubicBezTo>
                      <a:pt x="381948" y="0"/>
                      <a:pt x="418612" y="36664"/>
                      <a:pt x="418612" y="81892"/>
                    </a:cubicBezTo>
                    <a:lnTo>
                      <a:pt x="418612" y="135556"/>
                    </a:lnTo>
                    <a:lnTo>
                      <a:pt x="425961" y="134815"/>
                    </a:lnTo>
                    <a:lnTo>
                      <a:pt x="497716" y="134815"/>
                    </a:lnTo>
                    <a:lnTo>
                      <a:pt x="497716" y="81892"/>
                    </a:lnTo>
                    <a:cubicBezTo>
                      <a:pt x="497716" y="36664"/>
                      <a:pt x="534380" y="0"/>
                      <a:pt x="579608" y="0"/>
                    </a:cubicBezTo>
                    <a:cubicBezTo>
                      <a:pt x="624836" y="0"/>
                      <a:pt x="661500" y="36664"/>
                      <a:pt x="661500" y="81892"/>
                    </a:cubicBezTo>
                    <a:lnTo>
                      <a:pt x="661500" y="134815"/>
                    </a:lnTo>
                    <a:lnTo>
                      <a:pt x="790279" y="134815"/>
                    </a:lnTo>
                    <a:cubicBezTo>
                      <a:pt x="963398" y="134815"/>
                      <a:pt x="1103738" y="275155"/>
                      <a:pt x="1103738" y="448274"/>
                    </a:cubicBezTo>
                    <a:lnTo>
                      <a:pt x="1103738" y="855816"/>
                    </a:lnTo>
                    <a:cubicBezTo>
                      <a:pt x="1103738" y="920736"/>
                      <a:pt x="1084003" y="981046"/>
                      <a:pt x="1050204" y="1031074"/>
                    </a:cubicBezTo>
                    <a:lnTo>
                      <a:pt x="1015392" y="1073267"/>
                    </a:lnTo>
                    <a:lnTo>
                      <a:pt x="1015392" y="1379273"/>
                    </a:lnTo>
                    <a:cubicBezTo>
                      <a:pt x="1015392" y="1397806"/>
                      <a:pt x="1000368" y="1412830"/>
                      <a:pt x="981835" y="1412830"/>
                    </a:cubicBezTo>
                    <a:lnTo>
                      <a:pt x="934679" y="1412830"/>
                    </a:lnTo>
                    <a:cubicBezTo>
                      <a:pt x="916146" y="1412830"/>
                      <a:pt x="901122" y="1397806"/>
                      <a:pt x="901122" y="1379273"/>
                    </a:cubicBezTo>
                    <a:lnTo>
                      <a:pt x="901122" y="1148109"/>
                    </a:lnTo>
                    <a:lnTo>
                      <a:pt x="853452" y="1162907"/>
                    </a:lnTo>
                    <a:cubicBezTo>
                      <a:pt x="833047" y="1167082"/>
                      <a:pt x="811919" y="1169275"/>
                      <a:pt x="790279" y="1169275"/>
                    </a:cubicBezTo>
                    <a:lnTo>
                      <a:pt x="596292" y="1169275"/>
                    </a:lnTo>
                    <a:lnTo>
                      <a:pt x="596292" y="1379273"/>
                    </a:lnTo>
                    <a:cubicBezTo>
                      <a:pt x="596292" y="1397806"/>
                      <a:pt x="581268" y="1412830"/>
                      <a:pt x="562735" y="1412830"/>
                    </a:cubicBezTo>
                    <a:lnTo>
                      <a:pt x="515579" y="1412830"/>
                    </a:lnTo>
                    <a:cubicBezTo>
                      <a:pt x="497046" y="1412830"/>
                      <a:pt x="482022" y="1397806"/>
                      <a:pt x="482022" y="1379273"/>
                    </a:cubicBezTo>
                    <a:lnTo>
                      <a:pt x="482022" y="1169275"/>
                    </a:lnTo>
                    <a:lnTo>
                      <a:pt x="425961" y="1169275"/>
                    </a:lnTo>
                    <a:lnTo>
                      <a:pt x="413127" y="1167981"/>
                    </a:lnTo>
                    <a:lnTo>
                      <a:pt x="413127" y="1379273"/>
                    </a:lnTo>
                    <a:cubicBezTo>
                      <a:pt x="413127" y="1397806"/>
                      <a:pt x="398103" y="1412830"/>
                      <a:pt x="379570" y="1412830"/>
                    </a:cubicBezTo>
                    <a:lnTo>
                      <a:pt x="332414" y="1412830"/>
                    </a:lnTo>
                    <a:cubicBezTo>
                      <a:pt x="313881" y="1412830"/>
                      <a:pt x="298857" y="1397806"/>
                      <a:pt x="298857" y="1379273"/>
                    </a:cubicBezTo>
                    <a:lnTo>
                      <a:pt x="298857" y="1169274"/>
                    </a:lnTo>
                    <a:lnTo>
                      <a:pt x="145959" y="1169274"/>
                    </a:lnTo>
                    <a:cubicBezTo>
                      <a:pt x="65348" y="1169274"/>
                      <a:pt x="0" y="1103926"/>
                      <a:pt x="0" y="1023315"/>
                    </a:cubicBezTo>
                    <a:lnTo>
                      <a:pt x="0" y="820408"/>
                    </a:lnTo>
                    <a:cubicBezTo>
                      <a:pt x="0" y="759950"/>
                      <a:pt x="36759" y="708077"/>
                      <a:pt x="89145" y="685919"/>
                    </a:cubicBezTo>
                    <a:lnTo>
                      <a:pt x="112502" y="681204"/>
                    </a:lnTo>
                    <a:lnTo>
                      <a:pt x="112502" y="448274"/>
                    </a:lnTo>
                    <a:cubicBezTo>
                      <a:pt x="112502" y="340075"/>
                      <a:pt x="167322" y="244680"/>
                      <a:pt x="250703" y="188349"/>
                    </a:cubicBezTo>
                    <a:lnTo>
                      <a:pt x="254828" y="186110"/>
                    </a:lnTo>
                    <a:lnTo>
                      <a:pt x="254828" y="81892"/>
                    </a:lnTo>
                    <a:cubicBezTo>
                      <a:pt x="254828" y="36664"/>
                      <a:pt x="291492" y="0"/>
                      <a:pt x="336720" y="0"/>
                    </a:cubicBezTo>
                    <a:close/>
                  </a:path>
                </a:pathLst>
              </a:custGeom>
              <a:pattFill prst="lgConfetti">
                <a:fgClr>
                  <a:srgbClr val="CC6600"/>
                </a:fgClr>
                <a:bgClr>
                  <a:srgbClr val="6633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6E341700-4494-4999-A9E3-F3959BC0CF00}"/>
                  </a:ext>
                </a:extLst>
              </p:cNvPr>
              <p:cNvSpPr/>
              <p:nvPr/>
            </p:nvSpPr>
            <p:spPr bwMode="auto">
              <a:xfrm>
                <a:off x="904882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DBF32E15-ED26-44DA-A31F-B0733C663EA9}"/>
                  </a:ext>
                </a:extLst>
              </p:cNvPr>
              <p:cNvSpPr/>
              <p:nvPr/>
            </p:nvSpPr>
            <p:spPr bwMode="auto">
              <a:xfrm>
                <a:off x="8446557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A6AF59B3-79E1-4997-A131-7B9AF22D4CE7}"/>
                  </a:ext>
                </a:extLst>
              </p:cNvPr>
              <p:cNvSpPr/>
              <p:nvPr/>
            </p:nvSpPr>
            <p:spPr bwMode="auto">
              <a:xfrm>
                <a:off x="862972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8" name="四角形: 角を丸くする 247">
                <a:extLst>
                  <a:ext uri="{FF2B5EF4-FFF2-40B4-BE49-F238E27FC236}">
                    <a16:creationId xmlns:a16="http://schemas.microsoft.com/office/drawing/2014/main" id="{D4E88F10-B35C-42CE-AACE-B81581D3D8CA}"/>
                  </a:ext>
                </a:extLst>
              </p:cNvPr>
              <p:cNvSpPr/>
              <p:nvPr/>
            </p:nvSpPr>
            <p:spPr bwMode="auto">
              <a:xfrm>
                <a:off x="8235024" y="184636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9" name="四角形: 角を丸くする 248">
                <a:extLst>
                  <a:ext uri="{FF2B5EF4-FFF2-40B4-BE49-F238E27FC236}">
                    <a16:creationId xmlns:a16="http://schemas.microsoft.com/office/drawing/2014/main" id="{440849FC-89D1-4FB8-811B-710F9B866036}"/>
                  </a:ext>
                </a:extLst>
              </p:cNvPr>
              <p:cNvSpPr/>
              <p:nvPr/>
            </p:nvSpPr>
            <p:spPr bwMode="auto">
              <a:xfrm>
                <a:off x="8353098" y="184636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FB6542CB-39F9-480E-9D7F-0B6D4859AE6C}"/>
                  </a:ext>
                </a:extLst>
              </p:cNvPr>
              <p:cNvSpPr/>
              <p:nvPr/>
            </p:nvSpPr>
            <p:spPr bwMode="auto">
              <a:xfrm rot="18900000">
                <a:off x="8355400" y="1651448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1" name="四角形: 角を丸くする 250">
                <a:extLst>
                  <a:ext uri="{FF2B5EF4-FFF2-40B4-BE49-F238E27FC236}">
                    <a16:creationId xmlns:a16="http://schemas.microsoft.com/office/drawing/2014/main" id="{26ED15E3-B31C-41DB-AD39-49EE314F56FF}"/>
                  </a:ext>
                </a:extLst>
              </p:cNvPr>
              <p:cNvSpPr/>
              <p:nvPr/>
            </p:nvSpPr>
            <p:spPr bwMode="auto">
              <a:xfrm>
                <a:off x="8344195" y="132890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2" name="四角形: 角を丸くする 251">
                <a:extLst>
                  <a:ext uri="{FF2B5EF4-FFF2-40B4-BE49-F238E27FC236}">
                    <a16:creationId xmlns:a16="http://schemas.microsoft.com/office/drawing/2014/main" id="{D0CAD2EB-2AFF-48B0-997F-CE0C42CBA9C7}"/>
                  </a:ext>
                </a:extLst>
              </p:cNvPr>
              <p:cNvSpPr/>
              <p:nvPr/>
            </p:nvSpPr>
            <p:spPr bwMode="auto">
              <a:xfrm>
                <a:off x="8515645" y="132890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39A3D488-8733-41D9-AE82-0791D3A4F9E0}"/>
                </a:ext>
              </a:extLst>
            </p:cNvPr>
            <p:cNvGrpSpPr/>
            <p:nvPr/>
          </p:nvGrpSpPr>
          <p:grpSpPr>
            <a:xfrm>
              <a:off x="6900424" y="1421809"/>
              <a:ext cx="581497" cy="758633"/>
              <a:chOff x="8147700" y="901460"/>
              <a:chExt cx="1103738" cy="1439960"/>
            </a:xfrm>
          </p:grpSpPr>
          <p:sp>
            <p:nvSpPr>
              <p:cNvPr id="623" name="四角形: 角を丸くする 622">
                <a:extLst>
                  <a:ext uri="{FF2B5EF4-FFF2-40B4-BE49-F238E27FC236}">
                    <a16:creationId xmlns:a16="http://schemas.microsoft.com/office/drawing/2014/main" id="{2C128638-EBA3-4646-AF56-06882AE294FD}"/>
                  </a:ext>
                </a:extLst>
              </p:cNvPr>
              <p:cNvSpPr/>
              <p:nvPr/>
            </p:nvSpPr>
            <p:spPr bwMode="auto">
              <a:xfrm rot="3600000">
                <a:off x="9027420" y="1396312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4" name="四角形: 角を丸くする 623">
                <a:extLst>
                  <a:ext uri="{FF2B5EF4-FFF2-40B4-BE49-F238E27FC236}">
                    <a16:creationId xmlns:a16="http://schemas.microsoft.com/office/drawing/2014/main" id="{845169BA-4CEA-45B9-B758-593711C8EE2A}"/>
                  </a:ext>
                </a:extLst>
              </p:cNvPr>
              <p:cNvSpPr/>
              <p:nvPr/>
            </p:nvSpPr>
            <p:spPr bwMode="auto">
              <a:xfrm>
                <a:off x="8877516" y="181923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B3590425-C9E5-42F4-9ACD-57BDA4E05A2E}"/>
                  </a:ext>
                </a:extLst>
              </p:cNvPr>
              <p:cNvSpPr/>
              <p:nvPr/>
            </p:nvSpPr>
            <p:spPr bwMode="auto">
              <a:xfrm>
                <a:off x="8877516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F9D04543-E208-4B62-BF74-6873311F874F}"/>
                  </a:ext>
                </a:extLst>
              </p:cNvPr>
              <p:cNvSpPr/>
              <p:nvPr/>
            </p:nvSpPr>
            <p:spPr bwMode="auto">
              <a:xfrm>
                <a:off x="8147700" y="901460"/>
                <a:ext cx="1103738" cy="1412830"/>
              </a:xfrm>
              <a:custGeom>
                <a:avLst/>
                <a:gdLst>
                  <a:gd name="connsiteX0" fmla="*/ 336720 w 1103738"/>
                  <a:gd name="connsiteY0" fmla="*/ 0 h 1412830"/>
                  <a:gd name="connsiteX1" fmla="*/ 418612 w 1103738"/>
                  <a:gd name="connsiteY1" fmla="*/ 81892 h 1412830"/>
                  <a:gd name="connsiteX2" fmla="*/ 418612 w 1103738"/>
                  <a:gd name="connsiteY2" fmla="*/ 135556 h 1412830"/>
                  <a:gd name="connsiteX3" fmla="*/ 425961 w 1103738"/>
                  <a:gd name="connsiteY3" fmla="*/ 134815 h 1412830"/>
                  <a:gd name="connsiteX4" fmla="*/ 497716 w 1103738"/>
                  <a:gd name="connsiteY4" fmla="*/ 134815 h 1412830"/>
                  <a:gd name="connsiteX5" fmla="*/ 497716 w 1103738"/>
                  <a:gd name="connsiteY5" fmla="*/ 81892 h 1412830"/>
                  <a:gd name="connsiteX6" fmla="*/ 579608 w 1103738"/>
                  <a:gd name="connsiteY6" fmla="*/ 0 h 1412830"/>
                  <a:gd name="connsiteX7" fmla="*/ 661500 w 1103738"/>
                  <a:gd name="connsiteY7" fmla="*/ 81892 h 1412830"/>
                  <a:gd name="connsiteX8" fmla="*/ 661500 w 1103738"/>
                  <a:gd name="connsiteY8" fmla="*/ 134815 h 1412830"/>
                  <a:gd name="connsiteX9" fmla="*/ 790279 w 1103738"/>
                  <a:gd name="connsiteY9" fmla="*/ 134815 h 1412830"/>
                  <a:gd name="connsiteX10" fmla="*/ 1103738 w 1103738"/>
                  <a:gd name="connsiteY10" fmla="*/ 448274 h 1412830"/>
                  <a:gd name="connsiteX11" fmla="*/ 1103738 w 1103738"/>
                  <a:gd name="connsiteY11" fmla="*/ 855816 h 1412830"/>
                  <a:gd name="connsiteX12" fmla="*/ 1050204 w 1103738"/>
                  <a:gd name="connsiteY12" fmla="*/ 1031074 h 1412830"/>
                  <a:gd name="connsiteX13" fmla="*/ 1015392 w 1103738"/>
                  <a:gd name="connsiteY13" fmla="*/ 1073267 h 1412830"/>
                  <a:gd name="connsiteX14" fmla="*/ 1015392 w 1103738"/>
                  <a:gd name="connsiteY14" fmla="*/ 1379273 h 1412830"/>
                  <a:gd name="connsiteX15" fmla="*/ 981835 w 1103738"/>
                  <a:gd name="connsiteY15" fmla="*/ 1412830 h 1412830"/>
                  <a:gd name="connsiteX16" fmla="*/ 934679 w 1103738"/>
                  <a:gd name="connsiteY16" fmla="*/ 1412830 h 1412830"/>
                  <a:gd name="connsiteX17" fmla="*/ 901122 w 1103738"/>
                  <a:gd name="connsiteY17" fmla="*/ 1379273 h 1412830"/>
                  <a:gd name="connsiteX18" fmla="*/ 901122 w 1103738"/>
                  <a:gd name="connsiteY18" fmla="*/ 1148109 h 1412830"/>
                  <a:gd name="connsiteX19" fmla="*/ 853452 w 1103738"/>
                  <a:gd name="connsiteY19" fmla="*/ 1162907 h 1412830"/>
                  <a:gd name="connsiteX20" fmla="*/ 790279 w 1103738"/>
                  <a:gd name="connsiteY20" fmla="*/ 1169275 h 1412830"/>
                  <a:gd name="connsiteX21" fmla="*/ 596292 w 1103738"/>
                  <a:gd name="connsiteY21" fmla="*/ 1169275 h 1412830"/>
                  <a:gd name="connsiteX22" fmla="*/ 596292 w 1103738"/>
                  <a:gd name="connsiteY22" fmla="*/ 1379273 h 1412830"/>
                  <a:gd name="connsiteX23" fmla="*/ 562735 w 1103738"/>
                  <a:gd name="connsiteY23" fmla="*/ 1412830 h 1412830"/>
                  <a:gd name="connsiteX24" fmla="*/ 515579 w 1103738"/>
                  <a:gd name="connsiteY24" fmla="*/ 1412830 h 1412830"/>
                  <a:gd name="connsiteX25" fmla="*/ 482022 w 1103738"/>
                  <a:gd name="connsiteY25" fmla="*/ 1379273 h 1412830"/>
                  <a:gd name="connsiteX26" fmla="*/ 482022 w 1103738"/>
                  <a:gd name="connsiteY26" fmla="*/ 1169275 h 1412830"/>
                  <a:gd name="connsiteX27" fmla="*/ 425961 w 1103738"/>
                  <a:gd name="connsiteY27" fmla="*/ 1169275 h 1412830"/>
                  <a:gd name="connsiteX28" fmla="*/ 413127 w 1103738"/>
                  <a:gd name="connsiteY28" fmla="*/ 1167981 h 1412830"/>
                  <a:gd name="connsiteX29" fmla="*/ 413127 w 1103738"/>
                  <a:gd name="connsiteY29" fmla="*/ 1379273 h 1412830"/>
                  <a:gd name="connsiteX30" fmla="*/ 379570 w 1103738"/>
                  <a:gd name="connsiteY30" fmla="*/ 1412830 h 1412830"/>
                  <a:gd name="connsiteX31" fmla="*/ 332414 w 1103738"/>
                  <a:gd name="connsiteY31" fmla="*/ 1412830 h 1412830"/>
                  <a:gd name="connsiteX32" fmla="*/ 298857 w 1103738"/>
                  <a:gd name="connsiteY32" fmla="*/ 1379273 h 1412830"/>
                  <a:gd name="connsiteX33" fmla="*/ 298857 w 1103738"/>
                  <a:gd name="connsiteY33" fmla="*/ 1169274 h 1412830"/>
                  <a:gd name="connsiteX34" fmla="*/ 145959 w 1103738"/>
                  <a:gd name="connsiteY34" fmla="*/ 1169274 h 1412830"/>
                  <a:gd name="connsiteX35" fmla="*/ 0 w 1103738"/>
                  <a:gd name="connsiteY35" fmla="*/ 1023315 h 1412830"/>
                  <a:gd name="connsiteX36" fmla="*/ 0 w 1103738"/>
                  <a:gd name="connsiteY36" fmla="*/ 820408 h 1412830"/>
                  <a:gd name="connsiteX37" fmla="*/ 89145 w 1103738"/>
                  <a:gd name="connsiteY37" fmla="*/ 685919 h 1412830"/>
                  <a:gd name="connsiteX38" fmla="*/ 112502 w 1103738"/>
                  <a:gd name="connsiteY38" fmla="*/ 681204 h 1412830"/>
                  <a:gd name="connsiteX39" fmla="*/ 112502 w 1103738"/>
                  <a:gd name="connsiteY39" fmla="*/ 448274 h 1412830"/>
                  <a:gd name="connsiteX40" fmla="*/ 250703 w 1103738"/>
                  <a:gd name="connsiteY40" fmla="*/ 188349 h 1412830"/>
                  <a:gd name="connsiteX41" fmla="*/ 254828 w 1103738"/>
                  <a:gd name="connsiteY41" fmla="*/ 186110 h 1412830"/>
                  <a:gd name="connsiteX42" fmla="*/ 254828 w 1103738"/>
                  <a:gd name="connsiteY42" fmla="*/ 81892 h 1412830"/>
                  <a:gd name="connsiteX43" fmla="*/ 336720 w 1103738"/>
                  <a:gd name="connsiteY43" fmla="*/ 0 h 1412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103738" h="1412830">
                    <a:moveTo>
                      <a:pt x="336720" y="0"/>
                    </a:moveTo>
                    <a:cubicBezTo>
                      <a:pt x="381948" y="0"/>
                      <a:pt x="418612" y="36664"/>
                      <a:pt x="418612" y="81892"/>
                    </a:cubicBezTo>
                    <a:lnTo>
                      <a:pt x="418612" y="135556"/>
                    </a:lnTo>
                    <a:lnTo>
                      <a:pt x="425961" y="134815"/>
                    </a:lnTo>
                    <a:lnTo>
                      <a:pt x="497716" y="134815"/>
                    </a:lnTo>
                    <a:lnTo>
                      <a:pt x="497716" y="81892"/>
                    </a:lnTo>
                    <a:cubicBezTo>
                      <a:pt x="497716" y="36664"/>
                      <a:pt x="534380" y="0"/>
                      <a:pt x="579608" y="0"/>
                    </a:cubicBezTo>
                    <a:cubicBezTo>
                      <a:pt x="624836" y="0"/>
                      <a:pt x="661500" y="36664"/>
                      <a:pt x="661500" y="81892"/>
                    </a:cubicBezTo>
                    <a:lnTo>
                      <a:pt x="661500" y="134815"/>
                    </a:lnTo>
                    <a:lnTo>
                      <a:pt x="790279" y="134815"/>
                    </a:lnTo>
                    <a:cubicBezTo>
                      <a:pt x="963398" y="134815"/>
                      <a:pt x="1103738" y="275155"/>
                      <a:pt x="1103738" y="448274"/>
                    </a:cubicBezTo>
                    <a:lnTo>
                      <a:pt x="1103738" y="855816"/>
                    </a:lnTo>
                    <a:cubicBezTo>
                      <a:pt x="1103738" y="920736"/>
                      <a:pt x="1084003" y="981046"/>
                      <a:pt x="1050204" y="1031074"/>
                    </a:cubicBezTo>
                    <a:lnTo>
                      <a:pt x="1015392" y="1073267"/>
                    </a:lnTo>
                    <a:lnTo>
                      <a:pt x="1015392" y="1379273"/>
                    </a:lnTo>
                    <a:cubicBezTo>
                      <a:pt x="1015392" y="1397806"/>
                      <a:pt x="1000368" y="1412830"/>
                      <a:pt x="981835" y="1412830"/>
                    </a:cubicBezTo>
                    <a:lnTo>
                      <a:pt x="934679" y="1412830"/>
                    </a:lnTo>
                    <a:cubicBezTo>
                      <a:pt x="916146" y="1412830"/>
                      <a:pt x="901122" y="1397806"/>
                      <a:pt x="901122" y="1379273"/>
                    </a:cubicBezTo>
                    <a:lnTo>
                      <a:pt x="901122" y="1148109"/>
                    </a:lnTo>
                    <a:lnTo>
                      <a:pt x="853452" y="1162907"/>
                    </a:lnTo>
                    <a:cubicBezTo>
                      <a:pt x="833047" y="1167082"/>
                      <a:pt x="811919" y="1169275"/>
                      <a:pt x="790279" y="1169275"/>
                    </a:cubicBezTo>
                    <a:lnTo>
                      <a:pt x="596292" y="1169275"/>
                    </a:lnTo>
                    <a:lnTo>
                      <a:pt x="596292" y="1379273"/>
                    </a:lnTo>
                    <a:cubicBezTo>
                      <a:pt x="596292" y="1397806"/>
                      <a:pt x="581268" y="1412830"/>
                      <a:pt x="562735" y="1412830"/>
                    </a:cubicBezTo>
                    <a:lnTo>
                      <a:pt x="515579" y="1412830"/>
                    </a:lnTo>
                    <a:cubicBezTo>
                      <a:pt x="497046" y="1412830"/>
                      <a:pt x="482022" y="1397806"/>
                      <a:pt x="482022" y="1379273"/>
                    </a:cubicBezTo>
                    <a:lnTo>
                      <a:pt x="482022" y="1169275"/>
                    </a:lnTo>
                    <a:lnTo>
                      <a:pt x="425961" y="1169275"/>
                    </a:lnTo>
                    <a:lnTo>
                      <a:pt x="413127" y="1167981"/>
                    </a:lnTo>
                    <a:lnTo>
                      <a:pt x="413127" y="1379273"/>
                    </a:lnTo>
                    <a:cubicBezTo>
                      <a:pt x="413127" y="1397806"/>
                      <a:pt x="398103" y="1412830"/>
                      <a:pt x="379570" y="1412830"/>
                    </a:cubicBezTo>
                    <a:lnTo>
                      <a:pt x="332414" y="1412830"/>
                    </a:lnTo>
                    <a:cubicBezTo>
                      <a:pt x="313881" y="1412830"/>
                      <a:pt x="298857" y="1397806"/>
                      <a:pt x="298857" y="1379273"/>
                    </a:cubicBezTo>
                    <a:lnTo>
                      <a:pt x="298857" y="1169274"/>
                    </a:lnTo>
                    <a:lnTo>
                      <a:pt x="145959" y="1169274"/>
                    </a:lnTo>
                    <a:cubicBezTo>
                      <a:pt x="65348" y="1169274"/>
                      <a:pt x="0" y="1103926"/>
                      <a:pt x="0" y="1023315"/>
                    </a:cubicBezTo>
                    <a:lnTo>
                      <a:pt x="0" y="820408"/>
                    </a:lnTo>
                    <a:cubicBezTo>
                      <a:pt x="0" y="759950"/>
                      <a:pt x="36759" y="708077"/>
                      <a:pt x="89145" y="685919"/>
                    </a:cubicBezTo>
                    <a:lnTo>
                      <a:pt x="112502" y="681204"/>
                    </a:lnTo>
                    <a:lnTo>
                      <a:pt x="112502" y="448274"/>
                    </a:lnTo>
                    <a:cubicBezTo>
                      <a:pt x="112502" y="340075"/>
                      <a:pt x="167322" y="244680"/>
                      <a:pt x="250703" y="188349"/>
                    </a:cubicBezTo>
                    <a:lnTo>
                      <a:pt x="254828" y="186110"/>
                    </a:lnTo>
                    <a:lnTo>
                      <a:pt x="254828" y="81892"/>
                    </a:lnTo>
                    <a:cubicBezTo>
                      <a:pt x="254828" y="36664"/>
                      <a:pt x="291492" y="0"/>
                      <a:pt x="336720" y="0"/>
                    </a:cubicBezTo>
                    <a:close/>
                  </a:path>
                </a:pathLst>
              </a:custGeom>
              <a:pattFill prst="lgConfetti">
                <a:fgClr>
                  <a:schemeClr val="accent2">
                    <a:lumMod val="60000"/>
                    <a:lumOff val="4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1AFB0C51-A750-4454-9A18-473F5B37FF70}"/>
                  </a:ext>
                </a:extLst>
              </p:cNvPr>
              <p:cNvSpPr/>
              <p:nvPr/>
            </p:nvSpPr>
            <p:spPr bwMode="auto">
              <a:xfrm>
                <a:off x="904882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95B6527B-F44C-4971-B6E2-9D94D6AC4C42}"/>
                  </a:ext>
                </a:extLst>
              </p:cNvPr>
              <p:cNvSpPr/>
              <p:nvPr/>
            </p:nvSpPr>
            <p:spPr bwMode="auto">
              <a:xfrm>
                <a:off x="8446557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BE6B760D-917E-4F06-9629-E3D15EAF3A87}"/>
                  </a:ext>
                </a:extLst>
              </p:cNvPr>
              <p:cNvSpPr/>
              <p:nvPr/>
            </p:nvSpPr>
            <p:spPr bwMode="auto">
              <a:xfrm>
                <a:off x="862972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0" name="四角形: 角を丸くする 629">
                <a:extLst>
                  <a:ext uri="{FF2B5EF4-FFF2-40B4-BE49-F238E27FC236}">
                    <a16:creationId xmlns:a16="http://schemas.microsoft.com/office/drawing/2014/main" id="{B35225CA-5670-43E2-BABF-FEDD657649D6}"/>
                  </a:ext>
                </a:extLst>
              </p:cNvPr>
              <p:cNvSpPr/>
              <p:nvPr/>
            </p:nvSpPr>
            <p:spPr bwMode="auto">
              <a:xfrm>
                <a:off x="8235024" y="1900237"/>
                <a:ext cx="71067" cy="9901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1" name="四角形: 角を丸くする 630">
                <a:extLst>
                  <a:ext uri="{FF2B5EF4-FFF2-40B4-BE49-F238E27FC236}">
                    <a16:creationId xmlns:a16="http://schemas.microsoft.com/office/drawing/2014/main" id="{AA1ADBB4-A7AE-4C95-A0DE-D919F365F161}"/>
                  </a:ext>
                </a:extLst>
              </p:cNvPr>
              <p:cNvSpPr/>
              <p:nvPr/>
            </p:nvSpPr>
            <p:spPr bwMode="auto">
              <a:xfrm>
                <a:off x="8353098" y="1900237"/>
                <a:ext cx="71067" cy="9901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2" name="四角形: 角を丸くする 631">
                <a:extLst>
                  <a:ext uri="{FF2B5EF4-FFF2-40B4-BE49-F238E27FC236}">
                    <a16:creationId xmlns:a16="http://schemas.microsoft.com/office/drawing/2014/main" id="{BF382273-B09A-45B9-AEAE-03513D90D2FF}"/>
                  </a:ext>
                </a:extLst>
              </p:cNvPr>
              <p:cNvSpPr/>
              <p:nvPr/>
            </p:nvSpPr>
            <p:spPr bwMode="auto">
              <a:xfrm>
                <a:off x="8344195" y="1416898"/>
                <a:ext cx="65242" cy="9202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3" name="四角形: 角を丸くする 632">
                <a:extLst>
                  <a:ext uri="{FF2B5EF4-FFF2-40B4-BE49-F238E27FC236}">
                    <a16:creationId xmlns:a16="http://schemas.microsoft.com/office/drawing/2014/main" id="{4EE76E33-463F-4558-BA02-2E9417627A07}"/>
                  </a:ext>
                </a:extLst>
              </p:cNvPr>
              <p:cNvSpPr/>
              <p:nvPr/>
            </p:nvSpPr>
            <p:spPr bwMode="auto">
              <a:xfrm>
                <a:off x="8515645" y="1416898"/>
                <a:ext cx="65242" cy="9202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AD75E62-D81D-45F9-BB6C-BD5459FF12B7}"/>
              </a:ext>
            </a:extLst>
          </p:cNvPr>
          <p:cNvGrpSpPr/>
          <p:nvPr/>
        </p:nvGrpSpPr>
        <p:grpSpPr>
          <a:xfrm>
            <a:off x="4069861" y="976339"/>
            <a:ext cx="1752837" cy="1279928"/>
            <a:chOff x="4069861" y="976339"/>
            <a:chExt cx="1752837" cy="1279928"/>
          </a:xfrm>
        </p:grpSpPr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4496E1F0-8631-4345-B8DD-68ABC5BFF924}"/>
                </a:ext>
              </a:extLst>
            </p:cNvPr>
            <p:cNvGrpSpPr/>
            <p:nvPr/>
          </p:nvGrpSpPr>
          <p:grpSpPr>
            <a:xfrm>
              <a:off x="4069861" y="976339"/>
              <a:ext cx="1496060" cy="1184739"/>
              <a:chOff x="2279511" y="901460"/>
              <a:chExt cx="1789105" cy="1416803"/>
            </a:xfrm>
          </p:grpSpPr>
          <p:sp>
            <p:nvSpPr>
              <p:cNvPr id="265" name="四角形: 角を丸くする 264">
                <a:extLst>
                  <a:ext uri="{FF2B5EF4-FFF2-40B4-BE49-F238E27FC236}">
                    <a16:creationId xmlns:a16="http://schemas.microsoft.com/office/drawing/2014/main" id="{9171752E-F1E3-46B3-8FBD-9775391E4338}"/>
                  </a:ext>
                </a:extLst>
              </p:cNvPr>
              <p:cNvSpPr/>
              <p:nvPr/>
            </p:nvSpPr>
            <p:spPr bwMode="auto">
              <a:xfrm rot="20700000">
                <a:off x="3713307" y="1396315"/>
                <a:ext cx="355309" cy="86615"/>
              </a:xfrm>
              <a:prstGeom prst="roundRect">
                <a:avLst>
                  <a:gd name="adj" fmla="val 50000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6" name="月 265">
                <a:extLst>
                  <a:ext uri="{FF2B5EF4-FFF2-40B4-BE49-F238E27FC236}">
                    <a16:creationId xmlns:a16="http://schemas.microsoft.com/office/drawing/2014/main" id="{9900C762-FF3F-4049-A9E1-963E6444914F}"/>
                  </a:ext>
                </a:extLst>
              </p:cNvPr>
              <p:cNvSpPr/>
              <p:nvPr/>
            </p:nvSpPr>
            <p:spPr bwMode="auto">
              <a:xfrm rot="18900000">
                <a:off x="2279511" y="1633987"/>
                <a:ext cx="208481" cy="416961"/>
              </a:xfrm>
              <a:prstGeom prst="moon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7" name="四角形: 角を丸くする 266">
                <a:extLst>
                  <a:ext uri="{FF2B5EF4-FFF2-40B4-BE49-F238E27FC236}">
                    <a16:creationId xmlns:a16="http://schemas.microsoft.com/office/drawing/2014/main" id="{E5CECCC1-A278-47AD-9D3A-7FA2D651F505}"/>
                  </a:ext>
                </a:extLst>
              </p:cNvPr>
              <p:cNvSpPr/>
              <p:nvPr/>
            </p:nvSpPr>
            <p:spPr bwMode="auto">
              <a:xfrm rot="1800000">
                <a:off x="2746822" y="90146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8" name="四角形: 角を丸くする 267">
                <a:extLst>
                  <a:ext uri="{FF2B5EF4-FFF2-40B4-BE49-F238E27FC236}">
                    <a16:creationId xmlns:a16="http://schemas.microsoft.com/office/drawing/2014/main" id="{65CC3FD1-8BA5-45C0-A217-A942FDC25CA8}"/>
                  </a:ext>
                </a:extLst>
              </p:cNvPr>
              <p:cNvSpPr/>
              <p:nvPr/>
            </p:nvSpPr>
            <p:spPr bwMode="auto">
              <a:xfrm rot="18900000">
                <a:off x="3412800" y="1823208"/>
                <a:ext cx="114270" cy="495055"/>
              </a:xfrm>
              <a:prstGeom prst="roundRect">
                <a:avLst>
                  <a:gd name="adj" fmla="val 29366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C6888493-CC1D-4B8B-9E91-B77A44761C7D}"/>
                  </a:ext>
                </a:extLst>
              </p:cNvPr>
              <p:cNvSpPr/>
              <p:nvPr/>
            </p:nvSpPr>
            <p:spPr bwMode="auto">
              <a:xfrm rot="18900000">
                <a:off x="3569967" y="217551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021421D6-35B7-496C-86FE-1CDA2461FD2A}"/>
                  </a:ext>
                </a:extLst>
              </p:cNvPr>
              <p:cNvSpPr/>
              <p:nvPr/>
            </p:nvSpPr>
            <p:spPr bwMode="auto">
              <a:xfrm>
                <a:off x="2358426" y="908537"/>
                <a:ext cx="1533554" cy="1363727"/>
              </a:xfrm>
              <a:custGeom>
                <a:avLst/>
                <a:gdLst>
                  <a:gd name="connsiteX0" fmla="*/ 756664 w 1533554"/>
                  <a:gd name="connsiteY0" fmla="*/ 620 h 1363727"/>
                  <a:gd name="connsiteX1" fmla="*/ 787488 w 1533554"/>
                  <a:gd name="connsiteY1" fmla="*/ 10985 h 1363727"/>
                  <a:gd name="connsiteX2" fmla="*/ 817462 w 1533554"/>
                  <a:gd name="connsiteY2" fmla="*/ 122851 h 1363727"/>
                  <a:gd name="connsiteX3" fmla="*/ 814641 w 1533554"/>
                  <a:gd name="connsiteY3" fmla="*/ 127738 h 1363727"/>
                  <a:gd name="connsiteX4" fmla="*/ 1357648 w 1533554"/>
                  <a:gd name="connsiteY4" fmla="*/ 127738 h 1363727"/>
                  <a:gd name="connsiteX5" fmla="*/ 1530171 w 1533554"/>
                  <a:gd name="connsiteY5" fmla="*/ 300261 h 1363727"/>
                  <a:gd name="connsiteX6" fmla="*/ 1530171 w 1533554"/>
                  <a:gd name="connsiteY6" fmla="*/ 990330 h 1363727"/>
                  <a:gd name="connsiteX7" fmla="*/ 1424802 w 1533554"/>
                  <a:gd name="connsiteY7" fmla="*/ 1149295 h 1363727"/>
                  <a:gd name="connsiteX8" fmla="*/ 1404102 w 1533554"/>
                  <a:gd name="connsiteY8" fmla="*/ 1153474 h 1363727"/>
                  <a:gd name="connsiteX9" fmla="*/ 1523726 w 1533554"/>
                  <a:gd name="connsiteY9" fmla="*/ 1273098 h 1363727"/>
                  <a:gd name="connsiteX10" fmla="*/ 1523726 w 1533554"/>
                  <a:gd name="connsiteY10" fmla="*/ 1320555 h 1363727"/>
                  <a:gd name="connsiteX11" fmla="*/ 1490381 w 1533554"/>
                  <a:gd name="connsiteY11" fmla="*/ 1353899 h 1363727"/>
                  <a:gd name="connsiteX12" fmla="*/ 1442925 w 1533554"/>
                  <a:gd name="connsiteY12" fmla="*/ 1353899 h 1363727"/>
                  <a:gd name="connsiteX13" fmla="*/ 1251879 w 1533554"/>
                  <a:gd name="connsiteY13" fmla="*/ 1162853 h 1363727"/>
                  <a:gd name="connsiteX14" fmla="*/ 793181 w 1533554"/>
                  <a:gd name="connsiteY14" fmla="*/ 1162853 h 1363727"/>
                  <a:gd name="connsiteX15" fmla="*/ 602135 w 1533554"/>
                  <a:gd name="connsiteY15" fmla="*/ 1353899 h 1363727"/>
                  <a:gd name="connsiteX16" fmla="*/ 554678 w 1533554"/>
                  <a:gd name="connsiteY16" fmla="*/ 1353899 h 1363727"/>
                  <a:gd name="connsiteX17" fmla="*/ 521334 w 1533554"/>
                  <a:gd name="connsiteY17" fmla="*/ 1320555 h 1363727"/>
                  <a:gd name="connsiteX18" fmla="*/ 521334 w 1533554"/>
                  <a:gd name="connsiteY18" fmla="*/ 1273098 h 1363727"/>
                  <a:gd name="connsiteX19" fmla="*/ 631579 w 1533554"/>
                  <a:gd name="connsiteY19" fmla="*/ 1162853 h 1363727"/>
                  <a:gd name="connsiteX20" fmla="*/ 574702 w 1533554"/>
                  <a:gd name="connsiteY20" fmla="*/ 1162853 h 1363727"/>
                  <a:gd name="connsiteX21" fmla="*/ 572665 w 1533554"/>
                  <a:gd name="connsiteY21" fmla="*/ 1162853 h 1363727"/>
                  <a:gd name="connsiteX22" fmla="*/ 381619 w 1533554"/>
                  <a:gd name="connsiteY22" fmla="*/ 1353899 h 1363727"/>
                  <a:gd name="connsiteX23" fmla="*/ 334162 w 1533554"/>
                  <a:gd name="connsiteY23" fmla="*/ 1353899 h 1363727"/>
                  <a:gd name="connsiteX24" fmla="*/ 300818 w 1533554"/>
                  <a:gd name="connsiteY24" fmla="*/ 1320555 h 1363727"/>
                  <a:gd name="connsiteX25" fmla="*/ 300818 w 1533554"/>
                  <a:gd name="connsiteY25" fmla="*/ 1273098 h 1363727"/>
                  <a:gd name="connsiteX26" fmla="*/ 411063 w 1533554"/>
                  <a:gd name="connsiteY26" fmla="*/ 1162853 h 1363727"/>
                  <a:gd name="connsiteX27" fmla="*/ 145378 w 1533554"/>
                  <a:gd name="connsiteY27" fmla="*/ 1162853 h 1363727"/>
                  <a:gd name="connsiteX28" fmla="*/ 0 w 1533554"/>
                  <a:gd name="connsiteY28" fmla="*/ 1017475 h 1363727"/>
                  <a:gd name="connsiteX29" fmla="*/ 0 w 1533554"/>
                  <a:gd name="connsiteY29" fmla="*/ 813176 h 1363727"/>
                  <a:gd name="connsiteX30" fmla="*/ 145378 w 1533554"/>
                  <a:gd name="connsiteY30" fmla="*/ 667798 h 1363727"/>
                  <a:gd name="connsiteX31" fmla="*/ 270031 w 1533554"/>
                  <a:gd name="connsiteY31" fmla="*/ 667798 h 1363727"/>
                  <a:gd name="connsiteX32" fmla="*/ 270031 w 1533554"/>
                  <a:gd name="connsiteY32" fmla="*/ 300261 h 1363727"/>
                  <a:gd name="connsiteX33" fmla="*/ 442554 w 1533554"/>
                  <a:gd name="connsiteY33" fmla="*/ 127738 h 1363727"/>
                  <a:gd name="connsiteX34" fmla="*/ 625519 w 1533554"/>
                  <a:gd name="connsiteY34" fmla="*/ 127738 h 1363727"/>
                  <a:gd name="connsiteX35" fmla="*/ 675621 w 1533554"/>
                  <a:gd name="connsiteY35" fmla="*/ 40959 h 1363727"/>
                  <a:gd name="connsiteX36" fmla="*/ 756664 w 1533554"/>
                  <a:gd name="connsiteY36" fmla="*/ 620 h 1363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533554" h="1363727">
                    <a:moveTo>
                      <a:pt x="756664" y="620"/>
                    </a:moveTo>
                    <a:cubicBezTo>
                      <a:pt x="767221" y="1930"/>
                      <a:pt x="777696" y="5331"/>
                      <a:pt x="787488" y="10985"/>
                    </a:cubicBezTo>
                    <a:cubicBezTo>
                      <a:pt x="826656" y="33599"/>
                      <a:pt x="840076" y="83683"/>
                      <a:pt x="817462" y="122851"/>
                    </a:cubicBezTo>
                    <a:lnTo>
                      <a:pt x="814641" y="127738"/>
                    </a:lnTo>
                    <a:lnTo>
                      <a:pt x="1357648" y="127738"/>
                    </a:lnTo>
                    <a:cubicBezTo>
                      <a:pt x="1452930" y="127738"/>
                      <a:pt x="1530171" y="204979"/>
                      <a:pt x="1530171" y="300261"/>
                    </a:cubicBezTo>
                    <a:lnTo>
                      <a:pt x="1530171" y="990330"/>
                    </a:lnTo>
                    <a:cubicBezTo>
                      <a:pt x="1530171" y="1061792"/>
                      <a:pt x="1486723" y="1123105"/>
                      <a:pt x="1424802" y="1149295"/>
                    </a:cubicBezTo>
                    <a:lnTo>
                      <a:pt x="1404102" y="1153474"/>
                    </a:lnTo>
                    <a:lnTo>
                      <a:pt x="1523726" y="1273098"/>
                    </a:lnTo>
                    <a:cubicBezTo>
                      <a:pt x="1536830" y="1286203"/>
                      <a:pt x="1536830" y="1307450"/>
                      <a:pt x="1523726" y="1320555"/>
                    </a:cubicBezTo>
                    <a:lnTo>
                      <a:pt x="1490381" y="1353899"/>
                    </a:lnTo>
                    <a:cubicBezTo>
                      <a:pt x="1477277" y="1367004"/>
                      <a:pt x="1456029" y="1367004"/>
                      <a:pt x="1442925" y="1353899"/>
                    </a:cubicBezTo>
                    <a:lnTo>
                      <a:pt x="1251879" y="1162853"/>
                    </a:lnTo>
                    <a:lnTo>
                      <a:pt x="793181" y="1162853"/>
                    </a:lnTo>
                    <a:lnTo>
                      <a:pt x="602135" y="1353899"/>
                    </a:lnTo>
                    <a:cubicBezTo>
                      <a:pt x="589030" y="1367004"/>
                      <a:pt x="567783" y="1367004"/>
                      <a:pt x="554678" y="1353899"/>
                    </a:cubicBezTo>
                    <a:lnTo>
                      <a:pt x="521334" y="1320555"/>
                    </a:lnTo>
                    <a:cubicBezTo>
                      <a:pt x="508229" y="1307450"/>
                      <a:pt x="508229" y="1286203"/>
                      <a:pt x="521334" y="1273098"/>
                    </a:cubicBezTo>
                    <a:lnTo>
                      <a:pt x="631579" y="1162853"/>
                    </a:lnTo>
                    <a:lnTo>
                      <a:pt x="574702" y="1162853"/>
                    </a:lnTo>
                    <a:lnTo>
                      <a:pt x="572665" y="1162853"/>
                    </a:lnTo>
                    <a:lnTo>
                      <a:pt x="381619" y="1353899"/>
                    </a:lnTo>
                    <a:cubicBezTo>
                      <a:pt x="368514" y="1367004"/>
                      <a:pt x="347267" y="1367004"/>
                      <a:pt x="334162" y="1353899"/>
                    </a:cubicBezTo>
                    <a:lnTo>
                      <a:pt x="300818" y="1320555"/>
                    </a:lnTo>
                    <a:cubicBezTo>
                      <a:pt x="287713" y="1307450"/>
                      <a:pt x="287713" y="1286203"/>
                      <a:pt x="300818" y="1273098"/>
                    </a:cubicBezTo>
                    <a:lnTo>
                      <a:pt x="411063" y="1162853"/>
                    </a:lnTo>
                    <a:lnTo>
                      <a:pt x="145378" y="1162853"/>
                    </a:lnTo>
                    <a:cubicBezTo>
                      <a:pt x="65088" y="1162853"/>
                      <a:pt x="0" y="1097765"/>
                      <a:pt x="0" y="1017475"/>
                    </a:cubicBezTo>
                    <a:lnTo>
                      <a:pt x="0" y="813176"/>
                    </a:lnTo>
                    <a:cubicBezTo>
                      <a:pt x="0" y="732886"/>
                      <a:pt x="65088" y="667798"/>
                      <a:pt x="145378" y="667798"/>
                    </a:cubicBezTo>
                    <a:lnTo>
                      <a:pt x="270031" y="667798"/>
                    </a:lnTo>
                    <a:lnTo>
                      <a:pt x="270031" y="300261"/>
                    </a:lnTo>
                    <a:cubicBezTo>
                      <a:pt x="270031" y="204979"/>
                      <a:pt x="347272" y="127738"/>
                      <a:pt x="442554" y="127738"/>
                    </a:cubicBezTo>
                    <a:lnTo>
                      <a:pt x="625519" y="127738"/>
                    </a:lnTo>
                    <a:lnTo>
                      <a:pt x="675621" y="40959"/>
                    </a:lnTo>
                    <a:cubicBezTo>
                      <a:pt x="692582" y="11583"/>
                      <a:pt x="724994" y="-3310"/>
                      <a:pt x="756664" y="620"/>
                    </a:cubicBezTo>
                    <a:close/>
                  </a:path>
                </a:pathLst>
              </a:custGeom>
              <a:pattFill prst="lgConfetti">
                <a:fgClr>
                  <a:srgbClr val="CC6600"/>
                </a:fgClr>
                <a:bgClr>
                  <a:srgbClr val="6633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75C1168B-BDD7-40EB-A9FC-0D78B5E84B72}"/>
                  </a:ext>
                </a:extLst>
              </p:cNvPr>
              <p:cNvSpPr/>
              <p:nvPr/>
            </p:nvSpPr>
            <p:spPr bwMode="auto">
              <a:xfrm>
                <a:off x="2763472" y="1381500"/>
                <a:ext cx="65242" cy="127429"/>
              </a:xfrm>
              <a:custGeom>
                <a:avLst/>
                <a:gdLst>
                  <a:gd name="connsiteX0" fmla="*/ 0 w 65242"/>
                  <a:gd name="connsiteY0" fmla="*/ 0 h 127429"/>
                  <a:gd name="connsiteX1" fmla="*/ 65242 w 65242"/>
                  <a:gd name="connsiteY1" fmla="*/ 37668 h 127429"/>
                  <a:gd name="connsiteX2" fmla="*/ 65242 w 65242"/>
                  <a:gd name="connsiteY2" fmla="*/ 94808 h 127429"/>
                  <a:gd name="connsiteX3" fmla="*/ 32621 w 65242"/>
                  <a:gd name="connsiteY3" fmla="*/ 127429 h 127429"/>
                  <a:gd name="connsiteX4" fmla="*/ 0 w 65242"/>
                  <a:gd name="connsiteY4" fmla="*/ 94808 h 127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242" h="127429">
                    <a:moveTo>
                      <a:pt x="0" y="0"/>
                    </a:moveTo>
                    <a:lnTo>
                      <a:pt x="65242" y="37668"/>
                    </a:lnTo>
                    <a:lnTo>
                      <a:pt x="65242" y="94808"/>
                    </a:lnTo>
                    <a:cubicBezTo>
                      <a:pt x="65242" y="112824"/>
                      <a:pt x="50637" y="127429"/>
                      <a:pt x="32621" y="127429"/>
                    </a:cubicBezTo>
                    <a:cubicBezTo>
                      <a:pt x="14605" y="127429"/>
                      <a:pt x="0" y="112824"/>
                      <a:pt x="0" y="9480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A1A92A70-C5C6-40DE-BBAB-086755E7A965}"/>
                  </a:ext>
                </a:extLst>
              </p:cNvPr>
              <p:cNvSpPr/>
              <p:nvPr/>
            </p:nvSpPr>
            <p:spPr bwMode="auto">
              <a:xfrm>
                <a:off x="2939492" y="1388608"/>
                <a:ext cx="65242" cy="120320"/>
              </a:xfrm>
              <a:custGeom>
                <a:avLst/>
                <a:gdLst>
                  <a:gd name="connsiteX0" fmla="*/ 65242 w 65242"/>
                  <a:gd name="connsiteY0" fmla="*/ 0 h 120320"/>
                  <a:gd name="connsiteX1" fmla="*/ 65242 w 65242"/>
                  <a:gd name="connsiteY1" fmla="*/ 87699 h 120320"/>
                  <a:gd name="connsiteX2" fmla="*/ 32621 w 65242"/>
                  <a:gd name="connsiteY2" fmla="*/ 120320 h 120320"/>
                  <a:gd name="connsiteX3" fmla="*/ 0 w 65242"/>
                  <a:gd name="connsiteY3" fmla="*/ 87699 h 120320"/>
                  <a:gd name="connsiteX4" fmla="*/ 0 w 65242"/>
                  <a:gd name="connsiteY4" fmla="*/ 37668 h 12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242" h="120320">
                    <a:moveTo>
                      <a:pt x="65242" y="0"/>
                    </a:moveTo>
                    <a:lnTo>
                      <a:pt x="65242" y="87699"/>
                    </a:lnTo>
                    <a:cubicBezTo>
                      <a:pt x="65242" y="105715"/>
                      <a:pt x="50637" y="120320"/>
                      <a:pt x="32621" y="120320"/>
                    </a:cubicBezTo>
                    <a:cubicBezTo>
                      <a:pt x="14605" y="120320"/>
                      <a:pt x="0" y="105715"/>
                      <a:pt x="0" y="87699"/>
                    </a:cubicBezTo>
                    <a:lnTo>
                      <a:pt x="0" y="37668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3" name="四角形: 角を丸くする 272">
                <a:extLst>
                  <a:ext uri="{FF2B5EF4-FFF2-40B4-BE49-F238E27FC236}">
                    <a16:creationId xmlns:a16="http://schemas.microsoft.com/office/drawing/2014/main" id="{6CDA51AA-F532-427D-A4BA-7E601F7B022A}"/>
                  </a:ext>
                </a:extLst>
              </p:cNvPr>
              <p:cNvSpPr/>
              <p:nvPr/>
            </p:nvSpPr>
            <p:spPr bwMode="auto">
              <a:xfrm>
                <a:off x="2440968" y="184636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4" name="四角形: 角を丸くする 273">
                <a:extLst>
                  <a:ext uri="{FF2B5EF4-FFF2-40B4-BE49-F238E27FC236}">
                    <a16:creationId xmlns:a16="http://schemas.microsoft.com/office/drawing/2014/main" id="{AFBEB643-E988-41C5-83A9-3A22BC254063}"/>
                  </a:ext>
                </a:extLst>
              </p:cNvPr>
              <p:cNvSpPr/>
              <p:nvPr/>
            </p:nvSpPr>
            <p:spPr bwMode="auto">
              <a:xfrm>
                <a:off x="2559042" y="184636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427C9107-E556-472E-9E22-D0114FEAE22C}"/>
                  </a:ext>
                </a:extLst>
              </p:cNvPr>
              <p:cNvSpPr/>
              <p:nvPr/>
            </p:nvSpPr>
            <p:spPr bwMode="auto">
              <a:xfrm rot="18900000">
                <a:off x="2615966" y="1651450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BBDCB62D-03D0-4339-8C04-0A240B094699}"/>
                  </a:ext>
                </a:extLst>
              </p:cNvPr>
              <p:cNvSpPr/>
              <p:nvPr/>
            </p:nvSpPr>
            <p:spPr bwMode="auto">
              <a:xfrm rot="2700000">
                <a:off x="2857159" y="217551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F7FEEC68-B7CD-447A-B1F7-9D0BD90FF5BD}"/>
                  </a:ext>
                </a:extLst>
              </p:cNvPr>
              <p:cNvSpPr/>
              <p:nvPr/>
            </p:nvSpPr>
            <p:spPr bwMode="auto">
              <a:xfrm rot="18900000">
                <a:off x="3790484" y="217551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997192EC-8E5C-45CB-88F5-26A92D19C5F7}"/>
                  </a:ext>
                </a:extLst>
              </p:cNvPr>
              <p:cNvSpPr/>
              <p:nvPr/>
            </p:nvSpPr>
            <p:spPr bwMode="auto">
              <a:xfrm rot="2700000">
                <a:off x="2636642" y="217551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DAE616FA-614F-4E9A-9940-1636D058C768}"/>
                </a:ext>
              </a:extLst>
            </p:cNvPr>
            <p:cNvGrpSpPr/>
            <p:nvPr/>
          </p:nvGrpSpPr>
          <p:grpSpPr>
            <a:xfrm>
              <a:off x="4921695" y="1509833"/>
              <a:ext cx="901003" cy="746434"/>
              <a:chOff x="2358426" y="901460"/>
              <a:chExt cx="1710190" cy="1416803"/>
            </a:xfrm>
          </p:grpSpPr>
          <p:grpSp>
            <p:nvGrpSpPr>
              <p:cNvPr id="635" name="グループ化 634">
                <a:extLst>
                  <a:ext uri="{FF2B5EF4-FFF2-40B4-BE49-F238E27FC236}">
                    <a16:creationId xmlns:a16="http://schemas.microsoft.com/office/drawing/2014/main" id="{1618136B-5B4A-4CAC-AF32-79E4F0337ADA}"/>
                  </a:ext>
                </a:extLst>
              </p:cNvPr>
              <p:cNvGrpSpPr/>
              <p:nvPr/>
            </p:nvGrpSpPr>
            <p:grpSpPr>
              <a:xfrm>
                <a:off x="2358426" y="901460"/>
                <a:ext cx="1710190" cy="1416803"/>
                <a:chOff x="2358426" y="901460"/>
                <a:chExt cx="1710190" cy="1416803"/>
              </a:xfrm>
            </p:grpSpPr>
            <p:sp>
              <p:nvSpPr>
                <p:cNvPr id="639" name="四角形: 角を丸くする 638">
                  <a:extLst>
                    <a:ext uri="{FF2B5EF4-FFF2-40B4-BE49-F238E27FC236}">
                      <a16:creationId xmlns:a16="http://schemas.microsoft.com/office/drawing/2014/main" id="{E5435256-2DB1-438A-8D96-07AC896526DD}"/>
                    </a:ext>
                  </a:extLst>
                </p:cNvPr>
                <p:cNvSpPr/>
                <p:nvPr/>
              </p:nvSpPr>
              <p:spPr bwMode="auto">
                <a:xfrm rot="20700000">
                  <a:off x="3713307" y="1396315"/>
                  <a:ext cx="355309" cy="8661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0" name="四角形: 角を丸くする 639">
                  <a:extLst>
                    <a:ext uri="{FF2B5EF4-FFF2-40B4-BE49-F238E27FC236}">
                      <a16:creationId xmlns:a16="http://schemas.microsoft.com/office/drawing/2014/main" id="{8CAEF53B-4430-430B-8BCE-1BE4CD1777E7}"/>
                    </a:ext>
                  </a:extLst>
                </p:cNvPr>
                <p:cNvSpPr/>
                <p:nvPr/>
              </p:nvSpPr>
              <p:spPr bwMode="auto">
                <a:xfrm rot="1800000">
                  <a:off x="2746822" y="901460"/>
                  <a:ext cx="163784" cy="2696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1" name="四角形: 角を丸くする 640">
                  <a:extLst>
                    <a:ext uri="{FF2B5EF4-FFF2-40B4-BE49-F238E27FC236}">
                      <a16:creationId xmlns:a16="http://schemas.microsoft.com/office/drawing/2014/main" id="{9AADF296-3808-441B-9E5F-5ECCFD942245}"/>
                    </a:ext>
                  </a:extLst>
                </p:cNvPr>
                <p:cNvSpPr/>
                <p:nvPr/>
              </p:nvSpPr>
              <p:spPr bwMode="auto">
                <a:xfrm rot="18900000">
                  <a:off x="3412800" y="1823208"/>
                  <a:ext cx="114270" cy="495055"/>
                </a:xfrm>
                <a:prstGeom prst="roundRect">
                  <a:avLst>
                    <a:gd name="adj" fmla="val 29366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2" name="フリーフォーム: 図形 641">
                  <a:extLst>
                    <a:ext uri="{FF2B5EF4-FFF2-40B4-BE49-F238E27FC236}">
                      <a16:creationId xmlns:a16="http://schemas.microsoft.com/office/drawing/2014/main" id="{80626918-2904-4B38-AB10-7B6C505C54ED}"/>
                    </a:ext>
                  </a:extLst>
                </p:cNvPr>
                <p:cNvSpPr/>
                <p:nvPr/>
              </p:nvSpPr>
              <p:spPr bwMode="auto">
                <a:xfrm rot="18900000">
                  <a:off x="3569967" y="217551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3497B188-9C55-40AF-A73B-F2F358A10D8F}"/>
                    </a:ext>
                  </a:extLst>
                </p:cNvPr>
                <p:cNvSpPr/>
                <p:nvPr/>
              </p:nvSpPr>
              <p:spPr bwMode="auto">
                <a:xfrm>
                  <a:off x="2358426" y="908537"/>
                  <a:ext cx="1533554" cy="1363727"/>
                </a:xfrm>
                <a:custGeom>
                  <a:avLst/>
                  <a:gdLst>
                    <a:gd name="connsiteX0" fmla="*/ 756664 w 1533554"/>
                    <a:gd name="connsiteY0" fmla="*/ 620 h 1363727"/>
                    <a:gd name="connsiteX1" fmla="*/ 787488 w 1533554"/>
                    <a:gd name="connsiteY1" fmla="*/ 10985 h 1363727"/>
                    <a:gd name="connsiteX2" fmla="*/ 817462 w 1533554"/>
                    <a:gd name="connsiteY2" fmla="*/ 122851 h 1363727"/>
                    <a:gd name="connsiteX3" fmla="*/ 814641 w 1533554"/>
                    <a:gd name="connsiteY3" fmla="*/ 127738 h 1363727"/>
                    <a:gd name="connsiteX4" fmla="*/ 1357648 w 1533554"/>
                    <a:gd name="connsiteY4" fmla="*/ 127738 h 1363727"/>
                    <a:gd name="connsiteX5" fmla="*/ 1530171 w 1533554"/>
                    <a:gd name="connsiteY5" fmla="*/ 300261 h 1363727"/>
                    <a:gd name="connsiteX6" fmla="*/ 1530171 w 1533554"/>
                    <a:gd name="connsiteY6" fmla="*/ 990330 h 1363727"/>
                    <a:gd name="connsiteX7" fmla="*/ 1424802 w 1533554"/>
                    <a:gd name="connsiteY7" fmla="*/ 1149295 h 1363727"/>
                    <a:gd name="connsiteX8" fmla="*/ 1404102 w 1533554"/>
                    <a:gd name="connsiteY8" fmla="*/ 1153474 h 1363727"/>
                    <a:gd name="connsiteX9" fmla="*/ 1523726 w 1533554"/>
                    <a:gd name="connsiteY9" fmla="*/ 1273098 h 1363727"/>
                    <a:gd name="connsiteX10" fmla="*/ 1523726 w 1533554"/>
                    <a:gd name="connsiteY10" fmla="*/ 1320555 h 1363727"/>
                    <a:gd name="connsiteX11" fmla="*/ 1490381 w 1533554"/>
                    <a:gd name="connsiteY11" fmla="*/ 1353899 h 1363727"/>
                    <a:gd name="connsiteX12" fmla="*/ 1442925 w 1533554"/>
                    <a:gd name="connsiteY12" fmla="*/ 1353899 h 1363727"/>
                    <a:gd name="connsiteX13" fmla="*/ 1251879 w 1533554"/>
                    <a:gd name="connsiteY13" fmla="*/ 1162853 h 1363727"/>
                    <a:gd name="connsiteX14" fmla="*/ 793181 w 1533554"/>
                    <a:gd name="connsiteY14" fmla="*/ 1162853 h 1363727"/>
                    <a:gd name="connsiteX15" fmla="*/ 602135 w 1533554"/>
                    <a:gd name="connsiteY15" fmla="*/ 1353899 h 1363727"/>
                    <a:gd name="connsiteX16" fmla="*/ 554678 w 1533554"/>
                    <a:gd name="connsiteY16" fmla="*/ 1353899 h 1363727"/>
                    <a:gd name="connsiteX17" fmla="*/ 521334 w 1533554"/>
                    <a:gd name="connsiteY17" fmla="*/ 1320555 h 1363727"/>
                    <a:gd name="connsiteX18" fmla="*/ 521334 w 1533554"/>
                    <a:gd name="connsiteY18" fmla="*/ 1273098 h 1363727"/>
                    <a:gd name="connsiteX19" fmla="*/ 631579 w 1533554"/>
                    <a:gd name="connsiteY19" fmla="*/ 1162853 h 1363727"/>
                    <a:gd name="connsiteX20" fmla="*/ 574702 w 1533554"/>
                    <a:gd name="connsiteY20" fmla="*/ 1162853 h 1363727"/>
                    <a:gd name="connsiteX21" fmla="*/ 572665 w 1533554"/>
                    <a:gd name="connsiteY21" fmla="*/ 1162853 h 1363727"/>
                    <a:gd name="connsiteX22" fmla="*/ 381619 w 1533554"/>
                    <a:gd name="connsiteY22" fmla="*/ 1353899 h 1363727"/>
                    <a:gd name="connsiteX23" fmla="*/ 334162 w 1533554"/>
                    <a:gd name="connsiteY23" fmla="*/ 1353899 h 1363727"/>
                    <a:gd name="connsiteX24" fmla="*/ 300818 w 1533554"/>
                    <a:gd name="connsiteY24" fmla="*/ 1320555 h 1363727"/>
                    <a:gd name="connsiteX25" fmla="*/ 300818 w 1533554"/>
                    <a:gd name="connsiteY25" fmla="*/ 1273098 h 1363727"/>
                    <a:gd name="connsiteX26" fmla="*/ 411063 w 1533554"/>
                    <a:gd name="connsiteY26" fmla="*/ 1162853 h 1363727"/>
                    <a:gd name="connsiteX27" fmla="*/ 145378 w 1533554"/>
                    <a:gd name="connsiteY27" fmla="*/ 1162853 h 1363727"/>
                    <a:gd name="connsiteX28" fmla="*/ 0 w 1533554"/>
                    <a:gd name="connsiteY28" fmla="*/ 1017475 h 1363727"/>
                    <a:gd name="connsiteX29" fmla="*/ 0 w 1533554"/>
                    <a:gd name="connsiteY29" fmla="*/ 813176 h 1363727"/>
                    <a:gd name="connsiteX30" fmla="*/ 145378 w 1533554"/>
                    <a:gd name="connsiteY30" fmla="*/ 667798 h 1363727"/>
                    <a:gd name="connsiteX31" fmla="*/ 270031 w 1533554"/>
                    <a:gd name="connsiteY31" fmla="*/ 667798 h 1363727"/>
                    <a:gd name="connsiteX32" fmla="*/ 270031 w 1533554"/>
                    <a:gd name="connsiteY32" fmla="*/ 300261 h 1363727"/>
                    <a:gd name="connsiteX33" fmla="*/ 442554 w 1533554"/>
                    <a:gd name="connsiteY33" fmla="*/ 127738 h 1363727"/>
                    <a:gd name="connsiteX34" fmla="*/ 625519 w 1533554"/>
                    <a:gd name="connsiteY34" fmla="*/ 127738 h 1363727"/>
                    <a:gd name="connsiteX35" fmla="*/ 675621 w 1533554"/>
                    <a:gd name="connsiteY35" fmla="*/ 40959 h 1363727"/>
                    <a:gd name="connsiteX36" fmla="*/ 756664 w 1533554"/>
                    <a:gd name="connsiteY36" fmla="*/ 620 h 1363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533554" h="1363727">
                      <a:moveTo>
                        <a:pt x="756664" y="620"/>
                      </a:moveTo>
                      <a:cubicBezTo>
                        <a:pt x="767221" y="1930"/>
                        <a:pt x="777696" y="5331"/>
                        <a:pt x="787488" y="10985"/>
                      </a:cubicBezTo>
                      <a:cubicBezTo>
                        <a:pt x="826656" y="33599"/>
                        <a:pt x="840076" y="83683"/>
                        <a:pt x="817462" y="122851"/>
                      </a:cubicBezTo>
                      <a:lnTo>
                        <a:pt x="814641" y="127738"/>
                      </a:lnTo>
                      <a:lnTo>
                        <a:pt x="1357648" y="127738"/>
                      </a:lnTo>
                      <a:cubicBezTo>
                        <a:pt x="1452930" y="127738"/>
                        <a:pt x="1530171" y="204979"/>
                        <a:pt x="1530171" y="300261"/>
                      </a:cubicBezTo>
                      <a:lnTo>
                        <a:pt x="1530171" y="990330"/>
                      </a:lnTo>
                      <a:cubicBezTo>
                        <a:pt x="1530171" y="1061792"/>
                        <a:pt x="1486723" y="1123105"/>
                        <a:pt x="1424802" y="1149295"/>
                      </a:cubicBezTo>
                      <a:lnTo>
                        <a:pt x="1404102" y="1153474"/>
                      </a:lnTo>
                      <a:lnTo>
                        <a:pt x="1523726" y="1273098"/>
                      </a:lnTo>
                      <a:cubicBezTo>
                        <a:pt x="1536830" y="1286203"/>
                        <a:pt x="1536830" y="1307450"/>
                        <a:pt x="1523726" y="1320555"/>
                      </a:cubicBezTo>
                      <a:lnTo>
                        <a:pt x="1490381" y="1353899"/>
                      </a:lnTo>
                      <a:cubicBezTo>
                        <a:pt x="1477277" y="1367004"/>
                        <a:pt x="1456029" y="1367004"/>
                        <a:pt x="1442925" y="1353899"/>
                      </a:cubicBezTo>
                      <a:lnTo>
                        <a:pt x="1251879" y="1162853"/>
                      </a:lnTo>
                      <a:lnTo>
                        <a:pt x="793181" y="1162853"/>
                      </a:lnTo>
                      <a:lnTo>
                        <a:pt x="602135" y="1353899"/>
                      </a:lnTo>
                      <a:cubicBezTo>
                        <a:pt x="589030" y="1367004"/>
                        <a:pt x="567783" y="1367004"/>
                        <a:pt x="554678" y="1353899"/>
                      </a:cubicBezTo>
                      <a:lnTo>
                        <a:pt x="521334" y="1320555"/>
                      </a:lnTo>
                      <a:cubicBezTo>
                        <a:pt x="508229" y="1307450"/>
                        <a:pt x="508229" y="1286203"/>
                        <a:pt x="521334" y="1273098"/>
                      </a:cubicBezTo>
                      <a:lnTo>
                        <a:pt x="631579" y="1162853"/>
                      </a:lnTo>
                      <a:lnTo>
                        <a:pt x="574702" y="1162853"/>
                      </a:lnTo>
                      <a:lnTo>
                        <a:pt x="572665" y="1162853"/>
                      </a:lnTo>
                      <a:lnTo>
                        <a:pt x="381619" y="1353899"/>
                      </a:lnTo>
                      <a:cubicBezTo>
                        <a:pt x="368514" y="1367004"/>
                        <a:pt x="347267" y="1367004"/>
                        <a:pt x="334162" y="1353899"/>
                      </a:cubicBezTo>
                      <a:lnTo>
                        <a:pt x="300818" y="1320555"/>
                      </a:lnTo>
                      <a:cubicBezTo>
                        <a:pt x="287713" y="1307450"/>
                        <a:pt x="287713" y="1286203"/>
                        <a:pt x="300818" y="1273098"/>
                      </a:cubicBezTo>
                      <a:lnTo>
                        <a:pt x="411063" y="1162853"/>
                      </a:lnTo>
                      <a:lnTo>
                        <a:pt x="145378" y="1162853"/>
                      </a:lnTo>
                      <a:cubicBezTo>
                        <a:pt x="65088" y="1162853"/>
                        <a:pt x="0" y="1097765"/>
                        <a:pt x="0" y="1017475"/>
                      </a:cubicBezTo>
                      <a:lnTo>
                        <a:pt x="0" y="813176"/>
                      </a:lnTo>
                      <a:cubicBezTo>
                        <a:pt x="0" y="732886"/>
                        <a:pt x="65088" y="667798"/>
                        <a:pt x="145378" y="667798"/>
                      </a:cubicBezTo>
                      <a:lnTo>
                        <a:pt x="270031" y="667798"/>
                      </a:lnTo>
                      <a:lnTo>
                        <a:pt x="270031" y="300261"/>
                      </a:lnTo>
                      <a:cubicBezTo>
                        <a:pt x="270031" y="204979"/>
                        <a:pt x="347272" y="127738"/>
                        <a:pt x="442554" y="127738"/>
                      </a:cubicBezTo>
                      <a:lnTo>
                        <a:pt x="625519" y="127738"/>
                      </a:lnTo>
                      <a:lnTo>
                        <a:pt x="675621" y="40959"/>
                      </a:lnTo>
                      <a:cubicBezTo>
                        <a:pt x="692582" y="11583"/>
                        <a:pt x="724994" y="-3310"/>
                        <a:pt x="756664" y="62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4" name="四角形: 角を丸くする 643">
                  <a:extLst>
                    <a:ext uri="{FF2B5EF4-FFF2-40B4-BE49-F238E27FC236}">
                      <a16:creationId xmlns:a16="http://schemas.microsoft.com/office/drawing/2014/main" id="{ED53EE58-8F10-4B35-B70F-63D7D03B6FD6}"/>
                    </a:ext>
                  </a:extLst>
                </p:cNvPr>
                <p:cNvSpPr/>
                <p:nvPr/>
              </p:nvSpPr>
              <p:spPr bwMode="auto">
                <a:xfrm>
                  <a:off x="2440968" y="1900237"/>
                  <a:ext cx="71067" cy="9901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5" name="四角形: 角を丸くする 644">
                  <a:extLst>
                    <a:ext uri="{FF2B5EF4-FFF2-40B4-BE49-F238E27FC236}">
                      <a16:creationId xmlns:a16="http://schemas.microsoft.com/office/drawing/2014/main" id="{24DB38D5-6190-4630-A2EB-01E547E18799}"/>
                    </a:ext>
                  </a:extLst>
                </p:cNvPr>
                <p:cNvSpPr/>
                <p:nvPr/>
              </p:nvSpPr>
              <p:spPr bwMode="auto">
                <a:xfrm>
                  <a:off x="2559042" y="1900237"/>
                  <a:ext cx="71067" cy="9901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A36114DF-AA96-49A5-8D88-8FE28BC51645}"/>
                    </a:ext>
                  </a:extLst>
                </p:cNvPr>
                <p:cNvSpPr/>
                <p:nvPr/>
              </p:nvSpPr>
              <p:spPr bwMode="auto">
                <a:xfrm rot="2700000">
                  <a:off x="2857159" y="217551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BF0BF477-6549-40F5-A2AF-BE2CFD3C6F34}"/>
                    </a:ext>
                  </a:extLst>
                </p:cNvPr>
                <p:cNvSpPr/>
                <p:nvPr/>
              </p:nvSpPr>
              <p:spPr bwMode="auto">
                <a:xfrm rot="18900000">
                  <a:off x="3790484" y="217551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0E3F3C80-27B9-4FEC-AAB3-00B3DE64FC62}"/>
                    </a:ext>
                  </a:extLst>
                </p:cNvPr>
                <p:cNvSpPr/>
                <p:nvPr/>
              </p:nvSpPr>
              <p:spPr bwMode="auto">
                <a:xfrm rot="2700000">
                  <a:off x="2636642" y="217551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36" name="グループ化 635">
                <a:extLst>
                  <a:ext uri="{FF2B5EF4-FFF2-40B4-BE49-F238E27FC236}">
                    <a16:creationId xmlns:a16="http://schemas.microsoft.com/office/drawing/2014/main" id="{4BA6E46D-357E-48F5-9467-31B1CD08E352}"/>
                  </a:ext>
                </a:extLst>
              </p:cNvPr>
              <p:cNvGrpSpPr/>
              <p:nvPr/>
            </p:nvGrpSpPr>
            <p:grpSpPr>
              <a:xfrm>
                <a:off x="2755790" y="1416899"/>
                <a:ext cx="241262" cy="54786"/>
                <a:chOff x="2755790" y="1416899"/>
                <a:chExt cx="241262" cy="54786"/>
              </a:xfrm>
            </p:grpSpPr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C63E539A-E937-4678-8B36-D6BAAA91E94D}"/>
                    </a:ext>
                  </a:extLst>
                </p:cNvPr>
                <p:cNvSpPr/>
                <p:nvPr/>
              </p:nvSpPr>
              <p:spPr bwMode="auto">
                <a:xfrm>
                  <a:off x="2755790" y="1416899"/>
                  <a:ext cx="65242" cy="54786"/>
                </a:xfrm>
                <a:custGeom>
                  <a:avLst/>
                  <a:gdLst>
                    <a:gd name="connsiteX0" fmla="*/ 32621 w 65242"/>
                    <a:gd name="connsiteY0" fmla="*/ 0 h 54786"/>
                    <a:gd name="connsiteX1" fmla="*/ 65242 w 65242"/>
                    <a:gd name="connsiteY1" fmla="*/ 32621 h 54786"/>
                    <a:gd name="connsiteX2" fmla="*/ 65242 w 65242"/>
                    <a:gd name="connsiteY2" fmla="*/ 54786 h 54786"/>
                    <a:gd name="connsiteX3" fmla="*/ 32621 w 65242"/>
                    <a:gd name="connsiteY3" fmla="*/ 41274 h 54786"/>
                    <a:gd name="connsiteX4" fmla="*/ 0 w 65242"/>
                    <a:gd name="connsiteY4" fmla="*/ 54786 h 54786"/>
                    <a:gd name="connsiteX5" fmla="*/ 0 w 65242"/>
                    <a:gd name="connsiteY5" fmla="*/ 32621 h 54786"/>
                    <a:gd name="connsiteX6" fmla="*/ 32621 w 65242"/>
                    <a:gd name="connsiteY6" fmla="*/ 0 h 54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242" h="54786">
                      <a:moveTo>
                        <a:pt x="32621" y="0"/>
                      </a:moveTo>
                      <a:cubicBezTo>
                        <a:pt x="50637" y="0"/>
                        <a:pt x="65242" y="14605"/>
                        <a:pt x="65242" y="32621"/>
                      </a:cubicBezTo>
                      <a:lnTo>
                        <a:pt x="65242" y="54786"/>
                      </a:lnTo>
                      <a:lnTo>
                        <a:pt x="32621" y="41274"/>
                      </a:lnTo>
                      <a:lnTo>
                        <a:pt x="0" y="54786"/>
                      </a:lnTo>
                      <a:lnTo>
                        <a:pt x="0" y="32621"/>
                      </a:lnTo>
                      <a:cubicBezTo>
                        <a:pt x="0" y="14605"/>
                        <a:pt x="14605" y="0"/>
                        <a:pt x="3262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05E6355E-2F5B-4A60-BD3D-E1147891CDEC}"/>
                    </a:ext>
                  </a:extLst>
                </p:cNvPr>
                <p:cNvSpPr/>
                <p:nvPr/>
              </p:nvSpPr>
              <p:spPr bwMode="auto">
                <a:xfrm>
                  <a:off x="2931810" y="1416899"/>
                  <a:ext cx="65242" cy="54786"/>
                </a:xfrm>
                <a:custGeom>
                  <a:avLst/>
                  <a:gdLst>
                    <a:gd name="connsiteX0" fmla="*/ 32621 w 65242"/>
                    <a:gd name="connsiteY0" fmla="*/ 0 h 54786"/>
                    <a:gd name="connsiteX1" fmla="*/ 65242 w 65242"/>
                    <a:gd name="connsiteY1" fmla="*/ 32621 h 54786"/>
                    <a:gd name="connsiteX2" fmla="*/ 65242 w 65242"/>
                    <a:gd name="connsiteY2" fmla="*/ 54786 h 54786"/>
                    <a:gd name="connsiteX3" fmla="*/ 32621 w 65242"/>
                    <a:gd name="connsiteY3" fmla="*/ 41274 h 54786"/>
                    <a:gd name="connsiteX4" fmla="*/ 0 w 65242"/>
                    <a:gd name="connsiteY4" fmla="*/ 54786 h 54786"/>
                    <a:gd name="connsiteX5" fmla="*/ 0 w 65242"/>
                    <a:gd name="connsiteY5" fmla="*/ 32621 h 54786"/>
                    <a:gd name="connsiteX6" fmla="*/ 32621 w 65242"/>
                    <a:gd name="connsiteY6" fmla="*/ 0 h 54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242" h="54786">
                      <a:moveTo>
                        <a:pt x="32621" y="0"/>
                      </a:moveTo>
                      <a:cubicBezTo>
                        <a:pt x="50637" y="0"/>
                        <a:pt x="65242" y="14605"/>
                        <a:pt x="65242" y="32621"/>
                      </a:cubicBezTo>
                      <a:lnTo>
                        <a:pt x="65242" y="54786"/>
                      </a:lnTo>
                      <a:lnTo>
                        <a:pt x="32621" y="41274"/>
                      </a:lnTo>
                      <a:lnTo>
                        <a:pt x="0" y="54786"/>
                      </a:lnTo>
                      <a:lnTo>
                        <a:pt x="0" y="32621"/>
                      </a:lnTo>
                      <a:cubicBezTo>
                        <a:pt x="0" y="14605"/>
                        <a:pt x="14605" y="0"/>
                        <a:pt x="3262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3B71B53-3527-4F03-8997-32A36F2BFAC6}"/>
              </a:ext>
            </a:extLst>
          </p:cNvPr>
          <p:cNvGrpSpPr/>
          <p:nvPr/>
        </p:nvGrpSpPr>
        <p:grpSpPr>
          <a:xfrm>
            <a:off x="373584" y="2896701"/>
            <a:ext cx="1618491" cy="1303085"/>
            <a:chOff x="373584" y="2896701"/>
            <a:chExt cx="1618491" cy="1303085"/>
          </a:xfrm>
        </p:grpSpPr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3B3F2375-1D2F-425F-8EBD-CAA81C3DB41B}"/>
                </a:ext>
              </a:extLst>
            </p:cNvPr>
            <p:cNvGrpSpPr/>
            <p:nvPr/>
          </p:nvGrpSpPr>
          <p:grpSpPr>
            <a:xfrm>
              <a:off x="373584" y="2896701"/>
              <a:ext cx="1383719" cy="1204104"/>
              <a:chOff x="373584" y="2850909"/>
              <a:chExt cx="1654758" cy="1439961"/>
            </a:xfrm>
          </p:grpSpPr>
          <p:sp>
            <p:nvSpPr>
              <p:cNvPr id="294" name="四角形: 角を丸くする 293">
                <a:extLst>
                  <a:ext uri="{FF2B5EF4-FFF2-40B4-BE49-F238E27FC236}">
                    <a16:creationId xmlns:a16="http://schemas.microsoft.com/office/drawing/2014/main" id="{13DE9CFC-4FD0-4580-B411-7681FD594C9D}"/>
                  </a:ext>
                </a:extLst>
              </p:cNvPr>
              <p:cNvSpPr/>
              <p:nvPr/>
            </p:nvSpPr>
            <p:spPr bwMode="auto">
              <a:xfrm>
                <a:off x="1516465" y="376868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7B4BA69F-68B4-415D-B981-F0C742EFC9A6}"/>
                  </a:ext>
                </a:extLst>
              </p:cNvPr>
              <p:cNvSpPr/>
              <p:nvPr/>
            </p:nvSpPr>
            <p:spPr bwMode="auto">
              <a:xfrm>
                <a:off x="1516465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6" name="四角形: 角を丸くする 295">
                <a:extLst>
                  <a:ext uri="{FF2B5EF4-FFF2-40B4-BE49-F238E27FC236}">
                    <a16:creationId xmlns:a16="http://schemas.microsoft.com/office/drawing/2014/main" id="{507D441C-9402-44A3-83BB-487865CCFF94}"/>
                  </a:ext>
                </a:extLst>
              </p:cNvPr>
              <p:cNvSpPr/>
              <p:nvPr/>
            </p:nvSpPr>
            <p:spPr bwMode="auto">
              <a:xfrm rot="3600000">
                <a:off x="1807380" y="3345765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7" name="月 296">
                <a:extLst>
                  <a:ext uri="{FF2B5EF4-FFF2-40B4-BE49-F238E27FC236}">
                    <a16:creationId xmlns:a16="http://schemas.microsoft.com/office/drawing/2014/main" id="{D8836D9A-A579-41CD-A1E5-EA923CCF5931}"/>
                  </a:ext>
                </a:extLst>
              </p:cNvPr>
              <p:cNvSpPr/>
              <p:nvPr/>
            </p:nvSpPr>
            <p:spPr bwMode="auto">
              <a:xfrm rot="18900000">
                <a:off x="373584" y="3583437"/>
                <a:ext cx="208481" cy="416961"/>
              </a:xfrm>
              <a:prstGeom prst="moon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8" name="四角形: 角を丸くする 297">
                <a:extLst>
                  <a:ext uri="{FF2B5EF4-FFF2-40B4-BE49-F238E27FC236}">
                    <a16:creationId xmlns:a16="http://schemas.microsoft.com/office/drawing/2014/main" id="{0DAF1D2B-E578-4AF0-B6C5-DCFDF8420158}"/>
                  </a:ext>
                </a:extLst>
              </p:cNvPr>
              <p:cNvSpPr/>
              <p:nvPr/>
            </p:nvSpPr>
            <p:spPr bwMode="auto">
              <a:xfrm>
                <a:off x="840895" y="285091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ADBF9613-E504-4F38-AE4D-7333D6698323}"/>
                  </a:ext>
                </a:extLst>
              </p:cNvPr>
              <p:cNvSpPr/>
              <p:nvPr/>
            </p:nvSpPr>
            <p:spPr bwMode="auto">
              <a:xfrm>
                <a:off x="452500" y="2850909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1E7C19C4-C8E7-4EBD-ACDA-F23D911BC4CD}"/>
                  </a:ext>
                </a:extLst>
              </p:cNvPr>
              <p:cNvSpPr/>
              <p:nvPr/>
            </p:nvSpPr>
            <p:spPr bwMode="auto">
              <a:xfrm>
                <a:off x="878290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CC2D8CF3-0AEC-4672-9C4D-0EF477F0FFF3}"/>
                  </a:ext>
                </a:extLst>
              </p:cNvPr>
              <p:cNvSpPr/>
              <p:nvPr/>
            </p:nvSpPr>
            <p:spPr bwMode="auto">
              <a:xfrm>
                <a:off x="1098807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E8BE070F-5852-484A-A944-6922B48764A4}"/>
                  </a:ext>
                </a:extLst>
              </p:cNvPr>
              <p:cNvSpPr/>
              <p:nvPr/>
            </p:nvSpPr>
            <p:spPr bwMode="auto">
              <a:xfrm>
                <a:off x="173698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3" name="四角形: 角を丸くする 302">
                <a:extLst>
                  <a:ext uri="{FF2B5EF4-FFF2-40B4-BE49-F238E27FC236}">
                    <a16:creationId xmlns:a16="http://schemas.microsoft.com/office/drawing/2014/main" id="{B6DF7112-6DB6-4C83-835E-B7DB10DFA54D}"/>
                  </a:ext>
                </a:extLst>
              </p:cNvPr>
              <p:cNvSpPr/>
              <p:nvPr/>
            </p:nvSpPr>
            <p:spPr bwMode="auto">
              <a:xfrm>
                <a:off x="857545" y="327835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4" name="四角形: 角を丸くする 303">
                <a:extLst>
                  <a:ext uri="{FF2B5EF4-FFF2-40B4-BE49-F238E27FC236}">
                    <a16:creationId xmlns:a16="http://schemas.microsoft.com/office/drawing/2014/main" id="{431B50DD-7706-470E-9E25-F793FFB4D10D}"/>
                  </a:ext>
                </a:extLst>
              </p:cNvPr>
              <p:cNvSpPr/>
              <p:nvPr/>
            </p:nvSpPr>
            <p:spPr bwMode="auto">
              <a:xfrm>
                <a:off x="1033565" y="327835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5" name="四角形: 角を丸くする 304">
                <a:extLst>
                  <a:ext uri="{FF2B5EF4-FFF2-40B4-BE49-F238E27FC236}">
                    <a16:creationId xmlns:a16="http://schemas.microsoft.com/office/drawing/2014/main" id="{3C7BC935-0156-47C4-8032-22F9892B8B87}"/>
                  </a:ext>
                </a:extLst>
              </p:cNvPr>
              <p:cNvSpPr/>
              <p:nvPr/>
            </p:nvSpPr>
            <p:spPr bwMode="auto">
              <a:xfrm>
                <a:off x="535041" y="379581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6" name="四角形: 角を丸くする 305">
                <a:extLst>
                  <a:ext uri="{FF2B5EF4-FFF2-40B4-BE49-F238E27FC236}">
                    <a16:creationId xmlns:a16="http://schemas.microsoft.com/office/drawing/2014/main" id="{0E626EED-138A-4C9D-9C6A-23644A38124C}"/>
                  </a:ext>
                </a:extLst>
              </p:cNvPr>
              <p:cNvSpPr/>
              <p:nvPr/>
            </p:nvSpPr>
            <p:spPr bwMode="auto">
              <a:xfrm>
                <a:off x="653115" y="379581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952DB89E-6845-4D81-94A8-0C1629371A6F}"/>
                  </a:ext>
                </a:extLst>
              </p:cNvPr>
              <p:cNvSpPr/>
              <p:nvPr/>
            </p:nvSpPr>
            <p:spPr bwMode="auto">
              <a:xfrm rot="18900000">
                <a:off x="710039" y="3600900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8" name="月 307">
                <a:extLst>
                  <a:ext uri="{FF2B5EF4-FFF2-40B4-BE49-F238E27FC236}">
                    <a16:creationId xmlns:a16="http://schemas.microsoft.com/office/drawing/2014/main" id="{CF81A29E-3908-404A-A329-F3A501C9BF5D}"/>
                  </a:ext>
                </a:extLst>
              </p:cNvPr>
              <p:cNvSpPr/>
              <p:nvPr/>
            </p:nvSpPr>
            <p:spPr bwMode="auto">
              <a:xfrm rot="8100000">
                <a:off x="1825629" y="2985295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9" name="月 308">
                <a:extLst>
                  <a:ext uri="{FF2B5EF4-FFF2-40B4-BE49-F238E27FC236}">
                    <a16:creationId xmlns:a16="http://schemas.microsoft.com/office/drawing/2014/main" id="{F819FEE6-3AD4-4BF2-A27A-251B402EF5D5}"/>
                  </a:ext>
                </a:extLst>
              </p:cNvPr>
              <p:cNvSpPr/>
              <p:nvPr/>
            </p:nvSpPr>
            <p:spPr bwMode="auto">
              <a:xfrm rot="8100000">
                <a:off x="1740262" y="3045648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59" name="グループ化 658">
              <a:extLst>
                <a:ext uri="{FF2B5EF4-FFF2-40B4-BE49-F238E27FC236}">
                  <a16:creationId xmlns:a16="http://schemas.microsoft.com/office/drawing/2014/main" id="{44E4D769-69C4-4B6F-BACA-BF74DAC25CC2}"/>
                </a:ext>
              </a:extLst>
            </p:cNvPr>
            <p:cNvGrpSpPr/>
            <p:nvPr/>
          </p:nvGrpSpPr>
          <p:grpSpPr>
            <a:xfrm>
              <a:off x="1161852" y="3441152"/>
              <a:ext cx="830223" cy="758634"/>
              <a:chOff x="452500" y="2850909"/>
              <a:chExt cx="1575842" cy="1439961"/>
            </a:xfrm>
          </p:grpSpPr>
          <p:sp>
            <p:nvSpPr>
              <p:cNvPr id="660" name="四角形: 角を丸くする 659">
                <a:extLst>
                  <a:ext uri="{FF2B5EF4-FFF2-40B4-BE49-F238E27FC236}">
                    <a16:creationId xmlns:a16="http://schemas.microsoft.com/office/drawing/2014/main" id="{FEF042C3-BE7C-423F-B0E9-B5578568A1F6}"/>
                  </a:ext>
                </a:extLst>
              </p:cNvPr>
              <p:cNvSpPr/>
              <p:nvPr/>
            </p:nvSpPr>
            <p:spPr bwMode="auto">
              <a:xfrm>
                <a:off x="1516465" y="376868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20809A21-DD0A-4B18-A310-43C653896AFB}"/>
                  </a:ext>
                </a:extLst>
              </p:cNvPr>
              <p:cNvSpPr/>
              <p:nvPr/>
            </p:nvSpPr>
            <p:spPr bwMode="auto">
              <a:xfrm>
                <a:off x="1516465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2" name="四角形: 角を丸くする 661">
                <a:extLst>
                  <a:ext uri="{FF2B5EF4-FFF2-40B4-BE49-F238E27FC236}">
                    <a16:creationId xmlns:a16="http://schemas.microsoft.com/office/drawing/2014/main" id="{69A748B5-E72E-474E-8379-6B176E311374}"/>
                  </a:ext>
                </a:extLst>
              </p:cNvPr>
              <p:cNvSpPr/>
              <p:nvPr/>
            </p:nvSpPr>
            <p:spPr bwMode="auto">
              <a:xfrm rot="3600000">
                <a:off x="1807380" y="3345765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3" name="四角形: 角を丸くする 662">
                <a:extLst>
                  <a:ext uri="{FF2B5EF4-FFF2-40B4-BE49-F238E27FC236}">
                    <a16:creationId xmlns:a16="http://schemas.microsoft.com/office/drawing/2014/main" id="{4F2843A4-D263-454D-ABCA-918A6C4E5061}"/>
                  </a:ext>
                </a:extLst>
              </p:cNvPr>
              <p:cNvSpPr/>
              <p:nvPr/>
            </p:nvSpPr>
            <p:spPr bwMode="auto">
              <a:xfrm>
                <a:off x="840895" y="285091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8739F3EB-C12C-4F13-9AE0-87B76D87512C}"/>
                  </a:ext>
                </a:extLst>
              </p:cNvPr>
              <p:cNvSpPr/>
              <p:nvPr/>
            </p:nvSpPr>
            <p:spPr bwMode="auto">
              <a:xfrm>
                <a:off x="452500" y="2850909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BDF9ABE4-5649-438B-ABD3-05B393A5AD4B}"/>
                  </a:ext>
                </a:extLst>
              </p:cNvPr>
              <p:cNvSpPr/>
              <p:nvPr/>
            </p:nvSpPr>
            <p:spPr bwMode="auto">
              <a:xfrm>
                <a:off x="878290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5DBA1F23-DA50-48D5-AF9B-CF6D6F77F318}"/>
                  </a:ext>
                </a:extLst>
              </p:cNvPr>
              <p:cNvSpPr/>
              <p:nvPr/>
            </p:nvSpPr>
            <p:spPr bwMode="auto">
              <a:xfrm>
                <a:off x="1098807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19EB5256-F552-4862-86A6-B7841CEC5070}"/>
                  </a:ext>
                </a:extLst>
              </p:cNvPr>
              <p:cNvSpPr/>
              <p:nvPr/>
            </p:nvSpPr>
            <p:spPr bwMode="auto">
              <a:xfrm>
                <a:off x="173698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8" name="四角形: 角を丸くする 667">
                <a:extLst>
                  <a:ext uri="{FF2B5EF4-FFF2-40B4-BE49-F238E27FC236}">
                    <a16:creationId xmlns:a16="http://schemas.microsoft.com/office/drawing/2014/main" id="{C64A9AA6-EC6B-4A9E-86F9-4F0DF413B6E1}"/>
                  </a:ext>
                </a:extLst>
              </p:cNvPr>
              <p:cNvSpPr/>
              <p:nvPr/>
            </p:nvSpPr>
            <p:spPr bwMode="auto">
              <a:xfrm>
                <a:off x="857545" y="335359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9" name="四角形: 角を丸くする 668">
                <a:extLst>
                  <a:ext uri="{FF2B5EF4-FFF2-40B4-BE49-F238E27FC236}">
                    <a16:creationId xmlns:a16="http://schemas.microsoft.com/office/drawing/2014/main" id="{BAC08AA6-A7E4-4AD7-B04C-00BD7A7A52F2}"/>
                  </a:ext>
                </a:extLst>
              </p:cNvPr>
              <p:cNvSpPr/>
              <p:nvPr/>
            </p:nvSpPr>
            <p:spPr bwMode="auto">
              <a:xfrm>
                <a:off x="1033565" y="335359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0" name="四角形: 角を丸くする 669">
                <a:extLst>
                  <a:ext uri="{FF2B5EF4-FFF2-40B4-BE49-F238E27FC236}">
                    <a16:creationId xmlns:a16="http://schemas.microsoft.com/office/drawing/2014/main" id="{AFBE6924-693F-4C1D-8C2E-10AD488D67F1}"/>
                  </a:ext>
                </a:extLst>
              </p:cNvPr>
              <p:cNvSpPr/>
              <p:nvPr/>
            </p:nvSpPr>
            <p:spPr bwMode="auto">
              <a:xfrm>
                <a:off x="535041" y="3857625"/>
                <a:ext cx="71067" cy="910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1" name="四角形: 角を丸くする 670">
                <a:extLst>
                  <a:ext uri="{FF2B5EF4-FFF2-40B4-BE49-F238E27FC236}">
                    <a16:creationId xmlns:a16="http://schemas.microsoft.com/office/drawing/2014/main" id="{9C1CF76C-3311-403B-977D-85E6B56C7415}"/>
                  </a:ext>
                </a:extLst>
              </p:cNvPr>
              <p:cNvSpPr/>
              <p:nvPr/>
            </p:nvSpPr>
            <p:spPr bwMode="auto">
              <a:xfrm>
                <a:off x="653115" y="3857625"/>
                <a:ext cx="71067" cy="910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2" name="月 671">
                <a:extLst>
                  <a:ext uri="{FF2B5EF4-FFF2-40B4-BE49-F238E27FC236}">
                    <a16:creationId xmlns:a16="http://schemas.microsoft.com/office/drawing/2014/main" id="{8CDBA4CD-405C-4234-9AE2-65B376C1557C}"/>
                  </a:ext>
                </a:extLst>
              </p:cNvPr>
              <p:cNvSpPr/>
              <p:nvPr/>
            </p:nvSpPr>
            <p:spPr bwMode="auto">
              <a:xfrm rot="8100000">
                <a:off x="1825629" y="2985295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3" name="月 672">
                <a:extLst>
                  <a:ext uri="{FF2B5EF4-FFF2-40B4-BE49-F238E27FC236}">
                    <a16:creationId xmlns:a16="http://schemas.microsoft.com/office/drawing/2014/main" id="{FB0546D1-CAE1-488B-8087-87EA7CB2BCBE}"/>
                  </a:ext>
                </a:extLst>
              </p:cNvPr>
              <p:cNvSpPr/>
              <p:nvPr/>
            </p:nvSpPr>
            <p:spPr bwMode="auto">
              <a:xfrm rot="8100000">
                <a:off x="1740262" y="3045648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511BB2E-26DB-4975-B9A7-B684859349E8}"/>
              </a:ext>
            </a:extLst>
          </p:cNvPr>
          <p:cNvGrpSpPr/>
          <p:nvPr/>
        </p:nvGrpSpPr>
        <p:grpSpPr>
          <a:xfrm>
            <a:off x="6108334" y="2896701"/>
            <a:ext cx="1384356" cy="1211086"/>
            <a:chOff x="6108334" y="2896701"/>
            <a:chExt cx="1384356" cy="1211086"/>
          </a:xfrm>
        </p:grpSpPr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6D069912-E46A-4E2F-9CC3-B031C87CE642}"/>
                </a:ext>
              </a:extLst>
            </p:cNvPr>
            <p:cNvGrpSpPr/>
            <p:nvPr/>
          </p:nvGrpSpPr>
          <p:grpSpPr>
            <a:xfrm>
              <a:off x="6108334" y="2896701"/>
              <a:ext cx="1033351" cy="1204103"/>
              <a:chOff x="8015676" y="2850910"/>
              <a:chExt cx="1235762" cy="1439960"/>
            </a:xfrm>
          </p:grpSpPr>
          <p:sp>
            <p:nvSpPr>
              <p:cNvPr id="344" name="四角形: 角を丸くする 343">
                <a:extLst>
                  <a:ext uri="{FF2B5EF4-FFF2-40B4-BE49-F238E27FC236}">
                    <a16:creationId xmlns:a16="http://schemas.microsoft.com/office/drawing/2014/main" id="{8CC6E82E-4F9D-4252-A553-D7DD9E9C7825}"/>
                  </a:ext>
                </a:extLst>
              </p:cNvPr>
              <p:cNvSpPr/>
              <p:nvPr/>
            </p:nvSpPr>
            <p:spPr bwMode="auto">
              <a:xfrm rot="3600000">
                <a:off x="9027420" y="3345762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5" name="四角形: 角を丸くする 344">
                <a:extLst>
                  <a:ext uri="{FF2B5EF4-FFF2-40B4-BE49-F238E27FC236}">
                    <a16:creationId xmlns:a16="http://schemas.microsoft.com/office/drawing/2014/main" id="{48134760-EC10-4B31-9573-BBCA4F06961E}"/>
                  </a:ext>
                </a:extLst>
              </p:cNvPr>
              <p:cNvSpPr/>
              <p:nvPr/>
            </p:nvSpPr>
            <p:spPr bwMode="auto">
              <a:xfrm>
                <a:off x="8877516" y="376868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671B8465-931B-4BFA-B6EF-6CEC6144BB81}"/>
                  </a:ext>
                </a:extLst>
              </p:cNvPr>
              <p:cNvSpPr/>
              <p:nvPr/>
            </p:nvSpPr>
            <p:spPr bwMode="auto">
              <a:xfrm>
                <a:off x="8877516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6FD0962C-CFD6-45B0-85F4-1E9000DBCFD4}"/>
                  </a:ext>
                </a:extLst>
              </p:cNvPr>
              <p:cNvSpPr/>
              <p:nvPr/>
            </p:nvSpPr>
            <p:spPr bwMode="auto">
              <a:xfrm rot="18900000">
                <a:off x="8015676" y="3600898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71E79F3A-471A-4744-80B8-93439F79D865}"/>
                  </a:ext>
                </a:extLst>
              </p:cNvPr>
              <p:cNvSpPr/>
              <p:nvPr/>
            </p:nvSpPr>
            <p:spPr bwMode="auto">
              <a:xfrm>
                <a:off x="8147700" y="2850910"/>
                <a:ext cx="1103738" cy="1412830"/>
              </a:xfrm>
              <a:custGeom>
                <a:avLst/>
                <a:gdLst>
                  <a:gd name="connsiteX0" fmla="*/ 336720 w 1103738"/>
                  <a:gd name="connsiteY0" fmla="*/ 0 h 1412830"/>
                  <a:gd name="connsiteX1" fmla="*/ 418612 w 1103738"/>
                  <a:gd name="connsiteY1" fmla="*/ 81892 h 1412830"/>
                  <a:gd name="connsiteX2" fmla="*/ 418612 w 1103738"/>
                  <a:gd name="connsiteY2" fmla="*/ 135556 h 1412830"/>
                  <a:gd name="connsiteX3" fmla="*/ 425961 w 1103738"/>
                  <a:gd name="connsiteY3" fmla="*/ 134815 h 1412830"/>
                  <a:gd name="connsiteX4" fmla="*/ 497716 w 1103738"/>
                  <a:gd name="connsiteY4" fmla="*/ 134815 h 1412830"/>
                  <a:gd name="connsiteX5" fmla="*/ 497716 w 1103738"/>
                  <a:gd name="connsiteY5" fmla="*/ 81892 h 1412830"/>
                  <a:gd name="connsiteX6" fmla="*/ 579608 w 1103738"/>
                  <a:gd name="connsiteY6" fmla="*/ 0 h 1412830"/>
                  <a:gd name="connsiteX7" fmla="*/ 661500 w 1103738"/>
                  <a:gd name="connsiteY7" fmla="*/ 81892 h 1412830"/>
                  <a:gd name="connsiteX8" fmla="*/ 661500 w 1103738"/>
                  <a:gd name="connsiteY8" fmla="*/ 134815 h 1412830"/>
                  <a:gd name="connsiteX9" fmla="*/ 790279 w 1103738"/>
                  <a:gd name="connsiteY9" fmla="*/ 134815 h 1412830"/>
                  <a:gd name="connsiteX10" fmla="*/ 1103738 w 1103738"/>
                  <a:gd name="connsiteY10" fmla="*/ 448274 h 1412830"/>
                  <a:gd name="connsiteX11" fmla="*/ 1103738 w 1103738"/>
                  <a:gd name="connsiteY11" fmla="*/ 855816 h 1412830"/>
                  <a:gd name="connsiteX12" fmla="*/ 1050204 w 1103738"/>
                  <a:gd name="connsiteY12" fmla="*/ 1031074 h 1412830"/>
                  <a:gd name="connsiteX13" fmla="*/ 1015392 w 1103738"/>
                  <a:gd name="connsiteY13" fmla="*/ 1073267 h 1412830"/>
                  <a:gd name="connsiteX14" fmla="*/ 1015392 w 1103738"/>
                  <a:gd name="connsiteY14" fmla="*/ 1379273 h 1412830"/>
                  <a:gd name="connsiteX15" fmla="*/ 981835 w 1103738"/>
                  <a:gd name="connsiteY15" fmla="*/ 1412830 h 1412830"/>
                  <a:gd name="connsiteX16" fmla="*/ 934679 w 1103738"/>
                  <a:gd name="connsiteY16" fmla="*/ 1412830 h 1412830"/>
                  <a:gd name="connsiteX17" fmla="*/ 901122 w 1103738"/>
                  <a:gd name="connsiteY17" fmla="*/ 1379273 h 1412830"/>
                  <a:gd name="connsiteX18" fmla="*/ 901122 w 1103738"/>
                  <a:gd name="connsiteY18" fmla="*/ 1148109 h 1412830"/>
                  <a:gd name="connsiteX19" fmla="*/ 853452 w 1103738"/>
                  <a:gd name="connsiteY19" fmla="*/ 1162907 h 1412830"/>
                  <a:gd name="connsiteX20" fmla="*/ 790279 w 1103738"/>
                  <a:gd name="connsiteY20" fmla="*/ 1169275 h 1412830"/>
                  <a:gd name="connsiteX21" fmla="*/ 596292 w 1103738"/>
                  <a:gd name="connsiteY21" fmla="*/ 1169275 h 1412830"/>
                  <a:gd name="connsiteX22" fmla="*/ 596292 w 1103738"/>
                  <a:gd name="connsiteY22" fmla="*/ 1379273 h 1412830"/>
                  <a:gd name="connsiteX23" fmla="*/ 562735 w 1103738"/>
                  <a:gd name="connsiteY23" fmla="*/ 1412830 h 1412830"/>
                  <a:gd name="connsiteX24" fmla="*/ 515579 w 1103738"/>
                  <a:gd name="connsiteY24" fmla="*/ 1412830 h 1412830"/>
                  <a:gd name="connsiteX25" fmla="*/ 482022 w 1103738"/>
                  <a:gd name="connsiteY25" fmla="*/ 1379273 h 1412830"/>
                  <a:gd name="connsiteX26" fmla="*/ 482022 w 1103738"/>
                  <a:gd name="connsiteY26" fmla="*/ 1169275 h 1412830"/>
                  <a:gd name="connsiteX27" fmla="*/ 425961 w 1103738"/>
                  <a:gd name="connsiteY27" fmla="*/ 1169275 h 1412830"/>
                  <a:gd name="connsiteX28" fmla="*/ 413127 w 1103738"/>
                  <a:gd name="connsiteY28" fmla="*/ 1167981 h 1412830"/>
                  <a:gd name="connsiteX29" fmla="*/ 413127 w 1103738"/>
                  <a:gd name="connsiteY29" fmla="*/ 1379273 h 1412830"/>
                  <a:gd name="connsiteX30" fmla="*/ 379570 w 1103738"/>
                  <a:gd name="connsiteY30" fmla="*/ 1412830 h 1412830"/>
                  <a:gd name="connsiteX31" fmla="*/ 332414 w 1103738"/>
                  <a:gd name="connsiteY31" fmla="*/ 1412830 h 1412830"/>
                  <a:gd name="connsiteX32" fmla="*/ 298857 w 1103738"/>
                  <a:gd name="connsiteY32" fmla="*/ 1379273 h 1412830"/>
                  <a:gd name="connsiteX33" fmla="*/ 298857 w 1103738"/>
                  <a:gd name="connsiteY33" fmla="*/ 1169274 h 1412830"/>
                  <a:gd name="connsiteX34" fmla="*/ 145959 w 1103738"/>
                  <a:gd name="connsiteY34" fmla="*/ 1169274 h 1412830"/>
                  <a:gd name="connsiteX35" fmla="*/ 0 w 1103738"/>
                  <a:gd name="connsiteY35" fmla="*/ 1023315 h 1412830"/>
                  <a:gd name="connsiteX36" fmla="*/ 0 w 1103738"/>
                  <a:gd name="connsiteY36" fmla="*/ 820408 h 1412830"/>
                  <a:gd name="connsiteX37" fmla="*/ 89145 w 1103738"/>
                  <a:gd name="connsiteY37" fmla="*/ 685919 h 1412830"/>
                  <a:gd name="connsiteX38" fmla="*/ 112502 w 1103738"/>
                  <a:gd name="connsiteY38" fmla="*/ 681204 h 1412830"/>
                  <a:gd name="connsiteX39" fmla="*/ 112502 w 1103738"/>
                  <a:gd name="connsiteY39" fmla="*/ 448274 h 1412830"/>
                  <a:gd name="connsiteX40" fmla="*/ 250703 w 1103738"/>
                  <a:gd name="connsiteY40" fmla="*/ 188349 h 1412830"/>
                  <a:gd name="connsiteX41" fmla="*/ 254828 w 1103738"/>
                  <a:gd name="connsiteY41" fmla="*/ 186110 h 1412830"/>
                  <a:gd name="connsiteX42" fmla="*/ 254828 w 1103738"/>
                  <a:gd name="connsiteY42" fmla="*/ 81892 h 1412830"/>
                  <a:gd name="connsiteX43" fmla="*/ 336720 w 1103738"/>
                  <a:gd name="connsiteY43" fmla="*/ 0 h 1412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103738" h="1412830">
                    <a:moveTo>
                      <a:pt x="336720" y="0"/>
                    </a:moveTo>
                    <a:cubicBezTo>
                      <a:pt x="381948" y="0"/>
                      <a:pt x="418612" y="36664"/>
                      <a:pt x="418612" y="81892"/>
                    </a:cubicBezTo>
                    <a:lnTo>
                      <a:pt x="418612" y="135556"/>
                    </a:lnTo>
                    <a:lnTo>
                      <a:pt x="425961" y="134815"/>
                    </a:lnTo>
                    <a:lnTo>
                      <a:pt x="497716" y="134815"/>
                    </a:lnTo>
                    <a:lnTo>
                      <a:pt x="497716" y="81892"/>
                    </a:lnTo>
                    <a:cubicBezTo>
                      <a:pt x="497716" y="36664"/>
                      <a:pt x="534380" y="0"/>
                      <a:pt x="579608" y="0"/>
                    </a:cubicBezTo>
                    <a:cubicBezTo>
                      <a:pt x="624836" y="0"/>
                      <a:pt x="661500" y="36664"/>
                      <a:pt x="661500" y="81892"/>
                    </a:cubicBezTo>
                    <a:lnTo>
                      <a:pt x="661500" y="134815"/>
                    </a:lnTo>
                    <a:lnTo>
                      <a:pt x="790279" y="134815"/>
                    </a:lnTo>
                    <a:cubicBezTo>
                      <a:pt x="963398" y="134815"/>
                      <a:pt x="1103738" y="275155"/>
                      <a:pt x="1103738" y="448274"/>
                    </a:cubicBezTo>
                    <a:lnTo>
                      <a:pt x="1103738" y="855816"/>
                    </a:lnTo>
                    <a:cubicBezTo>
                      <a:pt x="1103738" y="920736"/>
                      <a:pt x="1084003" y="981046"/>
                      <a:pt x="1050204" y="1031074"/>
                    </a:cubicBezTo>
                    <a:lnTo>
                      <a:pt x="1015392" y="1073267"/>
                    </a:lnTo>
                    <a:lnTo>
                      <a:pt x="1015392" y="1379273"/>
                    </a:lnTo>
                    <a:cubicBezTo>
                      <a:pt x="1015392" y="1397806"/>
                      <a:pt x="1000368" y="1412830"/>
                      <a:pt x="981835" y="1412830"/>
                    </a:cubicBezTo>
                    <a:lnTo>
                      <a:pt x="934679" y="1412830"/>
                    </a:lnTo>
                    <a:cubicBezTo>
                      <a:pt x="916146" y="1412830"/>
                      <a:pt x="901122" y="1397806"/>
                      <a:pt x="901122" y="1379273"/>
                    </a:cubicBezTo>
                    <a:lnTo>
                      <a:pt x="901122" y="1148109"/>
                    </a:lnTo>
                    <a:lnTo>
                      <a:pt x="853452" y="1162907"/>
                    </a:lnTo>
                    <a:cubicBezTo>
                      <a:pt x="833047" y="1167082"/>
                      <a:pt x="811919" y="1169275"/>
                      <a:pt x="790279" y="1169275"/>
                    </a:cubicBezTo>
                    <a:lnTo>
                      <a:pt x="596292" y="1169275"/>
                    </a:lnTo>
                    <a:lnTo>
                      <a:pt x="596292" y="1379273"/>
                    </a:lnTo>
                    <a:cubicBezTo>
                      <a:pt x="596292" y="1397806"/>
                      <a:pt x="581268" y="1412830"/>
                      <a:pt x="562735" y="1412830"/>
                    </a:cubicBezTo>
                    <a:lnTo>
                      <a:pt x="515579" y="1412830"/>
                    </a:lnTo>
                    <a:cubicBezTo>
                      <a:pt x="497046" y="1412830"/>
                      <a:pt x="482022" y="1397806"/>
                      <a:pt x="482022" y="1379273"/>
                    </a:cubicBezTo>
                    <a:lnTo>
                      <a:pt x="482022" y="1169275"/>
                    </a:lnTo>
                    <a:lnTo>
                      <a:pt x="425961" y="1169275"/>
                    </a:lnTo>
                    <a:lnTo>
                      <a:pt x="413127" y="1167981"/>
                    </a:lnTo>
                    <a:lnTo>
                      <a:pt x="413127" y="1379273"/>
                    </a:lnTo>
                    <a:cubicBezTo>
                      <a:pt x="413127" y="1397806"/>
                      <a:pt x="398103" y="1412830"/>
                      <a:pt x="379570" y="1412830"/>
                    </a:cubicBezTo>
                    <a:lnTo>
                      <a:pt x="332414" y="1412830"/>
                    </a:lnTo>
                    <a:cubicBezTo>
                      <a:pt x="313881" y="1412830"/>
                      <a:pt x="298857" y="1397806"/>
                      <a:pt x="298857" y="1379273"/>
                    </a:cubicBezTo>
                    <a:lnTo>
                      <a:pt x="298857" y="1169274"/>
                    </a:lnTo>
                    <a:lnTo>
                      <a:pt x="145959" y="1169274"/>
                    </a:lnTo>
                    <a:cubicBezTo>
                      <a:pt x="65348" y="1169274"/>
                      <a:pt x="0" y="1103926"/>
                      <a:pt x="0" y="1023315"/>
                    </a:cubicBezTo>
                    <a:lnTo>
                      <a:pt x="0" y="820408"/>
                    </a:lnTo>
                    <a:cubicBezTo>
                      <a:pt x="0" y="759950"/>
                      <a:pt x="36759" y="708077"/>
                      <a:pt x="89145" y="685919"/>
                    </a:cubicBezTo>
                    <a:lnTo>
                      <a:pt x="112502" y="681204"/>
                    </a:lnTo>
                    <a:lnTo>
                      <a:pt x="112502" y="448274"/>
                    </a:lnTo>
                    <a:cubicBezTo>
                      <a:pt x="112502" y="340075"/>
                      <a:pt x="167322" y="244680"/>
                      <a:pt x="250703" y="188349"/>
                    </a:cubicBezTo>
                    <a:lnTo>
                      <a:pt x="254828" y="186110"/>
                    </a:lnTo>
                    <a:lnTo>
                      <a:pt x="254828" y="81892"/>
                    </a:lnTo>
                    <a:cubicBezTo>
                      <a:pt x="254828" y="36664"/>
                      <a:pt x="291492" y="0"/>
                      <a:pt x="33672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F3AAA317-5D86-4619-8A5B-3FFC12D88886}"/>
                  </a:ext>
                </a:extLst>
              </p:cNvPr>
              <p:cNvSpPr/>
              <p:nvPr/>
            </p:nvSpPr>
            <p:spPr bwMode="auto">
              <a:xfrm>
                <a:off x="904882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B661F1F9-CEF8-4879-960F-0B7952303FFD}"/>
                  </a:ext>
                </a:extLst>
              </p:cNvPr>
              <p:cNvSpPr/>
              <p:nvPr/>
            </p:nvSpPr>
            <p:spPr bwMode="auto">
              <a:xfrm>
                <a:off x="8446557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07D1FDFD-618B-42EC-9F5E-0172FDDF1731}"/>
                  </a:ext>
                </a:extLst>
              </p:cNvPr>
              <p:cNvSpPr/>
              <p:nvPr/>
            </p:nvSpPr>
            <p:spPr bwMode="auto">
              <a:xfrm>
                <a:off x="862972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2" name="四角形: 角を丸くする 351">
                <a:extLst>
                  <a:ext uri="{FF2B5EF4-FFF2-40B4-BE49-F238E27FC236}">
                    <a16:creationId xmlns:a16="http://schemas.microsoft.com/office/drawing/2014/main" id="{0D947E31-8D1D-4E08-A0CA-A2DDDAB1FD72}"/>
                  </a:ext>
                </a:extLst>
              </p:cNvPr>
              <p:cNvSpPr/>
              <p:nvPr/>
            </p:nvSpPr>
            <p:spPr bwMode="auto">
              <a:xfrm>
                <a:off x="8235024" y="379581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3" name="四角形: 角を丸くする 352">
                <a:extLst>
                  <a:ext uri="{FF2B5EF4-FFF2-40B4-BE49-F238E27FC236}">
                    <a16:creationId xmlns:a16="http://schemas.microsoft.com/office/drawing/2014/main" id="{CDB3951A-4420-47EF-9DA9-5A3953778ADD}"/>
                  </a:ext>
                </a:extLst>
              </p:cNvPr>
              <p:cNvSpPr/>
              <p:nvPr/>
            </p:nvSpPr>
            <p:spPr bwMode="auto">
              <a:xfrm>
                <a:off x="8353098" y="379581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58C40858-477C-4D5E-8E41-BF3BD33B577B}"/>
                  </a:ext>
                </a:extLst>
              </p:cNvPr>
              <p:cNvSpPr/>
              <p:nvPr/>
            </p:nvSpPr>
            <p:spPr bwMode="auto">
              <a:xfrm rot="18900000">
                <a:off x="8355400" y="3600898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5" name="四角形: 角を丸くする 354">
                <a:extLst>
                  <a:ext uri="{FF2B5EF4-FFF2-40B4-BE49-F238E27FC236}">
                    <a16:creationId xmlns:a16="http://schemas.microsoft.com/office/drawing/2014/main" id="{49DF082F-195F-44A9-A478-89FB5DC30FAA}"/>
                  </a:ext>
                </a:extLst>
              </p:cNvPr>
              <p:cNvSpPr/>
              <p:nvPr/>
            </p:nvSpPr>
            <p:spPr bwMode="auto">
              <a:xfrm>
                <a:off x="8344195" y="327835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6" name="四角形: 角を丸くする 355">
                <a:extLst>
                  <a:ext uri="{FF2B5EF4-FFF2-40B4-BE49-F238E27FC236}">
                    <a16:creationId xmlns:a16="http://schemas.microsoft.com/office/drawing/2014/main" id="{DC9E25F5-4D4B-42EF-AE78-B77BA2485C07}"/>
                  </a:ext>
                </a:extLst>
              </p:cNvPr>
              <p:cNvSpPr/>
              <p:nvPr/>
            </p:nvSpPr>
            <p:spPr bwMode="auto">
              <a:xfrm>
                <a:off x="8515645" y="327835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7" name="月 356">
                <a:extLst>
                  <a:ext uri="{FF2B5EF4-FFF2-40B4-BE49-F238E27FC236}">
                    <a16:creationId xmlns:a16="http://schemas.microsoft.com/office/drawing/2014/main" id="{EDFA6F12-1198-46BC-AE0B-A6CD74D7E160}"/>
                  </a:ext>
                </a:extLst>
              </p:cNvPr>
              <p:cNvSpPr/>
              <p:nvPr/>
            </p:nvSpPr>
            <p:spPr bwMode="auto">
              <a:xfrm rot="8100000">
                <a:off x="9102257" y="3015631"/>
                <a:ext cx="45719" cy="209817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8" name="月 357">
                <a:extLst>
                  <a:ext uri="{FF2B5EF4-FFF2-40B4-BE49-F238E27FC236}">
                    <a16:creationId xmlns:a16="http://schemas.microsoft.com/office/drawing/2014/main" id="{79C1D3D8-6375-41E7-874D-A50310688C7D}"/>
                  </a:ext>
                </a:extLst>
              </p:cNvPr>
              <p:cNvSpPr/>
              <p:nvPr/>
            </p:nvSpPr>
            <p:spPr bwMode="auto">
              <a:xfrm rot="8100000">
                <a:off x="9042245" y="3060745"/>
                <a:ext cx="45719" cy="209817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74" name="グループ化 673">
              <a:extLst>
                <a:ext uri="{FF2B5EF4-FFF2-40B4-BE49-F238E27FC236}">
                  <a16:creationId xmlns:a16="http://schemas.microsoft.com/office/drawing/2014/main" id="{0B3C30F7-0A5F-496F-9D4C-F70B943A062F}"/>
                </a:ext>
              </a:extLst>
            </p:cNvPr>
            <p:cNvGrpSpPr/>
            <p:nvPr/>
          </p:nvGrpSpPr>
          <p:grpSpPr>
            <a:xfrm>
              <a:off x="6911193" y="3349154"/>
              <a:ext cx="581497" cy="758633"/>
              <a:chOff x="8147700" y="2850910"/>
              <a:chExt cx="1103738" cy="1439960"/>
            </a:xfrm>
          </p:grpSpPr>
          <p:sp>
            <p:nvSpPr>
              <p:cNvPr id="675" name="四角形: 角を丸くする 674">
                <a:extLst>
                  <a:ext uri="{FF2B5EF4-FFF2-40B4-BE49-F238E27FC236}">
                    <a16:creationId xmlns:a16="http://schemas.microsoft.com/office/drawing/2014/main" id="{2CEFFD77-8005-4D9E-AD77-BC2C4704D516}"/>
                  </a:ext>
                </a:extLst>
              </p:cNvPr>
              <p:cNvSpPr/>
              <p:nvPr/>
            </p:nvSpPr>
            <p:spPr bwMode="auto">
              <a:xfrm rot="3600000">
                <a:off x="9027420" y="3345762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6" name="四角形: 角を丸くする 675">
                <a:extLst>
                  <a:ext uri="{FF2B5EF4-FFF2-40B4-BE49-F238E27FC236}">
                    <a16:creationId xmlns:a16="http://schemas.microsoft.com/office/drawing/2014/main" id="{11DCF725-3D70-47F8-916E-0BB1D943908D}"/>
                  </a:ext>
                </a:extLst>
              </p:cNvPr>
              <p:cNvSpPr/>
              <p:nvPr/>
            </p:nvSpPr>
            <p:spPr bwMode="auto">
              <a:xfrm>
                <a:off x="8877516" y="376868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27A298B6-585B-4437-AEEF-4E540CD5AC3F}"/>
                  </a:ext>
                </a:extLst>
              </p:cNvPr>
              <p:cNvSpPr/>
              <p:nvPr/>
            </p:nvSpPr>
            <p:spPr bwMode="auto">
              <a:xfrm>
                <a:off x="8877516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18D63704-42A6-44A7-8063-5D2988273FAA}"/>
                  </a:ext>
                </a:extLst>
              </p:cNvPr>
              <p:cNvSpPr/>
              <p:nvPr/>
            </p:nvSpPr>
            <p:spPr bwMode="auto">
              <a:xfrm>
                <a:off x="8147700" y="2850910"/>
                <a:ext cx="1103738" cy="1412830"/>
              </a:xfrm>
              <a:custGeom>
                <a:avLst/>
                <a:gdLst>
                  <a:gd name="connsiteX0" fmla="*/ 336720 w 1103738"/>
                  <a:gd name="connsiteY0" fmla="*/ 0 h 1412830"/>
                  <a:gd name="connsiteX1" fmla="*/ 418612 w 1103738"/>
                  <a:gd name="connsiteY1" fmla="*/ 81892 h 1412830"/>
                  <a:gd name="connsiteX2" fmla="*/ 418612 w 1103738"/>
                  <a:gd name="connsiteY2" fmla="*/ 135556 h 1412830"/>
                  <a:gd name="connsiteX3" fmla="*/ 425961 w 1103738"/>
                  <a:gd name="connsiteY3" fmla="*/ 134815 h 1412830"/>
                  <a:gd name="connsiteX4" fmla="*/ 497716 w 1103738"/>
                  <a:gd name="connsiteY4" fmla="*/ 134815 h 1412830"/>
                  <a:gd name="connsiteX5" fmla="*/ 497716 w 1103738"/>
                  <a:gd name="connsiteY5" fmla="*/ 81892 h 1412830"/>
                  <a:gd name="connsiteX6" fmla="*/ 579608 w 1103738"/>
                  <a:gd name="connsiteY6" fmla="*/ 0 h 1412830"/>
                  <a:gd name="connsiteX7" fmla="*/ 661500 w 1103738"/>
                  <a:gd name="connsiteY7" fmla="*/ 81892 h 1412830"/>
                  <a:gd name="connsiteX8" fmla="*/ 661500 w 1103738"/>
                  <a:gd name="connsiteY8" fmla="*/ 134815 h 1412830"/>
                  <a:gd name="connsiteX9" fmla="*/ 790279 w 1103738"/>
                  <a:gd name="connsiteY9" fmla="*/ 134815 h 1412830"/>
                  <a:gd name="connsiteX10" fmla="*/ 1103738 w 1103738"/>
                  <a:gd name="connsiteY10" fmla="*/ 448274 h 1412830"/>
                  <a:gd name="connsiteX11" fmla="*/ 1103738 w 1103738"/>
                  <a:gd name="connsiteY11" fmla="*/ 855816 h 1412830"/>
                  <a:gd name="connsiteX12" fmla="*/ 1050204 w 1103738"/>
                  <a:gd name="connsiteY12" fmla="*/ 1031074 h 1412830"/>
                  <a:gd name="connsiteX13" fmla="*/ 1015392 w 1103738"/>
                  <a:gd name="connsiteY13" fmla="*/ 1073267 h 1412830"/>
                  <a:gd name="connsiteX14" fmla="*/ 1015392 w 1103738"/>
                  <a:gd name="connsiteY14" fmla="*/ 1379273 h 1412830"/>
                  <a:gd name="connsiteX15" fmla="*/ 981835 w 1103738"/>
                  <a:gd name="connsiteY15" fmla="*/ 1412830 h 1412830"/>
                  <a:gd name="connsiteX16" fmla="*/ 934679 w 1103738"/>
                  <a:gd name="connsiteY16" fmla="*/ 1412830 h 1412830"/>
                  <a:gd name="connsiteX17" fmla="*/ 901122 w 1103738"/>
                  <a:gd name="connsiteY17" fmla="*/ 1379273 h 1412830"/>
                  <a:gd name="connsiteX18" fmla="*/ 901122 w 1103738"/>
                  <a:gd name="connsiteY18" fmla="*/ 1148109 h 1412830"/>
                  <a:gd name="connsiteX19" fmla="*/ 853452 w 1103738"/>
                  <a:gd name="connsiteY19" fmla="*/ 1162907 h 1412830"/>
                  <a:gd name="connsiteX20" fmla="*/ 790279 w 1103738"/>
                  <a:gd name="connsiteY20" fmla="*/ 1169275 h 1412830"/>
                  <a:gd name="connsiteX21" fmla="*/ 596292 w 1103738"/>
                  <a:gd name="connsiteY21" fmla="*/ 1169275 h 1412830"/>
                  <a:gd name="connsiteX22" fmla="*/ 596292 w 1103738"/>
                  <a:gd name="connsiteY22" fmla="*/ 1379273 h 1412830"/>
                  <a:gd name="connsiteX23" fmla="*/ 562735 w 1103738"/>
                  <a:gd name="connsiteY23" fmla="*/ 1412830 h 1412830"/>
                  <a:gd name="connsiteX24" fmla="*/ 515579 w 1103738"/>
                  <a:gd name="connsiteY24" fmla="*/ 1412830 h 1412830"/>
                  <a:gd name="connsiteX25" fmla="*/ 482022 w 1103738"/>
                  <a:gd name="connsiteY25" fmla="*/ 1379273 h 1412830"/>
                  <a:gd name="connsiteX26" fmla="*/ 482022 w 1103738"/>
                  <a:gd name="connsiteY26" fmla="*/ 1169275 h 1412830"/>
                  <a:gd name="connsiteX27" fmla="*/ 425961 w 1103738"/>
                  <a:gd name="connsiteY27" fmla="*/ 1169275 h 1412830"/>
                  <a:gd name="connsiteX28" fmla="*/ 413127 w 1103738"/>
                  <a:gd name="connsiteY28" fmla="*/ 1167981 h 1412830"/>
                  <a:gd name="connsiteX29" fmla="*/ 413127 w 1103738"/>
                  <a:gd name="connsiteY29" fmla="*/ 1379273 h 1412830"/>
                  <a:gd name="connsiteX30" fmla="*/ 379570 w 1103738"/>
                  <a:gd name="connsiteY30" fmla="*/ 1412830 h 1412830"/>
                  <a:gd name="connsiteX31" fmla="*/ 332414 w 1103738"/>
                  <a:gd name="connsiteY31" fmla="*/ 1412830 h 1412830"/>
                  <a:gd name="connsiteX32" fmla="*/ 298857 w 1103738"/>
                  <a:gd name="connsiteY32" fmla="*/ 1379273 h 1412830"/>
                  <a:gd name="connsiteX33" fmla="*/ 298857 w 1103738"/>
                  <a:gd name="connsiteY33" fmla="*/ 1169274 h 1412830"/>
                  <a:gd name="connsiteX34" fmla="*/ 145959 w 1103738"/>
                  <a:gd name="connsiteY34" fmla="*/ 1169274 h 1412830"/>
                  <a:gd name="connsiteX35" fmla="*/ 0 w 1103738"/>
                  <a:gd name="connsiteY35" fmla="*/ 1023315 h 1412830"/>
                  <a:gd name="connsiteX36" fmla="*/ 0 w 1103738"/>
                  <a:gd name="connsiteY36" fmla="*/ 820408 h 1412830"/>
                  <a:gd name="connsiteX37" fmla="*/ 89145 w 1103738"/>
                  <a:gd name="connsiteY37" fmla="*/ 685919 h 1412830"/>
                  <a:gd name="connsiteX38" fmla="*/ 112502 w 1103738"/>
                  <a:gd name="connsiteY38" fmla="*/ 681204 h 1412830"/>
                  <a:gd name="connsiteX39" fmla="*/ 112502 w 1103738"/>
                  <a:gd name="connsiteY39" fmla="*/ 448274 h 1412830"/>
                  <a:gd name="connsiteX40" fmla="*/ 250703 w 1103738"/>
                  <a:gd name="connsiteY40" fmla="*/ 188349 h 1412830"/>
                  <a:gd name="connsiteX41" fmla="*/ 254828 w 1103738"/>
                  <a:gd name="connsiteY41" fmla="*/ 186110 h 1412830"/>
                  <a:gd name="connsiteX42" fmla="*/ 254828 w 1103738"/>
                  <a:gd name="connsiteY42" fmla="*/ 81892 h 1412830"/>
                  <a:gd name="connsiteX43" fmla="*/ 336720 w 1103738"/>
                  <a:gd name="connsiteY43" fmla="*/ 0 h 1412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103738" h="1412830">
                    <a:moveTo>
                      <a:pt x="336720" y="0"/>
                    </a:moveTo>
                    <a:cubicBezTo>
                      <a:pt x="381948" y="0"/>
                      <a:pt x="418612" y="36664"/>
                      <a:pt x="418612" y="81892"/>
                    </a:cubicBezTo>
                    <a:lnTo>
                      <a:pt x="418612" y="135556"/>
                    </a:lnTo>
                    <a:lnTo>
                      <a:pt x="425961" y="134815"/>
                    </a:lnTo>
                    <a:lnTo>
                      <a:pt x="497716" y="134815"/>
                    </a:lnTo>
                    <a:lnTo>
                      <a:pt x="497716" y="81892"/>
                    </a:lnTo>
                    <a:cubicBezTo>
                      <a:pt x="497716" y="36664"/>
                      <a:pt x="534380" y="0"/>
                      <a:pt x="579608" y="0"/>
                    </a:cubicBezTo>
                    <a:cubicBezTo>
                      <a:pt x="624836" y="0"/>
                      <a:pt x="661500" y="36664"/>
                      <a:pt x="661500" y="81892"/>
                    </a:cubicBezTo>
                    <a:lnTo>
                      <a:pt x="661500" y="134815"/>
                    </a:lnTo>
                    <a:lnTo>
                      <a:pt x="790279" y="134815"/>
                    </a:lnTo>
                    <a:cubicBezTo>
                      <a:pt x="963398" y="134815"/>
                      <a:pt x="1103738" y="275155"/>
                      <a:pt x="1103738" y="448274"/>
                    </a:cubicBezTo>
                    <a:lnTo>
                      <a:pt x="1103738" y="855816"/>
                    </a:lnTo>
                    <a:cubicBezTo>
                      <a:pt x="1103738" y="920736"/>
                      <a:pt x="1084003" y="981046"/>
                      <a:pt x="1050204" y="1031074"/>
                    </a:cubicBezTo>
                    <a:lnTo>
                      <a:pt x="1015392" y="1073267"/>
                    </a:lnTo>
                    <a:lnTo>
                      <a:pt x="1015392" y="1379273"/>
                    </a:lnTo>
                    <a:cubicBezTo>
                      <a:pt x="1015392" y="1397806"/>
                      <a:pt x="1000368" y="1412830"/>
                      <a:pt x="981835" y="1412830"/>
                    </a:cubicBezTo>
                    <a:lnTo>
                      <a:pt x="934679" y="1412830"/>
                    </a:lnTo>
                    <a:cubicBezTo>
                      <a:pt x="916146" y="1412830"/>
                      <a:pt x="901122" y="1397806"/>
                      <a:pt x="901122" y="1379273"/>
                    </a:cubicBezTo>
                    <a:lnTo>
                      <a:pt x="901122" y="1148109"/>
                    </a:lnTo>
                    <a:lnTo>
                      <a:pt x="853452" y="1162907"/>
                    </a:lnTo>
                    <a:cubicBezTo>
                      <a:pt x="833047" y="1167082"/>
                      <a:pt x="811919" y="1169275"/>
                      <a:pt x="790279" y="1169275"/>
                    </a:cubicBezTo>
                    <a:lnTo>
                      <a:pt x="596292" y="1169275"/>
                    </a:lnTo>
                    <a:lnTo>
                      <a:pt x="596292" y="1379273"/>
                    </a:lnTo>
                    <a:cubicBezTo>
                      <a:pt x="596292" y="1397806"/>
                      <a:pt x="581268" y="1412830"/>
                      <a:pt x="562735" y="1412830"/>
                    </a:cubicBezTo>
                    <a:lnTo>
                      <a:pt x="515579" y="1412830"/>
                    </a:lnTo>
                    <a:cubicBezTo>
                      <a:pt x="497046" y="1412830"/>
                      <a:pt x="482022" y="1397806"/>
                      <a:pt x="482022" y="1379273"/>
                    </a:cubicBezTo>
                    <a:lnTo>
                      <a:pt x="482022" y="1169275"/>
                    </a:lnTo>
                    <a:lnTo>
                      <a:pt x="425961" y="1169275"/>
                    </a:lnTo>
                    <a:lnTo>
                      <a:pt x="413127" y="1167981"/>
                    </a:lnTo>
                    <a:lnTo>
                      <a:pt x="413127" y="1379273"/>
                    </a:lnTo>
                    <a:cubicBezTo>
                      <a:pt x="413127" y="1397806"/>
                      <a:pt x="398103" y="1412830"/>
                      <a:pt x="379570" y="1412830"/>
                    </a:cubicBezTo>
                    <a:lnTo>
                      <a:pt x="332414" y="1412830"/>
                    </a:lnTo>
                    <a:cubicBezTo>
                      <a:pt x="313881" y="1412830"/>
                      <a:pt x="298857" y="1397806"/>
                      <a:pt x="298857" y="1379273"/>
                    </a:cubicBezTo>
                    <a:lnTo>
                      <a:pt x="298857" y="1169274"/>
                    </a:lnTo>
                    <a:lnTo>
                      <a:pt x="145959" y="1169274"/>
                    </a:lnTo>
                    <a:cubicBezTo>
                      <a:pt x="65348" y="1169274"/>
                      <a:pt x="0" y="1103926"/>
                      <a:pt x="0" y="1023315"/>
                    </a:cubicBezTo>
                    <a:lnTo>
                      <a:pt x="0" y="820408"/>
                    </a:lnTo>
                    <a:cubicBezTo>
                      <a:pt x="0" y="759950"/>
                      <a:pt x="36759" y="708077"/>
                      <a:pt x="89145" y="685919"/>
                    </a:cubicBezTo>
                    <a:lnTo>
                      <a:pt x="112502" y="681204"/>
                    </a:lnTo>
                    <a:lnTo>
                      <a:pt x="112502" y="448274"/>
                    </a:lnTo>
                    <a:cubicBezTo>
                      <a:pt x="112502" y="340075"/>
                      <a:pt x="167322" y="244680"/>
                      <a:pt x="250703" y="188349"/>
                    </a:cubicBezTo>
                    <a:lnTo>
                      <a:pt x="254828" y="186110"/>
                    </a:lnTo>
                    <a:lnTo>
                      <a:pt x="254828" y="81892"/>
                    </a:lnTo>
                    <a:cubicBezTo>
                      <a:pt x="254828" y="36664"/>
                      <a:pt x="291492" y="0"/>
                      <a:pt x="33672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2A9AE7FF-C7C1-4FC0-8151-C37A341B24D2}"/>
                  </a:ext>
                </a:extLst>
              </p:cNvPr>
              <p:cNvSpPr/>
              <p:nvPr/>
            </p:nvSpPr>
            <p:spPr bwMode="auto">
              <a:xfrm>
                <a:off x="904882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0C49BCE2-1233-4374-ABBF-5BAEA970627A}"/>
                  </a:ext>
                </a:extLst>
              </p:cNvPr>
              <p:cNvSpPr/>
              <p:nvPr/>
            </p:nvSpPr>
            <p:spPr bwMode="auto">
              <a:xfrm>
                <a:off x="8446557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BE1C97EE-450C-4696-AC5E-8E77A4492953}"/>
                  </a:ext>
                </a:extLst>
              </p:cNvPr>
              <p:cNvSpPr/>
              <p:nvPr/>
            </p:nvSpPr>
            <p:spPr bwMode="auto">
              <a:xfrm>
                <a:off x="862972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2" name="四角形: 角を丸くする 681">
                <a:extLst>
                  <a:ext uri="{FF2B5EF4-FFF2-40B4-BE49-F238E27FC236}">
                    <a16:creationId xmlns:a16="http://schemas.microsoft.com/office/drawing/2014/main" id="{6E7BE22F-005A-44E9-9E2A-99EB5AE39B11}"/>
                  </a:ext>
                </a:extLst>
              </p:cNvPr>
              <p:cNvSpPr/>
              <p:nvPr/>
            </p:nvSpPr>
            <p:spPr bwMode="auto">
              <a:xfrm>
                <a:off x="8235024" y="3857625"/>
                <a:ext cx="71067" cy="910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3" name="四角形: 角を丸くする 682">
                <a:extLst>
                  <a:ext uri="{FF2B5EF4-FFF2-40B4-BE49-F238E27FC236}">
                    <a16:creationId xmlns:a16="http://schemas.microsoft.com/office/drawing/2014/main" id="{2E16EAC5-65ED-4653-AD85-9919F973386B}"/>
                  </a:ext>
                </a:extLst>
              </p:cNvPr>
              <p:cNvSpPr/>
              <p:nvPr/>
            </p:nvSpPr>
            <p:spPr bwMode="auto">
              <a:xfrm>
                <a:off x="8353098" y="3857625"/>
                <a:ext cx="71067" cy="910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4" name="四角形: 角を丸くする 683">
                <a:extLst>
                  <a:ext uri="{FF2B5EF4-FFF2-40B4-BE49-F238E27FC236}">
                    <a16:creationId xmlns:a16="http://schemas.microsoft.com/office/drawing/2014/main" id="{14869401-BCBB-474C-95F9-A3F63BE372C4}"/>
                  </a:ext>
                </a:extLst>
              </p:cNvPr>
              <p:cNvSpPr/>
              <p:nvPr/>
            </p:nvSpPr>
            <p:spPr bwMode="auto">
              <a:xfrm>
                <a:off x="8344195" y="335359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5" name="四角形: 角を丸くする 684">
                <a:extLst>
                  <a:ext uri="{FF2B5EF4-FFF2-40B4-BE49-F238E27FC236}">
                    <a16:creationId xmlns:a16="http://schemas.microsoft.com/office/drawing/2014/main" id="{4EBD47B0-E3C8-4E59-BE28-531A9A245D4F}"/>
                  </a:ext>
                </a:extLst>
              </p:cNvPr>
              <p:cNvSpPr/>
              <p:nvPr/>
            </p:nvSpPr>
            <p:spPr bwMode="auto">
              <a:xfrm>
                <a:off x="8515645" y="335359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6" name="月 685">
                <a:extLst>
                  <a:ext uri="{FF2B5EF4-FFF2-40B4-BE49-F238E27FC236}">
                    <a16:creationId xmlns:a16="http://schemas.microsoft.com/office/drawing/2014/main" id="{FC1E2910-3AF9-48DA-9CF8-1E479AD596DC}"/>
                  </a:ext>
                </a:extLst>
              </p:cNvPr>
              <p:cNvSpPr/>
              <p:nvPr/>
            </p:nvSpPr>
            <p:spPr bwMode="auto">
              <a:xfrm rot="8100000">
                <a:off x="9102257" y="3015631"/>
                <a:ext cx="45719" cy="209817"/>
              </a:xfrm>
              <a:prstGeom prst="moon">
                <a:avLst>
                  <a:gd name="adj" fmla="val 78936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7" name="月 686">
                <a:extLst>
                  <a:ext uri="{FF2B5EF4-FFF2-40B4-BE49-F238E27FC236}">
                    <a16:creationId xmlns:a16="http://schemas.microsoft.com/office/drawing/2014/main" id="{39DD40AE-96E9-4926-A22D-AE9DC993A167}"/>
                  </a:ext>
                </a:extLst>
              </p:cNvPr>
              <p:cNvSpPr/>
              <p:nvPr/>
            </p:nvSpPr>
            <p:spPr bwMode="auto">
              <a:xfrm rot="8100000">
                <a:off x="9042245" y="3060745"/>
                <a:ext cx="45719" cy="209817"/>
              </a:xfrm>
              <a:prstGeom prst="moon">
                <a:avLst>
                  <a:gd name="adj" fmla="val 78936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3A99D05-6D88-45A3-A2C4-1F31BFF41DB4}"/>
              </a:ext>
            </a:extLst>
          </p:cNvPr>
          <p:cNvGrpSpPr/>
          <p:nvPr/>
        </p:nvGrpSpPr>
        <p:grpSpPr>
          <a:xfrm>
            <a:off x="4069861" y="2896701"/>
            <a:ext cx="1752837" cy="1279928"/>
            <a:chOff x="4069861" y="2896701"/>
            <a:chExt cx="1752837" cy="1279928"/>
          </a:xfrm>
        </p:grpSpPr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71ACD720-067A-46C4-99AD-DA6ADEAF79C2}"/>
                </a:ext>
              </a:extLst>
            </p:cNvPr>
            <p:cNvGrpSpPr/>
            <p:nvPr/>
          </p:nvGrpSpPr>
          <p:grpSpPr>
            <a:xfrm>
              <a:off x="4069861" y="2896701"/>
              <a:ext cx="1496060" cy="1184739"/>
              <a:chOff x="2279511" y="2850910"/>
              <a:chExt cx="1789105" cy="1416803"/>
            </a:xfrm>
          </p:grpSpPr>
          <p:sp>
            <p:nvSpPr>
              <p:cNvPr id="311" name="四角形: 角を丸くする 310">
                <a:extLst>
                  <a:ext uri="{FF2B5EF4-FFF2-40B4-BE49-F238E27FC236}">
                    <a16:creationId xmlns:a16="http://schemas.microsoft.com/office/drawing/2014/main" id="{ACE8A095-20BA-4C23-8DEA-43FC3C18546C}"/>
                  </a:ext>
                </a:extLst>
              </p:cNvPr>
              <p:cNvSpPr/>
              <p:nvPr/>
            </p:nvSpPr>
            <p:spPr bwMode="auto">
              <a:xfrm rot="20700000">
                <a:off x="3713307" y="3345765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2" name="月 311">
                <a:extLst>
                  <a:ext uri="{FF2B5EF4-FFF2-40B4-BE49-F238E27FC236}">
                    <a16:creationId xmlns:a16="http://schemas.microsoft.com/office/drawing/2014/main" id="{BA3E263B-B51D-449E-A721-FD94A9F3F65C}"/>
                  </a:ext>
                </a:extLst>
              </p:cNvPr>
              <p:cNvSpPr/>
              <p:nvPr/>
            </p:nvSpPr>
            <p:spPr bwMode="auto">
              <a:xfrm rot="18900000">
                <a:off x="2279511" y="3583437"/>
                <a:ext cx="208481" cy="416961"/>
              </a:xfrm>
              <a:prstGeom prst="moon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3" name="四角形: 角を丸くする 312">
                <a:extLst>
                  <a:ext uri="{FF2B5EF4-FFF2-40B4-BE49-F238E27FC236}">
                    <a16:creationId xmlns:a16="http://schemas.microsoft.com/office/drawing/2014/main" id="{FC1E3881-70F8-462F-B34A-A02B5FD73F59}"/>
                  </a:ext>
                </a:extLst>
              </p:cNvPr>
              <p:cNvSpPr/>
              <p:nvPr/>
            </p:nvSpPr>
            <p:spPr bwMode="auto">
              <a:xfrm rot="1800000">
                <a:off x="2746822" y="285091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4" name="四角形: 角を丸くする 313">
                <a:extLst>
                  <a:ext uri="{FF2B5EF4-FFF2-40B4-BE49-F238E27FC236}">
                    <a16:creationId xmlns:a16="http://schemas.microsoft.com/office/drawing/2014/main" id="{18C84DC7-A096-4B09-8209-1ED0078BD385}"/>
                  </a:ext>
                </a:extLst>
              </p:cNvPr>
              <p:cNvSpPr/>
              <p:nvPr/>
            </p:nvSpPr>
            <p:spPr bwMode="auto">
              <a:xfrm rot="18900000">
                <a:off x="3412800" y="3772658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9BE59211-5311-4A53-9B37-4F87B4E53832}"/>
                  </a:ext>
                </a:extLst>
              </p:cNvPr>
              <p:cNvSpPr/>
              <p:nvPr/>
            </p:nvSpPr>
            <p:spPr bwMode="auto">
              <a:xfrm rot="18900000">
                <a:off x="3569967" y="412496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37E28BDC-5A7F-4CD3-98B9-DC88E43FB3A2}"/>
                  </a:ext>
                </a:extLst>
              </p:cNvPr>
              <p:cNvSpPr/>
              <p:nvPr/>
            </p:nvSpPr>
            <p:spPr bwMode="auto">
              <a:xfrm>
                <a:off x="2358426" y="2857987"/>
                <a:ext cx="1533554" cy="1363727"/>
              </a:xfrm>
              <a:custGeom>
                <a:avLst/>
                <a:gdLst>
                  <a:gd name="connsiteX0" fmla="*/ 756664 w 1533554"/>
                  <a:gd name="connsiteY0" fmla="*/ 620 h 1363727"/>
                  <a:gd name="connsiteX1" fmla="*/ 787488 w 1533554"/>
                  <a:gd name="connsiteY1" fmla="*/ 10985 h 1363727"/>
                  <a:gd name="connsiteX2" fmla="*/ 817462 w 1533554"/>
                  <a:gd name="connsiteY2" fmla="*/ 122851 h 1363727"/>
                  <a:gd name="connsiteX3" fmla="*/ 814641 w 1533554"/>
                  <a:gd name="connsiteY3" fmla="*/ 127738 h 1363727"/>
                  <a:gd name="connsiteX4" fmla="*/ 1357648 w 1533554"/>
                  <a:gd name="connsiteY4" fmla="*/ 127738 h 1363727"/>
                  <a:gd name="connsiteX5" fmla="*/ 1530171 w 1533554"/>
                  <a:gd name="connsiteY5" fmla="*/ 300261 h 1363727"/>
                  <a:gd name="connsiteX6" fmla="*/ 1530171 w 1533554"/>
                  <a:gd name="connsiteY6" fmla="*/ 990330 h 1363727"/>
                  <a:gd name="connsiteX7" fmla="*/ 1424802 w 1533554"/>
                  <a:gd name="connsiteY7" fmla="*/ 1149295 h 1363727"/>
                  <a:gd name="connsiteX8" fmla="*/ 1404102 w 1533554"/>
                  <a:gd name="connsiteY8" fmla="*/ 1153474 h 1363727"/>
                  <a:gd name="connsiteX9" fmla="*/ 1523726 w 1533554"/>
                  <a:gd name="connsiteY9" fmla="*/ 1273098 h 1363727"/>
                  <a:gd name="connsiteX10" fmla="*/ 1523726 w 1533554"/>
                  <a:gd name="connsiteY10" fmla="*/ 1320555 h 1363727"/>
                  <a:gd name="connsiteX11" fmla="*/ 1490381 w 1533554"/>
                  <a:gd name="connsiteY11" fmla="*/ 1353899 h 1363727"/>
                  <a:gd name="connsiteX12" fmla="*/ 1442925 w 1533554"/>
                  <a:gd name="connsiteY12" fmla="*/ 1353899 h 1363727"/>
                  <a:gd name="connsiteX13" fmla="*/ 1251879 w 1533554"/>
                  <a:gd name="connsiteY13" fmla="*/ 1162853 h 1363727"/>
                  <a:gd name="connsiteX14" fmla="*/ 793181 w 1533554"/>
                  <a:gd name="connsiteY14" fmla="*/ 1162853 h 1363727"/>
                  <a:gd name="connsiteX15" fmla="*/ 602135 w 1533554"/>
                  <a:gd name="connsiteY15" fmla="*/ 1353899 h 1363727"/>
                  <a:gd name="connsiteX16" fmla="*/ 554678 w 1533554"/>
                  <a:gd name="connsiteY16" fmla="*/ 1353899 h 1363727"/>
                  <a:gd name="connsiteX17" fmla="*/ 521334 w 1533554"/>
                  <a:gd name="connsiteY17" fmla="*/ 1320555 h 1363727"/>
                  <a:gd name="connsiteX18" fmla="*/ 521334 w 1533554"/>
                  <a:gd name="connsiteY18" fmla="*/ 1273098 h 1363727"/>
                  <a:gd name="connsiteX19" fmla="*/ 631579 w 1533554"/>
                  <a:gd name="connsiteY19" fmla="*/ 1162853 h 1363727"/>
                  <a:gd name="connsiteX20" fmla="*/ 574702 w 1533554"/>
                  <a:gd name="connsiteY20" fmla="*/ 1162853 h 1363727"/>
                  <a:gd name="connsiteX21" fmla="*/ 572665 w 1533554"/>
                  <a:gd name="connsiteY21" fmla="*/ 1162853 h 1363727"/>
                  <a:gd name="connsiteX22" fmla="*/ 381619 w 1533554"/>
                  <a:gd name="connsiteY22" fmla="*/ 1353899 h 1363727"/>
                  <a:gd name="connsiteX23" fmla="*/ 334162 w 1533554"/>
                  <a:gd name="connsiteY23" fmla="*/ 1353899 h 1363727"/>
                  <a:gd name="connsiteX24" fmla="*/ 300818 w 1533554"/>
                  <a:gd name="connsiteY24" fmla="*/ 1320555 h 1363727"/>
                  <a:gd name="connsiteX25" fmla="*/ 300818 w 1533554"/>
                  <a:gd name="connsiteY25" fmla="*/ 1273098 h 1363727"/>
                  <a:gd name="connsiteX26" fmla="*/ 411063 w 1533554"/>
                  <a:gd name="connsiteY26" fmla="*/ 1162853 h 1363727"/>
                  <a:gd name="connsiteX27" fmla="*/ 145378 w 1533554"/>
                  <a:gd name="connsiteY27" fmla="*/ 1162853 h 1363727"/>
                  <a:gd name="connsiteX28" fmla="*/ 0 w 1533554"/>
                  <a:gd name="connsiteY28" fmla="*/ 1017475 h 1363727"/>
                  <a:gd name="connsiteX29" fmla="*/ 0 w 1533554"/>
                  <a:gd name="connsiteY29" fmla="*/ 813176 h 1363727"/>
                  <a:gd name="connsiteX30" fmla="*/ 145378 w 1533554"/>
                  <a:gd name="connsiteY30" fmla="*/ 667798 h 1363727"/>
                  <a:gd name="connsiteX31" fmla="*/ 270031 w 1533554"/>
                  <a:gd name="connsiteY31" fmla="*/ 667798 h 1363727"/>
                  <a:gd name="connsiteX32" fmla="*/ 270031 w 1533554"/>
                  <a:gd name="connsiteY32" fmla="*/ 300261 h 1363727"/>
                  <a:gd name="connsiteX33" fmla="*/ 442554 w 1533554"/>
                  <a:gd name="connsiteY33" fmla="*/ 127738 h 1363727"/>
                  <a:gd name="connsiteX34" fmla="*/ 625519 w 1533554"/>
                  <a:gd name="connsiteY34" fmla="*/ 127738 h 1363727"/>
                  <a:gd name="connsiteX35" fmla="*/ 675621 w 1533554"/>
                  <a:gd name="connsiteY35" fmla="*/ 40959 h 1363727"/>
                  <a:gd name="connsiteX36" fmla="*/ 756664 w 1533554"/>
                  <a:gd name="connsiteY36" fmla="*/ 620 h 1363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533554" h="1363727">
                    <a:moveTo>
                      <a:pt x="756664" y="620"/>
                    </a:moveTo>
                    <a:cubicBezTo>
                      <a:pt x="767221" y="1930"/>
                      <a:pt x="777696" y="5331"/>
                      <a:pt x="787488" y="10985"/>
                    </a:cubicBezTo>
                    <a:cubicBezTo>
                      <a:pt x="826656" y="33599"/>
                      <a:pt x="840076" y="83683"/>
                      <a:pt x="817462" y="122851"/>
                    </a:cubicBezTo>
                    <a:lnTo>
                      <a:pt x="814641" y="127738"/>
                    </a:lnTo>
                    <a:lnTo>
                      <a:pt x="1357648" y="127738"/>
                    </a:lnTo>
                    <a:cubicBezTo>
                      <a:pt x="1452930" y="127738"/>
                      <a:pt x="1530171" y="204979"/>
                      <a:pt x="1530171" y="300261"/>
                    </a:cubicBezTo>
                    <a:lnTo>
                      <a:pt x="1530171" y="990330"/>
                    </a:lnTo>
                    <a:cubicBezTo>
                      <a:pt x="1530171" y="1061792"/>
                      <a:pt x="1486723" y="1123105"/>
                      <a:pt x="1424802" y="1149295"/>
                    </a:cubicBezTo>
                    <a:lnTo>
                      <a:pt x="1404102" y="1153474"/>
                    </a:lnTo>
                    <a:lnTo>
                      <a:pt x="1523726" y="1273098"/>
                    </a:lnTo>
                    <a:cubicBezTo>
                      <a:pt x="1536830" y="1286203"/>
                      <a:pt x="1536830" y="1307450"/>
                      <a:pt x="1523726" y="1320555"/>
                    </a:cubicBezTo>
                    <a:lnTo>
                      <a:pt x="1490381" y="1353899"/>
                    </a:lnTo>
                    <a:cubicBezTo>
                      <a:pt x="1477277" y="1367004"/>
                      <a:pt x="1456029" y="1367004"/>
                      <a:pt x="1442925" y="1353899"/>
                    </a:cubicBezTo>
                    <a:lnTo>
                      <a:pt x="1251879" y="1162853"/>
                    </a:lnTo>
                    <a:lnTo>
                      <a:pt x="793181" y="1162853"/>
                    </a:lnTo>
                    <a:lnTo>
                      <a:pt x="602135" y="1353899"/>
                    </a:lnTo>
                    <a:cubicBezTo>
                      <a:pt x="589030" y="1367004"/>
                      <a:pt x="567783" y="1367004"/>
                      <a:pt x="554678" y="1353899"/>
                    </a:cubicBezTo>
                    <a:lnTo>
                      <a:pt x="521334" y="1320555"/>
                    </a:lnTo>
                    <a:cubicBezTo>
                      <a:pt x="508229" y="1307450"/>
                      <a:pt x="508229" y="1286203"/>
                      <a:pt x="521334" y="1273098"/>
                    </a:cubicBezTo>
                    <a:lnTo>
                      <a:pt x="631579" y="1162853"/>
                    </a:lnTo>
                    <a:lnTo>
                      <a:pt x="574702" y="1162853"/>
                    </a:lnTo>
                    <a:lnTo>
                      <a:pt x="572665" y="1162853"/>
                    </a:lnTo>
                    <a:lnTo>
                      <a:pt x="381619" y="1353899"/>
                    </a:lnTo>
                    <a:cubicBezTo>
                      <a:pt x="368514" y="1367004"/>
                      <a:pt x="347267" y="1367004"/>
                      <a:pt x="334162" y="1353899"/>
                    </a:cubicBezTo>
                    <a:lnTo>
                      <a:pt x="300818" y="1320555"/>
                    </a:lnTo>
                    <a:cubicBezTo>
                      <a:pt x="287713" y="1307450"/>
                      <a:pt x="287713" y="1286203"/>
                      <a:pt x="300818" y="1273098"/>
                    </a:cubicBezTo>
                    <a:lnTo>
                      <a:pt x="411063" y="1162853"/>
                    </a:lnTo>
                    <a:lnTo>
                      <a:pt x="145378" y="1162853"/>
                    </a:lnTo>
                    <a:cubicBezTo>
                      <a:pt x="65088" y="1162853"/>
                      <a:pt x="0" y="1097765"/>
                      <a:pt x="0" y="1017475"/>
                    </a:cubicBezTo>
                    <a:lnTo>
                      <a:pt x="0" y="813176"/>
                    </a:lnTo>
                    <a:cubicBezTo>
                      <a:pt x="0" y="732886"/>
                      <a:pt x="65088" y="667798"/>
                      <a:pt x="145378" y="667798"/>
                    </a:cubicBezTo>
                    <a:lnTo>
                      <a:pt x="270031" y="667798"/>
                    </a:lnTo>
                    <a:lnTo>
                      <a:pt x="270031" y="300261"/>
                    </a:lnTo>
                    <a:cubicBezTo>
                      <a:pt x="270031" y="204979"/>
                      <a:pt x="347272" y="127738"/>
                      <a:pt x="442554" y="127738"/>
                    </a:cubicBezTo>
                    <a:lnTo>
                      <a:pt x="625519" y="127738"/>
                    </a:lnTo>
                    <a:lnTo>
                      <a:pt x="675621" y="40959"/>
                    </a:lnTo>
                    <a:cubicBezTo>
                      <a:pt x="692582" y="11583"/>
                      <a:pt x="724994" y="-3310"/>
                      <a:pt x="756664" y="62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8E0F9F57-1650-4C35-AA28-0011CAF69FA8}"/>
                  </a:ext>
                </a:extLst>
              </p:cNvPr>
              <p:cNvSpPr/>
              <p:nvPr/>
            </p:nvSpPr>
            <p:spPr bwMode="auto">
              <a:xfrm>
                <a:off x="2763472" y="3330950"/>
                <a:ext cx="65242" cy="127429"/>
              </a:xfrm>
              <a:custGeom>
                <a:avLst/>
                <a:gdLst>
                  <a:gd name="connsiteX0" fmla="*/ 0 w 65242"/>
                  <a:gd name="connsiteY0" fmla="*/ 0 h 127429"/>
                  <a:gd name="connsiteX1" fmla="*/ 65242 w 65242"/>
                  <a:gd name="connsiteY1" fmla="*/ 37668 h 127429"/>
                  <a:gd name="connsiteX2" fmla="*/ 65242 w 65242"/>
                  <a:gd name="connsiteY2" fmla="*/ 94808 h 127429"/>
                  <a:gd name="connsiteX3" fmla="*/ 32621 w 65242"/>
                  <a:gd name="connsiteY3" fmla="*/ 127429 h 127429"/>
                  <a:gd name="connsiteX4" fmla="*/ 0 w 65242"/>
                  <a:gd name="connsiteY4" fmla="*/ 94808 h 127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242" h="127429">
                    <a:moveTo>
                      <a:pt x="0" y="0"/>
                    </a:moveTo>
                    <a:lnTo>
                      <a:pt x="65242" y="37668"/>
                    </a:lnTo>
                    <a:lnTo>
                      <a:pt x="65242" y="94808"/>
                    </a:lnTo>
                    <a:cubicBezTo>
                      <a:pt x="65242" y="112824"/>
                      <a:pt x="50637" y="127429"/>
                      <a:pt x="32621" y="127429"/>
                    </a:cubicBezTo>
                    <a:cubicBezTo>
                      <a:pt x="14605" y="127429"/>
                      <a:pt x="0" y="112824"/>
                      <a:pt x="0" y="9480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CFD3AE1D-E44B-49DA-B9BC-D2176BA49363}"/>
                  </a:ext>
                </a:extLst>
              </p:cNvPr>
              <p:cNvSpPr/>
              <p:nvPr/>
            </p:nvSpPr>
            <p:spPr bwMode="auto">
              <a:xfrm>
                <a:off x="2939492" y="3338058"/>
                <a:ext cx="65242" cy="120320"/>
              </a:xfrm>
              <a:custGeom>
                <a:avLst/>
                <a:gdLst>
                  <a:gd name="connsiteX0" fmla="*/ 65242 w 65242"/>
                  <a:gd name="connsiteY0" fmla="*/ 0 h 120320"/>
                  <a:gd name="connsiteX1" fmla="*/ 65242 w 65242"/>
                  <a:gd name="connsiteY1" fmla="*/ 87699 h 120320"/>
                  <a:gd name="connsiteX2" fmla="*/ 32621 w 65242"/>
                  <a:gd name="connsiteY2" fmla="*/ 120320 h 120320"/>
                  <a:gd name="connsiteX3" fmla="*/ 0 w 65242"/>
                  <a:gd name="connsiteY3" fmla="*/ 87699 h 120320"/>
                  <a:gd name="connsiteX4" fmla="*/ 0 w 65242"/>
                  <a:gd name="connsiteY4" fmla="*/ 37668 h 12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242" h="120320">
                    <a:moveTo>
                      <a:pt x="65242" y="0"/>
                    </a:moveTo>
                    <a:lnTo>
                      <a:pt x="65242" y="87699"/>
                    </a:lnTo>
                    <a:cubicBezTo>
                      <a:pt x="65242" y="105715"/>
                      <a:pt x="50637" y="120320"/>
                      <a:pt x="32621" y="120320"/>
                    </a:cubicBezTo>
                    <a:cubicBezTo>
                      <a:pt x="14605" y="120320"/>
                      <a:pt x="0" y="105715"/>
                      <a:pt x="0" y="87699"/>
                    </a:cubicBezTo>
                    <a:lnTo>
                      <a:pt x="0" y="37668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9" name="四角形: 角を丸くする 318">
                <a:extLst>
                  <a:ext uri="{FF2B5EF4-FFF2-40B4-BE49-F238E27FC236}">
                    <a16:creationId xmlns:a16="http://schemas.microsoft.com/office/drawing/2014/main" id="{10358C60-D16F-4297-84DE-74FAF8D41287}"/>
                  </a:ext>
                </a:extLst>
              </p:cNvPr>
              <p:cNvSpPr/>
              <p:nvPr/>
            </p:nvSpPr>
            <p:spPr bwMode="auto">
              <a:xfrm>
                <a:off x="2440968" y="379581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0" name="四角形: 角を丸くする 319">
                <a:extLst>
                  <a:ext uri="{FF2B5EF4-FFF2-40B4-BE49-F238E27FC236}">
                    <a16:creationId xmlns:a16="http://schemas.microsoft.com/office/drawing/2014/main" id="{9C5F4E68-2DAC-4DE9-A89E-CBF71D27D069}"/>
                  </a:ext>
                </a:extLst>
              </p:cNvPr>
              <p:cNvSpPr/>
              <p:nvPr/>
            </p:nvSpPr>
            <p:spPr bwMode="auto">
              <a:xfrm>
                <a:off x="2559042" y="379581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719AB0DF-1522-4FC3-8F7C-536B23839CF9}"/>
                  </a:ext>
                </a:extLst>
              </p:cNvPr>
              <p:cNvSpPr/>
              <p:nvPr/>
            </p:nvSpPr>
            <p:spPr bwMode="auto">
              <a:xfrm rot="18900000">
                <a:off x="2615966" y="3600900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C56501BA-D498-4731-905B-F2A6AC5F1BBC}"/>
                  </a:ext>
                </a:extLst>
              </p:cNvPr>
              <p:cNvSpPr/>
              <p:nvPr/>
            </p:nvSpPr>
            <p:spPr bwMode="auto">
              <a:xfrm rot="2700000">
                <a:off x="2857159" y="412496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51A2DF85-AFAE-406D-B40E-400B9C055A53}"/>
                  </a:ext>
                </a:extLst>
              </p:cNvPr>
              <p:cNvSpPr/>
              <p:nvPr/>
            </p:nvSpPr>
            <p:spPr bwMode="auto">
              <a:xfrm rot="18900000">
                <a:off x="3790484" y="412496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762BA3F6-E19D-4871-85A3-DB12A01C0BB2}"/>
                  </a:ext>
                </a:extLst>
              </p:cNvPr>
              <p:cNvSpPr/>
              <p:nvPr/>
            </p:nvSpPr>
            <p:spPr bwMode="auto">
              <a:xfrm rot="2700000">
                <a:off x="2636642" y="412496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5" name="月 324">
                <a:extLst>
                  <a:ext uri="{FF2B5EF4-FFF2-40B4-BE49-F238E27FC236}">
                    <a16:creationId xmlns:a16="http://schemas.microsoft.com/office/drawing/2014/main" id="{B8A940E0-6140-49D9-9206-DE084AF67915}"/>
                  </a:ext>
                </a:extLst>
              </p:cNvPr>
              <p:cNvSpPr/>
              <p:nvPr/>
            </p:nvSpPr>
            <p:spPr bwMode="auto">
              <a:xfrm rot="8100000">
                <a:off x="3725867" y="2985295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6" name="月 325">
                <a:extLst>
                  <a:ext uri="{FF2B5EF4-FFF2-40B4-BE49-F238E27FC236}">
                    <a16:creationId xmlns:a16="http://schemas.microsoft.com/office/drawing/2014/main" id="{65EE28EF-FD3C-4E3A-AB51-7132F7319FD9}"/>
                  </a:ext>
                </a:extLst>
              </p:cNvPr>
              <p:cNvSpPr/>
              <p:nvPr/>
            </p:nvSpPr>
            <p:spPr bwMode="auto">
              <a:xfrm rot="8100000">
                <a:off x="3640500" y="3045648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88" name="グループ化 687">
              <a:extLst>
                <a:ext uri="{FF2B5EF4-FFF2-40B4-BE49-F238E27FC236}">
                  <a16:creationId xmlns:a16="http://schemas.microsoft.com/office/drawing/2014/main" id="{AFC7C81E-C13B-4727-B8B8-A00141DBFF5B}"/>
                </a:ext>
              </a:extLst>
            </p:cNvPr>
            <p:cNvGrpSpPr/>
            <p:nvPr/>
          </p:nvGrpSpPr>
          <p:grpSpPr>
            <a:xfrm>
              <a:off x="4921695" y="3430195"/>
              <a:ext cx="901003" cy="746434"/>
              <a:chOff x="2358426" y="2850910"/>
              <a:chExt cx="1710190" cy="1416803"/>
            </a:xfrm>
          </p:grpSpPr>
          <p:grpSp>
            <p:nvGrpSpPr>
              <p:cNvPr id="689" name="グループ化 688">
                <a:extLst>
                  <a:ext uri="{FF2B5EF4-FFF2-40B4-BE49-F238E27FC236}">
                    <a16:creationId xmlns:a16="http://schemas.microsoft.com/office/drawing/2014/main" id="{4C228A24-0DC6-42DA-BE71-BA1E6F9B5077}"/>
                  </a:ext>
                </a:extLst>
              </p:cNvPr>
              <p:cNvGrpSpPr/>
              <p:nvPr/>
            </p:nvGrpSpPr>
            <p:grpSpPr>
              <a:xfrm>
                <a:off x="2358426" y="2850910"/>
                <a:ext cx="1710190" cy="1416803"/>
                <a:chOff x="2358426" y="2850910"/>
                <a:chExt cx="1710190" cy="1416803"/>
              </a:xfrm>
            </p:grpSpPr>
            <p:sp>
              <p:nvSpPr>
                <p:cNvPr id="692" name="四角形: 角を丸くする 691">
                  <a:extLst>
                    <a:ext uri="{FF2B5EF4-FFF2-40B4-BE49-F238E27FC236}">
                      <a16:creationId xmlns:a16="http://schemas.microsoft.com/office/drawing/2014/main" id="{D1AA7D88-A6A0-48CD-9828-EAFE12138D46}"/>
                    </a:ext>
                  </a:extLst>
                </p:cNvPr>
                <p:cNvSpPr/>
                <p:nvPr/>
              </p:nvSpPr>
              <p:spPr bwMode="auto">
                <a:xfrm rot="20700000">
                  <a:off x="3713307" y="3345765"/>
                  <a:ext cx="355309" cy="866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3" name="四角形: 角を丸くする 692">
                  <a:extLst>
                    <a:ext uri="{FF2B5EF4-FFF2-40B4-BE49-F238E27FC236}">
                      <a16:creationId xmlns:a16="http://schemas.microsoft.com/office/drawing/2014/main" id="{48685FD0-10AF-4C4E-A06D-057366BD9FD3}"/>
                    </a:ext>
                  </a:extLst>
                </p:cNvPr>
                <p:cNvSpPr/>
                <p:nvPr/>
              </p:nvSpPr>
              <p:spPr bwMode="auto">
                <a:xfrm rot="1800000">
                  <a:off x="2746822" y="2850910"/>
                  <a:ext cx="163784" cy="26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4" name="四角形: 角を丸くする 693">
                  <a:extLst>
                    <a:ext uri="{FF2B5EF4-FFF2-40B4-BE49-F238E27FC236}">
                      <a16:creationId xmlns:a16="http://schemas.microsoft.com/office/drawing/2014/main" id="{E800FED4-DB91-43D5-85CA-2F3A02B38594}"/>
                    </a:ext>
                  </a:extLst>
                </p:cNvPr>
                <p:cNvSpPr/>
                <p:nvPr/>
              </p:nvSpPr>
              <p:spPr bwMode="auto">
                <a:xfrm rot="18900000">
                  <a:off x="3412800" y="3772658"/>
                  <a:ext cx="114270" cy="495055"/>
                </a:xfrm>
                <a:prstGeom prst="roundRect">
                  <a:avLst>
                    <a:gd name="adj" fmla="val 29366"/>
                  </a:avLst>
                </a:prstGeom>
                <a:solidFill>
                  <a:srgbClr val="FF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5" name="フリーフォーム: 図形 694">
                  <a:extLst>
                    <a:ext uri="{FF2B5EF4-FFF2-40B4-BE49-F238E27FC236}">
                      <a16:creationId xmlns:a16="http://schemas.microsoft.com/office/drawing/2014/main" id="{CBD9AD45-E1CF-47CB-AF5E-184EDE8A9435}"/>
                    </a:ext>
                  </a:extLst>
                </p:cNvPr>
                <p:cNvSpPr/>
                <p:nvPr/>
              </p:nvSpPr>
              <p:spPr bwMode="auto">
                <a:xfrm rot="18900000">
                  <a:off x="3569967" y="412496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6" name="フリーフォーム: 図形 695">
                  <a:extLst>
                    <a:ext uri="{FF2B5EF4-FFF2-40B4-BE49-F238E27FC236}">
                      <a16:creationId xmlns:a16="http://schemas.microsoft.com/office/drawing/2014/main" id="{6BB3701D-7134-4181-91AF-AD872B7C2EE4}"/>
                    </a:ext>
                  </a:extLst>
                </p:cNvPr>
                <p:cNvSpPr/>
                <p:nvPr/>
              </p:nvSpPr>
              <p:spPr bwMode="auto">
                <a:xfrm>
                  <a:off x="2358426" y="2857987"/>
                  <a:ext cx="1533554" cy="1363727"/>
                </a:xfrm>
                <a:custGeom>
                  <a:avLst/>
                  <a:gdLst>
                    <a:gd name="connsiteX0" fmla="*/ 756664 w 1533554"/>
                    <a:gd name="connsiteY0" fmla="*/ 620 h 1363727"/>
                    <a:gd name="connsiteX1" fmla="*/ 787488 w 1533554"/>
                    <a:gd name="connsiteY1" fmla="*/ 10985 h 1363727"/>
                    <a:gd name="connsiteX2" fmla="*/ 817462 w 1533554"/>
                    <a:gd name="connsiteY2" fmla="*/ 122851 h 1363727"/>
                    <a:gd name="connsiteX3" fmla="*/ 814641 w 1533554"/>
                    <a:gd name="connsiteY3" fmla="*/ 127738 h 1363727"/>
                    <a:gd name="connsiteX4" fmla="*/ 1357648 w 1533554"/>
                    <a:gd name="connsiteY4" fmla="*/ 127738 h 1363727"/>
                    <a:gd name="connsiteX5" fmla="*/ 1530171 w 1533554"/>
                    <a:gd name="connsiteY5" fmla="*/ 300261 h 1363727"/>
                    <a:gd name="connsiteX6" fmla="*/ 1530171 w 1533554"/>
                    <a:gd name="connsiteY6" fmla="*/ 990330 h 1363727"/>
                    <a:gd name="connsiteX7" fmla="*/ 1424802 w 1533554"/>
                    <a:gd name="connsiteY7" fmla="*/ 1149295 h 1363727"/>
                    <a:gd name="connsiteX8" fmla="*/ 1404102 w 1533554"/>
                    <a:gd name="connsiteY8" fmla="*/ 1153474 h 1363727"/>
                    <a:gd name="connsiteX9" fmla="*/ 1523726 w 1533554"/>
                    <a:gd name="connsiteY9" fmla="*/ 1273098 h 1363727"/>
                    <a:gd name="connsiteX10" fmla="*/ 1523726 w 1533554"/>
                    <a:gd name="connsiteY10" fmla="*/ 1320555 h 1363727"/>
                    <a:gd name="connsiteX11" fmla="*/ 1490381 w 1533554"/>
                    <a:gd name="connsiteY11" fmla="*/ 1353899 h 1363727"/>
                    <a:gd name="connsiteX12" fmla="*/ 1442925 w 1533554"/>
                    <a:gd name="connsiteY12" fmla="*/ 1353899 h 1363727"/>
                    <a:gd name="connsiteX13" fmla="*/ 1251879 w 1533554"/>
                    <a:gd name="connsiteY13" fmla="*/ 1162853 h 1363727"/>
                    <a:gd name="connsiteX14" fmla="*/ 793181 w 1533554"/>
                    <a:gd name="connsiteY14" fmla="*/ 1162853 h 1363727"/>
                    <a:gd name="connsiteX15" fmla="*/ 602135 w 1533554"/>
                    <a:gd name="connsiteY15" fmla="*/ 1353899 h 1363727"/>
                    <a:gd name="connsiteX16" fmla="*/ 554678 w 1533554"/>
                    <a:gd name="connsiteY16" fmla="*/ 1353899 h 1363727"/>
                    <a:gd name="connsiteX17" fmla="*/ 521334 w 1533554"/>
                    <a:gd name="connsiteY17" fmla="*/ 1320555 h 1363727"/>
                    <a:gd name="connsiteX18" fmla="*/ 521334 w 1533554"/>
                    <a:gd name="connsiteY18" fmla="*/ 1273098 h 1363727"/>
                    <a:gd name="connsiteX19" fmla="*/ 631579 w 1533554"/>
                    <a:gd name="connsiteY19" fmla="*/ 1162853 h 1363727"/>
                    <a:gd name="connsiteX20" fmla="*/ 574702 w 1533554"/>
                    <a:gd name="connsiteY20" fmla="*/ 1162853 h 1363727"/>
                    <a:gd name="connsiteX21" fmla="*/ 572665 w 1533554"/>
                    <a:gd name="connsiteY21" fmla="*/ 1162853 h 1363727"/>
                    <a:gd name="connsiteX22" fmla="*/ 381619 w 1533554"/>
                    <a:gd name="connsiteY22" fmla="*/ 1353899 h 1363727"/>
                    <a:gd name="connsiteX23" fmla="*/ 334162 w 1533554"/>
                    <a:gd name="connsiteY23" fmla="*/ 1353899 h 1363727"/>
                    <a:gd name="connsiteX24" fmla="*/ 300818 w 1533554"/>
                    <a:gd name="connsiteY24" fmla="*/ 1320555 h 1363727"/>
                    <a:gd name="connsiteX25" fmla="*/ 300818 w 1533554"/>
                    <a:gd name="connsiteY25" fmla="*/ 1273098 h 1363727"/>
                    <a:gd name="connsiteX26" fmla="*/ 411063 w 1533554"/>
                    <a:gd name="connsiteY26" fmla="*/ 1162853 h 1363727"/>
                    <a:gd name="connsiteX27" fmla="*/ 145378 w 1533554"/>
                    <a:gd name="connsiteY27" fmla="*/ 1162853 h 1363727"/>
                    <a:gd name="connsiteX28" fmla="*/ 0 w 1533554"/>
                    <a:gd name="connsiteY28" fmla="*/ 1017475 h 1363727"/>
                    <a:gd name="connsiteX29" fmla="*/ 0 w 1533554"/>
                    <a:gd name="connsiteY29" fmla="*/ 813176 h 1363727"/>
                    <a:gd name="connsiteX30" fmla="*/ 145378 w 1533554"/>
                    <a:gd name="connsiteY30" fmla="*/ 667798 h 1363727"/>
                    <a:gd name="connsiteX31" fmla="*/ 270031 w 1533554"/>
                    <a:gd name="connsiteY31" fmla="*/ 667798 h 1363727"/>
                    <a:gd name="connsiteX32" fmla="*/ 270031 w 1533554"/>
                    <a:gd name="connsiteY32" fmla="*/ 300261 h 1363727"/>
                    <a:gd name="connsiteX33" fmla="*/ 442554 w 1533554"/>
                    <a:gd name="connsiteY33" fmla="*/ 127738 h 1363727"/>
                    <a:gd name="connsiteX34" fmla="*/ 625519 w 1533554"/>
                    <a:gd name="connsiteY34" fmla="*/ 127738 h 1363727"/>
                    <a:gd name="connsiteX35" fmla="*/ 675621 w 1533554"/>
                    <a:gd name="connsiteY35" fmla="*/ 40959 h 1363727"/>
                    <a:gd name="connsiteX36" fmla="*/ 756664 w 1533554"/>
                    <a:gd name="connsiteY36" fmla="*/ 620 h 1363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533554" h="1363727">
                      <a:moveTo>
                        <a:pt x="756664" y="620"/>
                      </a:moveTo>
                      <a:cubicBezTo>
                        <a:pt x="767221" y="1930"/>
                        <a:pt x="777696" y="5331"/>
                        <a:pt x="787488" y="10985"/>
                      </a:cubicBezTo>
                      <a:cubicBezTo>
                        <a:pt x="826656" y="33599"/>
                        <a:pt x="840076" y="83683"/>
                        <a:pt x="817462" y="122851"/>
                      </a:cubicBezTo>
                      <a:lnTo>
                        <a:pt x="814641" y="127738"/>
                      </a:lnTo>
                      <a:lnTo>
                        <a:pt x="1357648" y="127738"/>
                      </a:lnTo>
                      <a:cubicBezTo>
                        <a:pt x="1452930" y="127738"/>
                        <a:pt x="1530171" y="204979"/>
                        <a:pt x="1530171" y="300261"/>
                      </a:cubicBezTo>
                      <a:lnTo>
                        <a:pt x="1530171" y="990330"/>
                      </a:lnTo>
                      <a:cubicBezTo>
                        <a:pt x="1530171" y="1061792"/>
                        <a:pt x="1486723" y="1123105"/>
                        <a:pt x="1424802" y="1149295"/>
                      </a:cubicBezTo>
                      <a:lnTo>
                        <a:pt x="1404102" y="1153474"/>
                      </a:lnTo>
                      <a:lnTo>
                        <a:pt x="1523726" y="1273098"/>
                      </a:lnTo>
                      <a:cubicBezTo>
                        <a:pt x="1536830" y="1286203"/>
                        <a:pt x="1536830" y="1307450"/>
                        <a:pt x="1523726" y="1320555"/>
                      </a:cubicBezTo>
                      <a:lnTo>
                        <a:pt x="1490381" y="1353899"/>
                      </a:lnTo>
                      <a:cubicBezTo>
                        <a:pt x="1477277" y="1367004"/>
                        <a:pt x="1456029" y="1367004"/>
                        <a:pt x="1442925" y="1353899"/>
                      </a:cubicBezTo>
                      <a:lnTo>
                        <a:pt x="1251879" y="1162853"/>
                      </a:lnTo>
                      <a:lnTo>
                        <a:pt x="793181" y="1162853"/>
                      </a:lnTo>
                      <a:lnTo>
                        <a:pt x="602135" y="1353899"/>
                      </a:lnTo>
                      <a:cubicBezTo>
                        <a:pt x="589030" y="1367004"/>
                        <a:pt x="567783" y="1367004"/>
                        <a:pt x="554678" y="1353899"/>
                      </a:cubicBezTo>
                      <a:lnTo>
                        <a:pt x="521334" y="1320555"/>
                      </a:lnTo>
                      <a:cubicBezTo>
                        <a:pt x="508229" y="1307450"/>
                        <a:pt x="508229" y="1286203"/>
                        <a:pt x="521334" y="1273098"/>
                      </a:cubicBezTo>
                      <a:lnTo>
                        <a:pt x="631579" y="1162853"/>
                      </a:lnTo>
                      <a:lnTo>
                        <a:pt x="574702" y="1162853"/>
                      </a:lnTo>
                      <a:lnTo>
                        <a:pt x="572665" y="1162853"/>
                      </a:lnTo>
                      <a:lnTo>
                        <a:pt x="381619" y="1353899"/>
                      </a:lnTo>
                      <a:cubicBezTo>
                        <a:pt x="368514" y="1367004"/>
                        <a:pt x="347267" y="1367004"/>
                        <a:pt x="334162" y="1353899"/>
                      </a:cubicBezTo>
                      <a:lnTo>
                        <a:pt x="300818" y="1320555"/>
                      </a:lnTo>
                      <a:cubicBezTo>
                        <a:pt x="287713" y="1307450"/>
                        <a:pt x="287713" y="1286203"/>
                        <a:pt x="300818" y="1273098"/>
                      </a:cubicBezTo>
                      <a:lnTo>
                        <a:pt x="411063" y="1162853"/>
                      </a:lnTo>
                      <a:lnTo>
                        <a:pt x="145378" y="1162853"/>
                      </a:lnTo>
                      <a:cubicBezTo>
                        <a:pt x="65088" y="1162853"/>
                        <a:pt x="0" y="1097765"/>
                        <a:pt x="0" y="1017475"/>
                      </a:cubicBezTo>
                      <a:lnTo>
                        <a:pt x="0" y="813176"/>
                      </a:lnTo>
                      <a:cubicBezTo>
                        <a:pt x="0" y="732886"/>
                        <a:pt x="65088" y="667798"/>
                        <a:pt x="145378" y="667798"/>
                      </a:cubicBezTo>
                      <a:lnTo>
                        <a:pt x="270031" y="667798"/>
                      </a:lnTo>
                      <a:lnTo>
                        <a:pt x="270031" y="300261"/>
                      </a:lnTo>
                      <a:cubicBezTo>
                        <a:pt x="270031" y="204979"/>
                        <a:pt x="347272" y="127738"/>
                        <a:pt x="442554" y="127738"/>
                      </a:cubicBezTo>
                      <a:lnTo>
                        <a:pt x="625519" y="127738"/>
                      </a:lnTo>
                      <a:lnTo>
                        <a:pt x="675621" y="40959"/>
                      </a:lnTo>
                      <a:cubicBezTo>
                        <a:pt x="692582" y="11583"/>
                        <a:pt x="724994" y="-3310"/>
                        <a:pt x="756664" y="62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7" name="四角形: 角を丸くする 696">
                  <a:extLst>
                    <a:ext uri="{FF2B5EF4-FFF2-40B4-BE49-F238E27FC236}">
                      <a16:creationId xmlns:a16="http://schemas.microsoft.com/office/drawing/2014/main" id="{9935B8EF-237B-42A2-8157-2FEA03AD092B}"/>
                    </a:ext>
                  </a:extLst>
                </p:cNvPr>
                <p:cNvSpPr/>
                <p:nvPr/>
              </p:nvSpPr>
              <p:spPr bwMode="auto">
                <a:xfrm>
                  <a:off x="2440968" y="3857625"/>
                  <a:ext cx="71067" cy="9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8" name="四角形: 角を丸くする 697">
                  <a:extLst>
                    <a:ext uri="{FF2B5EF4-FFF2-40B4-BE49-F238E27FC236}">
                      <a16:creationId xmlns:a16="http://schemas.microsoft.com/office/drawing/2014/main" id="{C277D65A-3113-42C4-A994-097240E3D974}"/>
                    </a:ext>
                  </a:extLst>
                </p:cNvPr>
                <p:cNvSpPr/>
                <p:nvPr/>
              </p:nvSpPr>
              <p:spPr bwMode="auto">
                <a:xfrm>
                  <a:off x="2559042" y="3857625"/>
                  <a:ext cx="71067" cy="9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0F2278ED-DDC8-4089-95FB-D5D2AC80B557}"/>
                    </a:ext>
                  </a:extLst>
                </p:cNvPr>
                <p:cNvSpPr/>
                <p:nvPr/>
              </p:nvSpPr>
              <p:spPr bwMode="auto">
                <a:xfrm rot="2700000">
                  <a:off x="2857159" y="412496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00" name="フリーフォーム: 図形 699">
                  <a:extLst>
                    <a:ext uri="{FF2B5EF4-FFF2-40B4-BE49-F238E27FC236}">
                      <a16:creationId xmlns:a16="http://schemas.microsoft.com/office/drawing/2014/main" id="{03275929-98A8-447B-A8BF-484807BAAB4A}"/>
                    </a:ext>
                  </a:extLst>
                </p:cNvPr>
                <p:cNvSpPr/>
                <p:nvPr/>
              </p:nvSpPr>
              <p:spPr bwMode="auto">
                <a:xfrm rot="18900000">
                  <a:off x="3790484" y="412496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01" name="フリーフォーム: 図形 700">
                  <a:extLst>
                    <a:ext uri="{FF2B5EF4-FFF2-40B4-BE49-F238E27FC236}">
                      <a16:creationId xmlns:a16="http://schemas.microsoft.com/office/drawing/2014/main" id="{F8A4D1A1-F25C-40F5-96A4-948661EB42F0}"/>
                    </a:ext>
                  </a:extLst>
                </p:cNvPr>
                <p:cNvSpPr/>
                <p:nvPr/>
              </p:nvSpPr>
              <p:spPr bwMode="auto">
                <a:xfrm rot="2700000">
                  <a:off x="2636642" y="412496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02" name="月 701">
                  <a:extLst>
                    <a:ext uri="{FF2B5EF4-FFF2-40B4-BE49-F238E27FC236}">
                      <a16:creationId xmlns:a16="http://schemas.microsoft.com/office/drawing/2014/main" id="{441A7966-A432-486C-849D-06E636FE8D2D}"/>
                    </a:ext>
                  </a:extLst>
                </p:cNvPr>
                <p:cNvSpPr/>
                <p:nvPr/>
              </p:nvSpPr>
              <p:spPr bwMode="auto">
                <a:xfrm rot="8100000">
                  <a:off x="3725867" y="2985295"/>
                  <a:ext cx="84052" cy="205852"/>
                </a:xfrm>
                <a:prstGeom prst="moon">
                  <a:avLst>
                    <a:gd name="adj" fmla="val 78936"/>
                  </a:avLst>
                </a:prstGeom>
                <a:solidFill>
                  <a:srgbClr val="FF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03" name="月 702">
                  <a:extLst>
                    <a:ext uri="{FF2B5EF4-FFF2-40B4-BE49-F238E27FC236}">
                      <a16:creationId xmlns:a16="http://schemas.microsoft.com/office/drawing/2014/main" id="{F832F09C-D395-4D29-904F-FC63F412D6F6}"/>
                    </a:ext>
                  </a:extLst>
                </p:cNvPr>
                <p:cNvSpPr/>
                <p:nvPr/>
              </p:nvSpPr>
              <p:spPr bwMode="auto">
                <a:xfrm rot="8100000">
                  <a:off x="3640500" y="3045648"/>
                  <a:ext cx="84052" cy="205852"/>
                </a:xfrm>
                <a:prstGeom prst="moon">
                  <a:avLst>
                    <a:gd name="adj" fmla="val 78936"/>
                  </a:avLst>
                </a:prstGeom>
                <a:solidFill>
                  <a:srgbClr val="FF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4A5DB3BA-3137-4AE3-932E-E093CF8EE8CB}"/>
                  </a:ext>
                </a:extLst>
              </p:cNvPr>
              <p:cNvSpPr/>
              <p:nvPr/>
            </p:nvSpPr>
            <p:spPr bwMode="auto">
              <a:xfrm>
                <a:off x="2755790" y="3369524"/>
                <a:ext cx="65242" cy="54786"/>
              </a:xfrm>
              <a:custGeom>
                <a:avLst/>
                <a:gdLst>
                  <a:gd name="connsiteX0" fmla="*/ 32621 w 65242"/>
                  <a:gd name="connsiteY0" fmla="*/ 0 h 54786"/>
                  <a:gd name="connsiteX1" fmla="*/ 65242 w 65242"/>
                  <a:gd name="connsiteY1" fmla="*/ 32621 h 54786"/>
                  <a:gd name="connsiteX2" fmla="*/ 65242 w 65242"/>
                  <a:gd name="connsiteY2" fmla="*/ 54786 h 54786"/>
                  <a:gd name="connsiteX3" fmla="*/ 32621 w 65242"/>
                  <a:gd name="connsiteY3" fmla="*/ 41274 h 54786"/>
                  <a:gd name="connsiteX4" fmla="*/ 0 w 65242"/>
                  <a:gd name="connsiteY4" fmla="*/ 54786 h 54786"/>
                  <a:gd name="connsiteX5" fmla="*/ 0 w 65242"/>
                  <a:gd name="connsiteY5" fmla="*/ 32621 h 54786"/>
                  <a:gd name="connsiteX6" fmla="*/ 32621 w 65242"/>
                  <a:gd name="connsiteY6" fmla="*/ 0 h 5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42" h="54786">
                    <a:moveTo>
                      <a:pt x="32621" y="0"/>
                    </a:moveTo>
                    <a:cubicBezTo>
                      <a:pt x="50637" y="0"/>
                      <a:pt x="65242" y="14605"/>
                      <a:pt x="65242" y="32621"/>
                    </a:cubicBezTo>
                    <a:lnTo>
                      <a:pt x="65242" y="54786"/>
                    </a:lnTo>
                    <a:lnTo>
                      <a:pt x="32621" y="41274"/>
                    </a:lnTo>
                    <a:lnTo>
                      <a:pt x="0" y="54786"/>
                    </a:lnTo>
                    <a:lnTo>
                      <a:pt x="0" y="32621"/>
                    </a:lnTo>
                    <a:cubicBezTo>
                      <a:pt x="0" y="14605"/>
                      <a:pt x="14605" y="0"/>
                      <a:pt x="3262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DCA38016-4CE2-424E-833D-99ACD4E53900}"/>
                  </a:ext>
                </a:extLst>
              </p:cNvPr>
              <p:cNvSpPr/>
              <p:nvPr/>
            </p:nvSpPr>
            <p:spPr bwMode="auto">
              <a:xfrm>
                <a:off x="2931810" y="3369524"/>
                <a:ext cx="65242" cy="54786"/>
              </a:xfrm>
              <a:custGeom>
                <a:avLst/>
                <a:gdLst>
                  <a:gd name="connsiteX0" fmla="*/ 32621 w 65242"/>
                  <a:gd name="connsiteY0" fmla="*/ 0 h 54786"/>
                  <a:gd name="connsiteX1" fmla="*/ 65242 w 65242"/>
                  <a:gd name="connsiteY1" fmla="*/ 32621 h 54786"/>
                  <a:gd name="connsiteX2" fmla="*/ 65242 w 65242"/>
                  <a:gd name="connsiteY2" fmla="*/ 54786 h 54786"/>
                  <a:gd name="connsiteX3" fmla="*/ 32621 w 65242"/>
                  <a:gd name="connsiteY3" fmla="*/ 41274 h 54786"/>
                  <a:gd name="connsiteX4" fmla="*/ 0 w 65242"/>
                  <a:gd name="connsiteY4" fmla="*/ 54786 h 54786"/>
                  <a:gd name="connsiteX5" fmla="*/ 0 w 65242"/>
                  <a:gd name="connsiteY5" fmla="*/ 32621 h 54786"/>
                  <a:gd name="connsiteX6" fmla="*/ 32621 w 65242"/>
                  <a:gd name="connsiteY6" fmla="*/ 0 h 5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42" h="54786">
                    <a:moveTo>
                      <a:pt x="32621" y="0"/>
                    </a:moveTo>
                    <a:cubicBezTo>
                      <a:pt x="50637" y="0"/>
                      <a:pt x="65242" y="14605"/>
                      <a:pt x="65242" y="32621"/>
                    </a:cubicBezTo>
                    <a:lnTo>
                      <a:pt x="65242" y="54786"/>
                    </a:lnTo>
                    <a:lnTo>
                      <a:pt x="32621" y="41274"/>
                    </a:lnTo>
                    <a:lnTo>
                      <a:pt x="0" y="54786"/>
                    </a:lnTo>
                    <a:lnTo>
                      <a:pt x="0" y="32621"/>
                    </a:lnTo>
                    <a:cubicBezTo>
                      <a:pt x="0" y="14605"/>
                      <a:pt x="14605" y="0"/>
                      <a:pt x="3262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65C26DEE-BD97-46AF-88D0-AD79126C82A9}"/>
              </a:ext>
            </a:extLst>
          </p:cNvPr>
          <p:cNvGrpSpPr/>
          <p:nvPr/>
        </p:nvGrpSpPr>
        <p:grpSpPr>
          <a:xfrm>
            <a:off x="373584" y="4885675"/>
            <a:ext cx="1618491" cy="1303085"/>
            <a:chOff x="373584" y="4885675"/>
            <a:chExt cx="1618491" cy="1303085"/>
          </a:xfrm>
        </p:grpSpPr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6A23590D-82CD-437A-A308-6D18E33837DD}"/>
                </a:ext>
              </a:extLst>
            </p:cNvPr>
            <p:cNvGrpSpPr/>
            <p:nvPr/>
          </p:nvGrpSpPr>
          <p:grpSpPr>
            <a:xfrm>
              <a:off x="373584" y="4885675"/>
              <a:ext cx="1383719" cy="1204104"/>
              <a:chOff x="373584" y="4785216"/>
              <a:chExt cx="1654758" cy="1439961"/>
            </a:xfrm>
          </p:grpSpPr>
          <p:sp>
            <p:nvSpPr>
              <p:cNvPr id="373" name="四角形: 角を丸くする 372">
                <a:extLst>
                  <a:ext uri="{FF2B5EF4-FFF2-40B4-BE49-F238E27FC236}">
                    <a16:creationId xmlns:a16="http://schemas.microsoft.com/office/drawing/2014/main" id="{D2D05A5F-327D-4D73-820C-2B398BCE8391}"/>
                  </a:ext>
                </a:extLst>
              </p:cNvPr>
              <p:cNvSpPr/>
              <p:nvPr/>
            </p:nvSpPr>
            <p:spPr bwMode="auto">
              <a:xfrm>
                <a:off x="1516465" y="5702992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5802E330-B9F2-4B1F-AC94-1F828DC14048}"/>
                  </a:ext>
                </a:extLst>
              </p:cNvPr>
              <p:cNvSpPr/>
              <p:nvPr/>
            </p:nvSpPr>
            <p:spPr bwMode="auto">
              <a:xfrm>
                <a:off x="1516465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5" name="四角形: 角を丸くする 374">
                <a:extLst>
                  <a:ext uri="{FF2B5EF4-FFF2-40B4-BE49-F238E27FC236}">
                    <a16:creationId xmlns:a16="http://schemas.microsoft.com/office/drawing/2014/main" id="{0E433318-86C4-4B49-A341-E7F18B0E16CE}"/>
                  </a:ext>
                </a:extLst>
              </p:cNvPr>
              <p:cNvSpPr/>
              <p:nvPr/>
            </p:nvSpPr>
            <p:spPr bwMode="auto">
              <a:xfrm rot="3600000">
                <a:off x="1807380" y="5280072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6" name="月 375">
                <a:extLst>
                  <a:ext uri="{FF2B5EF4-FFF2-40B4-BE49-F238E27FC236}">
                    <a16:creationId xmlns:a16="http://schemas.microsoft.com/office/drawing/2014/main" id="{7F04F3B8-758C-4722-98EA-901DD8970915}"/>
                  </a:ext>
                </a:extLst>
              </p:cNvPr>
              <p:cNvSpPr/>
              <p:nvPr/>
            </p:nvSpPr>
            <p:spPr bwMode="auto">
              <a:xfrm rot="18900000">
                <a:off x="373584" y="5517744"/>
                <a:ext cx="208481" cy="416961"/>
              </a:xfrm>
              <a:prstGeom prst="moon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7" name="四角形: 角を丸くする 376">
                <a:extLst>
                  <a:ext uri="{FF2B5EF4-FFF2-40B4-BE49-F238E27FC236}">
                    <a16:creationId xmlns:a16="http://schemas.microsoft.com/office/drawing/2014/main" id="{0D1ABBA4-518E-4850-8B76-86F06EE6BF2F}"/>
                  </a:ext>
                </a:extLst>
              </p:cNvPr>
              <p:cNvSpPr/>
              <p:nvPr/>
            </p:nvSpPr>
            <p:spPr bwMode="auto">
              <a:xfrm>
                <a:off x="840895" y="4785217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8969D3B0-D5A1-4C83-BEE4-85CD85D84EDA}"/>
                  </a:ext>
                </a:extLst>
              </p:cNvPr>
              <p:cNvSpPr/>
              <p:nvPr/>
            </p:nvSpPr>
            <p:spPr bwMode="auto">
              <a:xfrm>
                <a:off x="452500" y="4785216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1F49B47A-449A-4077-B55E-60F2D55C0B27}"/>
                  </a:ext>
                </a:extLst>
              </p:cNvPr>
              <p:cNvSpPr/>
              <p:nvPr/>
            </p:nvSpPr>
            <p:spPr bwMode="auto">
              <a:xfrm>
                <a:off x="878290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AA71EEE8-DCC5-4365-9AD5-006048905253}"/>
                  </a:ext>
                </a:extLst>
              </p:cNvPr>
              <p:cNvSpPr/>
              <p:nvPr/>
            </p:nvSpPr>
            <p:spPr bwMode="auto">
              <a:xfrm>
                <a:off x="1098807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E5CB9BE9-F9DD-4ADF-A73C-DFB54959B68E}"/>
                  </a:ext>
                </a:extLst>
              </p:cNvPr>
              <p:cNvSpPr/>
              <p:nvPr/>
            </p:nvSpPr>
            <p:spPr bwMode="auto">
              <a:xfrm>
                <a:off x="1736982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2" name="四角形: 角を丸くする 381">
                <a:extLst>
                  <a:ext uri="{FF2B5EF4-FFF2-40B4-BE49-F238E27FC236}">
                    <a16:creationId xmlns:a16="http://schemas.microsoft.com/office/drawing/2014/main" id="{4FC77FC0-0C4C-4271-AC81-6C2765ED3C1F}"/>
                  </a:ext>
                </a:extLst>
              </p:cNvPr>
              <p:cNvSpPr/>
              <p:nvPr/>
            </p:nvSpPr>
            <p:spPr bwMode="auto">
              <a:xfrm>
                <a:off x="857545" y="5212665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3" name="四角形: 角を丸くする 382">
                <a:extLst>
                  <a:ext uri="{FF2B5EF4-FFF2-40B4-BE49-F238E27FC236}">
                    <a16:creationId xmlns:a16="http://schemas.microsoft.com/office/drawing/2014/main" id="{48CB0858-38A7-4B07-A8F1-D1BB5526C468}"/>
                  </a:ext>
                </a:extLst>
              </p:cNvPr>
              <p:cNvSpPr/>
              <p:nvPr/>
            </p:nvSpPr>
            <p:spPr bwMode="auto">
              <a:xfrm>
                <a:off x="1033565" y="5212665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4" name="四角形: 角を丸くする 383">
                <a:extLst>
                  <a:ext uri="{FF2B5EF4-FFF2-40B4-BE49-F238E27FC236}">
                    <a16:creationId xmlns:a16="http://schemas.microsoft.com/office/drawing/2014/main" id="{70AB4E41-742B-4E3E-934F-65AEF125475A}"/>
                  </a:ext>
                </a:extLst>
              </p:cNvPr>
              <p:cNvSpPr/>
              <p:nvPr/>
            </p:nvSpPr>
            <p:spPr bwMode="auto">
              <a:xfrm>
                <a:off x="535041" y="5730122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5" name="四角形: 角を丸くする 384">
                <a:extLst>
                  <a:ext uri="{FF2B5EF4-FFF2-40B4-BE49-F238E27FC236}">
                    <a16:creationId xmlns:a16="http://schemas.microsoft.com/office/drawing/2014/main" id="{93192B34-ED71-48C8-8642-E349EBC9D806}"/>
                  </a:ext>
                </a:extLst>
              </p:cNvPr>
              <p:cNvSpPr/>
              <p:nvPr/>
            </p:nvSpPr>
            <p:spPr bwMode="auto">
              <a:xfrm>
                <a:off x="653115" y="5730122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0E3ACFBF-6A68-4F1C-9451-EA61EE74625A}"/>
                  </a:ext>
                </a:extLst>
              </p:cNvPr>
              <p:cNvSpPr/>
              <p:nvPr/>
            </p:nvSpPr>
            <p:spPr bwMode="auto">
              <a:xfrm rot="18900000">
                <a:off x="710039" y="5535207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10FD72C3-145D-452A-A724-5BCE3B918E2A}"/>
                  </a:ext>
                </a:extLst>
              </p:cNvPr>
              <p:cNvSpPr/>
              <p:nvPr/>
            </p:nvSpPr>
            <p:spPr bwMode="auto">
              <a:xfrm>
                <a:off x="1361459" y="4958233"/>
                <a:ext cx="554730" cy="188817"/>
              </a:xfrm>
              <a:custGeom>
                <a:avLst/>
                <a:gdLst>
                  <a:gd name="connsiteX0" fmla="*/ 277365 w 554730"/>
                  <a:gd name="connsiteY0" fmla="*/ 142875 h 188817"/>
                  <a:gd name="connsiteX1" fmla="*/ 534708 w 554730"/>
                  <a:gd name="connsiteY1" fmla="*/ 160968 h 188817"/>
                  <a:gd name="connsiteX2" fmla="*/ 554730 w 554730"/>
                  <a:gd name="connsiteY2" fmla="*/ 165846 h 188817"/>
                  <a:gd name="connsiteX3" fmla="*/ 534708 w 554730"/>
                  <a:gd name="connsiteY3" fmla="*/ 170724 h 188817"/>
                  <a:gd name="connsiteX4" fmla="*/ 277365 w 554730"/>
                  <a:gd name="connsiteY4" fmla="*/ 188817 h 188817"/>
                  <a:gd name="connsiteX5" fmla="*/ 20022 w 554730"/>
                  <a:gd name="connsiteY5" fmla="*/ 170724 h 188817"/>
                  <a:gd name="connsiteX6" fmla="*/ 0 w 554730"/>
                  <a:gd name="connsiteY6" fmla="*/ 165846 h 188817"/>
                  <a:gd name="connsiteX7" fmla="*/ 20022 w 554730"/>
                  <a:gd name="connsiteY7" fmla="*/ 160968 h 188817"/>
                  <a:gd name="connsiteX8" fmla="*/ 277365 w 554730"/>
                  <a:gd name="connsiteY8" fmla="*/ 142875 h 188817"/>
                  <a:gd name="connsiteX9" fmla="*/ 277365 w 554730"/>
                  <a:gd name="connsiteY9" fmla="*/ 71437 h 188817"/>
                  <a:gd name="connsiteX10" fmla="*/ 534708 w 554730"/>
                  <a:gd name="connsiteY10" fmla="*/ 89530 h 188817"/>
                  <a:gd name="connsiteX11" fmla="*/ 554730 w 554730"/>
                  <a:gd name="connsiteY11" fmla="*/ 94408 h 188817"/>
                  <a:gd name="connsiteX12" fmla="*/ 534708 w 554730"/>
                  <a:gd name="connsiteY12" fmla="*/ 99286 h 188817"/>
                  <a:gd name="connsiteX13" fmla="*/ 277365 w 554730"/>
                  <a:gd name="connsiteY13" fmla="*/ 117379 h 188817"/>
                  <a:gd name="connsiteX14" fmla="*/ 20022 w 554730"/>
                  <a:gd name="connsiteY14" fmla="*/ 99286 h 188817"/>
                  <a:gd name="connsiteX15" fmla="*/ 0 w 554730"/>
                  <a:gd name="connsiteY15" fmla="*/ 94408 h 188817"/>
                  <a:gd name="connsiteX16" fmla="*/ 20022 w 554730"/>
                  <a:gd name="connsiteY16" fmla="*/ 89530 h 188817"/>
                  <a:gd name="connsiteX17" fmla="*/ 277365 w 554730"/>
                  <a:gd name="connsiteY17" fmla="*/ 71437 h 188817"/>
                  <a:gd name="connsiteX18" fmla="*/ 277365 w 554730"/>
                  <a:gd name="connsiteY18" fmla="*/ 0 h 188817"/>
                  <a:gd name="connsiteX19" fmla="*/ 534708 w 554730"/>
                  <a:gd name="connsiteY19" fmla="*/ 18093 h 188817"/>
                  <a:gd name="connsiteX20" fmla="*/ 554730 w 554730"/>
                  <a:gd name="connsiteY20" fmla="*/ 22971 h 188817"/>
                  <a:gd name="connsiteX21" fmla="*/ 534708 w 554730"/>
                  <a:gd name="connsiteY21" fmla="*/ 27849 h 188817"/>
                  <a:gd name="connsiteX22" fmla="*/ 277365 w 554730"/>
                  <a:gd name="connsiteY22" fmla="*/ 45942 h 188817"/>
                  <a:gd name="connsiteX23" fmla="*/ 20022 w 554730"/>
                  <a:gd name="connsiteY23" fmla="*/ 27849 h 188817"/>
                  <a:gd name="connsiteX24" fmla="*/ 0 w 554730"/>
                  <a:gd name="connsiteY24" fmla="*/ 22971 h 188817"/>
                  <a:gd name="connsiteX25" fmla="*/ 20022 w 554730"/>
                  <a:gd name="connsiteY25" fmla="*/ 18093 h 188817"/>
                  <a:gd name="connsiteX26" fmla="*/ 277365 w 554730"/>
                  <a:gd name="connsiteY26" fmla="*/ 0 h 188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54730" h="188817">
                    <a:moveTo>
                      <a:pt x="277365" y="142875"/>
                    </a:moveTo>
                    <a:cubicBezTo>
                      <a:pt x="384490" y="142875"/>
                      <a:pt x="478937" y="150052"/>
                      <a:pt x="534708" y="160968"/>
                    </a:cubicBezTo>
                    <a:lnTo>
                      <a:pt x="554730" y="165846"/>
                    </a:lnTo>
                    <a:lnTo>
                      <a:pt x="534708" y="170724"/>
                    </a:lnTo>
                    <a:cubicBezTo>
                      <a:pt x="478937" y="181640"/>
                      <a:pt x="384490" y="188817"/>
                      <a:pt x="277365" y="188817"/>
                    </a:cubicBezTo>
                    <a:cubicBezTo>
                      <a:pt x="170241" y="188817"/>
                      <a:pt x="75794" y="181640"/>
                      <a:pt x="20022" y="170724"/>
                    </a:cubicBezTo>
                    <a:lnTo>
                      <a:pt x="0" y="165846"/>
                    </a:lnTo>
                    <a:lnTo>
                      <a:pt x="20022" y="160968"/>
                    </a:lnTo>
                    <a:cubicBezTo>
                      <a:pt x="75794" y="150052"/>
                      <a:pt x="170241" y="142875"/>
                      <a:pt x="277365" y="142875"/>
                    </a:cubicBezTo>
                    <a:close/>
                    <a:moveTo>
                      <a:pt x="277365" y="71437"/>
                    </a:moveTo>
                    <a:cubicBezTo>
                      <a:pt x="384490" y="71437"/>
                      <a:pt x="478937" y="78614"/>
                      <a:pt x="534708" y="89530"/>
                    </a:cubicBezTo>
                    <a:lnTo>
                      <a:pt x="554730" y="94408"/>
                    </a:lnTo>
                    <a:lnTo>
                      <a:pt x="534708" y="99286"/>
                    </a:lnTo>
                    <a:cubicBezTo>
                      <a:pt x="478937" y="110202"/>
                      <a:pt x="384490" y="117379"/>
                      <a:pt x="277365" y="117379"/>
                    </a:cubicBezTo>
                    <a:cubicBezTo>
                      <a:pt x="170241" y="117379"/>
                      <a:pt x="75794" y="110202"/>
                      <a:pt x="20022" y="99286"/>
                    </a:cubicBezTo>
                    <a:lnTo>
                      <a:pt x="0" y="94408"/>
                    </a:lnTo>
                    <a:lnTo>
                      <a:pt x="20022" y="89530"/>
                    </a:lnTo>
                    <a:cubicBezTo>
                      <a:pt x="75794" y="78614"/>
                      <a:pt x="170241" y="71437"/>
                      <a:pt x="277365" y="71437"/>
                    </a:cubicBezTo>
                    <a:close/>
                    <a:moveTo>
                      <a:pt x="277365" y="0"/>
                    </a:moveTo>
                    <a:cubicBezTo>
                      <a:pt x="384490" y="0"/>
                      <a:pt x="478937" y="7177"/>
                      <a:pt x="534708" y="18093"/>
                    </a:cubicBezTo>
                    <a:lnTo>
                      <a:pt x="554730" y="22971"/>
                    </a:lnTo>
                    <a:lnTo>
                      <a:pt x="534708" y="27849"/>
                    </a:lnTo>
                    <a:cubicBezTo>
                      <a:pt x="478937" y="38765"/>
                      <a:pt x="384490" y="45942"/>
                      <a:pt x="277365" y="45942"/>
                    </a:cubicBezTo>
                    <a:cubicBezTo>
                      <a:pt x="170241" y="45942"/>
                      <a:pt x="75794" y="38765"/>
                      <a:pt x="20022" y="27849"/>
                    </a:cubicBezTo>
                    <a:lnTo>
                      <a:pt x="0" y="22971"/>
                    </a:lnTo>
                    <a:lnTo>
                      <a:pt x="20022" y="18093"/>
                    </a:lnTo>
                    <a:cubicBezTo>
                      <a:pt x="75794" y="7177"/>
                      <a:pt x="170241" y="0"/>
                      <a:pt x="2773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16" name="グループ化 715">
              <a:extLst>
                <a:ext uri="{FF2B5EF4-FFF2-40B4-BE49-F238E27FC236}">
                  <a16:creationId xmlns:a16="http://schemas.microsoft.com/office/drawing/2014/main" id="{BD997E42-8E0E-4A60-BF2C-42A4EE1D2696}"/>
                </a:ext>
              </a:extLst>
            </p:cNvPr>
            <p:cNvGrpSpPr/>
            <p:nvPr/>
          </p:nvGrpSpPr>
          <p:grpSpPr>
            <a:xfrm>
              <a:off x="1161852" y="5430126"/>
              <a:ext cx="830223" cy="758634"/>
              <a:chOff x="452500" y="4785216"/>
              <a:chExt cx="1575842" cy="1439961"/>
            </a:xfrm>
          </p:grpSpPr>
          <p:sp>
            <p:nvSpPr>
              <p:cNvPr id="717" name="四角形: 角を丸くする 716">
                <a:extLst>
                  <a:ext uri="{FF2B5EF4-FFF2-40B4-BE49-F238E27FC236}">
                    <a16:creationId xmlns:a16="http://schemas.microsoft.com/office/drawing/2014/main" id="{A5401BCE-3A8A-41F1-A68A-48D541DC54C6}"/>
                  </a:ext>
                </a:extLst>
              </p:cNvPr>
              <p:cNvSpPr/>
              <p:nvPr/>
            </p:nvSpPr>
            <p:spPr bwMode="auto">
              <a:xfrm>
                <a:off x="1516465" y="5702992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6A7393B2-9CAC-4277-A6F3-E885A715AD42}"/>
                  </a:ext>
                </a:extLst>
              </p:cNvPr>
              <p:cNvSpPr/>
              <p:nvPr/>
            </p:nvSpPr>
            <p:spPr bwMode="auto">
              <a:xfrm>
                <a:off x="1516465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9" name="四角形: 角を丸くする 718">
                <a:extLst>
                  <a:ext uri="{FF2B5EF4-FFF2-40B4-BE49-F238E27FC236}">
                    <a16:creationId xmlns:a16="http://schemas.microsoft.com/office/drawing/2014/main" id="{0D595651-629F-4ADA-9F5D-2E896EEB737C}"/>
                  </a:ext>
                </a:extLst>
              </p:cNvPr>
              <p:cNvSpPr/>
              <p:nvPr/>
            </p:nvSpPr>
            <p:spPr bwMode="auto">
              <a:xfrm rot="3600000">
                <a:off x="1807380" y="5280072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0" name="四角形: 角を丸くする 719">
                <a:extLst>
                  <a:ext uri="{FF2B5EF4-FFF2-40B4-BE49-F238E27FC236}">
                    <a16:creationId xmlns:a16="http://schemas.microsoft.com/office/drawing/2014/main" id="{128A0012-A9BC-4A1A-8AD1-84B0653FDC05}"/>
                  </a:ext>
                </a:extLst>
              </p:cNvPr>
              <p:cNvSpPr/>
              <p:nvPr/>
            </p:nvSpPr>
            <p:spPr bwMode="auto">
              <a:xfrm>
                <a:off x="840895" y="4785217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B70910AF-1A3B-4089-8D2E-351879B77585}"/>
                  </a:ext>
                </a:extLst>
              </p:cNvPr>
              <p:cNvSpPr/>
              <p:nvPr/>
            </p:nvSpPr>
            <p:spPr bwMode="auto">
              <a:xfrm>
                <a:off x="452500" y="4785216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FE5B7BB1-54DB-44CC-86F9-23A5094C3D93}"/>
                  </a:ext>
                </a:extLst>
              </p:cNvPr>
              <p:cNvSpPr/>
              <p:nvPr/>
            </p:nvSpPr>
            <p:spPr bwMode="auto">
              <a:xfrm>
                <a:off x="878290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2939ABA8-F186-457D-B134-D8D92E9CAFD9}"/>
                  </a:ext>
                </a:extLst>
              </p:cNvPr>
              <p:cNvSpPr/>
              <p:nvPr/>
            </p:nvSpPr>
            <p:spPr bwMode="auto">
              <a:xfrm>
                <a:off x="1098807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4" name="フリーフォーム: 図形 723">
                <a:extLst>
                  <a:ext uri="{FF2B5EF4-FFF2-40B4-BE49-F238E27FC236}">
                    <a16:creationId xmlns:a16="http://schemas.microsoft.com/office/drawing/2014/main" id="{B032178A-DB48-44D3-8B63-C62921C3C728}"/>
                  </a:ext>
                </a:extLst>
              </p:cNvPr>
              <p:cNvSpPr/>
              <p:nvPr/>
            </p:nvSpPr>
            <p:spPr bwMode="auto">
              <a:xfrm>
                <a:off x="1736982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5" name="四角形: 角を丸くする 724">
                <a:extLst>
                  <a:ext uri="{FF2B5EF4-FFF2-40B4-BE49-F238E27FC236}">
                    <a16:creationId xmlns:a16="http://schemas.microsoft.com/office/drawing/2014/main" id="{D4D98EC5-B2B5-4F66-9D81-32C2FABB5DDA}"/>
                  </a:ext>
                </a:extLst>
              </p:cNvPr>
              <p:cNvSpPr/>
              <p:nvPr/>
            </p:nvSpPr>
            <p:spPr bwMode="auto">
              <a:xfrm>
                <a:off x="857545" y="5287903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6" name="四角形: 角を丸くする 725">
                <a:extLst>
                  <a:ext uri="{FF2B5EF4-FFF2-40B4-BE49-F238E27FC236}">
                    <a16:creationId xmlns:a16="http://schemas.microsoft.com/office/drawing/2014/main" id="{D954BF99-F9BB-43D4-A18B-E0572542BCEC}"/>
                  </a:ext>
                </a:extLst>
              </p:cNvPr>
              <p:cNvSpPr/>
              <p:nvPr/>
            </p:nvSpPr>
            <p:spPr bwMode="auto">
              <a:xfrm>
                <a:off x="1033565" y="5287903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7" name="四角形: 角を丸くする 726">
                <a:extLst>
                  <a:ext uri="{FF2B5EF4-FFF2-40B4-BE49-F238E27FC236}">
                    <a16:creationId xmlns:a16="http://schemas.microsoft.com/office/drawing/2014/main" id="{C29DBFE0-4AE8-453E-BB19-59AFF56E1097}"/>
                  </a:ext>
                </a:extLst>
              </p:cNvPr>
              <p:cNvSpPr/>
              <p:nvPr/>
            </p:nvSpPr>
            <p:spPr bwMode="auto">
              <a:xfrm>
                <a:off x="535041" y="5788818"/>
                <a:ext cx="71067" cy="9419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8" name="四角形: 角を丸くする 727">
                <a:extLst>
                  <a:ext uri="{FF2B5EF4-FFF2-40B4-BE49-F238E27FC236}">
                    <a16:creationId xmlns:a16="http://schemas.microsoft.com/office/drawing/2014/main" id="{6D95DDCC-BA45-4061-AB11-B76EB749132F}"/>
                  </a:ext>
                </a:extLst>
              </p:cNvPr>
              <p:cNvSpPr/>
              <p:nvPr/>
            </p:nvSpPr>
            <p:spPr bwMode="auto">
              <a:xfrm>
                <a:off x="653115" y="5788818"/>
                <a:ext cx="71067" cy="9419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6451C4D5-EE53-4FAC-B59D-E7ECA407EE53}"/>
                  </a:ext>
                </a:extLst>
              </p:cNvPr>
              <p:cNvSpPr/>
              <p:nvPr/>
            </p:nvSpPr>
            <p:spPr bwMode="auto">
              <a:xfrm>
                <a:off x="1361459" y="4958233"/>
                <a:ext cx="554730" cy="188817"/>
              </a:xfrm>
              <a:custGeom>
                <a:avLst/>
                <a:gdLst>
                  <a:gd name="connsiteX0" fmla="*/ 277365 w 554730"/>
                  <a:gd name="connsiteY0" fmla="*/ 142875 h 188817"/>
                  <a:gd name="connsiteX1" fmla="*/ 534708 w 554730"/>
                  <a:gd name="connsiteY1" fmla="*/ 160968 h 188817"/>
                  <a:gd name="connsiteX2" fmla="*/ 554730 w 554730"/>
                  <a:gd name="connsiteY2" fmla="*/ 165846 h 188817"/>
                  <a:gd name="connsiteX3" fmla="*/ 534708 w 554730"/>
                  <a:gd name="connsiteY3" fmla="*/ 170724 h 188817"/>
                  <a:gd name="connsiteX4" fmla="*/ 277365 w 554730"/>
                  <a:gd name="connsiteY4" fmla="*/ 188817 h 188817"/>
                  <a:gd name="connsiteX5" fmla="*/ 20022 w 554730"/>
                  <a:gd name="connsiteY5" fmla="*/ 170724 h 188817"/>
                  <a:gd name="connsiteX6" fmla="*/ 0 w 554730"/>
                  <a:gd name="connsiteY6" fmla="*/ 165846 h 188817"/>
                  <a:gd name="connsiteX7" fmla="*/ 20022 w 554730"/>
                  <a:gd name="connsiteY7" fmla="*/ 160968 h 188817"/>
                  <a:gd name="connsiteX8" fmla="*/ 277365 w 554730"/>
                  <a:gd name="connsiteY8" fmla="*/ 142875 h 188817"/>
                  <a:gd name="connsiteX9" fmla="*/ 277365 w 554730"/>
                  <a:gd name="connsiteY9" fmla="*/ 71437 h 188817"/>
                  <a:gd name="connsiteX10" fmla="*/ 534708 w 554730"/>
                  <a:gd name="connsiteY10" fmla="*/ 89530 h 188817"/>
                  <a:gd name="connsiteX11" fmla="*/ 554730 w 554730"/>
                  <a:gd name="connsiteY11" fmla="*/ 94408 h 188817"/>
                  <a:gd name="connsiteX12" fmla="*/ 534708 w 554730"/>
                  <a:gd name="connsiteY12" fmla="*/ 99286 h 188817"/>
                  <a:gd name="connsiteX13" fmla="*/ 277365 w 554730"/>
                  <a:gd name="connsiteY13" fmla="*/ 117379 h 188817"/>
                  <a:gd name="connsiteX14" fmla="*/ 20022 w 554730"/>
                  <a:gd name="connsiteY14" fmla="*/ 99286 h 188817"/>
                  <a:gd name="connsiteX15" fmla="*/ 0 w 554730"/>
                  <a:gd name="connsiteY15" fmla="*/ 94408 h 188817"/>
                  <a:gd name="connsiteX16" fmla="*/ 20022 w 554730"/>
                  <a:gd name="connsiteY16" fmla="*/ 89530 h 188817"/>
                  <a:gd name="connsiteX17" fmla="*/ 277365 w 554730"/>
                  <a:gd name="connsiteY17" fmla="*/ 71437 h 188817"/>
                  <a:gd name="connsiteX18" fmla="*/ 277365 w 554730"/>
                  <a:gd name="connsiteY18" fmla="*/ 0 h 188817"/>
                  <a:gd name="connsiteX19" fmla="*/ 534708 w 554730"/>
                  <a:gd name="connsiteY19" fmla="*/ 18093 h 188817"/>
                  <a:gd name="connsiteX20" fmla="*/ 554730 w 554730"/>
                  <a:gd name="connsiteY20" fmla="*/ 22971 h 188817"/>
                  <a:gd name="connsiteX21" fmla="*/ 534708 w 554730"/>
                  <a:gd name="connsiteY21" fmla="*/ 27849 h 188817"/>
                  <a:gd name="connsiteX22" fmla="*/ 277365 w 554730"/>
                  <a:gd name="connsiteY22" fmla="*/ 45942 h 188817"/>
                  <a:gd name="connsiteX23" fmla="*/ 20022 w 554730"/>
                  <a:gd name="connsiteY23" fmla="*/ 27849 h 188817"/>
                  <a:gd name="connsiteX24" fmla="*/ 0 w 554730"/>
                  <a:gd name="connsiteY24" fmla="*/ 22971 h 188817"/>
                  <a:gd name="connsiteX25" fmla="*/ 20022 w 554730"/>
                  <a:gd name="connsiteY25" fmla="*/ 18093 h 188817"/>
                  <a:gd name="connsiteX26" fmla="*/ 277365 w 554730"/>
                  <a:gd name="connsiteY26" fmla="*/ 0 h 188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54730" h="188817">
                    <a:moveTo>
                      <a:pt x="277365" y="142875"/>
                    </a:moveTo>
                    <a:cubicBezTo>
                      <a:pt x="384490" y="142875"/>
                      <a:pt x="478937" y="150052"/>
                      <a:pt x="534708" y="160968"/>
                    </a:cubicBezTo>
                    <a:lnTo>
                      <a:pt x="554730" y="165846"/>
                    </a:lnTo>
                    <a:lnTo>
                      <a:pt x="534708" y="170724"/>
                    </a:lnTo>
                    <a:cubicBezTo>
                      <a:pt x="478937" y="181640"/>
                      <a:pt x="384490" y="188817"/>
                      <a:pt x="277365" y="188817"/>
                    </a:cubicBezTo>
                    <a:cubicBezTo>
                      <a:pt x="170241" y="188817"/>
                      <a:pt x="75794" y="181640"/>
                      <a:pt x="20022" y="170724"/>
                    </a:cubicBezTo>
                    <a:lnTo>
                      <a:pt x="0" y="165846"/>
                    </a:lnTo>
                    <a:lnTo>
                      <a:pt x="20022" y="160968"/>
                    </a:lnTo>
                    <a:cubicBezTo>
                      <a:pt x="75794" y="150052"/>
                      <a:pt x="170241" y="142875"/>
                      <a:pt x="277365" y="142875"/>
                    </a:cubicBezTo>
                    <a:close/>
                    <a:moveTo>
                      <a:pt x="277365" y="71437"/>
                    </a:moveTo>
                    <a:cubicBezTo>
                      <a:pt x="384490" y="71437"/>
                      <a:pt x="478937" y="78614"/>
                      <a:pt x="534708" y="89530"/>
                    </a:cubicBezTo>
                    <a:lnTo>
                      <a:pt x="554730" y="94408"/>
                    </a:lnTo>
                    <a:lnTo>
                      <a:pt x="534708" y="99286"/>
                    </a:lnTo>
                    <a:cubicBezTo>
                      <a:pt x="478937" y="110202"/>
                      <a:pt x="384490" y="117379"/>
                      <a:pt x="277365" y="117379"/>
                    </a:cubicBezTo>
                    <a:cubicBezTo>
                      <a:pt x="170241" y="117379"/>
                      <a:pt x="75794" y="110202"/>
                      <a:pt x="20022" y="99286"/>
                    </a:cubicBezTo>
                    <a:lnTo>
                      <a:pt x="0" y="94408"/>
                    </a:lnTo>
                    <a:lnTo>
                      <a:pt x="20022" y="89530"/>
                    </a:lnTo>
                    <a:cubicBezTo>
                      <a:pt x="75794" y="78614"/>
                      <a:pt x="170241" y="71437"/>
                      <a:pt x="277365" y="71437"/>
                    </a:cubicBezTo>
                    <a:close/>
                    <a:moveTo>
                      <a:pt x="277365" y="0"/>
                    </a:moveTo>
                    <a:cubicBezTo>
                      <a:pt x="384490" y="0"/>
                      <a:pt x="478937" y="7177"/>
                      <a:pt x="534708" y="18093"/>
                    </a:cubicBezTo>
                    <a:lnTo>
                      <a:pt x="554730" y="22971"/>
                    </a:lnTo>
                    <a:lnTo>
                      <a:pt x="534708" y="27849"/>
                    </a:lnTo>
                    <a:cubicBezTo>
                      <a:pt x="478937" y="38765"/>
                      <a:pt x="384490" y="45942"/>
                      <a:pt x="277365" y="45942"/>
                    </a:cubicBezTo>
                    <a:cubicBezTo>
                      <a:pt x="170241" y="45942"/>
                      <a:pt x="75794" y="38765"/>
                      <a:pt x="20022" y="27849"/>
                    </a:cubicBezTo>
                    <a:lnTo>
                      <a:pt x="0" y="22971"/>
                    </a:lnTo>
                    <a:lnTo>
                      <a:pt x="20022" y="18093"/>
                    </a:lnTo>
                    <a:cubicBezTo>
                      <a:pt x="75794" y="7177"/>
                      <a:pt x="170241" y="0"/>
                      <a:pt x="2773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57806B7-B416-4C04-AB56-80E4D9098452}"/>
              </a:ext>
            </a:extLst>
          </p:cNvPr>
          <p:cNvGrpSpPr/>
          <p:nvPr/>
        </p:nvGrpSpPr>
        <p:grpSpPr>
          <a:xfrm>
            <a:off x="6108334" y="4885675"/>
            <a:ext cx="1384356" cy="1211086"/>
            <a:chOff x="6108334" y="4885675"/>
            <a:chExt cx="1384356" cy="1211086"/>
          </a:xfrm>
        </p:grpSpPr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DB99DD84-FD91-4588-BBC3-631F9B341724}"/>
                </a:ext>
              </a:extLst>
            </p:cNvPr>
            <p:cNvGrpSpPr/>
            <p:nvPr/>
          </p:nvGrpSpPr>
          <p:grpSpPr>
            <a:xfrm>
              <a:off x="6108334" y="4885675"/>
              <a:ext cx="1033351" cy="1204103"/>
              <a:chOff x="8015676" y="4785217"/>
              <a:chExt cx="1235762" cy="1439960"/>
            </a:xfrm>
          </p:grpSpPr>
          <p:sp>
            <p:nvSpPr>
              <p:cNvPr id="432" name="四角形: 角を丸くする 431">
                <a:extLst>
                  <a:ext uri="{FF2B5EF4-FFF2-40B4-BE49-F238E27FC236}">
                    <a16:creationId xmlns:a16="http://schemas.microsoft.com/office/drawing/2014/main" id="{DE13C814-BFB6-4429-88C6-3E9A90866885}"/>
                  </a:ext>
                </a:extLst>
              </p:cNvPr>
              <p:cNvSpPr/>
              <p:nvPr/>
            </p:nvSpPr>
            <p:spPr bwMode="auto">
              <a:xfrm rot="3600000">
                <a:off x="9027420" y="5280069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3" name="四角形: 角を丸くする 432">
                <a:extLst>
                  <a:ext uri="{FF2B5EF4-FFF2-40B4-BE49-F238E27FC236}">
                    <a16:creationId xmlns:a16="http://schemas.microsoft.com/office/drawing/2014/main" id="{D5C84A6B-321E-4850-B6FD-405DBAE6EA65}"/>
                  </a:ext>
                </a:extLst>
              </p:cNvPr>
              <p:cNvSpPr/>
              <p:nvPr/>
            </p:nvSpPr>
            <p:spPr bwMode="auto">
              <a:xfrm>
                <a:off x="8877516" y="5702992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AE104CAB-8E70-4898-A84C-DD4CF6EBC2A3}"/>
                  </a:ext>
                </a:extLst>
              </p:cNvPr>
              <p:cNvSpPr/>
              <p:nvPr/>
            </p:nvSpPr>
            <p:spPr bwMode="auto">
              <a:xfrm>
                <a:off x="8877516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324FB953-01F8-4E28-8349-F98BCF543435}"/>
                  </a:ext>
                </a:extLst>
              </p:cNvPr>
              <p:cNvSpPr/>
              <p:nvPr/>
            </p:nvSpPr>
            <p:spPr bwMode="auto">
              <a:xfrm rot="18900000">
                <a:off x="8015676" y="5535205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CC52C955-51E3-4115-85D0-D1AC36334EAC}"/>
                  </a:ext>
                </a:extLst>
              </p:cNvPr>
              <p:cNvSpPr/>
              <p:nvPr/>
            </p:nvSpPr>
            <p:spPr bwMode="auto">
              <a:xfrm>
                <a:off x="8147700" y="4785217"/>
                <a:ext cx="1103738" cy="1412830"/>
              </a:xfrm>
              <a:custGeom>
                <a:avLst/>
                <a:gdLst>
                  <a:gd name="connsiteX0" fmla="*/ 336720 w 1103738"/>
                  <a:gd name="connsiteY0" fmla="*/ 0 h 1412830"/>
                  <a:gd name="connsiteX1" fmla="*/ 418612 w 1103738"/>
                  <a:gd name="connsiteY1" fmla="*/ 81892 h 1412830"/>
                  <a:gd name="connsiteX2" fmla="*/ 418612 w 1103738"/>
                  <a:gd name="connsiteY2" fmla="*/ 135556 h 1412830"/>
                  <a:gd name="connsiteX3" fmla="*/ 425961 w 1103738"/>
                  <a:gd name="connsiteY3" fmla="*/ 134815 h 1412830"/>
                  <a:gd name="connsiteX4" fmla="*/ 497716 w 1103738"/>
                  <a:gd name="connsiteY4" fmla="*/ 134815 h 1412830"/>
                  <a:gd name="connsiteX5" fmla="*/ 497716 w 1103738"/>
                  <a:gd name="connsiteY5" fmla="*/ 81892 h 1412830"/>
                  <a:gd name="connsiteX6" fmla="*/ 579608 w 1103738"/>
                  <a:gd name="connsiteY6" fmla="*/ 0 h 1412830"/>
                  <a:gd name="connsiteX7" fmla="*/ 661500 w 1103738"/>
                  <a:gd name="connsiteY7" fmla="*/ 81892 h 1412830"/>
                  <a:gd name="connsiteX8" fmla="*/ 661500 w 1103738"/>
                  <a:gd name="connsiteY8" fmla="*/ 134815 h 1412830"/>
                  <a:gd name="connsiteX9" fmla="*/ 790279 w 1103738"/>
                  <a:gd name="connsiteY9" fmla="*/ 134815 h 1412830"/>
                  <a:gd name="connsiteX10" fmla="*/ 1103738 w 1103738"/>
                  <a:gd name="connsiteY10" fmla="*/ 448274 h 1412830"/>
                  <a:gd name="connsiteX11" fmla="*/ 1103738 w 1103738"/>
                  <a:gd name="connsiteY11" fmla="*/ 855816 h 1412830"/>
                  <a:gd name="connsiteX12" fmla="*/ 1050204 w 1103738"/>
                  <a:gd name="connsiteY12" fmla="*/ 1031074 h 1412830"/>
                  <a:gd name="connsiteX13" fmla="*/ 1015392 w 1103738"/>
                  <a:gd name="connsiteY13" fmla="*/ 1073267 h 1412830"/>
                  <a:gd name="connsiteX14" fmla="*/ 1015392 w 1103738"/>
                  <a:gd name="connsiteY14" fmla="*/ 1379273 h 1412830"/>
                  <a:gd name="connsiteX15" fmla="*/ 981835 w 1103738"/>
                  <a:gd name="connsiteY15" fmla="*/ 1412830 h 1412830"/>
                  <a:gd name="connsiteX16" fmla="*/ 934679 w 1103738"/>
                  <a:gd name="connsiteY16" fmla="*/ 1412830 h 1412830"/>
                  <a:gd name="connsiteX17" fmla="*/ 901122 w 1103738"/>
                  <a:gd name="connsiteY17" fmla="*/ 1379273 h 1412830"/>
                  <a:gd name="connsiteX18" fmla="*/ 901122 w 1103738"/>
                  <a:gd name="connsiteY18" fmla="*/ 1148109 h 1412830"/>
                  <a:gd name="connsiteX19" fmla="*/ 853452 w 1103738"/>
                  <a:gd name="connsiteY19" fmla="*/ 1162907 h 1412830"/>
                  <a:gd name="connsiteX20" fmla="*/ 790279 w 1103738"/>
                  <a:gd name="connsiteY20" fmla="*/ 1169275 h 1412830"/>
                  <a:gd name="connsiteX21" fmla="*/ 596292 w 1103738"/>
                  <a:gd name="connsiteY21" fmla="*/ 1169275 h 1412830"/>
                  <a:gd name="connsiteX22" fmla="*/ 596292 w 1103738"/>
                  <a:gd name="connsiteY22" fmla="*/ 1379273 h 1412830"/>
                  <a:gd name="connsiteX23" fmla="*/ 562735 w 1103738"/>
                  <a:gd name="connsiteY23" fmla="*/ 1412830 h 1412830"/>
                  <a:gd name="connsiteX24" fmla="*/ 515579 w 1103738"/>
                  <a:gd name="connsiteY24" fmla="*/ 1412830 h 1412830"/>
                  <a:gd name="connsiteX25" fmla="*/ 482022 w 1103738"/>
                  <a:gd name="connsiteY25" fmla="*/ 1379273 h 1412830"/>
                  <a:gd name="connsiteX26" fmla="*/ 482022 w 1103738"/>
                  <a:gd name="connsiteY26" fmla="*/ 1169275 h 1412830"/>
                  <a:gd name="connsiteX27" fmla="*/ 425961 w 1103738"/>
                  <a:gd name="connsiteY27" fmla="*/ 1169275 h 1412830"/>
                  <a:gd name="connsiteX28" fmla="*/ 413127 w 1103738"/>
                  <a:gd name="connsiteY28" fmla="*/ 1167981 h 1412830"/>
                  <a:gd name="connsiteX29" fmla="*/ 413127 w 1103738"/>
                  <a:gd name="connsiteY29" fmla="*/ 1379273 h 1412830"/>
                  <a:gd name="connsiteX30" fmla="*/ 379570 w 1103738"/>
                  <a:gd name="connsiteY30" fmla="*/ 1412830 h 1412830"/>
                  <a:gd name="connsiteX31" fmla="*/ 332414 w 1103738"/>
                  <a:gd name="connsiteY31" fmla="*/ 1412830 h 1412830"/>
                  <a:gd name="connsiteX32" fmla="*/ 298857 w 1103738"/>
                  <a:gd name="connsiteY32" fmla="*/ 1379273 h 1412830"/>
                  <a:gd name="connsiteX33" fmla="*/ 298857 w 1103738"/>
                  <a:gd name="connsiteY33" fmla="*/ 1169274 h 1412830"/>
                  <a:gd name="connsiteX34" fmla="*/ 145959 w 1103738"/>
                  <a:gd name="connsiteY34" fmla="*/ 1169274 h 1412830"/>
                  <a:gd name="connsiteX35" fmla="*/ 0 w 1103738"/>
                  <a:gd name="connsiteY35" fmla="*/ 1023315 h 1412830"/>
                  <a:gd name="connsiteX36" fmla="*/ 0 w 1103738"/>
                  <a:gd name="connsiteY36" fmla="*/ 820408 h 1412830"/>
                  <a:gd name="connsiteX37" fmla="*/ 89145 w 1103738"/>
                  <a:gd name="connsiteY37" fmla="*/ 685919 h 1412830"/>
                  <a:gd name="connsiteX38" fmla="*/ 112502 w 1103738"/>
                  <a:gd name="connsiteY38" fmla="*/ 681204 h 1412830"/>
                  <a:gd name="connsiteX39" fmla="*/ 112502 w 1103738"/>
                  <a:gd name="connsiteY39" fmla="*/ 448274 h 1412830"/>
                  <a:gd name="connsiteX40" fmla="*/ 250703 w 1103738"/>
                  <a:gd name="connsiteY40" fmla="*/ 188349 h 1412830"/>
                  <a:gd name="connsiteX41" fmla="*/ 254828 w 1103738"/>
                  <a:gd name="connsiteY41" fmla="*/ 186110 h 1412830"/>
                  <a:gd name="connsiteX42" fmla="*/ 254828 w 1103738"/>
                  <a:gd name="connsiteY42" fmla="*/ 81892 h 1412830"/>
                  <a:gd name="connsiteX43" fmla="*/ 336720 w 1103738"/>
                  <a:gd name="connsiteY43" fmla="*/ 0 h 1412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103738" h="1412830">
                    <a:moveTo>
                      <a:pt x="336720" y="0"/>
                    </a:moveTo>
                    <a:cubicBezTo>
                      <a:pt x="381948" y="0"/>
                      <a:pt x="418612" y="36664"/>
                      <a:pt x="418612" y="81892"/>
                    </a:cubicBezTo>
                    <a:lnTo>
                      <a:pt x="418612" y="135556"/>
                    </a:lnTo>
                    <a:lnTo>
                      <a:pt x="425961" y="134815"/>
                    </a:lnTo>
                    <a:lnTo>
                      <a:pt x="497716" y="134815"/>
                    </a:lnTo>
                    <a:lnTo>
                      <a:pt x="497716" y="81892"/>
                    </a:lnTo>
                    <a:cubicBezTo>
                      <a:pt x="497716" y="36664"/>
                      <a:pt x="534380" y="0"/>
                      <a:pt x="579608" y="0"/>
                    </a:cubicBezTo>
                    <a:cubicBezTo>
                      <a:pt x="624836" y="0"/>
                      <a:pt x="661500" y="36664"/>
                      <a:pt x="661500" y="81892"/>
                    </a:cubicBezTo>
                    <a:lnTo>
                      <a:pt x="661500" y="134815"/>
                    </a:lnTo>
                    <a:lnTo>
                      <a:pt x="790279" y="134815"/>
                    </a:lnTo>
                    <a:cubicBezTo>
                      <a:pt x="963398" y="134815"/>
                      <a:pt x="1103738" y="275155"/>
                      <a:pt x="1103738" y="448274"/>
                    </a:cubicBezTo>
                    <a:lnTo>
                      <a:pt x="1103738" y="855816"/>
                    </a:lnTo>
                    <a:cubicBezTo>
                      <a:pt x="1103738" y="920736"/>
                      <a:pt x="1084003" y="981046"/>
                      <a:pt x="1050204" y="1031074"/>
                    </a:cubicBezTo>
                    <a:lnTo>
                      <a:pt x="1015392" y="1073267"/>
                    </a:lnTo>
                    <a:lnTo>
                      <a:pt x="1015392" y="1379273"/>
                    </a:lnTo>
                    <a:cubicBezTo>
                      <a:pt x="1015392" y="1397806"/>
                      <a:pt x="1000368" y="1412830"/>
                      <a:pt x="981835" y="1412830"/>
                    </a:cubicBezTo>
                    <a:lnTo>
                      <a:pt x="934679" y="1412830"/>
                    </a:lnTo>
                    <a:cubicBezTo>
                      <a:pt x="916146" y="1412830"/>
                      <a:pt x="901122" y="1397806"/>
                      <a:pt x="901122" y="1379273"/>
                    </a:cubicBezTo>
                    <a:lnTo>
                      <a:pt x="901122" y="1148109"/>
                    </a:lnTo>
                    <a:lnTo>
                      <a:pt x="853452" y="1162907"/>
                    </a:lnTo>
                    <a:cubicBezTo>
                      <a:pt x="833047" y="1167082"/>
                      <a:pt x="811919" y="1169275"/>
                      <a:pt x="790279" y="1169275"/>
                    </a:cubicBezTo>
                    <a:lnTo>
                      <a:pt x="596292" y="1169275"/>
                    </a:lnTo>
                    <a:lnTo>
                      <a:pt x="596292" y="1379273"/>
                    </a:lnTo>
                    <a:cubicBezTo>
                      <a:pt x="596292" y="1397806"/>
                      <a:pt x="581268" y="1412830"/>
                      <a:pt x="562735" y="1412830"/>
                    </a:cubicBezTo>
                    <a:lnTo>
                      <a:pt x="515579" y="1412830"/>
                    </a:lnTo>
                    <a:cubicBezTo>
                      <a:pt x="497046" y="1412830"/>
                      <a:pt x="482022" y="1397806"/>
                      <a:pt x="482022" y="1379273"/>
                    </a:cubicBezTo>
                    <a:lnTo>
                      <a:pt x="482022" y="1169275"/>
                    </a:lnTo>
                    <a:lnTo>
                      <a:pt x="425961" y="1169275"/>
                    </a:lnTo>
                    <a:lnTo>
                      <a:pt x="413127" y="1167981"/>
                    </a:lnTo>
                    <a:lnTo>
                      <a:pt x="413127" y="1379273"/>
                    </a:lnTo>
                    <a:cubicBezTo>
                      <a:pt x="413127" y="1397806"/>
                      <a:pt x="398103" y="1412830"/>
                      <a:pt x="379570" y="1412830"/>
                    </a:cubicBezTo>
                    <a:lnTo>
                      <a:pt x="332414" y="1412830"/>
                    </a:lnTo>
                    <a:cubicBezTo>
                      <a:pt x="313881" y="1412830"/>
                      <a:pt x="298857" y="1397806"/>
                      <a:pt x="298857" y="1379273"/>
                    </a:cubicBezTo>
                    <a:lnTo>
                      <a:pt x="298857" y="1169274"/>
                    </a:lnTo>
                    <a:lnTo>
                      <a:pt x="145959" y="1169274"/>
                    </a:lnTo>
                    <a:cubicBezTo>
                      <a:pt x="65348" y="1169274"/>
                      <a:pt x="0" y="1103926"/>
                      <a:pt x="0" y="1023315"/>
                    </a:cubicBezTo>
                    <a:lnTo>
                      <a:pt x="0" y="820408"/>
                    </a:lnTo>
                    <a:cubicBezTo>
                      <a:pt x="0" y="759950"/>
                      <a:pt x="36759" y="708077"/>
                      <a:pt x="89145" y="685919"/>
                    </a:cubicBezTo>
                    <a:lnTo>
                      <a:pt x="112502" y="681204"/>
                    </a:lnTo>
                    <a:lnTo>
                      <a:pt x="112502" y="448274"/>
                    </a:lnTo>
                    <a:cubicBezTo>
                      <a:pt x="112502" y="340075"/>
                      <a:pt x="167322" y="244680"/>
                      <a:pt x="250703" y="188349"/>
                    </a:cubicBezTo>
                    <a:lnTo>
                      <a:pt x="254828" y="186110"/>
                    </a:lnTo>
                    <a:lnTo>
                      <a:pt x="254828" y="81892"/>
                    </a:lnTo>
                    <a:cubicBezTo>
                      <a:pt x="254828" y="36664"/>
                      <a:pt x="291492" y="0"/>
                      <a:pt x="336720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A6EEAF7C-02BA-447A-AEEB-37CF8A83C0E4}"/>
                  </a:ext>
                </a:extLst>
              </p:cNvPr>
              <p:cNvSpPr/>
              <p:nvPr/>
            </p:nvSpPr>
            <p:spPr bwMode="auto">
              <a:xfrm>
                <a:off x="9048822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13D60AA8-33F3-4149-9DA8-2166AE2D03C1}"/>
                  </a:ext>
                </a:extLst>
              </p:cNvPr>
              <p:cNvSpPr/>
              <p:nvPr/>
            </p:nvSpPr>
            <p:spPr bwMode="auto">
              <a:xfrm>
                <a:off x="8446557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3197962A-C44F-4ED7-993D-71326CBA1D7C}"/>
                  </a:ext>
                </a:extLst>
              </p:cNvPr>
              <p:cNvSpPr/>
              <p:nvPr/>
            </p:nvSpPr>
            <p:spPr bwMode="auto">
              <a:xfrm>
                <a:off x="8629722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0" name="四角形: 角を丸くする 439">
                <a:extLst>
                  <a:ext uri="{FF2B5EF4-FFF2-40B4-BE49-F238E27FC236}">
                    <a16:creationId xmlns:a16="http://schemas.microsoft.com/office/drawing/2014/main" id="{5D57097A-7753-401F-BD9F-D96746FFC453}"/>
                  </a:ext>
                </a:extLst>
              </p:cNvPr>
              <p:cNvSpPr/>
              <p:nvPr/>
            </p:nvSpPr>
            <p:spPr bwMode="auto">
              <a:xfrm>
                <a:off x="8235024" y="5730122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1" name="四角形: 角を丸くする 440">
                <a:extLst>
                  <a:ext uri="{FF2B5EF4-FFF2-40B4-BE49-F238E27FC236}">
                    <a16:creationId xmlns:a16="http://schemas.microsoft.com/office/drawing/2014/main" id="{AD3F7AB9-3C6F-4A47-9660-D0B49DBE5F78}"/>
                  </a:ext>
                </a:extLst>
              </p:cNvPr>
              <p:cNvSpPr/>
              <p:nvPr/>
            </p:nvSpPr>
            <p:spPr bwMode="auto">
              <a:xfrm>
                <a:off x="8353098" y="5730122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B19F47D1-8BF2-4171-B575-5434133367D5}"/>
                  </a:ext>
                </a:extLst>
              </p:cNvPr>
              <p:cNvSpPr/>
              <p:nvPr/>
            </p:nvSpPr>
            <p:spPr bwMode="auto">
              <a:xfrm rot="18900000">
                <a:off x="8355400" y="5535205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3" name="四角形: 角を丸くする 442">
                <a:extLst>
                  <a:ext uri="{FF2B5EF4-FFF2-40B4-BE49-F238E27FC236}">
                    <a16:creationId xmlns:a16="http://schemas.microsoft.com/office/drawing/2014/main" id="{4D073D13-ADAC-4780-A0E3-F856F404D8D3}"/>
                  </a:ext>
                </a:extLst>
              </p:cNvPr>
              <p:cNvSpPr/>
              <p:nvPr/>
            </p:nvSpPr>
            <p:spPr bwMode="auto">
              <a:xfrm>
                <a:off x="8344195" y="5212665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4" name="四角形: 角を丸くする 443">
                <a:extLst>
                  <a:ext uri="{FF2B5EF4-FFF2-40B4-BE49-F238E27FC236}">
                    <a16:creationId xmlns:a16="http://schemas.microsoft.com/office/drawing/2014/main" id="{974D6E04-5B76-43DB-8476-24D5F74C69A3}"/>
                  </a:ext>
                </a:extLst>
              </p:cNvPr>
              <p:cNvSpPr/>
              <p:nvPr/>
            </p:nvSpPr>
            <p:spPr bwMode="auto">
              <a:xfrm>
                <a:off x="8515645" y="5212665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349036EA-48DB-4CF4-A6B8-C8F5F510B7C6}"/>
                  </a:ext>
                </a:extLst>
              </p:cNvPr>
              <p:cNvSpPr/>
              <p:nvPr/>
            </p:nvSpPr>
            <p:spPr bwMode="auto">
              <a:xfrm>
                <a:off x="8800574" y="4958233"/>
                <a:ext cx="310090" cy="188817"/>
              </a:xfrm>
              <a:custGeom>
                <a:avLst/>
                <a:gdLst>
                  <a:gd name="connsiteX0" fmla="*/ 277365 w 554730"/>
                  <a:gd name="connsiteY0" fmla="*/ 142875 h 188817"/>
                  <a:gd name="connsiteX1" fmla="*/ 534708 w 554730"/>
                  <a:gd name="connsiteY1" fmla="*/ 160968 h 188817"/>
                  <a:gd name="connsiteX2" fmla="*/ 554730 w 554730"/>
                  <a:gd name="connsiteY2" fmla="*/ 165846 h 188817"/>
                  <a:gd name="connsiteX3" fmla="*/ 534708 w 554730"/>
                  <a:gd name="connsiteY3" fmla="*/ 170724 h 188817"/>
                  <a:gd name="connsiteX4" fmla="*/ 277365 w 554730"/>
                  <a:gd name="connsiteY4" fmla="*/ 188817 h 188817"/>
                  <a:gd name="connsiteX5" fmla="*/ 20022 w 554730"/>
                  <a:gd name="connsiteY5" fmla="*/ 170724 h 188817"/>
                  <a:gd name="connsiteX6" fmla="*/ 0 w 554730"/>
                  <a:gd name="connsiteY6" fmla="*/ 165846 h 188817"/>
                  <a:gd name="connsiteX7" fmla="*/ 20022 w 554730"/>
                  <a:gd name="connsiteY7" fmla="*/ 160968 h 188817"/>
                  <a:gd name="connsiteX8" fmla="*/ 277365 w 554730"/>
                  <a:gd name="connsiteY8" fmla="*/ 142875 h 188817"/>
                  <a:gd name="connsiteX9" fmla="*/ 277365 w 554730"/>
                  <a:gd name="connsiteY9" fmla="*/ 71437 h 188817"/>
                  <a:gd name="connsiteX10" fmla="*/ 534708 w 554730"/>
                  <a:gd name="connsiteY10" fmla="*/ 89530 h 188817"/>
                  <a:gd name="connsiteX11" fmla="*/ 554730 w 554730"/>
                  <a:gd name="connsiteY11" fmla="*/ 94408 h 188817"/>
                  <a:gd name="connsiteX12" fmla="*/ 534708 w 554730"/>
                  <a:gd name="connsiteY12" fmla="*/ 99286 h 188817"/>
                  <a:gd name="connsiteX13" fmla="*/ 277365 w 554730"/>
                  <a:gd name="connsiteY13" fmla="*/ 117379 h 188817"/>
                  <a:gd name="connsiteX14" fmla="*/ 20022 w 554730"/>
                  <a:gd name="connsiteY14" fmla="*/ 99286 h 188817"/>
                  <a:gd name="connsiteX15" fmla="*/ 0 w 554730"/>
                  <a:gd name="connsiteY15" fmla="*/ 94408 h 188817"/>
                  <a:gd name="connsiteX16" fmla="*/ 20022 w 554730"/>
                  <a:gd name="connsiteY16" fmla="*/ 89530 h 188817"/>
                  <a:gd name="connsiteX17" fmla="*/ 277365 w 554730"/>
                  <a:gd name="connsiteY17" fmla="*/ 71437 h 188817"/>
                  <a:gd name="connsiteX18" fmla="*/ 277365 w 554730"/>
                  <a:gd name="connsiteY18" fmla="*/ 0 h 188817"/>
                  <a:gd name="connsiteX19" fmla="*/ 534708 w 554730"/>
                  <a:gd name="connsiteY19" fmla="*/ 18093 h 188817"/>
                  <a:gd name="connsiteX20" fmla="*/ 554730 w 554730"/>
                  <a:gd name="connsiteY20" fmla="*/ 22971 h 188817"/>
                  <a:gd name="connsiteX21" fmla="*/ 534708 w 554730"/>
                  <a:gd name="connsiteY21" fmla="*/ 27849 h 188817"/>
                  <a:gd name="connsiteX22" fmla="*/ 277365 w 554730"/>
                  <a:gd name="connsiteY22" fmla="*/ 45942 h 188817"/>
                  <a:gd name="connsiteX23" fmla="*/ 20022 w 554730"/>
                  <a:gd name="connsiteY23" fmla="*/ 27849 h 188817"/>
                  <a:gd name="connsiteX24" fmla="*/ 0 w 554730"/>
                  <a:gd name="connsiteY24" fmla="*/ 22971 h 188817"/>
                  <a:gd name="connsiteX25" fmla="*/ 20022 w 554730"/>
                  <a:gd name="connsiteY25" fmla="*/ 18093 h 188817"/>
                  <a:gd name="connsiteX26" fmla="*/ 277365 w 554730"/>
                  <a:gd name="connsiteY26" fmla="*/ 0 h 188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54730" h="188817">
                    <a:moveTo>
                      <a:pt x="277365" y="142875"/>
                    </a:moveTo>
                    <a:cubicBezTo>
                      <a:pt x="384490" y="142875"/>
                      <a:pt x="478937" y="150052"/>
                      <a:pt x="534708" y="160968"/>
                    </a:cubicBezTo>
                    <a:lnTo>
                      <a:pt x="554730" y="165846"/>
                    </a:lnTo>
                    <a:lnTo>
                      <a:pt x="534708" y="170724"/>
                    </a:lnTo>
                    <a:cubicBezTo>
                      <a:pt x="478937" y="181640"/>
                      <a:pt x="384490" y="188817"/>
                      <a:pt x="277365" y="188817"/>
                    </a:cubicBezTo>
                    <a:cubicBezTo>
                      <a:pt x="170241" y="188817"/>
                      <a:pt x="75794" y="181640"/>
                      <a:pt x="20022" y="170724"/>
                    </a:cubicBezTo>
                    <a:lnTo>
                      <a:pt x="0" y="165846"/>
                    </a:lnTo>
                    <a:lnTo>
                      <a:pt x="20022" y="160968"/>
                    </a:lnTo>
                    <a:cubicBezTo>
                      <a:pt x="75794" y="150052"/>
                      <a:pt x="170241" y="142875"/>
                      <a:pt x="277365" y="142875"/>
                    </a:cubicBezTo>
                    <a:close/>
                    <a:moveTo>
                      <a:pt x="277365" y="71437"/>
                    </a:moveTo>
                    <a:cubicBezTo>
                      <a:pt x="384490" y="71437"/>
                      <a:pt x="478937" y="78614"/>
                      <a:pt x="534708" y="89530"/>
                    </a:cubicBezTo>
                    <a:lnTo>
                      <a:pt x="554730" y="94408"/>
                    </a:lnTo>
                    <a:lnTo>
                      <a:pt x="534708" y="99286"/>
                    </a:lnTo>
                    <a:cubicBezTo>
                      <a:pt x="478937" y="110202"/>
                      <a:pt x="384490" y="117379"/>
                      <a:pt x="277365" y="117379"/>
                    </a:cubicBezTo>
                    <a:cubicBezTo>
                      <a:pt x="170241" y="117379"/>
                      <a:pt x="75794" y="110202"/>
                      <a:pt x="20022" y="99286"/>
                    </a:cubicBezTo>
                    <a:lnTo>
                      <a:pt x="0" y="94408"/>
                    </a:lnTo>
                    <a:lnTo>
                      <a:pt x="20022" y="89530"/>
                    </a:lnTo>
                    <a:cubicBezTo>
                      <a:pt x="75794" y="78614"/>
                      <a:pt x="170241" y="71437"/>
                      <a:pt x="277365" y="71437"/>
                    </a:cubicBezTo>
                    <a:close/>
                    <a:moveTo>
                      <a:pt x="277365" y="0"/>
                    </a:moveTo>
                    <a:cubicBezTo>
                      <a:pt x="384490" y="0"/>
                      <a:pt x="478937" y="7177"/>
                      <a:pt x="534708" y="18093"/>
                    </a:cubicBezTo>
                    <a:lnTo>
                      <a:pt x="554730" y="22971"/>
                    </a:lnTo>
                    <a:lnTo>
                      <a:pt x="534708" y="27849"/>
                    </a:lnTo>
                    <a:cubicBezTo>
                      <a:pt x="478937" y="38765"/>
                      <a:pt x="384490" y="45942"/>
                      <a:pt x="277365" y="45942"/>
                    </a:cubicBezTo>
                    <a:cubicBezTo>
                      <a:pt x="170241" y="45942"/>
                      <a:pt x="75794" y="38765"/>
                      <a:pt x="20022" y="27849"/>
                    </a:cubicBezTo>
                    <a:lnTo>
                      <a:pt x="0" y="22971"/>
                    </a:lnTo>
                    <a:lnTo>
                      <a:pt x="20022" y="18093"/>
                    </a:lnTo>
                    <a:cubicBezTo>
                      <a:pt x="75794" y="7177"/>
                      <a:pt x="170241" y="0"/>
                      <a:pt x="2773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30" name="グループ化 729">
              <a:extLst>
                <a:ext uri="{FF2B5EF4-FFF2-40B4-BE49-F238E27FC236}">
                  <a16:creationId xmlns:a16="http://schemas.microsoft.com/office/drawing/2014/main" id="{2C384BBA-9127-4732-9A2E-5E2F88088C47}"/>
                </a:ext>
              </a:extLst>
            </p:cNvPr>
            <p:cNvGrpSpPr/>
            <p:nvPr/>
          </p:nvGrpSpPr>
          <p:grpSpPr>
            <a:xfrm>
              <a:off x="6911193" y="5338128"/>
              <a:ext cx="581497" cy="758633"/>
              <a:chOff x="8147700" y="4785217"/>
              <a:chExt cx="1103738" cy="1439960"/>
            </a:xfrm>
          </p:grpSpPr>
          <p:sp>
            <p:nvSpPr>
              <p:cNvPr id="731" name="四角形: 角を丸くする 730">
                <a:extLst>
                  <a:ext uri="{FF2B5EF4-FFF2-40B4-BE49-F238E27FC236}">
                    <a16:creationId xmlns:a16="http://schemas.microsoft.com/office/drawing/2014/main" id="{B020E8CD-B173-4958-B1D8-BE6A911E9750}"/>
                  </a:ext>
                </a:extLst>
              </p:cNvPr>
              <p:cNvSpPr/>
              <p:nvPr/>
            </p:nvSpPr>
            <p:spPr bwMode="auto">
              <a:xfrm rot="3600000">
                <a:off x="9027420" y="5280069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2" name="四角形: 角を丸くする 731">
                <a:extLst>
                  <a:ext uri="{FF2B5EF4-FFF2-40B4-BE49-F238E27FC236}">
                    <a16:creationId xmlns:a16="http://schemas.microsoft.com/office/drawing/2014/main" id="{2EDF3FD2-F5AE-4629-A526-99BF6DB142AB}"/>
                  </a:ext>
                </a:extLst>
              </p:cNvPr>
              <p:cNvSpPr/>
              <p:nvPr/>
            </p:nvSpPr>
            <p:spPr bwMode="auto">
              <a:xfrm>
                <a:off x="8877516" y="5702992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65D86CA2-4BB3-4CDE-81C0-29EA6EE306C3}"/>
                  </a:ext>
                </a:extLst>
              </p:cNvPr>
              <p:cNvSpPr/>
              <p:nvPr/>
            </p:nvSpPr>
            <p:spPr bwMode="auto">
              <a:xfrm>
                <a:off x="8877516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74C4C8C1-E6FF-4ED5-8F23-F69327C5C24D}"/>
                  </a:ext>
                </a:extLst>
              </p:cNvPr>
              <p:cNvSpPr/>
              <p:nvPr/>
            </p:nvSpPr>
            <p:spPr bwMode="auto">
              <a:xfrm>
                <a:off x="8147700" y="4785217"/>
                <a:ext cx="1103738" cy="1412830"/>
              </a:xfrm>
              <a:custGeom>
                <a:avLst/>
                <a:gdLst>
                  <a:gd name="connsiteX0" fmla="*/ 336720 w 1103738"/>
                  <a:gd name="connsiteY0" fmla="*/ 0 h 1412830"/>
                  <a:gd name="connsiteX1" fmla="*/ 418612 w 1103738"/>
                  <a:gd name="connsiteY1" fmla="*/ 81892 h 1412830"/>
                  <a:gd name="connsiteX2" fmla="*/ 418612 w 1103738"/>
                  <a:gd name="connsiteY2" fmla="*/ 135556 h 1412830"/>
                  <a:gd name="connsiteX3" fmla="*/ 425961 w 1103738"/>
                  <a:gd name="connsiteY3" fmla="*/ 134815 h 1412830"/>
                  <a:gd name="connsiteX4" fmla="*/ 497716 w 1103738"/>
                  <a:gd name="connsiteY4" fmla="*/ 134815 h 1412830"/>
                  <a:gd name="connsiteX5" fmla="*/ 497716 w 1103738"/>
                  <a:gd name="connsiteY5" fmla="*/ 81892 h 1412830"/>
                  <a:gd name="connsiteX6" fmla="*/ 579608 w 1103738"/>
                  <a:gd name="connsiteY6" fmla="*/ 0 h 1412830"/>
                  <a:gd name="connsiteX7" fmla="*/ 661500 w 1103738"/>
                  <a:gd name="connsiteY7" fmla="*/ 81892 h 1412830"/>
                  <a:gd name="connsiteX8" fmla="*/ 661500 w 1103738"/>
                  <a:gd name="connsiteY8" fmla="*/ 134815 h 1412830"/>
                  <a:gd name="connsiteX9" fmla="*/ 790279 w 1103738"/>
                  <a:gd name="connsiteY9" fmla="*/ 134815 h 1412830"/>
                  <a:gd name="connsiteX10" fmla="*/ 1103738 w 1103738"/>
                  <a:gd name="connsiteY10" fmla="*/ 448274 h 1412830"/>
                  <a:gd name="connsiteX11" fmla="*/ 1103738 w 1103738"/>
                  <a:gd name="connsiteY11" fmla="*/ 855816 h 1412830"/>
                  <a:gd name="connsiteX12" fmla="*/ 1050204 w 1103738"/>
                  <a:gd name="connsiteY12" fmla="*/ 1031074 h 1412830"/>
                  <a:gd name="connsiteX13" fmla="*/ 1015392 w 1103738"/>
                  <a:gd name="connsiteY13" fmla="*/ 1073267 h 1412830"/>
                  <a:gd name="connsiteX14" fmla="*/ 1015392 w 1103738"/>
                  <a:gd name="connsiteY14" fmla="*/ 1379273 h 1412830"/>
                  <a:gd name="connsiteX15" fmla="*/ 981835 w 1103738"/>
                  <a:gd name="connsiteY15" fmla="*/ 1412830 h 1412830"/>
                  <a:gd name="connsiteX16" fmla="*/ 934679 w 1103738"/>
                  <a:gd name="connsiteY16" fmla="*/ 1412830 h 1412830"/>
                  <a:gd name="connsiteX17" fmla="*/ 901122 w 1103738"/>
                  <a:gd name="connsiteY17" fmla="*/ 1379273 h 1412830"/>
                  <a:gd name="connsiteX18" fmla="*/ 901122 w 1103738"/>
                  <a:gd name="connsiteY18" fmla="*/ 1148109 h 1412830"/>
                  <a:gd name="connsiteX19" fmla="*/ 853452 w 1103738"/>
                  <a:gd name="connsiteY19" fmla="*/ 1162907 h 1412830"/>
                  <a:gd name="connsiteX20" fmla="*/ 790279 w 1103738"/>
                  <a:gd name="connsiteY20" fmla="*/ 1169275 h 1412830"/>
                  <a:gd name="connsiteX21" fmla="*/ 596292 w 1103738"/>
                  <a:gd name="connsiteY21" fmla="*/ 1169275 h 1412830"/>
                  <a:gd name="connsiteX22" fmla="*/ 596292 w 1103738"/>
                  <a:gd name="connsiteY22" fmla="*/ 1379273 h 1412830"/>
                  <a:gd name="connsiteX23" fmla="*/ 562735 w 1103738"/>
                  <a:gd name="connsiteY23" fmla="*/ 1412830 h 1412830"/>
                  <a:gd name="connsiteX24" fmla="*/ 515579 w 1103738"/>
                  <a:gd name="connsiteY24" fmla="*/ 1412830 h 1412830"/>
                  <a:gd name="connsiteX25" fmla="*/ 482022 w 1103738"/>
                  <a:gd name="connsiteY25" fmla="*/ 1379273 h 1412830"/>
                  <a:gd name="connsiteX26" fmla="*/ 482022 w 1103738"/>
                  <a:gd name="connsiteY26" fmla="*/ 1169275 h 1412830"/>
                  <a:gd name="connsiteX27" fmla="*/ 425961 w 1103738"/>
                  <a:gd name="connsiteY27" fmla="*/ 1169275 h 1412830"/>
                  <a:gd name="connsiteX28" fmla="*/ 413127 w 1103738"/>
                  <a:gd name="connsiteY28" fmla="*/ 1167981 h 1412830"/>
                  <a:gd name="connsiteX29" fmla="*/ 413127 w 1103738"/>
                  <a:gd name="connsiteY29" fmla="*/ 1379273 h 1412830"/>
                  <a:gd name="connsiteX30" fmla="*/ 379570 w 1103738"/>
                  <a:gd name="connsiteY30" fmla="*/ 1412830 h 1412830"/>
                  <a:gd name="connsiteX31" fmla="*/ 332414 w 1103738"/>
                  <a:gd name="connsiteY31" fmla="*/ 1412830 h 1412830"/>
                  <a:gd name="connsiteX32" fmla="*/ 298857 w 1103738"/>
                  <a:gd name="connsiteY32" fmla="*/ 1379273 h 1412830"/>
                  <a:gd name="connsiteX33" fmla="*/ 298857 w 1103738"/>
                  <a:gd name="connsiteY33" fmla="*/ 1169274 h 1412830"/>
                  <a:gd name="connsiteX34" fmla="*/ 145959 w 1103738"/>
                  <a:gd name="connsiteY34" fmla="*/ 1169274 h 1412830"/>
                  <a:gd name="connsiteX35" fmla="*/ 0 w 1103738"/>
                  <a:gd name="connsiteY35" fmla="*/ 1023315 h 1412830"/>
                  <a:gd name="connsiteX36" fmla="*/ 0 w 1103738"/>
                  <a:gd name="connsiteY36" fmla="*/ 820408 h 1412830"/>
                  <a:gd name="connsiteX37" fmla="*/ 89145 w 1103738"/>
                  <a:gd name="connsiteY37" fmla="*/ 685919 h 1412830"/>
                  <a:gd name="connsiteX38" fmla="*/ 112502 w 1103738"/>
                  <a:gd name="connsiteY38" fmla="*/ 681204 h 1412830"/>
                  <a:gd name="connsiteX39" fmla="*/ 112502 w 1103738"/>
                  <a:gd name="connsiteY39" fmla="*/ 448274 h 1412830"/>
                  <a:gd name="connsiteX40" fmla="*/ 250703 w 1103738"/>
                  <a:gd name="connsiteY40" fmla="*/ 188349 h 1412830"/>
                  <a:gd name="connsiteX41" fmla="*/ 254828 w 1103738"/>
                  <a:gd name="connsiteY41" fmla="*/ 186110 h 1412830"/>
                  <a:gd name="connsiteX42" fmla="*/ 254828 w 1103738"/>
                  <a:gd name="connsiteY42" fmla="*/ 81892 h 1412830"/>
                  <a:gd name="connsiteX43" fmla="*/ 336720 w 1103738"/>
                  <a:gd name="connsiteY43" fmla="*/ 0 h 1412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103738" h="1412830">
                    <a:moveTo>
                      <a:pt x="336720" y="0"/>
                    </a:moveTo>
                    <a:cubicBezTo>
                      <a:pt x="381948" y="0"/>
                      <a:pt x="418612" y="36664"/>
                      <a:pt x="418612" y="81892"/>
                    </a:cubicBezTo>
                    <a:lnTo>
                      <a:pt x="418612" y="135556"/>
                    </a:lnTo>
                    <a:lnTo>
                      <a:pt x="425961" y="134815"/>
                    </a:lnTo>
                    <a:lnTo>
                      <a:pt x="497716" y="134815"/>
                    </a:lnTo>
                    <a:lnTo>
                      <a:pt x="497716" y="81892"/>
                    </a:lnTo>
                    <a:cubicBezTo>
                      <a:pt x="497716" y="36664"/>
                      <a:pt x="534380" y="0"/>
                      <a:pt x="579608" y="0"/>
                    </a:cubicBezTo>
                    <a:cubicBezTo>
                      <a:pt x="624836" y="0"/>
                      <a:pt x="661500" y="36664"/>
                      <a:pt x="661500" y="81892"/>
                    </a:cubicBezTo>
                    <a:lnTo>
                      <a:pt x="661500" y="134815"/>
                    </a:lnTo>
                    <a:lnTo>
                      <a:pt x="790279" y="134815"/>
                    </a:lnTo>
                    <a:cubicBezTo>
                      <a:pt x="963398" y="134815"/>
                      <a:pt x="1103738" y="275155"/>
                      <a:pt x="1103738" y="448274"/>
                    </a:cubicBezTo>
                    <a:lnTo>
                      <a:pt x="1103738" y="855816"/>
                    </a:lnTo>
                    <a:cubicBezTo>
                      <a:pt x="1103738" y="920736"/>
                      <a:pt x="1084003" y="981046"/>
                      <a:pt x="1050204" y="1031074"/>
                    </a:cubicBezTo>
                    <a:lnTo>
                      <a:pt x="1015392" y="1073267"/>
                    </a:lnTo>
                    <a:lnTo>
                      <a:pt x="1015392" y="1379273"/>
                    </a:lnTo>
                    <a:cubicBezTo>
                      <a:pt x="1015392" y="1397806"/>
                      <a:pt x="1000368" y="1412830"/>
                      <a:pt x="981835" y="1412830"/>
                    </a:cubicBezTo>
                    <a:lnTo>
                      <a:pt x="934679" y="1412830"/>
                    </a:lnTo>
                    <a:cubicBezTo>
                      <a:pt x="916146" y="1412830"/>
                      <a:pt x="901122" y="1397806"/>
                      <a:pt x="901122" y="1379273"/>
                    </a:cubicBezTo>
                    <a:lnTo>
                      <a:pt x="901122" y="1148109"/>
                    </a:lnTo>
                    <a:lnTo>
                      <a:pt x="853452" y="1162907"/>
                    </a:lnTo>
                    <a:cubicBezTo>
                      <a:pt x="833047" y="1167082"/>
                      <a:pt x="811919" y="1169275"/>
                      <a:pt x="790279" y="1169275"/>
                    </a:cubicBezTo>
                    <a:lnTo>
                      <a:pt x="596292" y="1169275"/>
                    </a:lnTo>
                    <a:lnTo>
                      <a:pt x="596292" y="1379273"/>
                    </a:lnTo>
                    <a:cubicBezTo>
                      <a:pt x="596292" y="1397806"/>
                      <a:pt x="581268" y="1412830"/>
                      <a:pt x="562735" y="1412830"/>
                    </a:cubicBezTo>
                    <a:lnTo>
                      <a:pt x="515579" y="1412830"/>
                    </a:lnTo>
                    <a:cubicBezTo>
                      <a:pt x="497046" y="1412830"/>
                      <a:pt x="482022" y="1397806"/>
                      <a:pt x="482022" y="1379273"/>
                    </a:cubicBezTo>
                    <a:lnTo>
                      <a:pt x="482022" y="1169275"/>
                    </a:lnTo>
                    <a:lnTo>
                      <a:pt x="425961" y="1169275"/>
                    </a:lnTo>
                    <a:lnTo>
                      <a:pt x="413127" y="1167981"/>
                    </a:lnTo>
                    <a:lnTo>
                      <a:pt x="413127" y="1379273"/>
                    </a:lnTo>
                    <a:cubicBezTo>
                      <a:pt x="413127" y="1397806"/>
                      <a:pt x="398103" y="1412830"/>
                      <a:pt x="379570" y="1412830"/>
                    </a:cubicBezTo>
                    <a:lnTo>
                      <a:pt x="332414" y="1412830"/>
                    </a:lnTo>
                    <a:cubicBezTo>
                      <a:pt x="313881" y="1412830"/>
                      <a:pt x="298857" y="1397806"/>
                      <a:pt x="298857" y="1379273"/>
                    </a:cubicBezTo>
                    <a:lnTo>
                      <a:pt x="298857" y="1169274"/>
                    </a:lnTo>
                    <a:lnTo>
                      <a:pt x="145959" y="1169274"/>
                    </a:lnTo>
                    <a:cubicBezTo>
                      <a:pt x="65348" y="1169274"/>
                      <a:pt x="0" y="1103926"/>
                      <a:pt x="0" y="1023315"/>
                    </a:cubicBezTo>
                    <a:lnTo>
                      <a:pt x="0" y="820408"/>
                    </a:lnTo>
                    <a:cubicBezTo>
                      <a:pt x="0" y="759950"/>
                      <a:pt x="36759" y="708077"/>
                      <a:pt x="89145" y="685919"/>
                    </a:cubicBezTo>
                    <a:lnTo>
                      <a:pt x="112502" y="681204"/>
                    </a:lnTo>
                    <a:lnTo>
                      <a:pt x="112502" y="448274"/>
                    </a:lnTo>
                    <a:cubicBezTo>
                      <a:pt x="112502" y="340075"/>
                      <a:pt x="167322" y="244680"/>
                      <a:pt x="250703" y="188349"/>
                    </a:cubicBezTo>
                    <a:lnTo>
                      <a:pt x="254828" y="186110"/>
                    </a:lnTo>
                    <a:lnTo>
                      <a:pt x="254828" y="81892"/>
                    </a:lnTo>
                    <a:cubicBezTo>
                      <a:pt x="254828" y="36664"/>
                      <a:pt x="291492" y="0"/>
                      <a:pt x="33672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86CC7915-C7B7-4116-829D-ED221B1E6384}"/>
                  </a:ext>
                </a:extLst>
              </p:cNvPr>
              <p:cNvSpPr/>
              <p:nvPr/>
            </p:nvSpPr>
            <p:spPr bwMode="auto">
              <a:xfrm>
                <a:off x="9048822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8FEB1FE4-0F33-44C4-A638-10D827B1A8F4}"/>
                  </a:ext>
                </a:extLst>
              </p:cNvPr>
              <p:cNvSpPr/>
              <p:nvPr/>
            </p:nvSpPr>
            <p:spPr bwMode="auto">
              <a:xfrm>
                <a:off x="8446557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208F4012-3A13-4754-97D0-39AE0B7E7FDA}"/>
                  </a:ext>
                </a:extLst>
              </p:cNvPr>
              <p:cNvSpPr/>
              <p:nvPr/>
            </p:nvSpPr>
            <p:spPr bwMode="auto">
              <a:xfrm>
                <a:off x="8629722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8" name="四角形: 角を丸くする 737">
                <a:extLst>
                  <a:ext uri="{FF2B5EF4-FFF2-40B4-BE49-F238E27FC236}">
                    <a16:creationId xmlns:a16="http://schemas.microsoft.com/office/drawing/2014/main" id="{12D96F25-C9EE-4FD2-AD1E-44C0C758798D}"/>
                  </a:ext>
                </a:extLst>
              </p:cNvPr>
              <p:cNvSpPr/>
              <p:nvPr/>
            </p:nvSpPr>
            <p:spPr bwMode="auto">
              <a:xfrm>
                <a:off x="8235024" y="5788818"/>
                <a:ext cx="71067" cy="9419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9" name="四角形: 角を丸くする 738">
                <a:extLst>
                  <a:ext uri="{FF2B5EF4-FFF2-40B4-BE49-F238E27FC236}">
                    <a16:creationId xmlns:a16="http://schemas.microsoft.com/office/drawing/2014/main" id="{1FDB646A-180B-4CE0-85A2-9CEB7BF68591}"/>
                  </a:ext>
                </a:extLst>
              </p:cNvPr>
              <p:cNvSpPr/>
              <p:nvPr/>
            </p:nvSpPr>
            <p:spPr bwMode="auto">
              <a:xfrm>
                <a:off x="8353098" y="5788818"/>
                <a:ext cx="71067" cy="9419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0" name="四角形: 角を丸くする 739">
                <a:extLst>
                  <a:ext uri="{FF2B5EF4-FFF2-40B4-BE49-F238E27FC236}">
                    <a16:creationId xmlns:a16="http://schemas.microsoft.com/office/drawing/2014/main" id="{1A3B2624-E5DD-4276-ABB5-DDCC22258F8A}"/>
                  </a:ext>
                </a:extLst>
              </p:cNvPr>
              <p:cNvSpPr/>
              <p:nvPr/>
            </p:nvSpPr>
            <p:spPr bwMode="auto">
              <a:xfrm>
                <a:off x="8344195" y="5287903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1" name="四角形: 角を丸くする 740">
                <a:extLst>
                  <a:ext uri="{FF2B5EF4-FFF2-40B4-BE49-F238E27FC236}">
                    <a16:creationId xmlns:a16="http://schemas.microsoft.com/office/drawing/2014/main" id="{B6E28793-30D2-4D13-8152-69DAC8C88136}"/>
                  </a:ext>
                </a:extLst>
              </p:cNvPr>
              <p:cNvSpPr/>
              <p:nvPr/>
            </p:nvSpPr>
            <p:spPr bwMode="auto">
              <a:xfrm>
                <a:off x="8515645" y="5287903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23F13AF6-4A56-4680-8076-5E1394B3BAD2}"/>
                  </a:ext>
                </a:extLst>
              </p:cNvPr>
              <p:cNvSpPr/>
              <p:nvPr/>
            </p:nvSpPr>
            <p:spPr bwMode="auto">
              <a:xfrm>
                <a:off x="8800574" y="4958233"/>
                <a:ext cx="310090" cy="188817"/>
              </a:xfrm>
              <a:custGeom>
                <a:avLst/>
                <a:gdLst>
                  <a:gd name="connsiteX0" fmla="*/ 277365 w 554730"/>
                  <a:gd name="connsiteY0" fmla="*/ 142875 h 188817"/>
                  <a:gd name="connsiteX1" fmla="*/ 534708 w 554730"/>
                  <a:gd name="connsiteY1" fmla="*/ 160968 h 188817"/>
                  <a:gd name="connsiteX2" fmla="*/ 554730 w 554730"/>
                  <a:gd name="connsiteY2" fmla="*/ 165846 h 188817"/>
                  <a:gd name="connsiteX3" fmla="*/ 534708 w 554730"/>
                  <a:gd name="connsiteY3" fmla="*/ 170724 h 188817"/>
                  <a:gd name="connsiteX4" fmla="*/ 277365 w 554730"/>
                  <a:gd name="connsiteY4" fmla="*/ 188817 h 188817"/>
                  <a:gd name="connsiteX5" fmla="*/ 20022 w 554730"/>
                  <a:gd name="connsiteY5" fmla="*/ 170724 h 188817"/>
                  <a:gd name="connsiteX6" fmla="*/ 0 w 554730"/>
                  <a:gd name="connsiteY6" fmla="*/ 165846 h 188817"/>
                  <a:gd name="connsiteX7" fmla="*/ 20022 w 554730"/>
                  <a:gd name="connsiteY7" fmla="*/ 160968 h 188817"/>
                  <a:gd name="connsiteX8" fmla="*/ 277365 w 554730"/>
                  <a:gd name="connsiteY8" fmla="*/ 142875 h 188817"/>
                  <a:gd name="connsiteX9" fmla="*/ 277365 w 554730"/>
                  <a:gd name="connsiteY9" fmla="*/ 71437 h 188817"/>
                  <a:gd name="connsiteX10" fmla="*/ 534708 w 554730"/>
                  <a:gd name="connsiteY10" fmla="*/ 89530 h 188817"/>
                  <a:gd name="connsiteX11" fmla="*/ 554730 w 554730"/>
                  <a:gd name="connsiteY11" fmla="*/ 94408 h 188817"/>
                  <a:gd name="connsiteX12" fmla="*/ 534708 w 554730"/>
                  <a:gd name="connsiteY12" fmla="*/ 99286 h 188817"/>
                  <a:gd name="connsiteX13" fmla="*/ 277365 w 554730"/>
                  <a:gd name="connsiteY13" fmla="*/ 117379 h 188817"/>
                  <a:gd name="connsiteX14" fmla="*/ 20022 w 554730"/>
                  <a:gd name="connsiteY14" fmla="*/ 99286 h 188817"/>
                  <a:gd name="connsiteX15" fmla="*/ 0 w 554730"/>
                  <a:gd name="connsiteY15" fmla="*/ 94408 h 188817"/>
                  <a:gd name="connsiteX16" fmla="*/ 20022 w 554730"/>
                  <a:gd name="connsiteY16" fmla="*/ 89530 h 188817"/>
                  <a:gd name="connsiteX17" fmla="*/ 277365 w 554730"/>
                  <a:gd name="connsiteY17" fmla="*/ 71437 h 188817"/>
                  <a:gd name="connsiteX18" fmla="*/ 277365 w 554730"/>
                  <a:gd name="connsiteY18" fmla="*/ 0 h 188817"/>
                  <a:gd name="connsiteX19" fmla="*/ 534708 w 554730"/>
                  <a:gd name="connsiteY19" fmla="*/ 18093 h 188817"/>
                  <a:gd name="connsiteX20" fmla="*/ 554730 w 554730"/>
                  <a:gd name="connsiteY20" fmla="*/ 22971 h 188817"/>
                  <a:gd name="connsiteX21" fmla="*/ 534708 w 554730"/>
                  <a:gd name="connsiteY21" fmla="*/ 27849 h 188817"/>
                  <a:gd name="connsiteX22" fmla="*/ 277365 w 554730"/>
                  <a:gd name="connsiteY22" fmla="*/ 45942 h 188817"/>
                  <a:gd name="connsiteX23" fmla="*/ 20022 w 554730"/>
                  <a:gd name="connsiteY23" fmla="*/ 27849 h 188817"/>
                  <a:gd name="connsiteX24" fmla="*/ 0 w 554730"/>
                  <a:gd name="connsiteY24" fmla="*/ 22971 h 188817"/>
                  <a:gd name="connsiteX25" fmla="*/ 20022 w 554730"/>
                  <a:gd name="connsiteY25" fmla="*/ 18093 h 188817"/>
                  <a:gd name="connsiteX26" fmla="*/ 277365 w 554730"/>
                  <a:gd name="connsiteY26" fmla="*/ 0 h 188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54730" h="188817">
                    <a:moveTo>
                      <a:pt x="277365" y="142875"/>
                    </a:moveTo>
                    <a:cubicBezTo>
                      <a:pt x="384490" y="142875"/>
                      <a:pt x="478937" y="150052"/>
                      <a:pt x="534708" y="160968"/>
                    </a:cubicBezTo>
                    <a:lnTo>
                      <a:pt x="554730" y="165846"/>
                    </a:lnTo>
                    <a:lnTo>
                      <a:pt x="534708" y="170724"/>
                    </a:lnTo>
                    <a:cubicBezTo>
                      <a:pt x="478937" y="181640"/>
                      <a:pt x="384490" y="188817"/>
                      <a:pt x="277365" y="188817"/>
                    </a:cubicBezTo>
                    <a:cubicBezTo>
                      <a:pt x="170241" y="188817"/>
                      <a:pt x="75794" y="181640"/>
                      <a:pt x="20022" y="170724"/>
                    </a:cubicBezTo>
                    <a:lnTo>
                      <a:pt x="0" y="165846"/>
                    </a:lnTo>
                    <a:lnTo>
                      <a:pt x="20022" y="160968"/>
                    </a:lnTo>
                    <a:cubicBezTo>
                      <a:pt x="75794" y="150052"/>
                      <a:pt x="170241" y="142875"/>
                      <a:pt x="277365" y="142875"/>
                    </a:cubicBezTo>
                    <a:close/>
                    <a:moveTo>
                      <a:pt x="277365" y="71437"/>
                    </a:moveTo>
                    <a:cubicBezTo>
                      <a:pt x="384490" y="71437"/>
                      <a:pt x="478937" y="78614"/>
                      <a:pt x="534708" y="89530"/>
                    </a:cubicBezTo>
                    <a:lnTo>
                      <a:pt x="554730" y="94408"/>
                    </a:lnTo>
                    <a:lnTo>
                      <a:pt x="534708" y="99286"/>
                    </a:lnTo>
                    <a:cubicBezTo>
                      <a:pt x="478937" y="110202"/>
                      <a:pt x="384490" y="117379"/>
                      <a:pt x="277365" y="117379"/>
                    </a:cubicBezTo>
                    <a:cubicBezTo>
                      <a:pt x="170241" y="117379"/>
                      <a:pt x="75794" y="110202"/>
                      <a:pt x="20022" y="99286"/>
                    </a:cubicBezTo>
                    <a:lnTo>
                      <a:pt x="0" y="94408"/>
                    </a:lnTo>
                    <a:lnTo>
                      <a:pt x="20022" y="89530"/>
                    </a:lnTo>
                    <a:cubicBezTo>
                      <a:pt x="75794" y="78614"/>
                      <a:pt x="170241" y="71437"/>
                      <a:pt x="277365" y="71437"/>
                    </a:cubicBezTo>
                    <a:close/>
                    <a:moveTo>
                      <a:pt x="277365" y="0"/>
                    </a:moveTo>
                    <a:cubicBezTo>
                      <a:pt x="384490" y="0"/>
                      <a:pt x="478937" y="7177"/>
                      <a:pt x="534708" y="18093"/>
                    </a:cubicBezTo>
                    <a:lnTo>
                      <a:pt x="554730" y="22971"/>
                    </a:lnTo>
                    <a:lnTo>
                      <a:pt x="534708" y="27849"/>
                    </a:lnTo>
                    <a:cubicBezTo>
                      <a:pt x="478937" y="38765"/>
                      <a:pt x="384490" y="45942"/>
                      <a:pt x="277365" y="45942"/>
                    </a:cubicBezTo>
                    <a:cubicBezTo>
                      <a:pt x="170241" y="45942"/>
                      <a:pt x="75794" y="38765"/>
                      <a:pt x="20022" y="27849"/>
                    </a:cubicBezTo>
                    <a:lnTo>
                      <a:pt x="0" y="22971"/>
                    </a:lnTo>
                    <a:lnTo>
                      <a:pt x="20022" y="18093"/>
                    </a:lnTo>
                    <a:cubicBezTo>
                      <a:pt x="75794" y="7177"/>
                      <a:pt x="170241" y="0"/>
                      <a:pt x="2773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F0EDC664-AFA7-459B-AB3F-090960E34AA0}"/>
              </a:ext>
            </a:extLst>
          </p:cNvPr>
          <p:cNvGrpSpPr/>
          <p:nvPr/>
        </p:nvGrpSpPr>
        <p:grpSpPr>
          <a:xfrm>
            <a:off x="4069861" y="4885675"/>
            <a:ext cx="1752837" cy="1279928"/>
            <a:chOff x="4069861" y="4885675"/>
            <a:chExt cx="1752837" cy="1279928"/>
          </a:xfrm>
        </p:grpSpPr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0A368C71-54F1-4B84-9F4B-A47984CCFD27}"/>
                </a:ext>
              </a:extLst>
            </p:cNvPr>
            <p:cNvGrpSpPr/>
            <p:nvPr/>
          </p:nvGrpSpPr>
          <p:grpSpPr>
            <a:xfrm>
              <a:off x="4069861" y="4885675"/>
              <a:ext cx="1496060" cy="1184739"/>
              <a:chOff x="2279511" y="4785217"/>
              <a:chExt cx="1789105" cy="1416803"/>
            </a:xfrm>
          </p:grpSpPr>
          <p:sp>
            <p:nvSpPr>
              <p:cNvPr id="389" name="月 388">
                <a:extLst>
                  <a:ext uri="{FF2B5EF4-FFF2-40B4-BE49-F238E27FC236}">
                    <a16:creationId xmlns:a16="http://schemas.microsoft.com/office/drawing/2014/main" id="{8A8AAAA0-E4A1-4899-A9CF-7481FBB9E800}"/>
                  </a:ext>
                </a:extLst>
              </p:cNvPr>
              <p:cNvSpPr/>
              <p:nvPr/>
            </p:nvSpPr>
            <p:spPr bwMode="auto">
              <a:xfrm rot="18900000">
                <a:off x="2279511" y="5517744"/>
                <a:ext cx="208481" cy="416961"/>
              </a:xfrm>
              <a:prstGeom prst="moon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0" name="四角形: 角を丸くする 389">
                <a:extLst>
                  <a:ext uri="{FF2B5EF4-FFF2-40B4-BE49-F238E27FC236}">
                    <a16:creationId xmlns:a16="http://schemas.microsoft.com/office/drawing/2014/main" id="{CD4B58CE-F0EB-4988-AF26-7FB6BD62D063}"/>
                  </a:ext>
                </a:extLst>
              </p:cNvPr>
              <p:cNvSpPr/>
              <p:nvPr/>
            </p:nvSpPr>
            <p:spPr bwMode="auto">
              <a:xfrm rot="20700000">
                <a:off x="3713307" y="5280072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1" name="四角形: 角を丸くする 390">
                <a:extLst>
                  <a:ext uri="{FF2B5EF4-FFF2-40B4-BE49-F238E27FC236}">
                    <a16:creationId xmlns:a16="http://schemas.microsoft.com/office/drawing/2014/main" id="{1037DAE2-3128-48AD-8CFE-B7DDF82CE598}"/>
                  </a:ext>
                </a:extLst>
              </p:cNvPr>
              <p:cNvSpPr/>
              <p:nvPr/>
            </p:nvSpPr>
            <p:spPr bwMode="auto">
              <a:xfrm rot="1800000">
                <a:off x="2746822" y="4785217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2" name="四角形: 角を丸くする 391">
                <a:extLst>
                  <a:ext uri="{FF2B5EF4-FFF2-40B4-BE49-F238E27FC236}">
                    <a16:creationId xmlns:a16="http://schemas.microsoft.com/office/drawing/2014/main" id="{724902CE-D9B0-4A78-B812-C28F0057F728}"/>
                  </a:ext>
                </a:extLst>
              </p:cNvPr>
              <p:cNvSpPr/>
              <p:nvPr/>
            </p:nvSpPr>
            <p:spPr bwMode="auto">
              <a:xfrm rot="18900000">
                <a:off x="3412800" y="570696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F84E2D45-0C39-44EB-B888-315B49809B80}"/>
                  </a:ext>
                </a:extLst>
              </p:cNvPr>
              <p:cNvSpPr/>
              <p:nvPr/>
            </p:nvSpPr>
            <p:spPr bwMode="auto">
              <a:xfrm rot="18900000">
                <a:off x="3569967" y="605926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4DBCD92F-7A7F-4677-8686-F260A0D11E85}"/>
                  </a:ext>
                </a:extLst>
              </p:cNvPr>
              <p:cNvSpPr/>
              <p:nvPr/>
            </p:nvSpPr>
            <p:spPr bwMode="auto">
              <a:xfrm>
                <a:off x="2358426" y="4792294"/>
                <a:ext cx="1533554" cy="1363727"/>
              </a:xfrm>
              <a:custGeom>
                <a:avLst/>
                <a:gdLst>
                  <a:gd name="connsiteX0" fmla="*/ 756664 w 1533554"/>
                  <a:gd name="connsiteY0" fmla="*/ 620 h 1363727"/>
                  <a:gd name="connsiteX1" fmla="*/ 787488 w 1533554"/>
                  <a:gd name="connsiteY1" fmla="*/ 10985 h 1363727"/>
                  <a:gd name="connsiteX2" fmla="*/ 817462 w 1533554"/>
                  <a:gd name="connsiteY2" fmla="*/ 122851 h 1363727"/>
                  <a:gd name="connsiteX3" fmla="*/ 814641 w 1533554"/>
                  <a:gd name="connsiteY3" fmla="*/ 127738 h 1363727"/>
                  <a:gd name="connsiteX4" fmla="*/ 1357648 w 1533554"/>
                  <a:gd name="connsiteY4" fmla="*/ 127738 h 1363727"/>
                  <a:gd name="connsiteX5" fmla="*/ 1530171 w 1533554"/>
                  <a:gd name="connsiteY5" fmla="*/ 300261 h 1363727"/>
                  <a:gd name="connsiteX6" fmla="*/ 1530171 w 1533554"/>
                  <a:gd name="connsiteY6" fmla="*/ 990330 h 1363727"/>
                  <a:gd name="connsiteX7" fmla="*/ 1424802 w 1533554"/>
                  <a:gd name="connsiteY7" fmla="*/ 1149295 h 1363727"/>
                  <a:gd name="connsiteX8" fmla="*/ 1404102 w 1533554"/>
                  <a:gd name="connsiteY8" fmla="*/ 1153474 h 1363727"/>
                  <a:gd name="connsiteX9" fmla="*/ 1523726 w 1533554"/>
                  <a:gd name="connsiteY9" fmla="*/ 1273098 h 1363727"/>
                  <a:gd name="connsiteX10" fmla="*/ 1523726 w 1533554"/>
                  <a:gd name="connsiteY10" fmla="*/ 1320555 h 1363727"/>
                  <a:gd name="connsiteX11" fmla="*/ 1490381 w 1533554"/>
                  <a:gd name="connsiteY11" fmla="*/ 1353899 h 1363727"/>
                  <a:gd name="connsiteX12" fmla="*/ 1442925 w 1533554"/>
                  <a:gd name="connsiteY12" fmla="*/ 1353899 h 1363727"/>
                  <a:gd name="connsiteX13" fmla="*/ 1251879 w 1533554"/>
                  <a:gd name="connsiteY13" fmla="*/ 1162853 h 1363727"/>
                  <a:gd name="connsiteX14" fmla="*/ 793181 w 1533554"/>
                  <a:gd name="connsiteY14" fmla="*/ 1162853 h 1363727"/>
                  <a:gd name="connsiteX15" fmla="*/ 602135 w 1533554"/>
                  <a:gd name="connsiteY15" fmla="*/ 1353899 h 1363727"/>
                  <a:gd name="connsiteX16" fmla="*/ 554678 w 1533554"/>
                  <a:gd name="connsiteY16" fmla="*/ 1353899 h 1363727"/>
                  <a:gd name="connsiteX17" fmla="*/ 521334 w 1533554"/>
                  <a:gd name="connsiteY17" fmla="*/ 1320555 h 1363727"/>
                  <a:gd name="connsiteX18" fmla="*/ 521334 w 1533554"/>
                  <a:gd name="connsiteY18" fmla="*/ 1273098 h 1363727"/>
                  <a:gd name="connsiteX19" fmla="*/ 631579 w 1533554"/>
                  <a:gd name="connsiteY19" fmla="*/ 1162853 h 1363727"/>
                  <a:gd name="connsiteX20" fmla="*/ 574702 w 1533554"/>
                  <a:gd name="connsiteY20" fmla="*/ 1162853 h 1363727"/>
                  <a:gd name="connsiteX21" fmla="*/ 572665 w 1533554"/>
                  <a:gd name="connsiteY21" fmla="*/ 1162853 h 1363727"/>
                  <a:gd name="connsiteX22" fmla="*/ 381619 w 1533554"/>
                  <a:gd name="connsiteY22" fmla="*/ 1353899 h 1363727"/>
                  <a:gd name="connsiteX23" fmla="*/ 334162 w 1533554"/>
                  <a:gd name="connsiteY23" fmla="*/ 1353899 h 1363727"/>
                  <a:gd name="connsiteX24" fmla="*/ 300818 w 1533554"/>
                  <a:gd name="connsiteY24" fmla="*/ 1320555 h 1363727"/>
                  <a:gd name="connsiteX25" fmla="*/ 300818 w 1533554"/>
                  <a:gd name="connsiteY25" fmla="*/ 1273098 h 1363727"/>
                  <a:gd name="connsiteX26" fmla="*/ 411063 w 1533554"/>
                  <a:gd name="connsiteY26" fmla="*/ 1162853 h 1363727"/>
                  <a:gd name="connsiteX27" fmla="*/ 145378 w 1533554"/>
                  <a:gd name="connsiteY27" fmla="*/ 1162853 h 1363727"/>
                  <a:gd name="connsiteX28" fmla="*/ 0 w 1533554"/>
                  <a:gd name="connsiteY28" fmla="*/ 1017475 h 1363727"/>
                  <a:gd name="connsiteX29" fmla="*/ 0 w 1533554"/>
                  <a:gd name="connsiteY29" fmla="*/ 813176 h 1363727"/>
                  <a:gd name="connsiteX30" fmla="*/ 145378 w 1533554"/>
                  <a:gd name="connsiteY30" fmla="*/ 667798 h 1363727"/>
                  <a:gd name="connsiteX31" fmla="*/ 270031 w 1533554"/>
                  <a:gd name="connsiteY31" fmla="*/ 667798 h 1363727"/>
                  <a:gd name="connsiteX32" fmla="*/ 270031 w 1533554"/>
                  <a:gd name="connsiteY32" fmla="*/ 300261 h 1363727"/>
                  <a:gd name="connsiteX33" fmla="*/ 442554 w 1533554"/>
                  <a:gd name="connsiteY33" fmla="*/ 127738 h 1363727"/>
                  <a:gd name="connsiteX34" fmla="*/ 625519 w 1533554"/>
                  <a:gd name="connsiteY34" fmla="*/ 127738 h 1363727"/>
                  <a:gd name="connsiteX35" fmla="*/ 675621 w 1533554"/>
                  <a:gd name="connsiteY35" fmla="*/ 40959 h 1363727"/>
                  <a:gd name="connsiteX36" fmla="*/ 756664 w 1533554"/>
                  <a:gd name="connsiteY36" fmla="*/ 620 h 1363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533554" h="1363727">
                    <a:moveTo>
                      <a:pt x="756664" y="620"/>
                    </a:moveTo>
                    <a:cubicBezTo>
                      <a:pt x="767221" y="1930"/>
                      <a:pt x="777696" y="5331"/>
                      <a:pt x="787488" y="10985"/>
                    </a:cubicBezTo>
                    <a:cubicBezTo>
                      <a:pt x="826656" y="33599"/>
                      <a:pt x="840076" y="83683"/>
                      <a:pt x="817462" y="122851"/>
                    </a:cubicBezTo>
                    <a:lnTo>
                      <a:pt x="814641" y="127738"/>
                    </a:lnTo>
                    <a:lnTo>
                      <a:pt x="1357648" y="127738"/>
                    </a:lnTo>
                    <a:cubicBezTo>
                      <a:pt x="1452930" y="127738"/>
                      <a:pt x="1530171" y="204979"/>
                      <a:pt x="1530171" y="300261"/>
                    </a:cubicBezTo>
                    <a:lnTo>
                      <a:pt x="1530171" y="990330"/>
                    </a:lnTo>
                    <a:cubicBezTo>
                      <a:pt x="1530171" y="1061792"/>
                      <a:pt x="1486723" y="1123105"/>
                      <a:pt x="1424802" y="1149295"/>
                    </a:cubicBezTo>
                    <a:lnTo>
                      <a:pt x="1404102" y="1153474"/>
                    </a:lnTo>
                    <a:lnTo>
                      <a:pt x="1523726" y="1273098"/>
                    </a:lnTo>
                    <a:cubicBezTo>
                      <a:pt x="1536830" y="1286203"/>
                      <a:pt x="1536830" y="1307450"/>
                      <a:pt x="1523726" y="1320555"/>
                    </a:cubicBezTo>
                    <a:lnTo>
                      <a:pt x="1490381" y="1353899"/>
                    </a:lnTo>
                    <a:cubicBezTo>
                      <a:pt x="1477277" y="1367004"/>
                      <a:pt x="1456029" y="1367004"/>
                      <a:pt x="1442925" y="1353899"/>
                    </a:cubicBezTo>
                    <a:lnTo>
                      <a:pt x="1251879" y="1162853"/>
                    </a:lnTo>
                    <a:lnTo>
                      <a:pt x="793181" y="1162853"/>
                    </a:lnTo>
                    <a:lnTo>
                      <a:pt x="602135" y="1353899"/>
                    </a:lnTo>
                    <a:cubicBezTo>
                      <a:pt x="589030" y="1367004"/>
                      <a:pt x="567783" y="1367004"/>
                      <a:pt x="554678" y="1353899"/>
                    </a:cubicBezTo>
                    <a:lnTo>
                      <a:pt x="521334" y="1320555"/>
                    </a:lnTo>
                    <a:cubicBezTo>
                      <a:pt x="508229" y="1307450"/>
                      <a:pt x="508229" y="1286203"/>
                      <a:pt x="521334" y="1273098"/>
                    </a:cubicBezTo>
                    <a:lnTo>
                      <a:pt x="631579" y="1162853"/>
                    </a:lnTo>
                    <a:lnTo>
                      <a:pt x="574702" y="1162853"/>
                    </a:lnTo>
                    <a:lnTo>
                      <a:pt x="572665" y="1162853"/>
                    </a:lnTo>
                    <a:lnTo>
                      <a:pt x="381619" y="1353899"/>
                    </a:lnTo>
                    <a:cubicBezTo>
                      <a:pt x="368514" y="1367004"/>
                      <a:pt x="347267" y="1367004"/>
                      <a:pt x="334162" y="1353899"/>
                    </a:cubicBezTo>
                    <a:lnTo>
                      <a:pt x="300818" y="1320555"/>
                    </a:lnTo>
                    <a:cubicBezTo>
                      <a:pt x="287713" y="1307450"/>
                      <a:pt x="287713" y="1286203"/>
                      <a:pt x="300818" y="1273098"/>
                    </a:cubicBezTo>
                    <a:lnTo>
                      <a:pt x="411063" y="1162853"/>
                    </a:lnTo>
                    <a:lnTo>
                      <a:pt x="145378" y="1162853"/>
                    </a:lnTo>
                    <a:cubicBezTo>
                      <a:pt x="65088" y="1162853"/>
                      <a:pt x="0" y="1097765"/>
                      <a:pt x="0" y="1017475"/>
                    </a:cubicBezTo>
                    <a:lnTo>
                      <a:pt x="0" y="813176"/>
                    </a:lnTo>
                    <a:cubicBezTo>
                      <a:pt x="0" y="732886"/>
                      <a:pt x="65088" y="667798"/>
                      <a:pt x="145378" y="667798"/>
                    </a:cubicBezTo>
                    <a:lnTo>
                      <a:pt x="270031" y="667798"/>
                    </a:lnTo>
                    <a:lnTo>
                      <a:pt x="270031" y="300261"/>
                    </a:lnTo>
                    <a:cubicBezTo>
                      <a:pt x="270031" y="204979"/>
                      <a:pt x="347272" y="127738"/>
                      <a:pt x="442554" y="127738"/>
                    </a:cubicBezTo>
                    <a:lnTo>
                      <a:pt x="625519" y="127738"/>
                    </a:lnTo>
                    <a:lnTo>
                      <a:pt x="675621" y="40959"/>
                    </a:lnTo>
                    <a:cubicBezTo>
                      <a:pt x="692582" y="11583"/>
                      <a:pt x="724994" y="-3310"/>
                      <a:pt x="756664" y="620"/>
                    </a:cubicBezTo>
                    <a:close/>
                  </a:path>
                </a:pathLst>
              </a:custGeom>
              <a:solidFill>
                <a:srgbClr val="FF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CDD5C9EE-E849-40B1-8C56-70403C4236E5}"/>
                  </a:ext>
                </a:extLst>
              </p:cNvPr>
              <p:cNvSpPr/>
              <p:nvPr/>
            </p:nvSpPr>
            <p:spPr bwMode="auto">
              <a:xfrm>
                <a:off x="2763472" y="5265257"/>
                <a:ext cx="65242" cy="127429"/>
              </a:xfrm>
              <a:custGeom>
                <a:avLst/>
                <a:gdLst>
                  <a:gd name="connsiteX0" fmla="*/ 0 w 65242"/>
                  <a:gd name="connsiteY0" fmla="*/ 0 h 127429"/>
                  <a:gd name="connsiteX1" fmla="*/ 65242 w 65242"/>
                  <a:gd name="connsiteY1" fmla="*/ 37668 h 127429"/>
                  <a:gd name="connsiteX2" fmla="*/ 65242 w 65242"/>
                  <a:gd name="connsiteY2" fmla="*/ 94808 h 127429"/>
                  <a:gd name="connsiteX3" fmla="*/ 32621 w 65242"/>
                  <a:gd name="connsiteY3" fmla="*/ 127429 h 127429"/>
                  <a:gd name="connsiteX4" fmla="*/ 0 w 65242"/>
                  <a:gd name="connsiteY4" fmla="*/ 94808 h 127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242" h="127429">
                    <a:moveTo>
                      <a:pt x="0" y="0"/>
                    </a:moveTo>
                    <a:lnTo>
                      <a:pt x="65242" y="37668"/>
                    </a:lnTo>
                    <a:lnTo>
                      <a:pt x="65242" y="94808"/>
                    </a:lnTo>
                    <a:cubicBezTo>
                      <a:pt x="65242" y="112824"/>
                      <a:pt x="50637" y="127429"/>
                      <a:pt x="32621" y="127429"/>
                    </a:cubicBezTo>
                    <a:cubicBezTo>
                      <a:pt x="14605" y="127429"/>
                      <a:pt x="0" y="112824"/>
                      <a:pt x="0" y="9480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77AEFDDD-0158-4228-98CC-D3AE26091969}"/>
                  </a:ext>
                </a:extLst>
              </p:cNvPr>
              <p:cNvSpPr/>
              <p:nvPr/>
            </p:nvSpPr>
            <p:spPr bwMode="auto">
              <a:xfrm>
                <a:off x="2939492" y="5272365"/>
                <a:ext cx="65242" cy="120320"/>
              </a:xfrm>
              <a:custGeom>
                <a:avLst/>
                <a:gdLst>
                  <a:gd name="connsiteX0" fmla="*/ 65242 w 65242"/>
                  <a:gd name="connsiteY0" fmla="*/ 0 h 120320"/>
                  <a:gd name="connsiteX1" fmla="*/ 65242 w 65242"/>
                  <a:gd name="connsiteY1" fmla="*/ 87699 h 120320"/>
                  <a:gd name="connsiteX2" fmla="*/ 32621 w 65242"/>
                  <a:gd name="connsiteY2" fmla="*/ 120320 h 120320"/>
                  <a:gd name="connsiteX3" fmla="*/ 0 w 65242"/>
                  <a:gd name="connsiteY3" fmla="*/ 87699 h 120320"/>
                  <a:gd name="connsiteX4" fmla="*/ 0 w 65242"/>
                  <a:gd name="connsiteY4" fmla="*/ 37668 h 12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242" h="120320">
                    <a:moveTo>
                      <a:pt x="65242" y="0"/>
                    </a:moveTo>
                    <a:lnTo>
                      <a:pt x="65242" y="87699"/>
                    </a:lnTo>
                    <a:cubicBezTo>
                      <a:pt x="65242" y="105715"/>
                      <a:pt x="50637" y="120320"/>
                      <a:pt x="32621" y="120320"/>
                    </a:cubicBezTo>
                    <a:cubicBezTo>
                      <a:pt x="14605" y="120320"/>
                      <a:pt x="0" y="105715"/>
                      <a:pt x="0" y="87699"/>
                    </a:cubicBezTo>
                    <a:lnTo>
                      <a:pt x="0" y="37668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7" name="四角形: 角を丸くする 396">
                <a:extLst>
                  <a:ext uri="{FF2B5EF4-FFF2-40B4-BE49-F238E27FC236}">
                    <a16:creationId xmlns:a16="http://schemas.microsoft.com/office/drawing/2014/main" id="{3F324FBC-6178-4142-80FB-CFE51671DA4C}"/>
                  </a:ext>
                </a:extLst>
              </p:cNvPr>
              <p:cNvSpPr/>
              <p:nvPr/>
            </p:nvSpPr>
            <p:spPr bwMode="auto">
              <a:xfrm>
                <a:off x="2440968" y="5730122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8" name="四角形: 角を丸くする 397">
                <a:extLst>
                  <a:ext uri="{FF2B5EF4-FFF2-40B4-BE49-F238E27FC236}">
                    <a16:creationId xmlns:a16="http://schemas.microsoft.com/office/drawing/2014/main" id="{CB040A97-F70C-49C2-BF22-CD6F67B4C347}"/>
                  </a:ext>
                </a:extLst>
              </p:cNvPr>
              <p:cNvSpPr/>
              <p:nvPr/>
            </p:nvSpPr>
            <p:spPr bwMode="auto">
              <a:xfrm>
                <a:off x="2559042" y="5730122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6904147F-F807-4EF5-AEB0-F23786ED84B9}"/>
                  </a:ext>
                </a:extLst>
              </p:cNvPr>
              <p:cNvSpPr/>
              <p:nvPr/>
            </p:nvSpPr>
            <p:spPr bwMode="auto">
              <a:xfrm rot="18900000">
                <a:off x="2615966" y="5535207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F335E650-D877-4797-9A1B-0A406D56CDAE}"/>
                  </a:ext>
                </a:extLst>
              </p:cNvPr>
              <p:cNvSpPr/>
              <p:nvPr/>
            </p:nvSpPr>
            <p:spPr bwMode="auto">
              <a:xfrm rot="2700000">
                <a:off x="2857159" y="605926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882B31F1-628F-4176-93F7-F2C0D9A82630}"/>
                  </a:ext>
                </a:extLst>
              </p:cNvPr>
              <p:cNvSpPr/>
              <p:nvPr/>
            </p:nvSpPr>
            <p:spPr bwMode="auto">
              <a:xfrm rot="18900000">
                <a:off x="3790484" y="605926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CB61C5E0-F1A1-41A4-A1D5-27827023B0AB}"/>
                  </a:ext>
                </a:extLst>
              </p:cNvPr>
              <p:cNvSpPr/>
              <p:nvPr/>
            </p:nvSpPr>
            <p:spPr bwMode="auto">
              <a:xfrm rot="2700000">
                <a:off x="2636642" y="605926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CE3ACDF3-8A22-4600-8664-6775321AFC25}"/>
                  </a:ext>
                </a:extLst>
              </p:cNvPr>
              <p:cNvSpPr/>
              <p:nvPr/>
            </p:nvSpPr>
            <p:spPr bwMode="auto">
              <a:xfrm>
                <a:off x="3252172" y="4958233"/>
                <a:ext cx="554730" cy="188817"/>
              </a:xfrm>
              <a:custGeom>
                <a:avLst/>
                <a:gdLst>
                  <a:gd name="connsiteX0" fmla="*/ 277365 w 554730"/>
                  <a:gd name="connsiteY0" fmla="*/ 142875 h 188817"/>
                  <a:gd name="connsiteX1" fmla="*/ 534708 w 554730"/>
                  <a:gd name="connsiteY1" fmla="*/ 160968 h 188817"/>
                  <a:gd name="connsiteX2" fmla="*/ 554730 w 554730"/>
                  <a:gd name="connsiteY2" fmla="*/ 165846 h 188817"/>
                  <a:gd name="connsiteX3" fmla="*/ 534708 w 554730"/>
                  <a:gd name="connsiteY3" fmla="*/ 170724 h 188817"/>
                  <a:gd name="connsiteX4" fmla="*/ 277365 w 554730"/>
                  <a:gd name="connsiteY4" fmla="*/ 188817 h 188817"/>
                  <a:gd name="connsiteX5" fmla="*/ 20022 w 554730"/>
                  <a:gd name="connsiteY5" fmla="*/ 170724 h 188817"/>
                  <a:gd name="connsiteX6" fmla="*/ 0 w 554730"/>
                  <a:gd name="connsiteY6" fmla="*/ 165846 h 188817"/>
                  <a:gd name="connsiteX7" fmla="*/ 20022 w 554730"/>
                  <a:gd name="connsiteY7" fmla="*/ 160968 h 188817"/>
                  <a:gd name="connsiteX8" fmla="*/ 277365 w 554730"/>
                  <a:gd name="connsiteY8" fmla="*/ 142875 h 188817"/>
                  <a:gd name="connsiteX9" fmla="*/ 277365 w 554730"/>
                  <a:gd name="connsiteY9" fmla="*/ 71437 h 188817"/>
                  <a:gd name="connsiteX10" fmla="*/ 534708 w 554730"/>
                  <a:gd name="connsiteY10" fmla="*/ 89530 h 188817"/>
                  <a:gd name="connsiteX11" fmla="*/ 554730 w 554730"/>
                  <a:gd name="connsiteY11" fmla="*/ 94408 h 188817"/>
                  <a:gd name="connsiteX12" fmla="*/ 534708 w 554730"/>
                  <a:gd name="connsiteY12" fmla="*/ 99286 h 188817"/>
                  <a:gd name="connsiteX13" fmla="*/ 277365 w 554730"/>
                  <a:gd name="connsiteY13" fmla="*/ 117379 h 188817"/>
                  <a:gd name="connsiteX14" fmla="*/ 20022 w 554730"/>
                  <a:gd name="connsiteY14" fmla="*/ 99286 h 188817"/>
                  <a:gd name="connsiteX15" fmla="*/ 0 w 554730"/>
                  <a:gd name="connsiteY15" fmla="*/ 94408 h 188817"/>
                  <a:gd name="connsiteX16" fmla="*/ 20022 w 554730"/>
                  <a:gd name="connsiteY16" fmla="*/ 89530 h 188817"/>
                  <a:gd name="connsiteX17" fmla="*/ 277365 w 554730"/>
                  <a:gd name="connsiteY17" fmla="*/ 71437 h 188817"/>
                  <a:gd name="connsiteX18" fmla="*/ 277365 w 554730"/>
                  <a:gd name="connsiteY18" fmla="*/ 0 h 188817"/>
                  <a:gd name="connsiteX19" fmla="*/ 534708 w 554730"/>
                  <a:gd name="connsiteY19" fmla="*/ 18093 h 188817"/>
                  <a:gd name="connsiteX20" fmla="*/ 554730 w 554730"/>
                  <a:gd name="connsiteY20" fmla="*/ 22971 h 188817"/>
                  <a:gd name="connsiteX21" fmla="*/ 534708 w 554730"/>
                  <a:gd name="connsiteY21" fmla="*/ 27849 h 188817"/>
                  <a:gd name="connsiteX22" fmla="*/ 277365 w 554730"/>
                  <a:gd name="connsiteY22" fmla="*/ 45942 h 188817"/>
                  <a:gd name="connsiteX23" fmla="*/ 20022 w 554730"/>
                  <a:gd name="connsiteY23" fmla="*/ 27849 h 188817"/>
                  <a:gd name="connsiteX24" fmla="*/ 0 w 554730"/>
                  <a:gd name="connsiteY24" fmla="*/ 22971 h 188817"/>
                  <a:gd name="connsiteX25" fmla="*/ 20022 w 554730"/>
                  <a:gd name="connsiteY25" fmla="*/ 18093 h 188817"/>
                  <a:gd name="connsiteX26" fmla="*/ 277365 w 554730"/>
                  <a:gd name="connsiteY26" fmla="*/ 0 h 188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54730" h="188817">
                    <a:moveTo>
                      <a:pt x="277365" y="142875"/>
                    </a:moveTo>
                    <a:cubicBezTo>
                      <a:pt x="384490" y="142875"/>
                      <a:pt x="478937" y="150052"/>
                      <a:pt x="534708" y="160968"/>
                    </a:cubicBezTo>
                    <a:lnTo>
                      <a:pt x="554730" y="165846"/>
                    </a:lnTo>
                    <a:lnTo>
                      <a:pt x="534708" y="170724"/>
                    </a:lnTo>
                    <a:cubicBezTo>
                      <a:pt x="478937" y="181640"/>
                      <a:pt x="384490" y="188817"/>
                      <a:pt x="277365" y="188817"/>
                    </a:cubicBezTo>
                    <a:cubicBezTo>
                      <a:pt x="170241" y="188817"/>
                      <a:pt x="75794" y="181640"/>
                      <a:pt x="20022" y="170724"/>
                    </a:cubicBezTo>
                    <a:lnTo>
                      <a:pt x="0" y="165846"/>
                    </a:lnTo>
                    <a:lnTo>
                      <a:pt x="20022" y="160968"/>
                    </a:lnTo>
                    <a:cubicBezTo>
                      <a:pt x="75794" y="150052"/>
                      <a:pt x="170241" y="142875"/>
                      <a:pt x="277365" y="142875"/>
                    </a:cubicBezTo>
                    <a:close/>
                    <a:moveTo>
                      <a:pt x="277365" y="71437"/>
                    </a:moveTo>
                    <a:cubicBezTo>
                      <a:pt x="384490" y="71437"/>
                      <a:pt x="478937" y="78614"/>
                      <a:pt x="534708" y="89530"/>
                    </a:cubicBezTo>
                    <a:lnTo>
                      <a:pt x="554730" y="94408"/>
                    </a:lnTo>
                    <a:lnTo>
                      <a:pt x="534708" y="99286"/>
                    </a:lnTo>
                    <a:cubicBezTo>
                      <a:pt x="478937" y="110202"/>
                      <a:pt x="384490" y="117379"/>
                      <a:pt x="277365" y="117379"/>
                    </a:cubicBezTo>
                    <a:cubicBezTo>
                      <a:pt x="170241" y="117379"/>
                      <a:pt x="75794" y="110202"/>
                      <a:pt x="20022" y="99286"/>
                    </a:cubicBezTo>
                    <a:lnTo>
                      <a:pt x="0" y="94408"/>
                    </a:lnTo>
                    <a:lnTo>
                      <a:pt x="20022" y="89530"/>
                    </a:lnTo>
                    <a:cubicBezTo>
                      <a:pt x="75794" y="78614"/>
                      <a:pt x="170241" y="71437"/>
                      <a:pt x="277365" y="71437"/>
                    </a:cubicBezTo>
                    <a:close/>
                    <a:moveTo>
                      <a:pt x="277365" y="0"/>
                    </a:moveTo>
                    <a:cubicBezTo>
                      <a:pt x="384490" y="0"/>
                      <a:pt x="478937" y="7177"/>
                      <a:pt x="534708" y="18093"/>
                    </a:cubicBezTo>
                    <a:lnTo>
                      <a:pt x="554730" y="22971"/>
                    </a:lnTo>
                    <a:lnTo>
                      <a:pt x="534708" y="27849"/>
                    </a:lnTo>
                    <a:cubicBezTo>
                      <a:pt x="478937" y="38765"/>
                      <a:pt x="384490" y="45942"/>
                      <a:pt x="277365" y="45942"/>
                    </a:cubicBezTo>
                    <a:cubicBezTo>
                      <a:pt x="170241" y="45942"/>
                      <a:pt x="75794" y="38765"/>
                      <a:pt x="20022" y="27849"/>
                    </a:cubicBezTo>
                    <a:lnTo>
                      <a:pt x="0" y="22971"/>
                    </a:lnTo>
                    <a:lnTo>
                      <a:pt x="20022" y="18093"/>
                    </a:lnTo>
                    <a:cubicBezTo>
                      <a:pt x="75794" y="7177"/>
                      <a:pt x="170241" y="0"/>
                      <a:pt x="2773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43" name="グループ化 742">
              <a:extLst>
                <a:ext uri="{FF2B5EF4-FFF2-40B4-BE49-F238E27FC236}">
                  <a16:creationId xmlns:a16="http://schemas.microsoft.com/office/drawing/2014/main" id="{2E89CDBB-D4C6-43A5-B622-944016F6D968}"/>
                </a:ext>
              </a:extLst>
            </p:cNvPr>
            <p:cNvGrpSpPr/>
            <p:nvPr/>
          </p:nvGrpSpPr>
          <p:grpSpPr>
            <a:xfrm>
              <a:off x="4921695" y="5419169"/>
              <a:ext cx="901003" cy="746434"/>
              <a:chOff x="2358426" y="4785217"/>
              <a:chExt cx="1710190" cy="1416803"/>
            </a:xfrm>
          </p:grpSpPr>
          <p:grpSp>
            <p:nvGrpSpPr>
              <p:cNvPr id="744" name="グループ化 743">
                <a:extLst>
                  <a:ext uri="{FF2B5EF4-FFF2-40B4-BE49-F238E27FC236}">
                    <a16:creationId xmlns:a16="http://schemas.microsoft.com/office/drawing/2014/main" id="{EE53BE91-C8AC-4E1D-9A18-9CDD954ECC44}"/>
                  </a:ext>
                </a:extLst>
              </p:cNvPr>
              <p:cNvGrpSpPr/>
              <p:nvPr/>
            </p:nvGrpSpPr>
            <p:grpSpPr>
              <a:xfrm>
                <a:off x="2358426" y="4785217"/>
                <a:ext cx="1710190" cy="1416803"/>
                <a:chOff x="2358426" y="4785217"/>
                <a:chExt cx="1710190" cy="1416803"/>
              </a:xfrm>
            </p:grpSpPr>
            <p:sp>
              <p:nvSpPr>
                <p:cNvPr id="747" name="四角形: 角を丸くする 746">
                  <a:extLst>
                    <a:ext uri="{FF2B5EF4-FFF2-40B4-BE49-F238E27FC236}">
                      <a16:creationId xmlns:a16="http://schemas.microsoft.com/office/drawing/2014/main" id="{32FFB02F-D55F-4DAB-AF8C-90A1D7138B1A}"/>
                    </a:ext>
                  </a:extLst>
                </p:cNvPr>
                <p:cNvSpPr/>
                <p:nvPr/>
              </p:nvSpPr>
              <p:spPr bwMode="auto">
                <a:xfrm rot="20700000">
                  <a:off x="3713307" y="5280072"/>
                  <a:ext cx="355309" cy="866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8" name="四角形: 角を丸くする 747">
                  <a:extLst>
                    <a:ext uri="{FF2B5EF4-FFF2-40B4-BE49-F238E27FC236}">
                      <a16:creationId xmlns:a16="http://schemas.microsoft.com/office/drawing/2014/main" id="{96A2AC3C-C8CE-4CE8-801D-EBAB2A54AD65}"/>
                    </a:ext>
                  </a:extLst>
                </p:cNvPr>
                <p:cNvSpPr/>
                <p:nvPr/>
              </p:nvSpPr>
              <p:spPr bwMode="auto">
                <a:xfrm rot="1800000">
                  <a:off x="2746822" y="4785217"/>
                  <a:ext cx="163784" cy="2696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9" name="四角形: 角を丸くする 748">
                  <a:extLst>
                    <a:ext uri="{FF2B5EF4-FFF2-40B4-BE49-F238E27FC236}">
                      <a16:creationId xmlns:a16="http://schemas.microsoft.com/office/drawing/2014/main" id="{F4B48247-B8C5-45EF-AB3E-97F28C042EB0}"/>
                    </a:ext>
                  </a:extLst>
                </p:cNvPr>
                <p:cNvSpPr/>
                <p:nvPr/>
              </p:nvSpPr>
              <p:spPr bwMode="auto">
                <a:xfrm rot="18900000">
                  <a:off x="3412800" y="5706965"/>
                  <a:ext cx="114270" cy="495055"/>
                </a:xfrm>
                <a:prstGeom prst="roundRect">
                  <a:avLst>
                    <a:gd name="adj" fmla="val 29366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0" name="フリーフォーム: 図形 749">
                  <a:extLst>
                    <a:ext uri="{FF2B5EF4-FFF2-40B4-BE49-F238E27FC236}">
                      <a16:creationId xmlns:a16="http://schemas.microsoft.com/office/drawing/2014/main" id="{029AF088-55A8-4C07-9A68-D9DFF55DE6AD}"/>
                    </a:ext>
                  </a:extLst>
                </p:cNvPr>
                <p:cNvSpPr/>
                <p:nvPr/>
              </p:nvSpPr>
              <p:spPr bwMode="auto">
                <a:xfrm rot="18900000">
                  <a:off x="3569967" y="6059269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87C99846-7E8A-4EEE-8209-CC909FFB3AC3}"/>
                    </a:ext>
                  </a:extLst>
                </p:cNvPr>
                <p:cNvSpPr/>
                <p:nvPr/>
              </p:nvSpPr>
              <p:spPr bwMode="auto">
                <a:xfrm>
                  <a:off x="2358426" y="4792294"/>
                  <a:ext cx="1533554" cy="1363727"/>
                </a:xfrm>
                <a:custGeom>
                  <a:avLst/>
                  <a:gdLst>
                    <a:gd name="connsiteX0" fmla="*/ 756664 w 1533554"/>
                    <a:gd name="connsiteY0" fmla="*/ 620 h 1363727"/>
                    <a:gd name="connsiteX1" fmla="*/ 787488 w 1533554"/>
                    <a:gd name="connsiteY1" fmla="*/ 10985 h 1363727"/>
                    <a:gd name="connsiteX2" fmla="*/ 817462 w 1533554"/>
                    <a:gd name="connsiteY2" fmla="*/ 122851 h 1363727"/>
                    <a:gd name="connsiteX3" fmla="*/ 814641 w 1533554"/>
                    <a:gd name="connsiteY3" fmla="*/ 127738 h 1363727"/>
                    <a:gd name="connsiteX4" fmla="*/ 1357648 w 1533554"/>
                    <a:gd name="connsiteY4" fmla="*/ 127738 h 1363727"/>
                    <a:gd name="connsiteX5" fmla="*/ 1530171 w 1533554"/>
                    <a:gd name="connsiteY5" fmla="*/ 300261 h 1363727"/>
                    <a:gd name="connsiteX6" fmla="*/ 1530171 w 1533554"/>
                    <a:gd name="connsiteY6" fmla="*/ 990330 h 1363727"/>
                    <a:gd name="connsiteX7" fmla="*/ 1424802 w 1533554"/>
                    <a:gd name="connsiteY7" fmla="*/ 1149295 h 1363727"/>
                    <a:gd name="connsiteX8" fmla="*/ 1404102 w 1533554"/>
                    <a:gd name="connsiteY8" fmla="*/ 1153474 h 1363727"/>
                    <a:gd name="connsiteX9" fmla="*/ 1523726 w 1533554"/>
                    <a:gd name="connsiteY9" fmla="*/ 1273098 h 1363727"/>
                    <a:gd name="connsiteX10" fmla="*/ 1523726 w 1533554"/>
                    <a:gd name="connsiteY10" fmla="*/ 1320555 h 1363727"/>
                    <a:gd name="connsiteX11" fmla="*/ 1490381 w 1533554"/>
                    <a:gd name="connsiteY11" fmla="*/ 1353899 h 1363727"/>
                    <a:gd name="connsiteX12" fmla="*/ 1442925 w 1533554"/>
                    <a:gd name="connsiteY12" fmla="*/ 1353899 h 1363727"/>
                    <a:gd name="connsiteX13" fmla="*/ 1251879 w 1533554"/>
                    <a:gd name="connsiteY13" fmla="*/ 1162853 h 1363727"/>
                    <a:gd name="connsiteX14" fmla="*/ 793181 w 1533554"/>
                    <a:gd name="connsiteY14" fmla="*/ 1162853 h 1363727"/>
                    <a:gd name="connsiteX15" fmla="*/ 602135 w 1533554"/>
                    <a:gd name="connsiteY15" fmla="*/ 1353899 h 1363727"/>
                    <a:gd name="connsiteX16" fmla="*/ 554678 w 1533554"/>
                    <a:gd name="connsiteY16" fmla="*/ 1353899 h 1363727"/>
                    <a:gd name="connsiteX17" fmla="*/ 521334 w 1533554"/>
                    <a:gd name="connsiteY17" fmla="*/ 1320555 h 1363727"/>
                    <a:gd name="connsiteX18" fmla="*/ 521334 w 1533554"/>
                    <a:gd name="connsiteY18" fmla="*/ 1273098 h 1363727"/>
                    <a:gd name="connsiteX19" fmla="*/ 631579 w 1533554"/>
                    <a:gd name="connsiteY19" fmla="*/ 1162853 h 1363727"/>
                    <a:gd name="connsiteX20" fmla="*/ 574702 w 1533554"/>
                    <a:gd name="connsiteY20" fmla="*/ 1162853 h 1363727"/>
                    <a:gd name="connsiteX21" fmla="*/ 572665 w 1533554"/>
                    <a:gd name="connsiteY21" fmla="*/ 1162853 h 1363727"/>
                    <a:gd name="connsiteX22" fmla="*/ 381619 w 1533554"/>
                    <a:gd name="connsiteY22" fmla="*/ 1353899 h 1363727"/>
                    <a:gd name="connsiteX23" fmla="*/ 334162 w 1533554"/>
                    <a:gd name="connsiteY23" fmla="*/ 1353899 h 1363727"/>
                    <a:gd name="connsiteX24" fmla="*/ 300818 w 1533554"/>
                    <a:gd name="connsiteY24" fmla="*/ 1320555 h 1363727"/>
                    <a:gd name="connsiteX25" fmla="*/ 300818 w 1533554"/>
                    <a:gd name="connsiteY25" fmla="*/ 1273098 h 1363727"/>
                    <a:gd name="connsiteX26" fmla="*/ 411063 w 1533554"/>
                    <a:gd name="connsiteY26" fmla="*/ 1162853 h 1363727"/>
                    <a:gd name="connsiteX27" fmla="*/ 145378 w 1533554"/>
                    <a:gd name="connsiteY27" fmla="*/ 1162853 h 1363727"/>
                    <a:gd name="connsiteX28" fmla="*/ 0 w 1533554"/>
                    <a:gd name="connsiteY28" fmla="*/ 1017475 h 1363727"/>
                    <a:gd name="connsiteX29" fmla="*/ 0 w 1533554"/>
                    <a:gd name="connsiteY29" fmla="*/ 813176 h 1363727"/>
                    <a:gd name="connsiteX30" fmla="*/ 145378 w 1533554"/>
                    <a:gd name="connsiteY30" fmla="*/ 667798 h 1363727"/>
                    <a:gd name="connsiteX31" fmla="*/ 270031 w 1533554"/>
                    <a:gd name="connsiteY31" fmla="*/ 667798 h 1363727"/>
                    <a:gd name="connsiteX32" fmla="*/ 270031 w 1533554"/>
                    <a:gd name="connsiteY32" fmla="*/ 300261 h 1363727"/>
                    <a:gd name="connsiteX33" fmla="*/ 442554 w 1533554"/>
                    <a:gd name="connsiteY33" fmla="*/ 127738 h 1363727"/>
                    <a:gd name="connsiteX34" fmla="*/ 625519 w 1533554"/>
                    <a:gd name="connsiteY34" fmla="*/ 127738 h 1363727"/>
                    <a:gd name="connsiteX35" fmla="*/ 675621 w 1533554"/>
                    <a:gd name="connsiteY35" fmla="*/ 40959 h 1363727"/>
                    <a:gd name="connsiteX36" fmla="*/ 756664 w 1533554"/>
                    <a:gd name="connsiteY36" fmla="*/ 620 h 1363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533554" h="1363727">
                      <a:moveTo>
                        <a:pt x="756664" y="620"/>
                      </a:moveTo>
                      <a:cubicBezTo>
                        <a:pt x="767221" y="1930"/>
                        <a:pt x="777696" y="5331"/>
                        <a:pt x="787488" y="10985"/>
                      </a:cubicBezTo>
                      <a:cubicBezTo>
                        <a:pt x="826656" y="33599"/>
                        <a:pt x="840076" y="83683"/>
                        <a:pt x="817462" y="122851"/>
                      </a:cubicBezTo>
                      <a:lnTo>
                        <a:pt x="814641" y="127738"/>
                      </a:lnTo>
                      <a:lnTo>
                        <a:pt x="1357648" y="127738"/>
                      </a:lnTo>
                      <a:cubicBezTo>
                        <a:pt x="1452930" y="127738"/>
                        <a:pt x="1530171" y="204979"/>
                        <a:pt x="1530171" y="300261"/>
                      </a:cubicBezTo>
                      <a:lnTo>
                        <a:pt x="1530171" y="990330"/>
                      </a:lnTo>
                      <a:cubicBezTo>
                        <a:pt x="1530171" y="1061792"/>
                        <a:pt x="1486723" y="1123105"/>
                        <a:pt x="1424802" y="1149295"/>
                      </a:cubicBezTo>
                      <a:lnTo>
                        <a:pt x="1404102" y="1153474"/>
                      </a:lnTo>
                      <a:lnTo>
                        <a:pt x="1523726" y="1273098"/>
                      </a:lnTo>
                      <a:cubicBezTo>
                        <a:pt x="1536830" y="1286203"/>
                        <a:pt x="1536830" y="1307450"/>
                        <a:pt x="1523726" y="1320555"/>
                      </a:cubicBezTo>
                      <a:lnTo>
                        <a:pt x="1490381" y="1353899"/>
                      </a:lnTo>
                      <a:cubicBezTo>
                        <a:pt x="1477277" y="1367004"/>
                        <a:pt x="1456029" y="1367004"/>
                        <a:pt x="1442925" y="1353899"/>
                      </a:cubicBezTo>
                      <a:lnTo>
                        <a:pt x="1251879" y="1162853"/>
                      </a:lnTo>
                      <a:lnTo>
                        <a:pt x="793181" y="1162853"/>
                      </a:lnTo>
                      <a:lnTo>
                        <a:pt x="602135" y="1353899"/>
                      </a:lnTo>
                      <a:cubicBezTo>
                        <a:pt x="589030" y="1367004"/>
                        <a:pt x="567783" y="1367004"/>
                        <a:pt x="554678" y="1353899"/>
                      </a:cubicBezTo>
                      <a:lnTo>
                        <a:pt x="521334" y="1320555"/>
                      </a:lnTo>
                      <a:cubicBezTo>
                        <a:pt x="508229" y="1307450"/>
                        <a:pt x="508229" y="1286203"/>
                        <a:pt x="521334" y="1273098"/>
                      </a:cubicBezTo>
                      <a:lnTo>
                        <a:pt x="631579" y="1162853"/>
                      </a:lnTo>
                      <a:lnTo>
                        <a:pt x="574702" y="1162853"/>
                      </a:lnTo>
                      <a:lnTo>
                        <a:pt x="572665" y="1162853"/>
                      </a:lnTo>
                      <a:lnTo>
                        <a:pt x="381619" y="1353899"/>
                      </a:lnTo>
                      <a:cubicBezTo>
                        <a:pt x="368514" y="1367004"/>
                        <a:pt x="347267" y="1367004"/>
                        <a:pt x="334162" y="1353899"/>
                      </a:cubicBezTo>
                      <a:lnTo>
                        <a:pt x="300818" y="1320555"/>
                      </a:lnTo>
                      <a:cubicBezTo>
                        <a:pt x="287713" y="1307450"/>
                        <a:pt x="287713" y="1286203"/>
                        <a:pt x="300818" y="1273098"/>
                      </a:cubicBezTo>
                      <a:lnTo>
                        <a:pt x="411063" y="1162853"/>
                      </a:lnTo>
                      <a:lnTo>
                        <a:pt x="145378" y="1162853"/>
                      </a:lnTo>
                      <a:cubicBezTo>
                        <a:pt x="65088" y="1162853"/>
                        <a:pt x="0" y="1097765"/>
                        <a:pt x="0" y="1017475"/>
                      </a:cubicBezTo>
                      <a:lnTo>
                        <a:pt x="0" y="813176"/>
                      </a:lnTo>
                      <a:cubicBezTo>
                        <a:pt x="0" y="732886"/>
                        <a:pt x="65088" y="667798"/>
                        <a:pt x="145378" y="667798"/>
                      </a:cubicBezTo>
                      <a:lnTo>
                        <a:pt x="270031" y="667798"/>
                      </a:lnTo>
                      <a:lnTo>
                        <a:pt x="270031" y="300261"/>
                      </a:lnTo>
                      <a:cubicBezTo>
                        <a:pt x="270031" y="204979"/>
                        <a:pt x="347272" y="127738"/>
                        <a:pt x="442554" y="127738"/>
                      </a:cubicBezTo>
                      <a:lnTo>
                        <a:pt x="625519" y="127738"/>
                      </a:lnTo>
                      <a:lnTo>
                        <a:pt x="675621" y="40959"/>
                      </a:lnTo>
                      <a:cubicBezTo>
                        <a:pt x="692582" y="11583"/>
                        <a:pt x="724994" y="-3310"/>
                        <a:pt x="756664" y="62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2" name="四角形: 角を丸くする 751">
                  <a:extLst>
                    <a:ext uri="{FF2B5EF4-FFF2-40B4-BE49-F238E27FC236}">
                      <a16:creationId xmlns:a16="http://schemas.microsoft.com/office/drawing/2014/main" id="{2FA61DF6-28A1-484C-B988-D538FAA574D6}"/>
                    </a:ext>
                  </a:extLst>
                </p:cNvPr>
                <p:cNvSpPr/>
                <p:nvPr/>
              </p:nvSpPr>
              <p:spPr bwMode="auto">
                <a:xfrm>
                  <a:off x="2440968" y="5788818"/>
                  <a:ext cx="71067" cy="941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3" name="四角形: 角を丸くする 752">
                  <a:extLst>
                    <a:ext uri="{FF2B5EF4-FFF2-40B4-BE49-F238E27FC236}">
                      <a16:creationId xmlns:a16="http://schemas.microsoft.com/office/drawing/2014/main" id="{3EAA8EE8-DF43-46D1-A44C-F2669CEB8711}"/>
                    </a:ext>
                  </a:extLst>
                </p:cNvPr>
                <p:cNvSpPr/>
                <p:nvPr/>
              </p:nvSpPr>
              <p:spPr bwMode="auto">
                <a:xfrm>
                  <a:off x="2559042" y="5788818"/>
                  <a:ext cx="71067" cy="941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4" name="フリーフォーム: 図形 753">
                  <a:extLst>
                    <a:ext uri="{FF2B5EF4-FFF2-40B4-BE49-F238E27FC236}">
                      <a16:creationId xmlns:a16="http://schemas.microsoft.com/office/drawing/2014/main" id="{CC0C3F04-A9D1-443B-8735-214C6E899389}"/>
                    </a:ext>
                  </a:extLst>
                </p:cNvPr>
                <p:cNvSpPr/>
                <p:nvPr/>
              </p:nvSpPr>
              <p:spPr bwMode="auto">
                <a:xfrm rot="2700000">
                  <a:off x="2857159" y="6059269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8F49ABB0-C626-4FAE-82B1-5CF43226C9A6}"/>
                    </a:ext>
                  </a:extLst>
                </p:cNvPr>
                <p:cNvSpPr/>
                <p:nvPr/>
              </p:nvSpPr>
              <p:spPr bwMode="auto">
                <a:xfrm rot="18900000">
                  <a:off x="3790484" y="6059269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071937B1-B209-4413-8658-3F128FDA253E}"/>
                    </a:ext>
                  </a:extLst>
                </p:cNvPr>
                <p:cNvSpPr/>
                <p:nvPr/>
              </p:nvSpPr>
              <p:spPr bwMode="auto">
                <a:xfrm rot="2700000">
                  <a:off x="2636642" y="6059269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A920C00F-439A-4E9C-BB82-662757971DE1}"/>
                    </a:ext>
                  </a:extLst>
                </p:cNvPr>
                <p:cNvSpPr/>
                <p:nvPr/>
              </p:nvSpPr>
              <p:spPr bwMode="auto">
                <a:xfrm>
                  <a:off x="3252172" y="4958233"/>
                  <a:ext cx="554730" cy="188817"/>
                </a:xfrm>
                <a:custGeom>
                  <a:avLst/>
                  <a:gdLst>
                    <a:gd name="connsiteX0" fmla="*/ 277365 w 554730"/>
                    <a:gd name="connsiteY0" fmla="*/ 142875 h 188817"/>
                    <a:gd name="connsiteX1" fmla="*/ 534708 w 554730"/>
                    <a:gd name="connsiteY1" fmla="*/ 160968 h 188817"/>
                    <a:gd name="connsiteX2" fmla="*/ 554730 w 554730"/>
                    <a:gd name="connsiteY2" fmla="*/ 165846 h 188817"/>
                    <a:gd name="connsiteX3" fmla="*/ 534708 w 554730"/>
                    <a:gd name="connsiteY3" fmla="*/ 170724 h 188817"/>
                    <a:gd name="connsiteX4" fmla="*/ 277365 w 554730"/>
                    <a:gd name="connsiteY4" fmla="*/ 188817 h 188817"/>
                    <a:gd name="connsiteX5" fmla="*/ 20022 w 554730"/>
                    <a:gd name="connsiteY5" fmla="*/ 170724 h 188817"/>
                    <a:gd name="connsiteX6" fmla="*/ 0 w 554730"/>
                    <a:gd name="connsiteY6" fmla="*/ 165846 h 188817"/>
                    <a:gd name="connsiteX7" fmla="*/ 20022 w 554730"/>
                    <a:gd name="connsiteY7" fmla="*/ 160968 h 188817"/>
                    <a:gd name="connsiteX8" fmla="*/ 277365 w 554730"/>
                    <a:gd name="connsiteY8" fmla="*/ 142875 h 188817"/>
                    <a:gd name="connsiteX9" fmla="*/ 277365 w 554730"/>
                    <a:gd name="connsiteY9" fmla="*/ 71437 h 188817"/>
                    <a:gd name="connsiteX10" fmla="*/ 534708 w 554730"/>
                    <a:gd name="connsiteY10" fmla="*/ 89530 h 188817"/>
                    <a:gd name="connsiteX11" fmla="*/ 554730 w 554730"/>
                    <a:gd name="connsiteY11" fmla="*/ 94408 h 188817"/>
                    <a:gd name="connsiteX12" fmla="*/ 534708 w 554730"/>
                    <a:gd name="connsiteY12" fmla="*/ 99286 h 188817"/>
                    <a:gd name="connsiteX13" fmla="*/ 277365 w 554730"/>
                    <a:gd name="connsiteY13" fmla="*/ 117379 h 188817"/>
                    <a:gd name="connsiteX14" fmla="*/ 20022 w 554730"/>
                    <a:gd name="connsiteY14" fmla="*/ 99286 h 188817"/>
                    <a:gd name="connsiteX15" fmla="*/ 0 w 554730"/>
                    <a:gd name="connsiteY15" fmla="*/ 94408 h 188817"/>
                    <a:gd name="connsiteX16" fmla="*/ 20022 w 554730"/>
                    <a:gd name="connsiteY16" fmla="*/ 89530 h 188817"/>
                    <a:gd name="connsiteX17" fmla="*/ 277365 w 554730"/>
                    <a:gd name="connsiteY17" fmla="*/ 71437 h 188817"/>
                    <a:gd name="connsiteX18" fmla="*/ 277365 w 554730"/>
                    <a:gd name="connsiteY18" fmla="*/ 0 h 188817"/>
                    <a:gd name="connsiteX19" fmla="*/ 534708 w 554730"/>
                    <a:gd name="connsiteY19" fmla="*/ 18093 h 188817"/>
                    <a:gd name="connsiteX20" fmla="*/ 554730 w 554730"/>
                    <a:gd name="connsiteY20" fmla="*/ 22971 h 188817"/>
                    <a:gd name="connsiteX21" fmla="*/ 534708 w 554730"/>
                    <a:gd name="connsiteY21" fmla="*/ 27849 h 188817"/>
                    <a:gd name="connsiteX22" fmla="*/ 277365 w 554730"/>
                    <a:gd name="connsiteY22" fmla="*/ 45942 h 188817"/>
                    <a:gd name="connsiteX23" fmla="*/ 20022 w 554730"/>
                    <a:gd name="connsiteY23" fmla="*/ 27849 h 188817"/>
                    <a:gd name="connsiteX24" fmla="*/ 0 w 554730"/>
                    <a:gd name="connsiteY24" fmla="*/ 22971 h 188817"/>
                    <a:gd name="connsiteX25" fmla="*/ 20022 w 554730"/>
                    <a:gd name="connsiteY25" fmla="*/ 18093 h 188817"/>
                    <a:gd name="connsiteX26" fmla="*/ 277365 w 554730"/>
                    <a:gd name="connsiteY26" fmla="*/ 0 h 188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54730" h="188817">
                      <a:moveTo>
                        <a:pt x="277365" y="142875"/>
                      </a:moveTo>
                      <a:cubicBezTo>
                        <a:pt x="384490" y="142875"/>
                        <a:pt x="478937" y="150052"/>
                        <a:pt x="534708" y="160968"/>
                      </a:cubicBezTo>
                      <a:lnTo>
                        <a:pt x="554730" y="165846"/>
                      </a:lnTo>
                      <a:lnTo>
                        <a:pt x="534708" y="170724"/>
                      </a:lnTo>
                      <a:cubicBezTo>
                        <a:pt x="478937" y="181640"/>
                        <a:pt x="384490" y="188817"/>
                        <a:pt x="277365" y="188817"/>
                      </a:cubicBezTo>
                      <a:cubicBezTo>
                        <a:pt x="170241" y="188817"/>
                        <a:pt x="75794" y="181640"/>
                        <a:pt x="20022" y="170724"/>
                      </a:cubicBezTo>
                      <a:lnTo>
                        <a:pt x="0" y="165846"/>
                      </a:lnTo>
                      <a:lnTo>
                        <a:pt x="20022" y="160968"/>
                      </a:lnTo>
                      <a:cubicBezTo>
                        <a:pt x="75794" y="150052"/>
                        <a:pt x="170241" y="142875"/>
                        <a:pt x="277365" y="142875"/>
                      </a:cubicBezTo>
                      <a:close/>
                      <a:moveTo>
                        <a:pt x="277365" y="71437"/>
                      </a:moveTo>
                      <a:cubicBezTo>
                        <a:pt x="384490" y="71437"/>
                        <a:pt x="478937" y="78614"/>
                        <a:pt x="534708" y="89530"/>
                      </a:cubicBezTo>
                      <a:lnTo>
                        <a:pt x="554730" y="94408"/>
                      </a:lnTo>
                      <a:lnTo>
                        <a:pt x="534708" y="99286"/>
                      </a:lnTo>
                      <a:cubicBezTo>
                        <a:pt x="478937" y="110202"/>
                        <a:pt x="384490" y="117379"/>
                        <a:pt x="277365" y="117379"/>
                      </a:cubicBezTo>
                      <a:cubicBezTo>
                        <a:pt x="170241" y="117379"/>
                        <a:pt x="75794" y="110202"/>
                        <a:pt x="20022" y="99286"/>
                      </a:cubicBezTo>
                      <a:lnTo>
                        <a:pt x="0" y="94408"/>
                      </a:lnTo>
                      <a:lnTo>
                        <a:pt x="20022" y="89530"/>
                      </a:lnTo>
                      <a:cubicBezTo>
                        <a:pt x="75794" y="78614"/>
                        <a:pt x="170241" y="71437"/>
                        <a:pt x="277365" y="71437"/>
                      </a:cubicBezTo>
                      <a:close/>
                      <a:moveTo>
                        <a:pt x="277365" y="0"/>
                      </a:moveTo>
                      <a:cubicBezTo>
                        <a:pt x="384490" y="0"/>
                        <a:pt x="478937" y="7177"/>
                        <a:pt x="534708" y="18093"/>
                      </a:cubicBezTo>
                      <a:lnTo>
                        <a:pt x="554730" y="22971"/>
                      </a:lnTo>
                      <a:lnTo>
                        <a:pt x="534708" y="27849"/>
                      </a:lnTo>
                      <a:cubicBezTo>
                        <a:pt x="478937" y="38765"/>
                        <a:pt x="384490" y="45942"/>
                        <a:pt x="277365" y="45942"/>
                      </a:cubicBezTo>
                      <a:cubicBezTo>
                        <a:pt x="170241" y="45942"/>
                        <a:pt x="75794" y="38765"/>
                        <a:pt x="20022" y="27849"/>
                      </a:cubicBezTo>
                      <a:lnTo>
                        <a:pt x="0" y="22971"/>
                      </a:lnTo>
                      <a:lnTo>
                        <a:pt x="20022" y="18093"/>
                      </a:lnTo>
                      <a:cubicBezTo>
                        <a:pt x="75794" y="7177"/>
                        <a:pt x="170241" y="0"/>
                        <a:pt x="27736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47296078-806A-45E2-BE7E-82C1CDB2FE6D}"/>
                  </a:ext>
                </a:extLst>
              </p:cNvPr>
              <p:cNvSpPr/>
              <p:nvPr/>
            </p:nvSpPr>
            <p:spPr bwMode="auto">
              <a:xfrm>
                <a:off x="2755790" y="5296749"/>
                <a:ext cx="65242" cy="54786"/>
              </a:xfrm>
              <a:custGeom>
                <a:avLst/>
                <a:gdLst>
                  <a:gd name="connsiteX0" fmla="*/ 32621 w 65242"/>
                  <a:gd name="connsiteY0" fmla="*/ 0 h 54786"/>
                  <a:gd name="connsiteX1" fmla="*/ 65242 w 65242"/>
                  <a:gd name="connsiteY1" fmla="*/ 32621 h 54786"/>
                  <a:gd name="connsiteX2" fmla="*/ 65242 w 65242"/>
                  <a:gd name="connsiteY2" fmla="*/ 54786 h 54786"/>
                  <a:gd name="connsiteX3" fmla="*/ 32621 w 65242"/>
                  <a:gd name="connsiteY3" fmla="*/ 41274 h 54786"/>
                  <a:gd name="connsiteX4" fmla="*/ 0 w 65242"/>
                  <a:gd name="connsiteY4" fmla="*/ 54786 h 54786"/>
                  <a:gd name="connsiteX5" fmla="*/ 0 w 65242"/>
                  <a:gd name="connsiteY5" fmla="*/ 32621 h 54786"/>
                  <a:gd name="connsiteX6" fmla="*/ 32621 w 65242"/>
                  <a:gd name="connsiteY6" fmla="*/ 0 h 5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42" h="54786">
                    <a:moveTo>
                      <a:pt x="32621" y="0"/>
                    </a:moveTo>
                    <a:cubicBezTo>
                      <a:pt x="50637" y="0"/>
                      <a:pt x="65242" y="14605"/>
                      <a:pt x="65242" y="32621"/>
                    </a:cubicBezTo>
                    <a:lnTo>
                      <a:pt x="65242" y="54786"/>
                    </a:lnTo>
                    <a:lnTo>
                      <a:pt x="32621" y="41274"/>
                    </a:lnTo>
                    <a:lnTo>
                      <a:pt x="0" y="54786"/>
                    </a:lnTo>
                    <a:lnTo>
                      <a:pt x="0" y="32621"/>
                    </a:lnTo>
                    <a:cubicBezTo>
                      <a:pt x="0" y="14605"/>
                      <a:pt x="14605" y="0"/>
                      <a:pt x="3262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F4997060-19C1-43D1-97A4-6D515D8F4E4B}"/>
                  </a:ext>
                </a:extLst>
              </p:cNvPr>
              <p:cNvSpPr/>
              <p:nvPr/>
            </p:nvSpPr>
            <p:spPr bwMode="auto">
              <a:xfrm>
                <a:off x="2931810" y="5296749"/>
                <a:ext cx="65242" cy="54786"/>
              </a:xfrm>
              <a:custGeom>
                <a:avLst/>
                <a:gdLst>
                  <a:gd name="connsiteX0" fmla="*/ 32621 w 65242"/>
                  <a:gd name="connsiteY0" fmla="*/ 0 h 54786"/>
                  <a:gd name="connsiteX1" fmla="*/ 65242 w 65242"/>
                  <a:gd name="connsiteY1" fmla="*/ 32621 h 54786"/>
                  <a:gd name="connsiteX2" fmla="*/ 65242 w 65242"/>
                  <a:gd name="connsiteY2" fmla="*/ 54786 h 54786"/>
                  <a:gd name="connsiteX3" fmla="*/ 32621 w 65242"/>
                  <a:gd name="connsiteY3" fmla="*/ 41274 h 54786"/>
                  <a:gd name="connsiteX4" fmla="*/ 0 w 65242"/>
                  <a:gd name="connsiteY4" fmla="*/ 54786 h 54786"/>
                  <a:gd name="connsiteX5" fmla="*/ 0 w 65242"/>
                  <a:gd name="connsiteY5" fmla="*/ 32621 h 54786"/>
                  <a:gd name="connsiteX6" fmla="*/ 32621 w 65242"/>
                  <a:gd name="connsiteY6" fmla="*/ 0 h 5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42" h="54786">
                    <a:moveTo>
                      <a:pt x="32621" y="0"/>
                    </a:moveTo>
                    <a:cubicBezTo>
                      <a:pt x="50637" y="0"/>
                      <a:pt x="65242" y="14605"/>
                      <a:pt x="65242" y="32621"/>
                    </a:cubicBezTo>
                    <a:lnTo>
                      <a:pt x="65242" y="54786"/>
                    </a:lnTo>
                    <a:lnTo>
                      <a:pt x="32621" y="41274"/>
                    </a:lnTo>
                    <a:lnTo>
                      <a:pt x="0" y="54786"/>
                    </a:lnTo>
                    <a:lnTo>
                      <a:pt x="0" y="32621"/>
                    </a:lnTo>
                    <a:cubicBezTo>
                      <a:pt x="0" y="14605"/>
                      <a:pt x="14605" y="0"/>
                      <a:pt x="3262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4BA017-D9C6-495C-9746-976C68D167FA}"/>
              </a:ext>
            </a:extLst>
          </p:cNvPr>
          <p:cNvGrpSpPr/>
          <p:nvPr/>
        </p:nvGrpSpPr>
        <p:grpSpPr>
          <a:xfrm>
            <a:off x="7993824" y="976339"/>
            <a:ext cx="1380664" cy="1204103"/>
            <a:chOff x="7993824" y="976339"/>
            <a:chExt cx="1380664" cy="1204103"/>
          </a:xfrm>
        </p:grpSpPr>
        <p:grpSp>
          <p:nvGrpSpPr>
            <p:cNvPr id="649" name="グループ化 648">
              <a:extLst>
                <a:ext uri="{FF2B5EF4-FFF2-40B4-BE49-F238E27FC236}">
                  <a16:creationId xmlns:a16="http://schemas.microsoft.com/office/drawing/2014/main" id="{FC1CCC35-9F84-461F-84D9-E2943D8E7E73}"/>
                </a:ext>
              </a:extLst>
            </p:cNvPr>
            <p:cNvGrpSpPr/>
            <p:nvPr/>
          </p:nvGrpSpPr>
          <p:grpSpPr>
            <a:xfrm>
              <a:off x="8792991" y="1421809"/>
              <a:ext cx="581497" cy="758633"/>
              <a:chOff x="6280800" y="901460"/>
              <a:chExt cx="1103738" cy="1439960"/>
            </a:xfrm>
          </p:grpSpPr>
          <p:sp>
            <p:nvSpPr>
              <p:cNvPr id="650" name="四角形: 角を丸くする 649">
                <a:extLst>
                  <a:ext uri="{FF2B5EF4-FFF2-40B4-BE49-F238E27FC236}">
                    <a16:creationId xmlns:a16="http://schemas.microsoft.com/office/drawing/2014/main" id="{0BB01398-77B1-4A0F-8DFA-64732FFB97E3}"/>
                  </a:ext>
                </a:extLst>
              </p:cNvPr>
              <p:cNvSpPr/>
              <p:nvPr/>
            </p:nvSpPr>
            <p:spPr bwMode="auto">
              <a:xfrm>
                <a:off x="6762822" y="181923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1" name="四角形: 角を丸くする 650">
                <a:extLst>
                  <a:ext uri="{FF2B5EF4-FFF2-40B4-BE49-F238E27FC236}">
                    <a16:creationId xmlns:a16="http://schemas.microsoft.com/office/drawing/2014/main" id="{4B45C093-F266-4EC2-8DAA-72C95CE62A40}"/>
                  </a:ext>
                </a:extLst>
              </p:cNvPr>
              <p:cNvSpPr/>
              <p:nvPr/>
            </p:nvSpPr>
            <p:spPr bwMode="auto">
              <a:xfrm>
                <a:off x="6535628" y="90146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2" name="四角形: 角を丸くする 651">
                <a:extLst>
                  <a:ext uri="{FF2B5EF4-FFF2-40B4-BE49-F238E27FC236}">
                    <a16:creationId xmlns:a16="http://schemas.microsoft.com/office/drawing/2014/main" id="{47A410C1-1472-4B75-8A47-1E783D90A8E2}"/>
                  </a:ext>
                </a:extLst>
              </p:cNvPr>
              <p:cNvSpPr/>
              <p:nvPr/>
            </p:nvSpPr>
            <p:spPr bwMode="auto">
              <a:xfrm>
                <a:off x="6778516" y="90146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E222FF17-DB5E-4193-85B2-51C6228DA637}"/>
                  </a:ext>
                </a:extLst>
              </p:cNvPr>
              <p:cNvSpPr/>
              <p:nvPr/>
            </p:nvSpPr>
            <p:spPr bwMode="auto">
              <a:xfrm>
                <a:off x="6280800" y="1036275"/>
                <a:ext cx="1103738" cy="1278015"/>
              </a:xfrm>
              <a:custGeom>
                <a:avLst/>
                <a:gdLst>
                  <a:gd name="connsiteX0" fmla="*/ 425961 w 1103738"/>
                  <a:gd name="connsiteY0" fmla="*/ 0 h 1278015"/>
                  <a:gd name="connsiteX1" fmla="*/ 790279 w 1103738"/>
                  <a:gd name="connsiteY1" fmla="*/ 0 h 1278015"/>
                  <a:gd name="connsiteX2" fmla="*/ 1103738 w 1103738"/>
                  <a:gd name="connsiteY2" fmla="*/ 313459 h 1278015"/>
                  <a:gd name="connsiteX3" fmla="*/ 1103738 w 1103738"/>
                  <a:gd name="connsiteY3" fmla="*/ 721001 h 1278015"/>
                  <a:gd name="connsiteX4" fmla="*/ 1050204 w 1103738"/>
                  <a:gd name="connsiteY4" fmla="*/ 896259 h 1278015"/>
                  <a:gd name="connsiteX5" fmla="*/ 1015392 w 1103738"/>
                  <a:gd name="connsiteY5" fmla="*/ 938452 h 1278015"/>
                  <a:gd name="connsiteX6" fmla="*/ 1015392 w 1103738"/>
                  <a:gd name="connsiteY6" fmla="*/ 1244458 h 1278015"/>
                  <a:gd name="connsiteX7" fmla="*/ 981835 w 1103738"/>
                  <a:gd name="connsiteY7" fmla="*/ 1278015 h 1278015"/>
                  <a:gd name="connsiteX8" fmla="*/ 934679 w 1103738"/>
                  <a:gd name="connsiteY8" fmla="*/ 1278015 h 1278015"/>
                  <a:gd name="connsiteX9" fmla="*/ 901122 w 1103738"/>
                  <a:gd name="connsiteY9" fmla="*/ 1244458 h 1278015"/>
                  <a:gd name="connsiteX10" fmla="*/ 901122 w 1103738"/>
                  <a:gd name="connsiteY10" fmla="*/ 1013294 h 1278015"/>
                  <a:gd name="connsiteX11" fmla="*/ 853452 w 1103738"/>
                  <a:gd name="connsiteY11" fmla="*/ 1028092 h 1278015"/>
                  <a:gd name="connsiteX12" fmla="*/ 844086 w 1103738"/>
                  <a:gd name="connsiteY12" fmla="*/ 1029036 h 1278015"/>
                  <a:gd name="connsiteX13" fmla="*/ 844086 w 1103738"/>
                  <a:gd name="connsiteY13" fmla="*/ 1244458 h 1278015"/>
                  <a:gd name="connsiteX14" fmla="*/ 810529 w 1103738"/>
                  <a:gd name="connsiteY14" fmla="*/ 1278015 h 1278015"/>
                  <a:gd name="connsiteX15" fmla="*/ 763373 w 1103738"/>
                  <a:gd name="connsiteY15" fmla="*/ 1278015 h 1278015"/>
                  <a:gd name="connsiteX16" fmla="*/ 729816 w 1103738"/>
                  <a:gd name="connsiteY16" fmla="*/ 1244458 h 1278015"/>
                  <a:gd name="connsiteX17" fmla="*/ 729816 w 1103738"/>
                  <a:gd name="connsiteY17" fmla="*/ 1034460 h 1278015"/>
                  <a:gd name="connsiteX18" fmla="*/ 425961 w 1103738"/>
                  <a:gd name="connsiteY18" fmla="*/ 1034460 h 1278015"/>
                  <a:gd name="connsiteX19" fmla="*/ 413127 w 1103738"/>
                  <a:gd name="connsiteY19" fmla="*/ 1033166 h 1278015"/>
                  <a:gd name="connsiteX20" fmla="*/ 413127 w 1103738"/>
                  <a:gd name="connsiteY20" fmla="*/ 1244458 h 1278015"/>
                  <a:gd name="connsiteX21" fmla="*/ 379570 w 1103738"/>
                  <a:gd name="connsiteY21" fmla="*/ 1278015 h 1278015"/>
                  <a:gd name="connsiteX22" fmla="*/ 332414 w 1103738"/>
                  <a:gd name="connsiteY22" fmla="*/ 1278015 h 1278015"/>
                  <a:gd name="connsiteX23" fmla="*/ 298857 w 1103738"/>
                  <a:gd name="connsiteY23" fmla="*/ 1244458 h 1278015"/>
                  <a:gd name="connsiteX24" fmla="*/ 298857 w 1103738"/>
                  <a:gd name="connsiteY24" fmla="*/ 1034459 h 1278015"/>
                  <a:gd name="connsiteX25" fmla="*/ 145959 w 1103738"/>
                  <a:gd name="connsiteY25" fmla="*/ 1034459 h 1278015"/>
                  <a:gd name="connsiteX26" fmla="*/ 0 w 1103738"/>
                  <a:gd name="connsiteY26" fmla="*/ 888500 h 1278015"/>
                  <a:gd name="connsiteX27" fmla="*/ 0 w 1103738"/>
                  <a:gd name="connsiteY27" fmla="*/ 685593 h 1278015"/>
                  <a:gd name="connsiteX28" fmla="*/ 89145 w 1103738"/>
                  <a:gd name="connsiteY28" fmla="*/ 551104 h 1278015"/>
                  <a:gd name="connsiteX29" fmla="*/ 112502 w 1103738"/>
                  <a:gd name="connsiteY29" fmla="*/ 546389 h 1278015"/>
                  <a:gd name="connsiteX30" fmla="*/ 112502 w 1103738"/>
                  <a:gd name="connsiteY30" fmla="*/ 313459 h 1278015"/>
                  <a:gd name="connsiteX31" fmla="*/ 425961 w 1103738"/>
                  <a:gd name="connsiteY31" fmla="*/ 0 h 1278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03738" h="1278015">
                    <a:moveTo>
                      <a:pt x="425961" y="0"/>
                    </a:moveTo>
                    <a:lnTo>
                      <a:pt x="790279" y="0"/>
                    </a:lnTo>
                    <a:cubicBezTo>
                      <a:pt x="963398" y="0"/>
                      <a:pt x="1103738" y="140340"/>
                      <a:pt x="1103738" y="313459"/>
                    </a:cubicBezTo>
                    <a:lnTo>
                      <a:pt x="1103738" y="721001"/>
                    </a:lnTo>
                    <a:cubicBezTo>
                      <a:pt x="1103738" y="785921"/>
                      <a:pt x="1084003" y="846231"/>
                      <a:pt x="1050204" y="896259"/>
                    </a:cubicBezTo>
                    <a:lnTo>
                      <a:pt x="1015392" y="938452"/>
                    </a:lnTo>
                    <a:lnTo>
                      <a:pt x="1015392" y="1244458"/>
                    </a:lnTo>
                    <a:cubicBezTo>
                      <a:pt x="1015392" y="1262991"/>
                      <a:pt x="1000368" y="1278015"/>
                      <a:pt x="981835" y="1278015"/>
                    </a:cubicBezTo>
                    <a:lnTo>
                      <a:pt x="934679" y="1278015"/>
                    </a:lnTo>
                    <a:cubicBezTo>
                      <a:pt x="916146" y="1278015"/>
                      <a:pt x="901122" y="1262991"/>
                      <a:pt x="901122" y="1244458"/>
                    </a:cubicBezTo>
                    <a:lnTo>
                      <a:pt x="901122" y="1013294"/>
                    </a:lnTo>
                    <a:lnTo>
                      <a:pt x="853452" y="1028092"/>
                    </a:lnTo>
                    <a:lnTo>
                      <a:pt x="844086" y="1029036"/>
                    </a:lnTo>
                    <a:lnTo>
                      <a:pt x="844086" y="1244458"/>
                    </a:lnTo>
                    <a:cubicBezTo>
                      <a:pt x="844086" y="1262991"/>
                      <a:pt x="829062" y="1278015"/>
                      <a:pt x="810529" y="1278015"/>
                    </a:cubicBezTo>
                    <a:lnTo>
                      <a:pt x="763373" y="1278015"/>
                    </a:lnTo>
                    <a:cubicBezTo>
                      <a:pt x="744840" y="1278015"/>
                      <a:pt x="729816" y="1262991"/>
                      <a:pt x="729816" y="1244458"/>
                    </a:cubicBezTo>
                    <a:lnTo>
                      <a:pt x="729816" y="1034460"/>
                    </a:lnTo>
                    <a:lnTo>
                      <a:pt x="425961" y="1034460"/>
                    </a:lnTo>
                    <a:lnTo>
                      <a:pt x="413127" y="1033166"/>
                    </a:lnTo>
                    <a:lnTo>
                      <a:pt x="413127" y="1244458"/>
                    </a:lnTo>
                    <a:cubicBezTo>
                      <a:pt x="413127" y="1262991"/>
                      <a:pt x="398103" y="1278015"/>
                      <a:pt x="379570" y="1278015"/>
                    </a:cubicBezTo>
                    <a:lnTo>
                      <a:pt x="332414" y="1278015"/>
                    </a:lnTo>
                    <a:cubicBezTo>
                      <a:pt x="313881" y="1278015"/>
                      <a:pt x="298857" y="1262991"/>
                      <a:pt x="298857" y="1244458"/>
                    </a:cubicBezTo>
                    <a:lnTo>
                      <a:pt x="298857" y="1034459"/>
                    </a:lnTo>
                    <a:lnTo>
                      <a:pt x="145959" y="1034459"/>
                    </a:lnTo>
                    <a:cubicBezTo>
                      <a:pt x="65348" y="1034459"/>
                      <a:pt x="0" y="969111"/>
                      <a:pt x="0" y="888500"/>
                    </a:cubicBezTo>
                    <a:lnTo>
                      <a:pt x="0" y="685593"/>
                    </a:lnTo>
                    <a:cubicBezTo>
                      <a:pt x="0" y="625135"/>
                      <a:pt x="36759" y="573262"/>
                      <a:pt x="89145" y="551104"/>
                    </a:cubicBezTo>
                    <a:lnTo>
                      <a:pt x="112502" y="546389"/>
                    </a:lnTo>
                    <a:lnTo>
                      <a:pt x="112502" y="313459"/>
                    </a:lnTo>
                    <a:cubicBezTo>
                      <a:pt x="112502" y="140340"/>
                      <a:pt x="252842" y="0"/>
                      <a:pt x="425961" y="0"/>
                    </a:cubicBezTo>
                    <a:close/>
                  </a:path>
                </a:pathLst>
              </a:custGeom>
              <a:pattFill prst="lgConfetti">
                <a:fgClr>
                  <a:schemeClr val="accent2">
                    <a:lumMod val="60000"/>
                    <a:lumOff val="4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DF95AEBC-5345-491E-AD77-B22C78B07BC1}"/>
                  </a:ext>
                </a:extLst>
              </p:cNvPr>
              <p:cNvSpPr/>
              <p:nvPr/>
            </p:nvSpPr>
            <p:spPr bwMode="auto">
              <a:xfrm>
                <a:off x="6579657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D7BF6236-5E0F-467F-A3B3-445B89B2B2E9}"/>
                  </a:ext>
                </a:extLst>
              </p:cNvPr>
              <p:cNvSpPr/>
              <p:nvPr/>
            </p:nvSpPr>
            <p:spPr bwMode="auto">
              <a:xfrm>
                <a:off x="676282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A3479C40-A578-447E-93D6-7D0B9B992ABC}"/>
                  </a:ext>
                </a:extLst>
              </p:cNvPr>
              <p:cNvSpPr/>
              <p:nvPr/>
            </p:nvSpPr>
            <p:spPr bwMode="auto">
              <a:xfrm>
                <a:off x="7010616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BAAE11EE-7F1E-4C99-A4F4-E9B74B76286B}"/>
                  </a:ext>
                </a:extLst>
              </p:cNvPr>
              <p:cNvSpPr/>
              <p:nvPr/>
            </p:nvSpPr>
            <p:spPr bwMode="auto">
              <a:xfrm>
                <a:off x="718192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8" name="四角形: 角を丸くする 407">
                <a:extLst>
                  <a:ext uri="{FF2B5EF4-FFF2-40B4-BE49-F238E27FC236}">
                    <a16:creationId xmlns:a16="http://schemas.microsoft.com/office/drawing/2014/main" id="{500934E9-2D02-4132-92D8-8B3DD7F15432}"/>
                  </a:ext>
                </a:extLst>
              </p:cNvPr>
              <p:cNvSpPr/>
              <p:nvPr/>
            </p:nvSpPr>
            <p:spPr bwMode="auto">
              <a:xfrm rot="3600000">
                <a:off x="7093882" y="1415067"/>
                <a:ext cx="312002" cy="86616"/>
              </a:xfrm>
              <a:custGeom>
                <a:avLst/>
                <a:gdLst>
                  <a:gd name="connsiteX0" fmla="*/ 0 w 355309"/>
                  <a:gd name="connsiteY0" fmla="*/ 43308 h 86615"/>
                  <a:gd name="connsiteX1" fmla="*/ 43308 w 355309"/>
                  <a:gd name="connsiteY1" fmla="*/ 0 h 86615"/>
                  <a:gd name="connsiteX2" fmla="*/ 312002 w 355309"/>
                  <a:gd name="connsiteY2" fmla="*/ 0 h 86615"/>
                  <a:gd name="connsiteX3" fmla="*/ 355310 w 355309"/>
                  <a:gd name="connsiteY3" fmla="*/ 43308 h 86615"/>
                  <a:gd name="connsiteX4" fmla="*/ 355309 w 355309"/>
                  <a:gd name="connsiteY4" fmla="*/ 43308 h 86615"/>
                  <a:gd name="connsiteX5" fmla="*/ 312001 w 355309"/>
                  <a:gd name="connsiteY5" fmla="*/ 86616 h 86615"/>
                  <a:gd name="connsiteX6" fmla="*/ 43308 w 355309"/>
                  <a:gd name="connsiteY6" fmla="*/ 86615 h 86615"/>
                  <a:gd name="connsiteX7" fmla="*/ 0 w 355309"/>
                  <a:gd name="connsiteY7" fmla="*/ 43307 h 86615"/>
                  <a:gd name="connsiteX8" fmla="*/ 0 w 355309"/>
                  <a:gd name="connsiteY8" fmla="*/ 43308 h 86615"/>
                  <a:gd name="connsiteX0" fmla="*/ 0 w 355310"/>
                  <a:gd name="connsiteY0" fmla="*/ 43308 h 134748"/>
                  <a:gd name="connsiteX1" fmla="*/ 43308 w 355310"/>
                  <a:gd name="connsiteY1" fmla="*/ 0 h 134748"/>
                  <a:gd name="connsiteX2" fmla="*/ 312002 w 355310"/>
                  <a:gd name="connsiteY2" fmla="*/ 0 h 134748"/>
                  <a:gd name="connsiteX3" fmla="*/ 355310 w 355310"/>
                  <a:gd name="connsiteY3" fmla="*/ 43308 h 134748"/>
                  <a:gd name="connsiteX4" fmla="*/ 355309 w 355310"/>
                  <a:gd name="connsiteY4" fmla="*/ 43308 h 134748"/>
                  <a:gd name="connsiteX5" fmla="*/ 312001 w 355310"/>
                  <a:gd name="connsiteY5" fmla="*/ 86616 h 134748"/>
                  <a:gd name="connsiteX6" fmla="*/ 43308 w 355310"/>
                  <a:gd name="connsiteY6" fmla="*/ 86615 h 134748"/>
                  <a:gd name="connsiteX7" fmla="*/ 0 w 355310"/>
                  <a:gd name="connsiteY7" fmla="*/ 43307 h 134748"/>
                  <a:gd name="connsiteX8" fmla="*/ 91440 w 355310"/>
                  <a:gd name="connsiteY8" fmla="*/ 134748 h 134748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7" fmla="*/ 0 w 355310"/>
                  <a:gd name="connsiteY7" fmla="*/ 43307 h 86616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0" fmla="*/ 0 w 312002"/>
                  <a:gd name="connsiteY0" fmla="*/ 0 h 86616"/>
                  <a:gd name="connsiteX1" fmla="*/ 268694 w 312002"/>
                  <a:gd name="connsiteY1" fmla="*/ 0 h 86616"/>
                  <a:gd name="connsiteX2" fmla="*/ 312002 w 312002"/>
                  <a:gd name="connsiteY2" fmla="*/ 43308 h 86616"/>
                  <a:gd name="connsiteX3" fmla="*/ 312001 w 312002"/>
                  <a:gd name="connsiteY3" fmla="*/ 43308 h 86616"/>
                  <a:gd name="connsiteX4" fmla="*/ 268693 w 312002"/>
                  <a:gd name="connsiteY4" fmla="*/ 86616 h 86616"/>
                  <a:gd name="connsiteX5" fmla="*/ 0 w 312002"/>
                  <a:gd name="connsiteY5" fmla="*/ 86615 h 8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2002" h="86616">
                    <a:moveTo>
                      <a:pt x="0" y="0"/>
                    </a:moveTo>
                    <a:lnTo>
                      <a:pt x="268694" y="0"/>
                    </a:lnTo>
                    <a:cubicBezTo>
                      <a:pt x="292612" y="0"/>
                      <a:pt x="312002" y="19390"/>
                      <a:pt x="312002" y="43308"/>
                    </a:cubicBezTo>
                    <a:lnTo>
                      <a:pt x="312001" y="43308"/>
                    </a:lnTo>
                    <a:cubicBezTo>
                      <a:pt x="312001" y="67226"/>
                      <a:pt x="292611" y="86616"/>
                      <a:pt x="268693" y="86616"/>
                    </a:cubicBezTo>
                    <a:lnTo>
                      <a:pt x="0" y="86615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69" name="グループ化 768">
              <a:extLst>
                <a:ext uri="{FF2B5EF4-FFF2-40B4-BE49-F238E27FC236}">
                  <a16:creationId xmlns:a16="http://schemas.microsoft.com/office/drawing/2014/main" id="{E9A894A7-6D6D-40E0-8032-2209F8D18D2C}"/>
                </a:ext>
              </a:extLst>
            </p:cNvPr>
            <p:cNvGrpSpPr/>
            <p:nvPr/>
          </p:nvGrpSpPr>
          <p:grpSpPr>
            <a:xfrm>
              <a:off x="7993824" y="976339"/>
              <a:ext cx="922952" cy="1204103"/>
              <a:chOff x="6280800" y="901460"/>
              <a:chExt cx="1103738" cy="1439960"/>
            </a:xfrm>
          </p:grpSpPr>
          <p:sp>
            <p:nvSpPr>
              <p:cNvPr id="770" name="四角形: 角を丸くする 769">
                <a:extLst>
                  <a:ext uri="{FF2B5EF4-FFF2-40B4-BE49-F238E27FC236}">
                    <a16:creationId xmlns:a16="http://schemas.microsoft.com/office/drawing/2014/main" id="{CCD431AF-CD00-4F4C-9BE1-65434A4FDB37}"/>
                  </a:ext>
                </a:extLst>
              </p:cNvPr>
              <p:cNvSpPr/>
              <p:nvPr/>
            </p:nvSpPr>
            <p:spPr bwMode="auto">
              <a:xfrm>
                <a:off x="6762822" y="1819235"/>
                <a:ext cx="114270" cy="495055"/>
              </a:xfrm>
              <a:prstGeom prst="roundRect">
                <a:avLst>
                  <a:gd name="adj" fmla="val 29366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1" name="四角形: 角を丸くする 770">
                <a:extLst>
                  <a:ext uri="{FF2B5EF4-FFF2-40B4-BE49-F238E27FC236}">
                    <a16:creationId xmlns:a16="http://schemas.microsoft.com/office/drawing/2014/main" id="{C294D3C7-7D59-477F-821A-030FDE961273}"/>
                  </a:ext>
                </a:extLst>
              </p:cNvPr>
              <p:cNvSpPr/>
              <p:nvPr/>
            </p:nvSpPr>
            <p:spPr bwMode="auto">
              <a:xfrm>
                <a:off x="6535628" y="901460"/>
                <a:ext cx="163784" cy="269630"/>
              </a:xfrm>
              <a:prstGeom prst="roundRect">
                <a:avLst>
                  <a:gd name="adj" fmla="val 50000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2" name="四角形: 角を丸くする 771">
                <a:extLst>
                  <a:ext uri="{FF2B5EF4-FFF2-40B4-BE49-F238E27FC236}">
                    <a16:creationId xmlns:a16="http://schemas.microsoft.com/office/drawing/2014/main" id="{90CA45D4-35A6-48E2-9857-8049E58FEE43}"/>
                  </a:ext>
                </a:extLst>
              </p:cNvPr>
              <p:cNvSpPr/>
              <p:nvPr/>
            </p:nvSpPr>
            <p:spPr bwMode="auto">
              <a:xfrm>
                <a:off x="6778516" y="901460"/>
                <a:ext cx="163784" cy="269630"/>
              </a:xfrm>
              <a:prstGeom prst="roundRect">
                <a:avLst>
                  <a:gd name="adj" fmla="val 50000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428C7D86-88E0-455B-854D-3A0B4614A71E}"/>
                  </a:ext>
                </a:extLst>
              </p:cNvPr>
              <p:cNvSpPr/>
              <p:nvPr/>
            </p:nvSpPr>
            <p:spPr bwMode="auto">
              <a:xfrm>
                <a:off x="6280800" y="1036275"/>
                <a:ext cx="1103738" cy="1278015"/>
              </a:xfrm>
              <a:custGeom>
                <a:avLst/>
                <a:gdLst>
                  <a:gd name="connsiteX0" fmla="*/ 425961 w 1103738"/>
                  <a:gd name="connsiteY0" fmla="*/ 0 h 1278015"/>
                  <a:gd name="connsiteX1" fmla="*/ 790279 w 1103738"/>
                  <a:gd name="connsiteY1" fmla="*/ 0 h 1278015"/>
                  <a:gd name="connsiteX2" fmla="*/ 1103738 w 1103738"/>
                  <a:gd name="connsiteY2" fmla="*/ 313459 h 1278015"/>
                  <a:gd name="connsiteX3" fmla="*/ 1103738 w 1103738"/>
                  <a:gd name="connsiteY3" fmla="*/ 721001 h 1278015"/>
                  <a:gd name="connsiteX4" fmla="*/ 1050204 w 1103738"/>
                  <a:gd name="connsiteY4" fmla="*/ 896259 h 1278015"/>
                  <a:gd name="connsiteX5" fmla="*/ 1015392 w 1103738"/>
                  <a:gd name="connsiteY5" fmla="*/ 938452 h 1278015"/>
                  <a:gd name="connsiteX6" fmla="*/ 1015392 w 1103738"/>
                  <a:gd name="connsiteY6" fmla="*/ 1244458 h 1278015"/>
                  <a:gd name="connsiteX7" fmla="*/ 981835 w 1103738"/>
                  <a:gd name="connsiteY7" fmla="*/ 1278015 h 1278015"/>
                  <a:gd name="connsiteX8" fmla="*/ 934679 w 1103738"/>
                  <a:gd name="connsiteY8" fmla="*/ 1278015 h 1278015"/>
                  <a:gd name="connsiteX9" fmla="*/ 901122 w 1103738"/>
                  <a:gd name="connsiteY9" fmla="*/ 1244458 h 1278015"/>
                  <a:gd name="connsiteX10" fmla="*/ 901122 w 1103738"/>
                  <a:gd name="connsiteY10" fmla="*/ 1013294 h 1278015"/>
                  <a:gd name="connsiteX11" fmla="*/ 853452 w 1103738"/>
                  <a:gd name="connsiteY11" fmla="*/ 1028092 h 1278015"/>
                  <a:gd name="connsiteX12" fmla="*/ 844086 w 1103738"/>
                  <a:gd name="connsiteY12" fmla="*/ 1029036 h 1278015"/>
                  <a:gd name="connsiteX13" fmla="*/ 844086 w 1103738"/>
                  <a:gd name="connsiteY13" fmla="*/ 1244458 h 1278015"/>
                  <a:gd name="connsiteX14" fmla="*/ 810529 w 1103738"/>
                  <a:gd name="connsiteY14" fmla="*/ 1278015 h 1278015"/>
                  <a:gd name="connsiteX15" fmla="*/ 763373 w 1103738"/>
                  <a:gd name="connsiteY15" fmla="*/ 1278015 h 1278015"/>
                  <a:gd name="connsiteX16" fmla="*/ 729816 w 1103738"/>
                  <a:gd name="connsiteY16" fmla="*/ 1244458 h 1278015"/>
                  <a:gd name="connsiteX17" fmla="*/ 729816 w 1103738"/>
                  <a:gd name="connsiteY17" fmla="*/ 1034460 h 1278015"/>
                  <a:gd name="connsiteX18" fmla="*/ 425961 w 1103738"/>
                  <a:gd name="connsiteY18" fmla="*/ 1034460 h 1278015"/>
                  <a:gd name="connsiteX19" fmla="*/ 413127 w 1103738"/>
                  <a:gd name="connsiteY19" fmla="*/ 1033166 h 1278015"/>
                  <a:gd name="connsiteX20" fmla="*/ 413127 w 1103738"/>
                  <a:gd name="connsiteY20" fmla="*/ 1244458 h 1278015"/>
                  <a:gd name="connsiteX21" fmla="*/ 379570 w 1103738"/>
                  <a:gd name="connsiteY21" fmla="*/ 1278015 h 1278015"/>
                  <a:gd name="connsiteX22" fmla="*/ 332414 w 1103738"/>
                  <a:gd name="connsiteY22" fmla="*/ 1278015 h 1278015"/>
                  <a:gd name="connsiteX23" fmla="*/ 298857 w 1103738"/>
                  <a:gd name="connsiteY23" fmla="*/ 1244458 h 1278015"/>
                  <a:gd name="connsiteX24" fmla="*/ 298857 w 1103738"/>
                  <a:gd name="connsiteY24" fmla="*/ 1034459 h 1278015"/>
                  <a:gd name="connsiteX25" fmla="*/ 145959 w 1103738"/>
                  <a:gd name="connsiteY25" fmla="*/ 1034459 h 1278015"/>
                  <a:gd name="connsiteX26" fmla="*/ 0 w 1103738"/>
                  <a:gd name="connsiteY26" fmla="*/ 888500 h 1278015"/>
                  <a:gd name="connsiteX27" fmla="*/ 0 w 1103738"/>
                  <a:gd name="connsiteY27" fmla="*/ 685593 h 1278015"/>
                  <a:gd name="connsiteX28" fmla="*/ 89145 w 1103738"/>
                  <a:gd name="connsiteY28" fmla="*/ 551104 h 1278015"/>
                  <a:gd name="connsiteX29" fmla="*/ 112502 w 1103738"/>
                  <a:gd name="connsiteY29" fmla="*/ 546389 h 1278015"/>
                  <a:gd name="connsiteX30" fmla="*/ 112502 w 1103738"/>
                  <a:gd name="connsiteY30" fmla="*/ 313459 h 1278015"/>
                  <a:gd name="connsiteX31" fmla="*/ 425961 w 1103738"/>
                  <a:gd name="connsiteY31" fmla="*/ 0 h 1278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03738" h="1278015">
                    <a:moveTo>
                      <a:pt x="425961" y="0"/>
                    </a:moveTo>
                    <a:lnTo>
                      <a:pt x="790279" y="0"/>
                    </a:lnTo>
                    <a:cubicBezTo>
                      <a:pt x="963398" y="0"/>
                      <a:pt x="1103738" y="140340"/>
                      <a:pt x="1103738" y="313459"/>
                    </a:cubicBezTo>
                    <a:lnTo>
                      <a:pt x="1103738" y="721001"/>
                    </a:lnTo>
                    <a:cubicBezTo>
                      <a:pt x="1103738" y="785921"/>
                      <a:pt x="1084003" y="846231"/>
                      <a:pt x="1050204" y="896259"/>
                    </a:cubicBezTo>
                    <a:lnTo>
                      <a:pt x="1015392" y="938452"/>
                    </a:lnTo>
                    <a:lnTo>
                      <a:pt x="1015392" y="1244458"/>
                    </a:lnTo>
                    <a:cubicBezTo>
                      <a:pt x="1015392" y="1262991"/>
                      <a:pt x="1000368" y="1278015"/>
                      <a:pt x="981835" y="1278015"/>
                    </a:cubicBezTo>
                    <a:lnTo>
                      <a:pt x="934679" y="1278015"/>
                    </a:lnTo>
                    <a:cubicBezTo>
                      <a:pt x="916146" y="1278015"/>
                      <a:pt x="901122" y="1262991"/>
                      <a:pt x="901122" y="1244458"/>
                    </a:cubicBezTo>
                    <a:lnTo>
                      <a:pt x="901122" y="1013294"/>
                    </a:lnTo>
                    <a:lnTo>
                      <a:pt x="853452" y="1028092"/>
                    </a:lnTo>
                    <a:lnTo>
                      <a:pt x="844086" y="1029036"/>
                    </a:lnTo>
                    <a:lnTo>
                      <a:pt x="844086" y="1244458"/>
                    </a:lnTo>
                    <a:cubicBezTo>
                      <a:pt x="844086" y="1262991"/>
                      <a:pt x="829062" y="1278015"/>
                      <a:pt x="810529" y="1278015"/>
                    </a:cubicBezTo>
                    <a:lnTo>
                      <a:pt x="763373" y="1278015"/>
                    </a:lnTo>
                    <a:cubicBezTo>
                      <a:pt x="744840" y="1278015"/>
                      <a:pt x="729816" y="1262991"/>
                      <a:pt x="729816" y="1244458"/>
                    </a:cubicBezTo>
                    <a:lnTo>
                      <a:pt x="729816" y="1034460"/>
                    </a:lnTo>
                    <a:lnTo>
                      <a:pt x="425961" y="1034460"/>
                    </a:lnTo>
                    <a:lnTo>
                      <a:pt x="413127" y="1033166"/>
                    </a:lnTo>
                    <a:lnTo>
                      <a:pt x="413127" y="1244458"/>
                    </a:lnTo>
                    <a:cubicBezTo>
                      <a:pt x="413127" y="1262991"/>
                      <a:pt x="398103" y="1278015"/>
                      <a:pt x="379570" y="1278015"/>
                    </a:cubicBezTo>
                    <a:lnTo>
                      <a:pt x="332414" y="1278015"/>
                    </a:lnTo>
                    <a:cubicBezTo>
                      <a:pt x="313881" y="1278015"/>
                      <a:pt x="298857" y="1262991"/>
                      <a:pt x="298857" y="1244458"/>
                    </a:cubicBezTo>
                    <a:lnTo>
                      <a:pt x="298857" y="1034459"/>
                    </a:lnTo>
                    <a:lnTo>
                      <a:pt x="145959" y="1034459"/>
                    </a:lnTo>
                    <a:cubicBezTo>
                      <a:pt x="65348" y="1034459"/>
                      <a:pt x="0" y="969111"/>
                      <a:pt x="0" y="888500"/>
                    </a:cubicBezTo>
                    <a:lnTo>
                      <a:pt x="0" y="685593"/>
                    </a:lnTo>
                    <a:cubicBezTo>
                      <a:pt x="0" y="625135"/>
                      <a:pt x="36759" y="573262"/>
                      <a:pt x="89145" y="551104"/>
                    </a:cubicBezTo>
                    <a:lnTo>
                      <a:pt x="112502" y="546389"/>
                    </a:lnTo>
                    <a:lnTo>
                      <a:pt x="112502" y="313459"/>
                    </a:lnTo>
                    <a:cubicBezTo>
                      <a:pt x="112502" y="140340"/>
                      <a:pt x="252842" y="0"/>
                      <a:pt x="425961" y="0"/>
                    </a:cubicBezTo>
                    <a:close/>
                  </a:path>
                </a:pathLst>
              </a:custGeom>
              <a:pattFill prst="lgConfetti">
                <a:fgClr>
                  <a:srgbClr val="CC6600"/>
                </a:fgClr>
                <a:bgClr>
                  <a:srgbClr val="6633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01521E49-3D3A-4FB1-A03F-7A13E89ABC61}"/>
                  </a:ext>
                </a:extLst>
              </p:cNvPr>
              <p:cNvSpPr/>
              <p:nvPr/>
            </p:nvSpPr>
            <p:spPr bwMode="auto">
              <a:xfrm rot="18900000">
                <a:off x="6316904" y="1651449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F9765997-BD92-4AE8-848B-3C45D83B1548}"/>
                  </a:ext>
                </a:extLst>
              </p:cNvPr>
              <p:cNvSpPr/>
              <p:nvPr/>
            </p:nvSpPr>
            <p:spPr bwMode="auto">
              <a:xfrm>
                <a:off x="6579657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82BE4FEB-5AC4-4EAB-9458-92E53F3E835E}"/>
                  </a:ext>
                </a:extLst>
              </p:cNvPr>
              <p:cNvSpPr/>
              <p:nvPr/>
            </p:nvSpPr>
            <p:spPr bwMode="auto">
              <a:xfrm>
                <a:off x="676282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4BDF1427-67A3-41D0-892E-F46CA071CC2F}"/>
                  </a:ext>
                </a:extLst>
              </p:cNvPr>
              <p:cNvSpPr/>
              <p:nvPr/>
            </p:nvSpPr>
            <p:spPr bwMode="auto">
              <a:xfrm>
                <a:off x="7010616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08082F0C-0958-416B-B956-943489B7D0BB}"/>
                  </a:ext>
                </a:extLst>
              </p:cNvPr>
              <p:cNvSpPr/>
              <p:nvPr/>
            </p:nvSpPr>
            <p:spPr bwMode="auto">
              <a:xfrm>
                <a:off x="718192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9" name="四角形: 角を丸くする 407">
                <a:extLst>
                  <a:ext uri="{FF2B5EF4-FFF2-40B4-BE49-F238E27FC236}">
                    <a16:creationId xmlns:a16="http://schemas.microsoft.com/office/drawing/2014/main" id="{CFE194C4-75A6-4015-AB9D-D34BF261B32C}"/>
                  </a:ext>
                </a:extLst>
              </p:cNvPr>
              <p:cNvSpPr/>
              <p:nvPr/>
            </p:nvSpPr>
            <p:spPr bwMode="auto">
              <a:xfrm rot="3600000">
                <a:off x="7093882" y="1415067"/>
                <a:ext cx="312002" cy="86616"/>
              </a:xfrm>
              <a:custGeom>
                <a:avLst/>
                <a:gdLst>
                  <a:gd name="connsiteX0" fmla="*/ 0 w 355309"/>
                  <a:gd name="connsiteY0" fmla="*/ 43308 h 86615"/>
                  <a:gd name="connsiteX1" fmla="*/ 43308 w 355309"/>
                  <a:gd name="connsiteY1" fmla="*/ 0 h 86615"/>
                  <a:gd name="connsiteX2" fmla="*/ 312002 w 355309"/>
                  <a:gd name="connsiteY2" fmla="*/ 0 h 86615"/>
                  <a:gd name="connsiteX3" fmla="*/ 355310 w 355309"/>
                  <a:gd name="connsiteY3" fmla="*/ 43308 h 86615"/>
                  <a:gd name="connsiteX4" fmla="*/ 355309 w 355309"/>
                  <a:gd name="connsiteY4" fmla="*/ 43308 h 86615"/>
                  <a:gd name="connsiteX5" fmla="*/ 312001 w 355309"/>
                  <a:gd name="connsiteY5" fmla="*/ 86616 h 86615"/>
                  <a:gd name="connsiteX6" fmla="*/ 43308 w 355309"/>
                  <a:gd name="connsiteY6" fmla="*/ 86615 h 86615"/>
                  <a:gd name="connsiteX7" fmla="*/ 0 w 355309"/>
                  <a:gd name="connsiteY7" fmla="*/ 43307 h 86615"/>
                  <a:gd name="connsiteX8" fmla="*/ 0 w 355309"/>
                  <a:gd name="connsiteY8" fmla="*/ 43308 h 86615"/>
                  <a:gd name="connsiteX0" fmla="*/ 0 w 355310"/>
                  <a:gd name="connsiteY0" fmla="*/ 43308 h 134748"/>
                  <a:gd name="connsiteX1" fmla="*/ 43308 w 355310"/>
                  <a:gd name="connsiteY1" fmla="*/ 0 h 134748"/>
                  <a:gd name="connsiteX2" fmla="*/ 312002 w 355310"/>
                  <a:gd name="connsiteY2" fmla="*/ 0 h 134748"/>
                  <a:gd name="connsiteX3" fmla="*/ 355310 w 355310"/>
                  <a:gd name="connsiteY3" fmla="*/ 43308 h 134748"/>
                  <a:gd name="connsiteX4" fmla="*/ 355309 w 355310"/>
                  <a:gd name="connsiteY4" fmla="*/ 43308 h 134748"/>
                  <a:gd name="connsiteX5" fmla="*/ 312001 w 355310"/>
                  <a:gd name="connsiteY5" fmla="*/ 86616 h 134748"/>
                  <a:gd name="connsiteX6" fmla="*/ 43308 w 355310"/>
                  <a:gd name="connsiteY6" fmla="*/ 86615 h 134748"/>
                  <a:gd name="connsiteX7" fmla="*/ 0 w 355310"/>
                  <a:gd name="connsiteY7" fmla="*/ 43307 h 134748"/>
                  <a:gd name="connsiteX8" fmla="*/ 91440 w 355310"/>
                  <a:gd name="connsiteY8" fmla="*/ 134748 h 134748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7" fmla="*/ 0 w 355310"/>
                  <a:gd name="connsiteY7" fmla="*/ 43307 h 86616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0" fmla="*/ 0 w 312002"/>
                  <a:gd name="connsiteY0" fmla="*/ 0 h 86616"/>
                  <a:gd name="connsiteX1" fmla="*/ 268694 w 312002"/>
                  <a:gd name="connsiteY1" fmla="*/ 0 h 86616"/>
                  <a:gd name="connsiteX2" fmla="*/ 312002 w 312002"/>
                  <a:gd name="connsiteY2" fmla="*/ 43308 h 86616"/>
                  <a:gd name="connsiteX3" fmla="*/ 312001 w 312002"/>
                  <a:gd name="connsiteY3" fmla="*/ 43308 h 86616"/>
                  <a:gd name="connsiteX4" fmla="*/ 268693 w 312002"/>
                  <a:gd name="connsiteY4" fmla="*/ 86616 h 86616"/>
                  <a:gd name="connsiteX5" fmla="*/ 0 w 312002"/>
                  <a:gd name="connsiteY5" fmla="*/ 86615 h 8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2002" h="86616">
                    <a:moveTo>
                      <a:pt x="0" y="0"/>
                    </a:moveTo>
                    <a:lnTo>
                      <a:pt x="268694" y="0"/>
                    </a:lnTo>
                    <a:cubicBezTo>
                      <a:pt x="292612" y="0"/>
                      <a:pt x="312002" y="19390"/>
                      <a:pt x="312002" y="43308"/>
                    </a:cubicBezTo>
                    <a:lnTo>
                      <a:pt x="312001" y="43308"/>
                    </a:lnTo>
                    <a:cubicBezTo>
                      <a:pt x="312001" y="67226"/>
                      <a:pt x="292611" y="86616"/>
                      <a:pt x="268693" y="86616"/>
                    </a:cubicBezTo>
                    <a:lnTo>
                      <a:pt x="0" y="86615"/>
                    </a:lnTo>
                  </a:path>
                </a:pathLst>
              </a:cu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EE74254-ABF2-4444-813F-5312C006B742}"/>
              </a:ext>
            </a:extLst>
          </p:cNvPr>
          <p:cNvGrpSpPr/>
          <p:nvPr/>
        </p:nvGrpSpPr>
        <p:grpSpPr>
          <a:xfrm>
            <a:off x="7993824" y="2896701"/>
            <a:ext cx="1387451" cy="1204103"/>
            <a:chOff x="7993824" y="2896701"/>
            <a:chExt cx="1387451" cy="1204103"/>
          </a:xfrm>
        </p:grpSpPr>
        <p:grpSp>
          <p:nvGrpSpPr>
            <p:cNvPr id="704" name="グループ化 703">
              <a:extLst>
                <a:ext uri="{FF2B5EF4-FFF2-40B4-BE49-F238E27FC236}">
                  <a16:creationId xmlns:a16="http://schemas.microsoft.com/office/drawing/2014/main" id="{C0B01B0A-FC98-438B-A2FF-5ED5F42E4690}"/>
                </a:ext>
              </a:extLst>
            </p:cNvPr>
            <p:cNvGrpSpPr/>
            <p:nvPr/>
          </p:nvGrpSpPr>
          <p:grpSpPr>
            <a:xfrm>
              <a:off x="8799778" y="3336547"/>
              <a:ext cx="581497" cy="758633"/>
              <a:chOff x="6280800" y="2850910"/>
              <a:chExt cx="1103738" cy="1439960"/>
            </a:xfrm>
          </p:grpSpPr>
          <p:sp>
            <p:nvSpPr>
              <p:cNvPr id="705" name="四角形: 角を丸くする 704">
                <a:extLst>
                  <a:ext uri="{FF2B5EF4-FFF2-40B4-BE49-F238E27FC236}">
                    <a16:creationId xmlns:a16="http://schemas.microsoft.com/office/drawing/2014/main" id="{60EC9DBA-83A7-4002-B325-25F0064AAEE0}"/>
                  </a:ext>
                </a:extLst>
              </p:cNvPr>
              <p:cNvSpPr/>
              <p:nvPr/>
            </p:nvSpPr>
            <p:spPr bwMode="auto">
              <a:xfrm>
                <a:off x="6762822" y="376868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6" name="四角形: 角を丸くする 705">
                <a:extLst>
                  <a:ext uri="{FF2B5EF4-FFF2-40B4-BE49-F238E27FC236}">
                    <a16:creationId xmlns:a16="http://schemas.microsoft.com/office/drawing/2014/main" id="{398ADC1A-98EF-4E9C-9680-F2142BF35E40}"/>
                  </a:ext>
                </a:extLst>
              </p:cNvPr>
              <p:cNvSpPr/>
              <p:nvPr/>
            </p:nvSpPr>
            <p:spPr bwMode="auto">
              <a:xfrm>
                <a:off x="6535628" y="285091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7" name="四角形: 角を丸くする 706">
                <a:extLst>
                  <a:ext uri="{FF2B5EF4-FFF2-40B4-BE49-F238E27FC236}">
                    <a16:creationId xmlns:a16="http://schemas.microsoft.com/office/drawing/2014/main" id="{4B85FD36-54D3-42AE-A1E9-2D7A7F54E252}"/>
                  </a:ext>
                </a:extLst>
              </p:cNvPr>
              <p:cNvSpPr/>
              <p:nvPr/>
            </p:nvSpPr>
            <p:spPr bwMode="auto">
              <a:xfrm>
                <a:off x="6778516" y="285091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42C74BDF-30B8-4BEB-9C12-2241FFF892C5}"/>
                  </a:ext>
                </a:extLst>
              </p:cNvPr>
              <p:cNvSpPr/>
              <p:nvPr/>
            </p:nvSpPr>
            <p:spPr bwMode="auto">
              <a:xfrm>
                <a:off x="6280800" y="2985725"/>
                <a:ext cx="1103738" cy="1278015"/>
              </a:xfrm>
              <a:custGeom>
                <a:avLst/>
                <a:gdLst>
                  <a:gd name="connsiteX0" fmla="*/ 425961 w 1103738"/>
                  <a:gd name="connsiteY0" fmla="*/ 0 h 1278015"/>
                  <a:gd name="connsiteX1" fmla="*/ 790279 w 1103738"/>
                  <a:gd name="connsiteY1" fmla="*/ 0 h 1278015"/>
                  <a:gd name="connsiteX2" fmla="*/ 1103738 w 1103738"/>
                  <a:gd name="connsiteY2" fmla="*/ 313459 h 1278015"/>
                  <a:gd name="connsiteX3" fmla="*/ 1103738 w 1103738"/>
                  <a:gd name="connsiteY3" fmla="*/ 721001 h 1278015"/>
                  <a:gd name="connsiteX4" fmla="*/ 1050204 w 1103738"/>
                  <a:gd name="connsiteY4" fmla="*/ 896259 h 1278015"/>
                  <a:gd name="connsiteX5" fmla="*/ 1015392 w 1103738"/>
                  <a:gd name="connsiteY5" fmla="*/ 938452 h 1278015"/>
                  <a:gd name="connsiteX6" fmla="*/ 1015392 w 1103738"/>
                  <a:gd name="connsiteY6" fmla="*/ 1244458 h 1278015"/>
                  <a:gd name="connsiteX7" fmla="*/ 981835 w 1103738"/>
                  <a:gd name="connsiteY7" fmla="*/ 1278015 h 1278015"/>
                  <a:gd name="connsiteX8" fmla="*/ 934679 w 1103738"/>
                  <a:gd name="connsiteY8" fmla="*/ 1278015 h 1278015"/>
                  <a:gd name="connsiteX9" fmla="*/ 901122 w 1103738"/>
                  <a:gd name="connsiteY9" fmla="*/ 1244458 h 1278015"/>
                  <a:gd name="connsiteX10" fmla="*/ 901122 w 1103738"/>
                  <a:gd name="connsiteY10" fmla="*/ 1013294 h 1278015"/>
                  <a:gd name="connsiteX11" fmla="*/ 853452 w 1103738"/>
                  <a:gd name="connsiteY11" fmla="*/ 1028092 h 1278015"/>
                  <a:gd name="connsiteX12" fmla="*/ 844086 w 1103738"/>
                  <a:gd name="connsiteY12" fmla="*/ 1029036 h 1278015"/>
                  <a:gd name="connsiteX13" fmla="*/ 844086 w 1103738"/>
                  <a:gd name="connsiteY13" fmla="*/ 1244458 h 1278015"/>
                  <a:gd name="connsiteX14" fmla="*/ 810529 w 1103738"/>
                  <a:gd name="connsiteY14" fmla="*/ 1278015 h 1278015"/>
                  <a:gd name="connsiteX15" fmla="*/ 763373 w 1103738"/>
                  <a:gd name="connsiteY15" fmla="*/ 1278015 h 1278015"/>
                  <a:gd name="connsiteX16" fmla="*/ 729816 w 1103738"/>
                  <a:gd name="connsiteY16" fmla="*/ 1244458 h 1278015"/>
                  <a:gd name="connsiteX17" fmla="*/ 729816 w 1103738"/>
                  <a:gd name="connsiteY17" fmla="*/ 1034460 h 1278015"/>
                  <a:gd name="connsiteX18" fmla="*/ 425961 w 1103738"/>
                  <a:gd name="connsiteY18" fmla="*/ 1034460 h 1278015"/>
                  <a:gd name="connsiteX19" fmla="*/ 413127 w 1103738"/>
                  <a:gd name="connsiteY19" fmla="*/ 1033166 h 1278015"/>
                  <a:gd name="connsiteX20" fmla="*/ 413127 w 1103738"/>
                  <a:gd name="connsiteY20" fmla="*/ 1244458 h 1278015"/>
                  <a:gd name="connsiteX21" fmla="*/ 379570 w 1103738"/>
                  <a:gd name="connsiteY21" fmla="*/ 1278015 h 1278015"/>
                  <a:gd name="connsiteX22" fmla="*/ 332414 w 1103738"/>
                  <a:gd name="connsiteY22" fmla="*/ 1278015 h 1278015"/>
                  <a:gd name="connsiteX23" fmla="*/ 298857 w 1103738"/>
                  <a:gd name="connsiteY23" fmla="*/ 1244458 h 1278015"/>
                  <a:gd name="connsiteX24" fmla="*/ 298857 w 1103738"/>
                  <a:gd name="connsiteY24" fmla="*/ 1034459 h 1278015"/>
                  <a:gd name="connsiteX25" fmla="*/ 145959 w 1103738"/>
                  <a:gd name="connsiteY25" fmla="*/ 1034459 h 1278015"/>
                  <a:gd name="connsiteX26" fmla="*/ 0 w 1103738"/>
                  <a:gd name="connsiteY26" fmla="*/ 888500 h 1278015"/>
                  <a:gd name="connsiteX27" fmla="*/ 0 w 1103738"/>
                  <a:gd name="connsiteY27" fmla="*/ 685593 h 1278015"/>
                  <a:gd name="connsiteX28" fmla="*/ 89145 w 1103738"/>
                  <a:gd name="connsiteY28" fmla="*/ 551104 h 1278015"/>
                  <a:gd name="connsiteX29" fmla="*/ 112502 w 1103738"/>
                  <a:gd name="connsiteY29" fmla="*/ 546389 h 1278015"/>
                  <a:gd name="connsiteX30" fmla="*/ 112502 w 1103738"/>
                  <a:gd name="connsiteY30" fmla="*/ 313459 h 1278015"/>
                  <a:gd name="connsiteX31" fmla="*/ 425961 w 1103738"/>
                  <a:gd name="connsiteY31" fmla="*/ 0 h 1278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03738" h="1278015">
                    <a:moveTo>
                      <a:pt x="425961" y="0"/>
                    </a:moveTo>
                    <a:lnTo>
                      <a:pt x="790279" y="0"/>
                    </a:lnTo>
                    <a:cubicBezTo>
                      <a:pt x="963398" y="0"/>
                      <a:pt x="1103738" y="140340"/>
                      <a:pt x="1103738" y="313459"/>
                    </a:cubicBezTo>
                    <a:lnTo>
                      <a:pt x="1103738" y="721001"/>
                    </a:lnTo>
                    <a:cubicBezTo>
                      <a:pt x="1103738" y="785921"/>
                      <a:pt x="1084003" y="846231"/>
                      <a:pt x="1050204" y="896259"/>
                    </a:cubicBezTo>
                    <a:lnTo>
                      <a:pt x="1015392" y="938452"/>
                    </a:lnTo>
                    <a:lnTo>
                      <a:pt x="1015392" y="1244458"/>
                    </a:lnTo>
                    <a:cubicBezTo>
                      <a:pt x="1015392" y="1262991"/>
                      <a:pt x="1000368" y="1278015"/>
                      <a:pt x="981835" y="1278015"/>
                    </a:cubicBezTo>
                    <a:lnTo>
                      <a:pt x="934679" y="1278015"/>
                    </a:lnTo>
                    <a:cubicBezTo>
                      <a:pt x="916146" y="1278015"/>
                      <a:pt x="901122" y="1262991"/>
                      <a:pt x="901122" y="1244458"/>
                    </a:cubicBezTo>
                    <a:lnTo>
                      <a:pt x="901122" y="1013294"/>
                    </a:lnTo>
                    <a:lnTo>
                      <a:pt x="853452" y="1028092"/>
                    </a:lnTo>
                    <a:lnTo>
                      <a:pt x="844086" y="1029036"/>
                    </a:lnTo>
                    <a:lnTo>
                      <a:pt x="844086" y="1244458"/>
                    </a:lnTo>
                    <a:cubicBezTo>
                      <a:pt x="844086" y="1262991"/>
                      <a:pt x="829062" y="1278015"/>
                      <a:pt x="810529" y="1278015"/>
                    </a:cubicBezTo>
                    <a:lnTo>
                      <a:pt x="763373" y="1278015"/>
                    </a:lnTo>
                    <a:cubicBezTo>
                      <a:pt x="744840" y="1278015"/>
                      <a:pt x="729816" y="1262991"/>
                      <a:pt x="729816" y="1244458"/>
                    </a:cubicBezTo>
                    <a:lnTo>
                      <a:pt x="729816" y="1034460"/>
                    </a:lnTo>
                    <a:lnTo>
                      <a:pt x="425961" y="1034460"/>
                    </a:lnTo>
                    <a:lnTo>
                      <a:pt x="413127" y="1033166"/>
                    </a:lnTo>
                    <a:lnTo>
                      <a:pt x="413127" y="1244458"/>
                    </a:lnTo>
                    <a:cubicBezTo>
                      <a:pt x="413127" y="1262991"/>
                      <a:pt x="398103" y="1278015"/>
                      <a:pt x="379570" y="1278015"/>
                    </a:cubicBezTo>
                    <a:lnTo>
                      <a:pt x="332414" y="1278015"/>
                    </a:lnTo>
                    <a:cubicBezTo>
                      <a:pt x="313881" y="1278015"/>
                      <a:pt x="298857" y="1262991"/>
                      <a:pt x="298857" y="1244458"/>
                    </a:cubicBezTo>
                    <a:lnTo>
                      <a:pt x="298857" y="1034459"/>
                    </a:lnTo>
                    <a:lnTo>
                      <a:pt x="145959" y="1034459"/>
                    </a:lnTo>
                    <a:cubicBezTo>
                      <a:pt x="65348" y="1034459"/>
                      <a:pt x="0" y="969111"/>
                      <a:pt x="0" y="888500"/>
                    </a:cubicBezTo>
                    <a:lnTo>
                      <a:pt x="0" y="685593"/>
                    </a:lnTo>
                    <a:cubicBezTo>
                      <a:pt x="0" y="625135"/>
                      <a:pt x="36759" y="573262"/>
                      <a:pt x="89145" y="551104"/>
                    </a:cubicBezTo>
                    <a:lnTo>
                      <a:pt x="112502" y="546389"/>
                    </a:lnTo>
                    <a:lnTo>
                      <a:pt x="112502" y="313459"/>
                    </a:lnTo>
                    <a:cubicBezTo>
                      <a:pt x="112502" y="140340"/>
                      <a:pt x="252842" y="0"/>
                      <a:pt x="42596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37793313-DAA4-44C6-968D-2A4F3A22E529}"/>
                  </a:ext>
                </a:extLst>
              </p:cNvPr>
              <p:cNvSpPr/>
              <p:nvPr/>
            </p:nvSpPr>
            <p:spPr bwMode="auto">
              <a:xfrm>
                <a:off x="6579657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6545305E-4904-4797-99AB-535D1DC88AFE}"/>
                  </a:ext>
                </a:extLst>
              </p:cNvPr>
              <p:cNvSpPr/>
              <p:nvPr/>
            </p:nvSpPr>
            <p:spPr bwMode="auto">
              <a:xfrm>
                <a:off x="676282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839D3351-05E3-4D30-906F-5D2B6E705B09}"/>
                  </a:ext>
                </a:extLst>
              </p:cNvPr>
              <p:cNvSpPr/>
              <p:nvPr/>
            </p:nvSpPr>
            <p:spPr bwMode="auto">
              <a:xfrm>
                <a:off x="7010616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B41234DE-CDD9-4F5D-80BD-B9B1F889BFCB}"/>
                  </a:ext>
                </a:extLst>
              </p:cNvPr>
              <p:cNvSpPr/>
              <p:nvPr/>
            </p:nvSpPr>
            <p:spPr bwMode="auto">
              <a:xfrm>
                <a:off x="718192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3" name="四角形: 角を丸くする 407">
                <a:extLst>
                  <a:ext uri="{FF2B5EF4-FFF2-40B4-BE49-F238E27FC236}">
                    <a16:creationId xmlns:a16="http://schemas.microsoft.com/office/drawing/2014/main" id="{DCDD1FC8-09B2-49B7-8293-C0AC5FE2453D}"/>
                  </a:ext>
                </a:extLst>
              </p:cNvPr>
              <p:cNvSpPr/>
              <p:nvPr/>
            </p:nvSpPr>
            <p:spPr bwMode="auto">
              <a:xfrm rot="3600000">
                <a:off x="7093882" y="3364517"/>
                <a:ext cx="312002" cy="86616"/>
              </a:xfrm>
              <a:custGeom>
                <a:avLst/>
                <a:gdLst>
                  <a:gd name="connsiteX0" fmla="*/ 0 w 355309"/>
                  <a:gd name="connsiteY0" fmla="*/ 43308 h 86615"/>
                  <a:gd name="connsiteX1" fmla="*/ 43308 w 355309"/>
                  <a:gd name="connsiteY1" fmla="*/ 0 h 86615"/>
                  <a:gd name="connsiteX2" fmla="*/ 312002 w 355309"/>
                  <a:gd name="connsiteY2" fmla="*/ 0 h 86615"/>
                  <a:gd name="connsiteX3" fmla="*/ 355310 w 355309"/>
                  <a:gd name="connsiteY3" fmla="*/ 43308 h 86615"/>
                  <a:gd name="connsiteX4" fmla="*/ 355309 w 355309"/>
                  <a:gd name="connsiteY4" fmla="*/ 43308 h 86615"/>
                  <a:gd name="connsiteX5" fmla="*/ 312001 w 355309"/>
                  <a:gd name="connsiteY5" fmla="*/ 86616 h 86615"/>
                  <a:gd name="connsiteX6" fmla="*/ 43308 w 355309"/>
                  <a:gd name="connsiteY6" fmla="*/ 86615 h 86615"/>
                  <a:gd name="connsiteX7" fmla="*/ 0 w 355309"/>
                  <a:gd name="connsiteY7" fmla="*/ 43307 h 86615"/>
                  <a:gd name="connsiteX8" fmla="*/ 0 w 355309"/>
                  <a:gd name="connsiteY8" fmla="*/ 43308 h 86615"/>
                  <a:gd name="connsiteX0" fmla="*/ 0 w 355310"/>
                  <a:gd name="connsiteY0" fmla="*/ 43308 h 134748"/>
                  <a:gd name="connsiteX1" fmla="*/ 43308 w 355310"/>
                  <a:gd name="connsiteY1" fmla="*/ 0 h 134748"/>
                  <a:gd name="connsiteX2" fmla="*/ 312002 w 355310"/>
                  <a:gd name="connsiteY2" fmla="*/ 0 h 134748"/>
                  <a:gd name="connsiteX3" fmla="*/ 355310 w 355310"/>
                  <a:gd name="connsiteY3" fmla="*/ 43308 h 134748"/>
                  <a:gd name="connsiteX4" fmla="*/ 355309 w 355310"/>
                  <a:gd name="connsiteY4" fmla="*/ 43308 h 134748"/>
                  <a:gd name="connsiteX5" fmla="*/ 312001 w 355310"/>
                  <a:gd name="connsiteY5" fmla="*/ 86616 h 134748"/>
                  <a:gd name="connsiteX6" fmla="*/ 43308 w 355310"/>
                  <a:gd name="connsiteY6" fmla="*/ 86615 h 134748"/>
                  <a:gd name="connsiteX7" fmla="*/ 0 w 355310"/>
                  <a:gd name="connsiteY7" fmla="*/ 43307 h 134748"/>
                  <a:gd name="connsiteX8" fmla="*/ 91440 w 355310"/>
                  <a:gd name="connsiteY8" fmla="*/ 134748 h 134748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7" fmla="*/ 0 w 355310"/>
                  <a:gd name="connsiteY7" fmla="*/ 43307 h 86616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0" fmla="*/ 0 w 312002"/>
                  <a:gd name="connsiteY0" fmla="*/ 0 h 86616"/>
                  <a:gd name="connsiteX1" fmla="*/ 268694 w 312002"/>
                  <a:gd name="connsiteY1" fmla="*/ 0 h 86616"/>
                  <a:gd name="connsiteX2" fmla="*/ 312002 w 312002"/>
                  <a:gd name="connsiteY2" fmla="*/ 43308 h 86616"/>
                  <a:gd name="connsiteX3" fmla="*/ 312001 w 312002"/>
                  <a:gd name="connsiteY3" fmla="*/ 43308 h 86616"/>
                  <a:gd name="connsiteX4" fmla="*/ 268693 w 312002"/>
                  <a:gd name="connsiteY4" fmla="*/ 86616 h 86616"/>
                  <a:gd name="connsiteX5" fmla="*/ 0 w 312002"/>
                  <a:gd name="connsiteY5" fmla="*/ 86615 h 8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2002" h="86616">
                    <a:moveTo>
                      <a:pt x="0" y="0"/>
                    </a:moveTo>
                    <a:lnTo>
                      <a:pt x="268694" y="0"/>
                    </a:lnTo>
                    <a:cubicBezTo>
                      <a:pt x="292612" y="0"/>
                      <a:pt x="312002" y="19390"/>
                      <a:pt x="312002" y="43308"/>
                    </a:cubicBezTo>
                    <a:lnTo>
                      <a:pt x="312001" y="43308"/>
                    </a:lnTo>
                    <a:cubicBezTo>
                      <a:pt x="312001" y="67226"/>
                      <a:pt x="292611" y="86616"/>
                      <a:pt x="268693" y="86616"/>
                    </a:cubicBezTo>
                    <a:lnTo>
                      <a:pt x="0" y="86615"/>
                    </a:lnTo>
                  </a:path>
                </a:pathLst>
              </a:cu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4" name="月 713">
                <a:extLst>
                  <a:ext uri="{FF2B5EF4-FFF2-40B4-BE49-F238E27FC236}">
                    <a16:creationId xmlns:a16="http://schemas.microsoft.com/office/drawing/2014/main" id="{433BEBDD-686E-443B-ABB3-6B525B0B4909}"/>
                  </a:ext>
                </a:extLst>
              </p:cNvPr>
              <p:cNvSpPr/>
              <p:nvPr/>
            </p:nvSpPr>
            <p:spPr bwMode="auto">
              <a:xfrm rot="13500000" flipH="1">
                <a:off x="6498941" y="3027538"/>
                <a:ext cx="45719" cy="209817"/>
              </a:xfrm>
              <a:prstGeom prst="moon">
                <a:avLst>
                  <a:gd name="adj" fmla="val 78936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5" name="月 714">
                <a:extLst>
                  <a:ext uri="{FF2B5EF4-FFF2-40B4-BE49-F238E27FC236}">
                    <a16:creationId xmlns:a16="http://schemas.microsoft.com/office/drawing/2014/main" id="{6C695D7C-DFFF-4254-846D-F1AF6D008234}"/>
                  </a:ext>
                </a:extLst>
              </p:cNvPr>
              <p:cNvSpPr/>
              <p:nvPr/>
            </p:nvSpPr>
            <p:spPr bwMode="auto">
              <a:xfrm rot="13500000" flipH="1">
                <a:off x="6546433" y="3072652"/>
                <a:ext cx="45719" cy="209817"/>
              </a:xfrm>
              <a:prstGeom prst="moon">
                <a:avLst>
                  <a:gd name="adj" fmla="val 78936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80" name="グループ化 779">
              <a:extLst>
                <a:ext uri="{FF2B5EF4-FFF2-40B4-BE49-F238E27FC236}">
                  <a16:creationId xmlns:a16="http://schemas.microsoft.com/office/drawing/2014/main" id="{23649FDC-6B62-433A-9184-01E18F2ECF33}"/>
                </a:ext>
              </a:extLst>
            </p:cNvPr>
            <p:cNvGrpSpPr/>
            <p:nvPr/>
          </p:nvGrpSpPr>
          <p:grpSpPr>
            <a:xfrm>
              <a:off x="7993824" y="2896701"/>
              <a:ext cx="922952" cy="1204103"/>
              <a:chOff x="6280800" y="2850910"/>
              <a:chExt cx="1103738" cy="1439960"/>
            </a:xfrm>
          </p:grpSpPr>
          <p:sp>
            <p:nvSpPr>
              <p:cNvPr id="781" name="四角形: 角を丸くする 780">
                <a:extLst>
                  <a:ext uri="{FF2B5EF4-FFF2-40B4-BE49-F238E27FC236}">
                    <a16:creationId xmlns:a16="http://schemas.microsoft.com/office/drawing/2014/main" id="{5D1CADFC-69B8-4A4E-B525-445139C51ABB}"/>
                  </a:ext>
                </a:extLst>
              </p:cNvPr>
              <p:cNvSpPr/>
              <p:nvPr/>
            </p:nvSpPr>
            <p:spPr bwMode="auto">
              <a:xfrm>
                <a:off x="6762822" y="376868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2" name="四角形: 角を丸くする 781">
                <a:extLst>
                  <a:ext uri="{FF2B5EF4-FFF2-40B4-BE49-F238E27FC236}">
                    <a16:creationId xmlns:a16="http://schemas.microsoft.com/office/drawing/2014/main" id="{31079876-2A4F-4985-8BF1-A3D15EBAE800}"/>
                  </a:ext>
                </a:extLst>
              </p:cNvPr>
              <p:cNvSpPr/>
              <p:nvPr/>
            </p:nvSpPr>
            <p:spPr bwMode="auto">
              <a:xfrm>
                <a:off x="6535628" y="285091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3" name="四角形: 角を丸くする 782">
                <a:extLst>
                  <a:ext uri="{FF2B5EF4-FFF2-40B4-BE49-F238E27FC236}">
                    <a16:creationId xmlns:a16="http://schemas.microsoft.com/office/drawing/2014/main" id="{D167E019-738B-437D-8B61-2ECDD6A45D57}"/>
                  </a:ext>
                </a:extLst>
              </p:cNvPr>
              <p:cNvSpPr/>
              <p:nvPr/>
            </p:nvSpPr>
            <p:spPr bwMode="auto">
              <a:xfrm>
                <a:off x="6778516" y="285091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EAD2E34F-08DC-47D2-B4A7-40D13A8196A2}"/>
                  </a:ext>
                </a:extLst>
              </p:cNvPr>
              <p:cNvSpPr/>
              <p:nvPr/>
            </p:nvSpPr>
            <p:spPr bwMode="auto">
              <a:xfrm>
                <a:off x="6280800" y="2985725"/>
                <a:ext cx="1103738" cy="1278015"/>
              </a:xfrm>
              <a:custGeom>
                <a:avLst/>
                <a:gdLst>
                  <a:gd name="connsiteX0" fmla="*/ 425961 w 1103738"/>
                  <a:gd name="connsiteY0" fmla="*/ 0 h 1278015"/>
                  <a:gd name="connsiteX1" fmla="*/ 790279 w 1103738"/>
                  <a:gd name="connsiteY1" fmla="*/ 0 h 1278015"/>
                  <a:gd name="connsiteX2" fmla="*/ 1103738 w 1103738"/>
                  <a:gd name="connsiteY2" fmla="*/ 313459 h 1278015"/>
                  <a:gd name="connsiteX3" fmla="*/ 1103738 w 1103738"/>
                  <a:gd name="connsiteY3" fmla="*/ 721001 h 1278015"/>
                  <a:gd name="connsiteX4" fmla="*/ 1050204 w 1103738"/>
                  <a:gd name="connsiteY4" fmla="*/ 896259 h 1278015"/>
                  <a:gd name="connsiteX5" fmla="*/ 1015392 w 1103738"/>
                  <a:gd name="connsiteY5" fmla="*/ 938452 h 1278015"/>
                  <a:gd name="connsiteX6" fmla="*/ 1015392 w 1103738"/>
                  <a:gd name="connsiteY6" fmla="*/ 1244458 h 1278015"/>
                  <a:gd name="connsiteX7" fmla="*/ 981835 w 1103738"/>
                  <a:gd name="connsiteY7" fmla="*/ 1278015 h 1278015"/>
                  <a:gd name="connsiteX8" fmla="*/ 934679 w 1103738"/>
                  <a:gd name="connsiteY8" fmla="*/ 1278015 h 1278015"/>
                  <a:gd name="connsiteX9" fmla="*/ 901122 w 1103738"/>
                  <a:gd name="connsiteY9" fmla="*/ 1244458 h 1278015"/>
                  <a:gd name="connsiteX10" fmla="*/ 901122 w 1103738"/>
                  <a:gd name="connsiteY10" fmla="*/ 1013294 h 1278015"/>
                  <a:gd name="connsiteX11" fmla="*/ 853452 w 1103738"/>
                  <a:gd name="connsiteY11" fmla="*/ 1028092 h 1278015"/>
                  <a:gd name="connsiteX12" fmla="*/ 844086 w 1103738"/>
                  <a:gd name="connsiteY12" fmla="*/ 1029036 h 1278015"/>
                  <a:gd name="connsiteX13" fmla="*/ 844086 w 1103738"/>
                  <a:gd name="connsiteY13" fmla="*/ 1244458 h 1278015"/>
                  <a:gd name="connsiteX14" fmla="*/ 810529 w 1103738"/>
                  <a:gd name="connsiteY14" fmla="*/ 1278015 h 1278015"/>
                  <a:gd name="connsiteX15" fmla="*/ 763373 w 1103738"/>
                  <a:gd name="connsiteY15" fmla="*/ 1278015 h 1278015"/>
                  <a:gd name="connsiteX16" fmla="*/ 729816 w 1103738"/>
                  <a:gd name="connsiteY16" fmla="*/ 1244458 h 1278015"/>
                  <a:gd name="connsiteX17" fmla="*/ 729816 w 1103738"/>
                  <a:gd name="connsiteY17" fmla="*/ 1034460 h 1278015"/>
                  <a:gd name="connsiteX18" fmla="*/ 425961 w 1103738"/>
                  <a:gd name="connsiteY18" fmla="*/ 1034460 h 1278015"/>
                  <a:gd name="connsiteX19" fmla="*/ 413127 w 1103738"/>
                  <a:gd name="connsiteY19" fmla="*/ 1033166 h 1278015"/>
                  <a:gd name="connsiteX20" fmla="*/ 413127 w 1103738"/>
                  <a:gd name="connsiteY20" fmla="*/ 1244458 h 1278015"/>
                  <a:gd name="connsiteX21" fmla="*/ 379570 w 1103738"/>
                  <a:gd name="connsiteY21" fmla="*/ 1278015 h 1278015"/>
                  <a:gd name="connsiteX22" fmla="*/ 332414 w 1103738"/>
                  <a:gd name="connsiteY22" fmla="*/ 1278015 h 1278015"/>
                  <a:gd name="connsiteX23" fmla="*/ 298857 w 1103738"/>
                  <a:gd name="connsiteY23" fmla="*/ 1244458 h 1278015"/>
                  <a:gd name="connsiteX24" fmla="*/ 298857 w 1103738"/>
                  <a:gd name="connsiteY24" fmla="*/ 1034459 h 1278015"/>
                  <a:gd name="connsiteX25" fmla="*/ 145959 w 1103738"/>
                  <a:gd name="connsiteY25" fmla="*/ 1034459 h 1278015"/>
                  <a:gd name="connsiteX26" fmla="*/ 0 w 1103738"/>
                  <a:gd name="connsiteY26" fmla="*/ 888500 h 1278015"/>
                  <a:gd name="connsiteX27" fmla="*/ 0 w 1103738"/>
                  <a:gd name="connsiteY27" fmla="*/ 685593 h 1278015"/>
                  <a:gd name="connsiteX28" fmla="*/ 89145 w 1103738"/>
                  <a:gd name="connsiteY28" fmla="*/ 551104 h 1278015"/>
                  <a:gd name="connsiteX29" fmla="*/ 112502 w 1103738"/>
                  <a:gd name="connsiteY29" fmla="*/ 546389 h 1278015"/>
                  <a:gd name="connsiteX30" fmla="*/ 112502 w 1103738"/>
                  <a:gd name="connsiteY30" fmla="*/ 313459 h 1278015"/>
                  <a:gd name="connsiteX31" fmla="*/ 425961 w 1103738"/>
                  <a:gd name="connsiteY31" fmla="*/ 0 h 1278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03738" h="1278015">
                    <a:moveTo>
                      <a:pt x="425961" y="0"/>
                    </a:moveTo>
                    <a:lnTo>
                      <a:pt x="790279" y="0"/>
                    </a:lnTo>
                    <a:cubicBezTo>
                      <a:pt x="963398" y="0"/>
                      <a:pt x="1103738" y="140340"/>
                      <a:pt x="1103738" y="313459"/>
                    </a:cubicBezTo>
                    <a:lnTo>
                      <a:pt x="1103738" y="721001"/>
                    </a:lnTo>
                    <a:cubicBezTo>
                      <a:pt x="1103738" y="785921"/>
                      <a:pt x="1084003" y="846231"/>
                      <a:pt x="1050204" y="896259"/>
                    </a:cubicBezTo>
                    <a:lnTo>
                      <a:pt x="1015392" y="938452"/>
                    </a:lnTo>
                    <a:lnTo>
                      <a:pt x="1015392" y="1244458"/>
                    </a:lnTo>
                    <a:cubicBezTo>
                      <a:pt x="1015392" y="1262991"/>
                      <a:pt x="1000368" y="1278015"/>
                      <a:pt x="981835" y="1278015"/>
                    </a:cubicBezTo>
                    <a:lnTo>
                      <a:pt x="934679" y="1278015"/>
                    </a:lnTo>
                    <a:cubicBezTo>
                      <a:pt x="916146" y="1278015"/>
                      <a:pt x="901122" y="1262991"/>
                      <a:pt x="901122" y="1244458"/>
                    </a:cubicBezTo>
                    <a:lnTo>
                      <a:pt x="901122" y="1013294"/>
                    </a:lnTo>
                    <a:lnTo>
                      <a:pt x="853452" y="1028092"/>
                    </a:lnTo>
                    <a:lnTo>
                      <a:pt x="844086" y="1029036"/>
                    </a:lnTo>
                    <a:lnTo>
                      <a:pt x="844086" y="1244458"/>
                    </a:lnTo>
                    <a:cubicBezTo>
                      <a:pt x="844086" y="1262991"/>
                      <a:pt x="829062" y="1278015"/>
                      <a:pt x="810529" y="1278015"/>
                    </a:cubicBezTo>
                    <a:lnTo>
                      <a:pt x="763373" y="1278015"/>
                    </a:lnTo>
                    <a:cubicBezTo>
                      <a:pt x="744840" y="1278015"/>
                      <a:pt x="729816" y="1262991"/>
                      <a:pt x="729816" y="1244458"/>
                    </a:cubicBezTo>
                    <a:lnTo>
                      <a:pt x="729816" y="1034460"/>
                    </a:lnTo>
                    <a:lnTo>
                      <a:pt x="425961" y="1034460"/>
                    </a:lnTo>
                    <a:lnTo>
                      <a:pt x="413127" y="1033166"/>
                    </a:lnTo>
                    <a:lnTo>
                      <a:pt x="413127" y="1244458"/>
                    </a:lnTo>
                    <a:cubicBezTo>
                      <a:pt x="413127" y="1262991"/>
                      <a:pt x="398103" y="1278015"/>
                      <a:pt x="379570" y="1278015"/>
                    </a:cubicBezTo>
                    <a:lnTo>
                      <a:pt x="332414" y="1278015"/>
                    </a:lnTo>
                    <a:cubicBezTo>
                      <a:pt x="313881" y="1278015"/>
                      <a:pt x="298857" y="1262991"/>
                      <a:pt x="298857" y="1244458"/>
                    </a:cubicBezTo>
                    <a:lnTo>
                      <a:pt x="298857" y="1034459"/>
                    </a:lnTo>
                    <a:lnTo>
                      <a:pt x="145959" y="1034459"/>
                    </a:lnTo>
                    <a:cubicBezTo>
                      <a:pt x="65348" y="1034459"/>
                      <a:pt x="0" y="969111"/>
                      <a:pt x="0" y="888500"/>
                    </a:cubicBezTo>
                    <a:lnTo>
                      <a:pt x="0" y="685593"/>
                    </a:lnTo>
                    <a:cubicBezTo>
                      <a:pt x="0" y="625135"/>
                      <a:pt x="36759" y="573262"/>
                      <a:pt x="89145" y="551104"/>
                    </a:cubicBezTo>
                    <a:lnTo>
                      <a:pt x="112502" y="546389"/>
                    </a:lnTo>
                    <a:lnTo>
                      <a:pt x="112502" y="313459"/>
                    </a:lnTo>
                    <a:cubicBezTo>
                      <a:pt x="112502" y="140340"/>
                      <a:pt x="252842" y="0"/>
                      <a:pt x="425961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710240DC-3C19-49F1-86B2-0D15DECD63C5}"/>
                  </a:ext>
                </a:extLst>
              </p:cNvPr>
              <p:cNvSpPr/>
              <p:nvPr/>
            </p:nvSpPr>
            <p:spPr bwMode="auto">
              <a:xfrm rot="18900000">
                <a:off x="6316904" y="3600899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63B2AC85-E02B-4ED0-94F2-6AF7A2EB17F6}"/>
                  </a:ext>
                </a:extLst>
              </p:cNvPr>
              <p:cNvSpPr/>
              <p:nvPr/>
            </p:nvSpPr>
            <p:spPr bwMode="auto">
              <a:xfrm>
                <a:off x="6579657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DBB3A264-A414-41A3-96E3-10EB632D63B3}"/>
                  </a:ext>
                </a:extLst>
              </p:cNvPr>
              <p:cNvSpPr/>
              <p:nvPr/>
            </p:nvSpPr>
            <p:spPr bwMode="auto">
              <a:xfrm>
                <a:off x="676282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461C3650-87D5-4E2A-9727-626A2156B4C8}"/>
                  </a:ext>
                </a:extLst>
              </p:cNvPr>
              <p:cNvSpPr/>
              <p:nvPr/>
            </p:nvSpPr>
            <p:spPr bwMode="auto">
              <a:xfrm>
                <a:off x="7010616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17BE5B10-E85A-4FE4-95FE-B1C8559A8F7F}"/>
                  </a:ext>
                </a:extLst>
              </p:cNvPr>
              <p:cNvSpPr/>
              <p:nvPr/>
            </p:nvSpPr>
            <p:spPr bwMode="auto">
              <a:xfrm>
                <a:off x="718192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0" name="四角形: 角を丸くする 407">
                <a:extLst>
                  <a:ext uri="{FF2B5EF4-FFF2-40B4-BE49-F238E27FC236}">
                    <a16:creationId xmlns:a16="http://schemas.microsoft.com/office/drawing/2014/main" id="{048A648E-2FFE-4032-8C3E-3F3927219EBA}"/>
                  </a:ext>
                </a:extLst>
              </p:cNvPr>
              <p:cNvSpPr/>
              <p:nvPr/>
            </p:nvSpPr>
            <p:spPr bwMode="auto">
              <a:xfrm rot="3600000">
                <a:off x="7093882" y="3364517"/>
                <a:ext cx="312002" cy="86616"/>
              </a:xfrm>
              <a:custGeom>
                <a:avLst/>
                <a:gdLst>
                  <a:gd name="connsiteX0" fmla="*/ 0 w 355309"/>
                  <a:gd name="connsiteY0" fmla="*/ 43308 h 86615"/>
                  <a:gd name="connsiteX1" fmla="*/ 43308 w 355309"/>
                  <a:gd name="connsiteY1" fmla="*/ 0 h 86615"/>
                  <a:gd name="connsiteX2" fmla="*/ 312002 w 355309"/>
                  <a:gd name="connsiteY2" fmla="*/ 0 h 86615"/>
                  <a:gd name="connsiteX3" fmla="*/ 355310 w 355309"/>
                  <a:gd name="connsiteY3" fmla="*/ 43308 h 86615"/>
                  <a:gd name="connsiteX4" fmla="*/ 355309 w 355309"/>
                  <a:gd name="connsiteY4" fmla="*/ 43308 h 86615"/>
                  <a:gd name="connsiteX5" fmla="*/ 312001 w 355309"/>
                  <a:gd name="connsiteY5" fmla="*/ 86616 h 86615"/>
                  <a:gd name="connsiteX6" fmla="*/ 43308 w 355309"/>
                  <a:gd name="connsiteY6" fmla="*/ 86615 h 86615"/>
                  <a:gd name="connsiteX7" fmla="*/ 0 w 355309"/>
                  <a:gd name="connsiteY7" fmla="*/ 43307 h 86615"/>
                  <a:gd name="connsiteX8" fmla="*/ 0 w 355309"/>
                  <a:gd name="connsiteY8" fmla="*/ 43308 h 86615"/>
                  <a:gd name="connsiteX0" fmla="*/ 0 w 355310"/>
                  <a:gd name="connsiteY0" fmla="*/ 43308 h 134748"/>
                  <a:gd name="connsiteX1" fmla="*/ 43308 w 355310"/>
                  <a:gd name="connsiteY1" fmla="*/ 0 h 134748"/>
                  <a:gd name="connsiteX2" fmla="*/ 312002 w 355310"/>
                  <a:gd name="connsiteY2" fmla="*/ 0 h 134748"/>
                  <a:gd name="connsiteX3" fmla="*/ 355310 w 355310"/>
                  <a:gd name="connsiteY3" fmla="*/ 43308 h 134748"/>
                  <a:gd name="connsiteX4" fmla="*/ 355309 w 355310"/>
                  <a:gd name="connsiteY4" fmla="*/ 43308 h 134748"/>
                  <a:gd name="connsiteX5" fmla="*/ 312001 w 355310"/>
                  <a:gd name="connsiteY5" fmla="*/ 86616 h 134748"/>
                  <a:gd name="connsiteX6" fmla="*/ 43308 w 355310"/>
                  <a:gd name="connsiteY6" fmla="*/ 86615 h 134748"/>
                  <a:gd name="connsiteX7" fmla="*/ 0 w 355310"/>
                  <a:gd name="connsiteY7" fmla="*/ 43307 h 134748"/>
                  <a:gd name="connsiteX8" fmla="*/ 91440 w 355310"/>
                  <a:gd name="connsiteY8" fmla="*/ 134748 h 134748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7" fmla="*/ 0 w 355310"/>
                  <a:gd name="connsiteY7" fmla="*/ 43307 h 86616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0" fmla="*/ 0 w 312002"/>
                  <a:gd name="connsiteY0" fmla="*/ 0 h 86616"/>
                  <a:gd name="connsiteX1" fmla="*/ 268694 w 312002"/>
                  <a:gd name="connsiteY1" fmla="*/ 0 h 86616"/>
                  <a:gd name="connsiteX2" fmla="*/ 312002 w 312002"/>
                  <a:gd name="connsiteY2" fmla="*/ 43308 h 86616"/>
                  <a:gd name="connsiteX3" fmla="*/ 312001 w 312002"/>
                  <a:gd name="connsiteY3" fmla="*/ 43308 h 86616"/>
                  <a:gd name="connsiteX4" fmla="*/ 268693 w 312002"/>
                  <a:gd name="connsiteY4" fmla="*/ 86616 h 86616"/>
                  <a:gd name="connsiteX5" fmla="*/ 0 w 312002"/>
                  <a:gd name="connsiteY5" fmla="*/ 86615 h 8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2002" h="86616">
                    <a:moveTo>
                      <a:pt x="0" y="0"/>
                    </a:moveTo>
                    <a:lnTo>
                      <a:pt x="268694" y="0"/>
                    </a:lnTo>
                    <a:cubicBezTo>
                      <a:pt x="292612" y="0"/>
                      <a:pt x="312002" y="19390"/>
                      <a:pt x="312002" y="43308"/>
                    </a:cubicBezTo>
                    <a:lnTo>
                      <a:pt x="312001" y="43308"/>
                    </a:lnTo>
                    <a:cubicBezTo>
                      <a:pt x="312001" y="67226"/>
                      <a:pt x="292611" y="86616"/>
                      <a:pt x="268693" y="86616"/>
                    </a:cubicBezTo>
                    <a:lnTo>
                      <a:pt x="0" y="86615"/>
                    </a:lnTo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1" name="月 790">
                <a:extLst>
                  <a:ext uri="{FF2B5EF4-FFF2-40B4-BE49-F238E27FC236}">
                    <a16:creationId xmlns:a16="http://schemas.microsoft.com/office/drawing/2014/main" id="{D6E67689-5304-484C-85B7-1E7AF4BB7368}"/>
                  </a:ext>
                </a:extLst>
              </p:cNvPr>
              <p:cNvSpPr/>
              <p:nvPr/>
            </p:nvSpPr>
            <p:spPr bwMode="auto">
              <a:xfrm rot="13500000" flipH="1">
                <a:off x="6498941" y="3027538"/>
                <a:ext cx="45719" cy="209817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2" name="月 791">
                <a:extLst>
                  <a:ext uri="{FF2B5EF4-FFF2-40B4-BE49-F238E27FC236}">
                    <a16:creationId xmlns:a16="http://schemas.microsoft.com/office/drawing/2014/main" id="{7292CD0B-20AE-4329-A92A-FB92596B0C81}"/>
                  </a:ext>
                </a:extLst>
              </p:cNvPr>
              <p:cNvSpPr/>
              <p:nvPr/>
            </p:nvSpPr>
            <p:spPr bwMode="auto">
              <a:xfrm rot="13500000" flipH="1">
                <a:off x="6546433" y="3072652"/>
                <a:ext cx="45719" cy="209817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6DA107A-B811-47CA-B069-7C07CAB586E1}"/>
              </a:ext>
            </a:extLst>
          </p:cNvPr>
          <p:cNvGrpSpPr/>
          <p:nvPr/>
        </p:nvGrpSpPr>
        <p:grpSpPr>
          <a:xfrm>
            <a:off x="7993824" y="4885675"/>
            <a:ext cx="1395277" cy="1204103"/>
            <a:chOff x="7993824" y="4885675"/>
            <a:chExt cx="1395277" cy="1204103"/>
          </a:xfrm>
        </p:grpSpPr>
        <p:grpSp>
          <p:nvGrpSpPr>
            <p:cNvPr id="758" name="グループ化 757">
              <a:extLst>
                <a:ext uri="{FF2B5EF4-FFF2-40B4-BE49-F238E27FC236}">
                  <a16:creationId xmlns:a16="http://schemas.microsoft.com/office/drawing/2014/main" id="{3CAE657F-4C12-488E-AF84-DE88C1A89E0A}"/>
                </a:ext>
              </a:extLst>
            </p:cNvPr>
            <p:cNvGrpSpPr/>
            <p:nvPr/>
          </p:nvGrpSpPr>
          <p:grpSpPr>
            <a:xfrm>
              <a:off x="8807604" y="5331145"/>
              <a:ext cx="581497" cy="758633"/>
              <a:chOff x="6700388" y="5332621"/>
              <a:chExt cx="684149" cy="892555"/>
            </a:xfrm>
          </p:grpSpPr>
          <p:sp>
            <p:nvSpPr>
              <p:cNvPr id="759" name="四角形: 角を丸くする 758">
                <a:extLst>
                  <a:ext uri="{FF2B5EF4-FFF2-40B4-BE49-F238E27FC236}">
                    <a16:creationId xmlns:a16="http://schemas.microsoft.com/office/drawing/2014/main" id="{136CAC55-3394-4F0B-B305-E085B519CBC2}"/>
                  </a:ext>
                </a:extLst>
              </p:cNvPr>
              <p:cNvSpPr/>
              <p:nvPr/>
            </p:nvSpPr>
            <p:spPr bwMode="auto">
              <a:xfrm>
                <a:off x="6999168" y="5901501"/>
                <a:ext cx="70830" cy="306858"/>
              </a:xfrm>
              <a:prstGeom prst="roundRect">
                <a:avLst>
                  <a:gd name="adj" fmla="val 2936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0" name="四角形: 角を丸くする 759">
                <a:extLst>
                  <a:ext uri="{FF2B5EF4-FFF2-40B4-BE49-F238E27FC236}">
                    <a16:creationId xmlns:a16="http://schemas.microsoft.com/office/drawing/2014/main" id="{7BC00D3A-BF8A-4741-AAF7-B3B17C563815}"/>
                  </a:ext>
                </a:extLst>
              </p:cNvPr>
              <p:cNvSpPr/>
              <p:nvPr/>
            </p:nvSpPr>
            <p:spPr bwMode="auto">
              <a:xfrm>
                <a:off x="6858342" y="5332621"/>
                <a:ext cx="101521" cy="16712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1" name="四角形: 角を丸くする 760">
                <a:extLst>
                  <a:ext uri="{FF2B5EF4-FFF2-40B4-BE49-F238E27FC236}">
                    <a16:creationId xmlns:a16="http://schemas.microsoft.com/office/drawing/2014/main" id="{B9F20240-4E11-452C-9B1E-552C28242560}"/>
                  </a:ext>
                </a:extLst>
              </p:cNvPr>
              <p:cNvSpPr/>
              <p:nvPr/>
            </p:nvSpPr>
            <p:spPr bwMode="auto">
              <a:xfrm>
                <a:off x="7008896" y="5332621"/>
                <a:ext cx="101521" cy="16712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811A7DEE-7A8D-4640-9075-FF6AF9F529C9}"/>
                  </a:ext>
                </a:extLst>
              </p:cNvPr>
              <p:cNvSpPr/>
              <p:nvPr/>
            </p:nvSpPr>
            <p:spPr bwMode="auto">
              <a:xfrm>
                <a:off x="6700388" y="5416186"/>
                <a:ext cx="684149" cy="792174"/>
              </a:xfrm>
              <a:custGeom>
                <a:avLst/>
                <a:gdLst>
                  <a:gd name="connsiteX0" fmla="*/ 425961 w 1103738"/>
                  <a:gd name="connsiteY0" fmla="*/ 0 h 1278015"/>
                  <a:gd name="connsiteX1" fmla="*/ 790279 w 1103738"/>
                  <a:gd name="connsiteY1" fmla="*/ 0 h 1278015"/>
                  <a:gd name="connsiteX2" fmla="*/ 1103738 w 1103738"/>
                  <a:gd name="connsiteY2" fmla="*/ 313459 h 1278015"/>
                  <a:gd name="connsiteX3" fmla="*/ 1103738 w 1103738"/>
                  <a:gd name="connsiteY3" fmla="*/ 721001 h 1278015"/>
                  <a:gd name="connsiteX4" fmla="*/ 1050204 w 1103738"/>
                  <a:gd name="connsiteY4" fmla="*/ 896259 h 1278015"/>
                  <a:gd name="connsiteX5" fmla="*/ 1015392 w 1103738"/>
                  <a:gd name="connsiteY5" fmla="*/ 938452 h 1278015"/>
                  <a:gd name="connsiteX6" fmla="*/ 1015392 w 1103738"/>
                  <a:gd name="connsiteY6" fmla="*/ 1244458 h 1278015"/>
                  <a:gd name="connsiteX7" fmla="*/ 981835 w 1103738"/>
                  <a:gd name="connsiteY7" fmla="*/ 1278015 h 1278015"/>
                  <a:gd name="connsiteX8" fmla="*/ 934679 w 1103738"/>
                  <a:gd name="connsiteY8" fmla="*/ 1278015 h 1278015"/>
                  <a:gd name="connsiteX9" fmla="*/ 901122 w 1103738"/>
                  <a:gd name="connsiteY9" fmla="*/ 1244458 h 1278015"/>
                  <a:gd name="connsiteX10" fmla="*/ 901122 w 1103738"/>
                  <a:gd name="connsiteY10" fmla="*/ 1013294 h 1278015"/>
                  <a:gd name="connsiteX11" fmla="*/ 853452 w 1103738"/>
                  <a:gd name="connsiteY11" fmla="*/ 1028092 h 1278015"/>
                  <a:gd name="connsiteX12" fmla="*/ 844086 w 1103738"/>
                  <a:gd name="connsiteY12" fmla="*/ 1029036 h 1278015"/>
                  <a:gd name="connsiteX13" fmla="*/ 844086 w 1103738"/>
                  <a:gd name="connsiteY13" fmla="*/ 1244458 h 1278015"/>
                  <a:gd name="connsiteX14" fmla="*/ 810529 w 1103738"/>
                  <a:gd name="connsiteY14" fmla="*/ 1278015 h 1278015"/>
                  <a:gd name="connsiteX15" fmla="*/ 763373 w 1103738"/>
                  <a:gd name="connsiteY15" fmla="*/ 1278015 h 1278015"/>
                  <a:gd name="connsiteX16" fmla="*/ 729816 w 1103738"/>
                  <a:gd name="connsiteY16" fmla="*/ 1244458 h 1278015"/>
                  <a:gd name="connsiteX17" fmla="*/ 729816 w 1103738"/>
                  <a:gd name="connsiteY17" fmla="*/ 1034460 h 1278015"/>
                  <a:gd name="connsiteX18" fmla="*/ 425961 w 1103738"/>
                  <a:gd name="connsiteY18" fmla="*/ 1034460 h 1278015"/>
                  <a:gd name="connsiteX19" fmla="*/ 413127 w 1103738"/>
                  <a:gd name="connsiteY19" fmla="*/ 1033166 h 1278015"/>
                  <a:gd name="connsiteX20" fmla="*/ 413127 w 1103738"/>
                  <a:gd name="connsiteY20" fmla="*/ 1244458 h 1278015"/>
                  <a:gd name="connsiteX21" fmla="*/ 379570 w 1103738"/>
                  <a:gd name="connsiteY21" fmla="*/ 1278015 h 1278015"/>
                  <a:gd name="connsiteX22" fmla="*/ 332414 w 1103738"/>
                  <a:gd name="connsiteY22" fmla="*/ 1278015 h 1278015"/>
                  <a:gd name="connsiteX23" fmla="*/ 298857 w 1103738"/>
                  <a:gd name="connsiteY23" fmla="*/ 1244458 h 1278015"/>
                  <a:gd name="connsiteX24" fmla="*/ 298857 w 1103738"/>
                  <a:gd name="connsiteY24" fmla="*/ 1034459 h 1278015"/>
                  <a:gd name="connsiteX25" fmla="*/ 145959 w 1103738"/>
                  <a:gd name="connsiteY25" fmla="*/ 1034459 h 1278015"/>
                  <a:gd name="connsiteX26" fmla="*/ 0 w 1103738"/>
                  <a:gd name="connsiteY26" fmla="*/ 888500 h 1278015"/>
                  <a:gd name="connsiteX27" fmla="*/ 0 w 1103738"/>
                  <a:gd name="connsiteY27" fmla="*/ 685593 h 1278015"/>
                  <a:gd name="connsiteX28" fmla="*/ 89145 w 1103738"/>
                  <a:gd name="connsiteY28" fmla="*/ 551104 h 1278015"/>
                  <a:gd name="connsiteX29" fmla="*/ 112502 w 1103738"/>
                  <a:gd name="connsiteY29" fmla="*/ 546389 h 1278015"/>
                  <a:gd name="connsiteX30" fmla="*/ 112502 w 1103738"/>
                  <a:gd name="connsiteY30" fmla="*/ 313459 h 1278015"/>
                  <a:gd name="connsiteX31" fmla="*/ 425961 w 1103738"/>
                  <a:gd name="connsiteY31" fmla="*/ 0 h 1278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03738" h="1278015">
                    <a:moveTo>
                      <a:pt x="425961" y="0"/>
                    </a:moveTo>
                    <a:lnTo>
                      <a:pt x="790279" y="0"/>
                    </a:lnTo>
                    <a:cubicBezTo>
                      <a:pt x="963398" y="0"/>
                      <a:pt x="1103738" y="140340"/>
                      <a:pt x="1103738" y="313459"/>
                    </a:cubicBezTo>
                    <a:lnTo>
                      <a:pt x="1103738" y="721001"/>
                    </a:lnTo>
                    <a:cubicBezTo>
                      <a:pt x="1103738" y="785921"/>
                      <a:pt x="1084003" y="846231"/>
                      <a:pt x="1050204" y="896259"/>
                    </a:cubicBezTo>
                    <a:lnTo>
                      <a:pt x="1015392" y="938452"/>
                    </a:lnTo>
                    <a:lnTo>
                      <a:pt x="1015392" y="1244458"/>
                    </a:lnTo>
                    <a:cubicBezTo>
                      <a:pt x="1015392" y="1262991"/>
                      <a:pt x="1000368" y="1278015"/>
                      <a:pt x="981835" y="1278015"/>
                    </a:cubicBezTo>
                    <a:lnTo>
                      <a:pt x="934679" y="1278015"/>
                    </a:lnTo>
                    <a:cubicBezTo>
                      <a:pt x="916146" y="1278015"/>
                      <a:pt x="901122" y="1262991"/>
                      <a:pt x="901122" y="1244458"/>
                    </a:cubicBezTo>
                    <a:lnTo>
                      <a:pt x="901122" y="1013294"/>
                    </a:lnTo>
                    <a:lnTo>
                      <a:pt x="853452" y="1028092"/>
                    </a:lnTo>
                    <a:lnTo>
                      <a:pt x="844086" y="1029036"/>
                    </a:lnTo>
                    <a:lnTo>
                      <a:pt x="844086" y="1244458"/>
                    </a:lnTo>
                    <a:cubicBezTo>
                      <a:pt x="844086" y="1262991"/>
                      <a:pt x="829062" y="1278015"/>
                      <a:pt x="810529" y="1278015"/>
                    </a:cubicBezTo>
                    <a:lnTo>
                      <a:pt x="763373" y="1278015"/>
                    </a:lnTo>
                    <a:cubicBezTo>
                      <a:pt x="744840" y="1278015"/>
                      <a:pt x="729816" y="1262991"/>
                      <a:pt x="729816" y="1244458"/>
                    </a:cubicBezTo>
                    <a:lnTo>
                      <a:pt x="729816" y="1034460"/>
                    </a:lnTo>
                    <a:lnTo>
                      <a:pt x="425961" y="1034460"/>
                    </a:lnTo>
                    <a:lnTo>
                      <a:pt x="413127" y="1033166"/>
                    </a:lnTo>
                    <a:lnTo>
                      <a:pt x="413127" y="1244458"/>
                    </a:lnTo>
                    <a:cubicBezTo>
                      <a:pt x="413127" y="1262991"/>
                      <a:pt x="398103" y="1278015"/>
                      <a:pt x="379570" y="1278015"/>
                    </a:cubicBezTo>
                    <a:lnTo>
                      <a:pt x="332414" y="1278015"/>
                    </a:lnTo>
                    <a:cubicBezTo>
                      <a:pt x="313881" y="1278015"/>
                      <a:pt x="298857" y="1262991"/>
                      <a:pt x="298857" y="1244458"/>
                    </a:cubicBezTo>
                    <a:lnTo>
                      <a:pt x="298857" y="1034459"/>
                    </a:lnTo>
                    <a:lnTo>
                      <a:pt x="145959" y="1034459"/>
                    </a:lnTo>
                    <a:cubicBezTo>
                      <a:pt x="65348" y="1034459"/>
                      <a:pt x="0" y="969111"/>
                      <a:pt x="0" y="888500"/>
                    </a:cubicBezTo>
                    <a:lnTo>
                      <a:pt x="0" y="685593"/>
                    </a:lnTo>
                    <a:cubicBezTo>
                      <a:pt x="0" y="625135"/>
                      <a:pt x="36759" y="573262"/>
                      <a:pt x="89145" y="551104"/>
                    </a:cubicBezTo>
                    <a:lnTo>
                      <a:pt x="112502" y="546389"/>
                    </a:lnTo>
                    <a:lnTo>
                      <a:pt x="112502" y="313459"/>
                    </a:lnTo>
                    <a:cubicBezTo>
                      <a:pt x="112502" y="140340"/>
                      <a:pt x="252842" y="0"/>
                      <a:pt x="425961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CA110F58-CFB3-4FAD-84BF-C00BE6F21A47}"/>
                  </a:ext>
                </a:extLst>
              </p:cNvPr>
              <p:cNvSpPr/>
              <p:nvPr/>
            </p:nvSpPr>
            <p:spPr bwMode="auto">
              <a:xfrm>
                <a:off x="6885634" y="6160228"/>
                <a:ext cx="70830" cy="64948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D5FA2841-BC3F-4AD3-A58D-095D082025B6}"/>
                  </a:ext>
                </a:extLst>
              </p:cNvPr>
              <p:cNvSpPr/>
              <p:nvPr/>
            </p:nvSpPr>
            <p:spPr bwMode="auto">
              <a:xfrm>
                <a:off x="6999168" y="6160228"/>
                <a:ext cx="70830" cy="64948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07606C24-B50E-4E92-8A01-FDFC0FAF9462}"/>
                  </a:ext>
                </a:extLst>
              </p:cNvPr>
              <p:cNvSpPr/>
              <p:nvPr/>
            </p:nvSpPr>
            <p:spPr bwMode="auto">
              <a:xfrm>
                <a:off x="7152762" y="6160228"/>
                <a:ext cx="70830" cy="64948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E9F488A3-09C5-4658-A097-B274EA8BDD9B}"/>
                  </a:ext>
                </a:extLst>
              </p:cNvPr>
              <p:cNvSpPr/>
              <p:nvPr/>
            </p:nvSpPr>
            <p:spPr bwMode="auto">
              <a:xfrm>
                <a:off x="7258946" y="6160228"/>
                <a:ext cx="70830" cy="64948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7" name="四角形: 角を丸くする 407">
                <a:extLst>
                  <a:ext uri="{FF2B5EF4-FFF2-40B4-BE49-F238E27FC236}">
                    <a16:creationId xmlns:a16="http://schemas.microsoft.com/office/drawing/2014/main" id="{36387C45-FB67-42AC-998E-7C936E302685}"/>
                  </a:ext>
                </a:extLst>
              </p:cNvPr>
              <p:cNvSpPr/>
              <p:nvPr/>
            </p:nvSpPr>
            <p:spPr bwMode="auto">
              <a:xfrm rot="3600000">
                <a:off x="7204375" y="5650979"/>
                <a:ext cx="193394" cy="53689"/>
              </a:xfrm>
              <a:custGeom>
                <a:avLst/>
                <a:gdLst>
                  <a:gd name="connsiteX0" fmla="*/ 0 w 355309"/>
                  <a:gd name="connsiteY0" fmla="*/ 43308 h 86615"/>
                  <a:gd name="connsiteX1" fmla="*/ 43308 w 355309"/>
                  <a:gd name="connsiteY1" fmla="*/ 0 h 86615"/>
                  <a:gd name="connsiteX2" fmla="*/ 312002 w 355309"/>
                  <a:gd name="connsiteY2" fmla="*/ 0 h 86615"/>
                  <a:gd name="connsiteX3" fmla="*/ 355310 w 355309"/>
                  <a:gd name="connsiteY3" fmla="*/ 43308 h 86615"/>
                  <a:gd name="connsiteX4" fmla="*/ 355309 w 355309"/>
                  <a:gd name="connsiteY4" fmla="*/ 43308 h 86615"/>
                  <a:gd name="connsiteX5" fmla="*/ 312001 w 355309"/>
                  <a:gd name="connsiteY5" fmla="*/ 86616 h 86615"/>
                  <a:gd name="connsiteX6" fmla="*/ 43308 w 355309"/>
                  <a:gd name="connsiteY6" fmla="*/ 86615 h 86615"/>
                  <a:gd name="connsiteX7" fmla="*/ 0 w 355309"/>
                  <a:gd name="connsiteY7" fmla="*/ 43307 h 86615"/>
                  <a:gd name="connsiteX8" fmla="*/ 0 w 355309"/>
                  <a:gd name="connsiteY8" fmla="*/ 43308 h 86615"/>
                  <a:gd name="connsiteX0" fmla="*/ 0 w 355310"/>
                  <a:gd name="connsiteY0" fmla="*/ 43308 h 134748"/>
                  <a:gd name="connsiteX1" fmla="*/ 43308 w 355310"/>
                  <a:gd name="connsiteY1" fmla="*/ 0 h 134748"/>
                  <a:gd name="connsiteX2" fmla="*/ 312002 w 355310"/>
                  <a:gd name="connsiteY2" fmla="*/ 0 h 134748"/>
                  <a:gd name="connsiteX3" fmla="*/ 355310 w 355310"/>
                  <a:gd name="connsiteY3" fmla="*/ 43308 h 134748"/>
                  <a:gd name="connsiteX4" fmla="*/ 355309 w 355310"/>
                  <a:gd name="connsiteY4" fmla="*/ 43308 h 134748"/>
                  <a:gd name="connsiteX5" fmla="*/ 312001 w 355310"/>
                  <a:gd name="connsiteY5" fmla="*/ 86616 h 134748"/>
                  <a:gd name="connsiteX6" fmla="*/ 43308 w 355310"/>
                  <a:gd name="connsiteY6" fmla="*/ 86615 h 134748"/>
                  <a:gd name="connsiteX7" fmla="*/ 0 w 355310"/>
                  <a:gd name="connsiteY7" fmla="*/ 43307 h 134748"/>
                  <a:gd name="connsiteX8" fmla="*/ 91440 w 355310"/>
                  <a:gd name="connsiteY8" fmla="*/ 134748 h 134748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7" fmla="*/ 0 w 355310"/>
                  <a:gd name="connsiteY7" fmla="*/ 43307 h 86616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0" fmla="*/ 0 w 312002"/>
                  <a:gd name="connsiteY0" fmla="*/ 0 h 86616"/>
                  <a:gd name="connsiteX1" fmla="*/ 268694 w 312002"/>
                  <a:gd name="connsiteY1" fmla="*/ 0 h 86616"/>
                  <a:gd name="connsiteX2" fmla="*/ 312002 w 312002"/>
                  <a:gd name="connsiteY2" fmla="*/ 43308 h 86616"/>
                  <a:gd name="connsiteX3" fmla="*/ 312001 w 312002"/>
                  <a:gd name="connsiteY3" fmla="*/ 43308 h 86616"/>
                  <a:gd name="connsiteX4" fmla="*/ 268693 w 312002"/>
                  <a:gd name="connsiteY4" fmla="*/ 86616 h 86616"/>
                  <a:gd name="connsiteX5" fmla="*/ 0 w 312002"/>
                  <a:gd name="connsiteY5" fmla="*/ 86615 h 8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2002" h="86616">
                    <a:moveTo>
                      <a:pt x="0" y="0"/>
                    </a:moveTo>
                    <a:lnTo>
                      <a:pt x="268694" y="0"/>
                    </a:lnTo>
                    <a:cubicBezTo>
                      <a:pt x="292612" y="0"/>
                      <a:pt x="312002" y="19390"/>
                      <a:pt x="312002" y="43308"/>
                    </a:cubicBezTo>
                    <a:lnTo>
                      <a:pt x="312001" y="43308"/>
                    </a:lnTo>
                    <a:cubicBezTo>
                      <a:pt x="312001" y="67226"/>
                      <a:pt x="292611" y="86616"/>
                      <a:pt x="268693" y="86616"/>
                    </a:cubicBezTo>
                    <a:lnTo>
                      <a:pt x="0" y="86615"/>
                    </a:lnTo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3BF36E29-F2A5-4C9D-8ABA-4541FD371B1B}"/>
                  </a:ext>
                </a:extLst>
              </p:cNvPr>
              <p:cNvSpPr/>
              <p:nvPr/>
            </p:nvSpPr>
            <p:spPr bwMode="auto">
              <a:xfrm>
                <a:off x="6894386" y="5439864"/>
                <a:ext cx="174483" cy="117038"/>
              </a:xfrm>
              <a:custGeom>
                <a:avLst/>
                <a:gdLst>
                  <a:gd name="connsiteX0" fmla="*/ 277365 w 554730"/>
                  <a:gd name="connsiteY0" fmla="*/ 142875 h 188817"/>
                  <a:gd name="connsiteX1" fmla="*/ 534708 w 554730"/>
                  <a:gd name="connsiteY1" fmla="*/ 160968 h 188817"/>
                  <a:gd name="connsiteX2" fmla="*/ 554730 w 554730"/>
                  <a:gd name="connsiteY2" fmla="*/ 165846 h 188817"/>
                  <a:gd name="connsiteX3" fmla="*/ 534708 w 554730"/>
                  <a:gd name="connsiteY3" fmla="*/ 170724 h 188817"/>
                  <a:gd name="connsiteX4" fmla="*/ 277365 w 554730"/>
                  <a:gd name="connsiteY4" fmla="*/ 188817 h 188817"/>
                  <a:gd name="connsiteX5" fmla="*/ 20022 w 554730"/>
                  <a:gd name="connsiteY5" fmla="*/ 170724 h 188817"/>
                  <a:gd name="connsiteX6" fmla="*/ 0 w 554730"/>
                  <a:gd name="connsiteY6" fmla="*/ 165846 h 188817"/>
                  <a:gd name="connsiteX7" fmla="*/ 20022 w 554730"/>
                  <a:gd name="connsiteY7" fmla="*/ 160968 h 188817"/>
                  <a:gd name="connsiteX8" fmla="*/ 277365 w 554730"/>
                  <a:gd name="connsiteY8" fmla="*/ 142875 h 188817"/>
                  <a:gd name="connsiteX9" fmla="*/ 277365 w 554730"/>
                  <a:gd name="connsiteY9" fmla="*/ 71437 h 188817"/>
                  <a:gd name="connsiteX10" fmla="*/ 534708 w 554730"/>
                  <a:gd name="connsiteY10" fmla="*/ 89530 h 188817"/>
                  <a:gd name="connsiteX11" fmla="*/ 554730 w 554730"/>
                  <a:gd name="connsiteY11" fmla="*/ 94408 h 188817"/>
                  <a:gd name="connsiteX12" fmla="*/ 534708 w 554730"/>
                  <a:gd name="connsiteY12" fmla="*/ 99286 h 188817"/>
                  <a:gd name="connsiteX13" fmla="*/ 277365 w 554730"/>
                  <a:gd name="connsiteY13" fmla="*/ 117379 h 188817"/>
                  <a:gd name="connsiteX14" fmla="*/ 20022 w 554730"/>
                  <a:gd name="connsiteY14" fmla="*/ 99286 h 188817"/>
                  <a:gd name="connsiteX15" fmla="*/ 0 w 554730"/>
                  <a:gd name="connsiteY15" fmla="*/ 94408 h 188817"/>
                  <a:gd name="connsiteX16" fmla="*/ 20022 w 554730"/>
                  <a:gd name="connsiteY16" fmla="*/ 89530 h 188817"/>
                  <a:gd name="connsiteX17" fmla="*/ 277365 w 554730"/>
                  <a:gd name="connsiteY17" fmla="*/ 71437 h 188817"/>
                  <a:gd name="connsiteX18" fmla="*/ 277365 w 554730"/>
                  <a:gd name="connsiteY18" fmla="*/ 0 h 188817"/>
                  <a:gd name="connsiteX19" fmla="*/ 534708 w 554730"/>
                  <a:gd name="connsiteY19" fmla="*/ 18093 h 188817"/>
                  <a:gd name="connsiteX20" fmla="*/ 554730 w 554730"/>
                  <a:gd name="connsiteY20" fmla="*/ 22971 h 188817"/>
                  <a:gd name="connsiteX21" fmla="*/ 534708 w 554730"/>
                  <a:gd name="connsiteY21" fmla="*/ 27849 h 188817"/>
                  <a:gd name="connsiteX22" fmla="*/ 277365 w 554730"/>
                  <a:gd name="connsiteY22" fmla="*/ 45942 h 188817"/>
                  <a:gd name="connsiteX23" fmla="*/ 20022 w 554730"/>
                  <a:gd name="connsiteY23" fmla="*/ 27849 h 188817"/>
                  <a:gd name="connsiteX24" fmla="*/ 0 w 554730"/>
                  <a:gd name="connsiteY24" fmla="*/ 22971 h 188817"/>
                  <a:gd name="connsiteX25" fmla="*/ 20022 w 554730"/>
                  <a:gd name="connsiteY25" fmla="*/ 18093 h 188817"/>
                  <a:gd name="connsiteX26" fmla="*/ 277365 w 554730"/>
                  <a:gd name="connsiteY26" fmla="*/ 0 h 188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54730" h="188817">
                    <a:moveTo>
                      <a:pt x="277365" y="142875"/>
                    </a:moveTo>
                    <a:cubicBezTo>
                      <a:pt x="384490" y="142875"/>
                      <a:pt x="478937" y="150052"/>
                      <a:pt x="534708" y="160968"/>
                    </a:cubicBezTo>
                    <a:lnTo>
                      <a:pt x="554730" y="165846"/>
                    </a:lnTo>
                    <a:lnTo>
                      <a:pt x="534708" y="170724"/>
                    </a:lnTo>
                    <a:cubicBezTo>
                      <a:pt x="478937" y="181640"/>
                      <a:pt x="384490" y="188817"/>
                      <a:pt x="277365" y="188817"/>
                    </a:cubicBezTo>
                    <a:cubicBezTo>
                      <a:pt x="170241" y="188817"/>
                      <a:pt x="75794" y="181640"/>
                      <a:pt x="20022" y="170724"/>
                    </a:cubicBezTo>
                    <a:lnTo>
                      <a:pt x="0" y="165846"/>
                    </a:lnTo>
                    <a:lnTo>
                      <a:pt x="20022" y="160968"/>
                    </a:lnTo>
                    <a:cubicBezTo>
                      <a:pt x="75794" y="150052"/>
                      <a:pt x="170241" y="142875"/>
                      <a:pt x="277365" y="142875"/>
                    </a:cubicBezTo>
                    <a:close/>
                    <a:moveTo>
                      <a:pt x="277365" y="71437"/>
                    </a:moveTo>
                    <a:cubicBezTo>
                      <a:pt x="384490" y="71437"/>
                      <a:pt x="478937" y="78614"/>
                      <a:pt x="534708" y="89530"/>
                    </a:cubicBezTo>
                    <a:lnTo>
                      <a:pt x="554730" y="94408"/>
                    </a:lnTo>
                    <a:lnTo>
                      <a:pt x="534708" y="99286"/>
                    </a:lnTo>
                    <a:cubicBezTo>
                      <a:pt x="478937" y="110202"/>
                      <a:pt x="384490" y="117379"/>
                      <a:pt x="277365" y="117379"/>
                    </a:cubicBezTo>
                    <a:cubicBezTo>
                      <a:pt x="170241" y="117379"/>
                      <a:pt x="75794" y="110202"/>
                      <a:pt x="20022" y="99286"/>
                    </a:cubicBezTo>
                    <a:lnTo>
                      <a:pt x="0" y="94408"/>
                    </a:lnTo>
                    <a:lnTo>
                      <a:pt x="20022" y="89530"/>
                    </a:lnTo>
                    <a:cubicBezTo>
                      <a:pt x="75794" y="78614"/>
                      <a:pt x="170241" y="71437"/>
                      <a:pt x="277365" y="71437"/>
                    </a:cubicBezTo>
                    <a:close/>
                    <a:moveTo>
                      <a:pt x="277365" y="0"/>
                    </a:moveTo>
                    <a:cubicBezTo>
                      <a:pt x="384490" y="0"/>
                      <a:pt x="478937" y="7177"/>
                      <a:pt x="534708" y="18093"/>
                    </a:cubicBezTo>
                    <a:lnTo>
                      <a:pt x="554730" y="22971"/>
                    </a:lnTo>
                    <a:lnTo>
                      <a:pt x="534708" y="27849"/>
                    </a:lnTo>
                    <a:cubicBezTo>
                      <a:pt x="478937" y="38765"/>
                      <a:pt x="384490" y="45942"/>
                      <a:pt x="277365" y="45942"/>
                    </a:cubicBezTo>
                    <a:cubicBezTo>
                      <a:pt x="170241" y="45942"/>
                      <a:pt x="75794" y="38765"/>
                      <a:pt x="20022" y="27849"/>
                    </a:cubicBezTo>
                    <a:lnTo>
                      <a:pt x="0" y="22971"/>
                    </a:lnTo>
                    <a:lnTo>
                      <a:pt x="20022" y="18093"/>
                    </a:lnTo>
                    <a:cubicBezTo>
                      <a:pt x="75794" y="7177"/>
                      <a:pt x="170241" y="0"/>
                      <a:pt x="2773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93" name="グループ化 792">
              <a:extLst>
                <a:ext uri="{FF2B5EF4-FFF2-40B4-BE49-F238E27FC236}">
                  <a16:creationId xmlns:a16="http://schemas.microsoft.com/office/drawing/2014/main" id="{609953D3-63A2-4CE7-9855-7B76CB0BDF1D}"/>
                </a:ext>
              </a:extLst>
            </p:cNvPr>
            <p:cNvGrpSpPr/>
            <p:nvPr/>
          </p:nvGrpSpPr>
          <p:grpSpPr>
            <a:xfrm>
              <a:off x="7993824" y="4885675"/>
              <a:ext cx="922952" cy="1204103"/>
              <a:chOff x="6280800" y="4785217"/>
              <a:chExt cx="1103738" cy="1439960"/>
            </a:xfrm>
          </p:grpSpPr>
          <p:sp>
            <p:nvSpPr>
              <p:cNvPr id="794" name="四角形: 角を丸くする 793">
                <a:extLst>
                  <a:ext uri="{FF2B5EF4-FFF2-40B4-BE49-F238E27FC236}">
                    <a16:creationId xmlns:a16="http://schemas.microsoft.com/office/drawing/2014/main" id="{397182A9-7DC6-4632-967E-058DD6E8F916}"/>
                  </a:ext>
                </a:extLst>
              </p:cNvPr>
              <p:cNvSpPr/>
              <p:nvPr/>
            </p:nvSpPr>
            <p:spPr bwMode="auto">
              <a:xfrm>
                <a:off x="6762822" y="5702992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5" name="四角形: 角を丸くする 794">
                <a:extLst>
                  <a:ext uri="{FF2B5EF4-FFF2-40B4-BE49-F238E27FC236}">
                    <a16:creationId xmlns:a16="http://schemas.microsoft.com/office/drawing/2014/main" id="{37CE3AC1-13EC-458A-AF28-E85C6BDD7169}"/>
                  </a:ext>
                </a:extLst>
              </p:cNvPr>
              <p:cNvSpPr/>
              <p:nvPr/>
            </p:nvSpPr>
            <p:spPr bwMode="auto">
              <a:xfrm>
                <a:off x="6535628" y="4785217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6" name="四角形: 角を丸くする 795">
                <a:extLst>
                  <a:ext uri="{FF2B5EF4-FFF2-40B4-BE49-F238E27FC236}">
                    <a16:creationId xmlns:a16="http://schemas.microsoft.com/office/drawing/2014/main" id="{28DBE2B7-6F48-4FBF-BF35-8D96152CB422}"/>
                  </a:ext>
                </a:extLst>
              </p:cNvPr>
              <p:cNvSpPr/>
              <p:nvPr/>
            </p:nvSpPr>
            <p:spPr bwMode="auto">
              <a:xfrm>
                <a:off x="6778516" y="4785217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EA85F316-F1C5-4ECB-81FB-9CCD3F5B8A34}"/>
                  </a:ext>
                </a:extLst>
              </p:cNvPr>
              <p:cNvSpPr/>
              <p:nvPr/>
            </p:nvSpPr>
            <p:spPr bwMode="auto">
              <a:xfrm>
                <a:off x="6280800" y="4920032"/>
                <a:ext cx="1103738" cy="1278015"/>
              </a:xfrm>
              <a:custGeom>
                <a:avLst/>
                <a:gdLst>
                  <a:gd name="connsiteX0" fmla="*/ 425961 w 1103738"/>
                  <a:gd name="connsiteY0" fmla="*/ 0 h 1278015"/>
                  <a:gd name="connsiteX1" fmla="*/ 790279 w 1103738"/>
                  <a:gd name="connsiteY1" fmla="*/ 0 h 1278015"/>
                  <a:gd name="connsiteX2" fmla="*/ 1103738 w 1103738"/>
                  <a:gd name="connsiteY2" fmla="*/ 313459 h 1278015"/>
                  <a:gd name="connsiteX3" fmla="*/ 1103738 w 1103738"/>
                  <a:gd name="connsiteY3" fmla="*/ 721001 h 1278015"/>
                  <a:gd name="connsiteX4" fmla="*/ 1050204 w 1103738"/>
                  <a:gd name="connsiteY4" fmla="*/ 896259 h 1278015"/>
                  <a:gd name="connsiteX5" fmla="*/ 1015392 w 1103738"/>
                  <a:gd name="connsiteY5" fmla="*/ 938452 h 1278015"/>
                  <a:gd name="connsiteX6" fmla="*/ 1015392 w 1103738"/>
                  <a:gd name="connsiteY6" fmla="*/ 1244458 h 1278015"/>
                  <a:gd name="connsiteX7" fmla="*/ 981835 w 1103738"/>
                  <a:gd name="connsiteY7" fmla="*/ 1278015 h 1278015"/>
                  <a:gd name="connsiteX8" fmla="*/ 934679 w 1103738"/>
                  <a:gd name="connsiteY8" fmla="*/ 1278015 h 1278015"/>
                  <a:gd name="connsiteX9" fmla="*/ 901122 w 1103738"/>
                  <a:gd name="connsiteY9" fmla="*/ 1244458 h 1278015"/>
                  <a:gd name="connsiteX10" fmla="*/ 901122 w 1103738"/>
                  <a:gd name="connsiteY10" fmla="*/ 1013294 h 1278015"/>
                  <a:gd name="connsiteX11" fmla="*/ 853452 w 1103738"/>
                  <a:gd name="connsiteY11" fmla="*/ 1028092 h 1278015"/>
                  <a:gd name="connsiteX12" fmla="*/ 844086 w 1103738"/>
                  <a:gd name="connsiteY12" fmla="*/ 1029036 h 1278015"/>
                  <a:gd name="connsiteX13" fmla="*/ 844086 w 1103738"/>
                  <a:gd name="connsiteY13" fmla="*/ 1244458 h 1278015"/>
                  <a:gd name="connsiteX14" fmla="*/ 810529 w 1103738"/>
                  <a:gd name="connsiteY14" fmla="*/ 1278015 h 1278015"/>
                  <a:gd name="connsiteX15" fmla="*/ 763373 w 1103738"/>
                  <a:gd name="connsiteY15" fmla="*/ 1278015 h 1278015"/>
                  <a:gd name="connsiteX16" fmla="*/ 729816 w 1103738"/>
                  <a:gd name="connsiteY16" fmla="*/ 1244458 h 1278015"/>
                  <a:gd name="connsiteX17" fmla="*/ 729816 w 1103738"/>
                  <a:gd name="connsiteY17" fmla="*/ 1034460 h 1278015"/>
                  <a:gd name="connsiteX18" fmla="*/ 425961 w 1103738"/>
                  <a:gd name="connsiteY18" fmla="*/ 1034460 h 1278015"/>
                  <a:gd name="connsiteX19" fmla="*/ 413127 w 1103738"/>
                  <a:gd name="connsiteY19" fmla="*/ 1033166 h 1278015"/>
                  <a:gd name="connsiteX20" fmla="*/ 413127 w 1103738"/>
                  <a:gd name="connsiteY20" fmla="*/ 1244458 h 1278015"/>
                  <a:gd name="connsiteX21" fmla="*/ 379570 w 1103738"/>
                  <a:gd name="connsiteY21" fmla="*/ 1278015 h 1278015"/>
                  <a:gd name="connsiteX22" fmla="*/ 332414 w 1103738"/>
                  <a:gd name="connsiteY22" fmla="*/ 1278015 h 1278015"/>
                  <a:gd name="connsiteX23" fmla="*/ 298857 w 1103738"/>
                  <a:gd name="connsiteY23" fmla="*/ 1244458 h 1278015"/>
                  <a:gd name="connsiteX24" fmla="*/ 298857 w 1103738"/>
                  <a:gd name="connsiteY24" fmla="*/ 1034459 h 1278015"/>
                  <a:gd name="connsiteX25" fmla="*/ 145959 w 1103738"/>
                  <a:gd name="connsiteY25" fmla="*/ 1034459 h 1278015"/>
                  <a:gd name="connsiteX26" fmla="*/ 0 w 1103738"/>
                  <a:gd name="connsiteY26" fmla="*/ 888500 h 1278015"/>
                  <a:gd name="connsiteX27" fmla="*/ 0 w 1103738"/>
                  <a:gd name="connsiteY27" fmla="*/ 685593 h 1278015"/>
                  <a:gd name="connsiteX28" fmla="*/ 89145 w 1103738"/>
                  <a:gd name="connsiteY28" fmla="*/ 551104 h 1278015"/>
                  <a:gd name="connsiteX29" fmla="*/ 112502 w 1103738"/>
                  <a:gd name="connsiteY29" fmla="*/ 546389 h 1278015"/>
                  <a:gd name="connsiteX30" fmla="*/ 112502 w 1103738"/>
                  <a:gd name="connsiteY30" fmla="*/ 313459 h 1278015"/>
                  <a:gd name="connsiteX31" fmla="*/ 425961 w 1103738"/>
                  <a:gd name="connsiteY31" fmla="*/ 0 h 1278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03738" h="1278015">
                    <a:moveTo>
                      <a:pt x="425961" y="0"/>
                    </a:moveTo>
                    <a:lnTo>
                      <a:pt x="790279" y="0"/>
                    </a:lnTo>
                    <a:cubicBezTo>
                      <a:pt x="963398" y="0"/>
                      <a:pt x="1103738" y="140340"/>
                      <a:pt x="1103738" y="313459"/>
                    </a:cubicBezTo>
                    <a:lnTo>
                      <a:pt x="1103738" y="721001"/>
                    </a:lnTo>
                    <a:cubicBezTo>
                      <a:pt x="1103738" y="785921"/>
                      <a:pt x="1084003" y="846231"/>
                      <a:pt x="1050204" y="896259"/>
                    </a:cubicBezTo>
                    <a:lnTo>
                      <a:pt x="1015392" y="938452"/>
                    </a:lnTo>
                    <a:lnTo>
                      <a:pt x="1015392" y="1244458"/>
                    </a:lnTo>
                    <a:cubicBezTo>
                      <a:pt x="1015392" y="1262991"/>
                      <a:pt x="1000368" y="1278015"/>
                      <a:pt x="981835" y="1278015"/>
                    </a:cubicBezTo>
                    <a:lnTo>
                      <a:pt x="934679" y="1278015"/>
                    </a:lnTo>
                    <a:cubicBezTo>
                      <a:pt x="916146" y="1278015"/>
                      <a:pt x="901122" y="1262991"/>
                      <a:pt x="901122" y="1244458"/>
                    </a:cubicBezTo>
                    <a:lnTo>
                      <a:pt x="901122" y="1013294"/>
                    </a:lnTo>
                    <a:lnTo>
                      <a:pt x="853452" y="1028092"/>
                    </a:lnTo>
                    <a:lnTo>
                      <a:pt x="844086" y="1029036"/>
                    </a:lnTo>
                    <a:lnTo>
                      <a:pt x="844086" y="1244458"/>
                    </a:lnTo>
                    <a:cubicBezTo>
                      <a:pt x="844086" y="1262991"/>
                      <a:pt x="829062" y="1278015"/>
                      <a:pt x="810529" y="1278015"/>
                    </a:cubicBezTo>
                    <a:lnTo>
                      <a:pt x="763373" y="1278015"/>
                    </a:lnTo>
                    <a:cubicBezTo>
                      <a:pt x="744840" y="1278015"/>
                      <a:pt x="729816" y="1262991"/>
                      <a:pt x="729816" y="1244458"/>
                    </a:cubicBezTo>
                    <a:lnTo>
                      <a:pt x="729816" y="1034460"/>
                    </a:lnTo>
                    <a:lnTo>
                      <a:pt x="425961" y="1034460"/>
                    </a:lnTo>
                    <a:lnTo>
                      <a:pt x="413127" y="1033166"/>
                    </a:lnTo>
                    <a:lnTo>
                      <a:pt x="413127" y="1244458"/>
                    </a:lnTo>
                    <a:cubicBezTo>
                      <a:pt x="413127" y="1262991"/>
                      <a:pt x="398103" y="1278015"/>
                      <a:pt x="379570" y="1278015"/>
                    </a:cubicBezTo>
                    <a:lnTo>
                      <a:pt x="332414" y="1278015"/>
                    </a:lnTo>
                    <a:cubicBezTo>
                      <a:pt x="313881" y="1278015"/>
                      <a:pt x="298857" y="1262991"/>
                      <a:pt x="298857" y="1244458"/>
                    </a:cubicBezTo>
                    <a:lnTo>
                      <a:pt x="298857" y="1034459"/>
                    </a:lnTo>
                    <a:lnTo>
                      <a:pt x="145959" y="1034459"/>
                    </a:lnTo>
                    <a:cubicBezTo>
                      <a:pt x="65348" y="1034459"/>
                      <a:pt x="0" y="969111"/>
                      <a:pt x="0" y="888500"/>
                    </a:cubicBezTo>
                    <a:lnTo>
                      <a:pt x="0" y="685593"/>
                    </a:lnTo>
                    <a:cubicBezTo>
                      <a:pt x="0" y="625135"/>
                      <a:pt x="36759" y="573262"/>
                      <a:pt x="89145" y="551104"/>
                    </a:cubicBezTo>
                    <a:lnTo>
                      <a:pt x="112502" y="546389"/>
                    </a:lnTo>
                    <a:lnTo>
                      <a:pt x="112502" y="313459"/>
                    </a:lnTo>
                    <a:cubicBezTo>
                      <a:pt x="112502" y="140340"/>
                      <a:pt x="252842" y="0"/>
                      <a:pt x="425961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2F07ADD2-AFD5-428A-A72A-F6B33BBEED2E}"/>
                  </a:ext>
                </a:extLst>
              </p:cNvPr>
              <p:cNvSpPr/>
              <p:nvPr/>
            </p:nvSpPr>
            <p:spPr bwMode="auto">
              <a:xfrm rot="18900000">
                <a:off x="6316904" y="5535206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14AABEA0-3737-4100-89C0-421AED88D5D0}"/>
                  </a:ext>
                </a:extLst>
              </p:cNvPr>
              <p:cNvSpPr/>
              <p:nvPr/>
            </p:nvSpPr>
            <p:spPr bwMode="auto">
              <a:xfrm>
                <a:off x="6579657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F5DFB11A-69A6-43B3-BFEB-F873ACFF3DF9}"/>
                  </a:ext>
                </a:extLst>
              </p:cNvPr>
              <p:cNvSpPr/>
              <p:nvPr/>
            </p:nvSpPr>
            <p:spPr bwMode="auto">
              <a:xfrm>
                <a:off x="6762822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9EE40A0C-1A7E-44AD-8BA4-0CB94B1F45C7}"/>
                  </a:ext>
                </a:extLst>
              </p:cNvPr>
              <p:cNvSpPr/>
              <p:nvPr/>
            </p:nvSpPr>
            <p:spPr bwMode="auto">
              <a:xfrm>
                <a:off x="7010616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D15B422C-8CD0-49E9-B56E-81EA9BF0D1A1}"/>
                  </a:ext>
                </a:extLst>
              </p:cNvPr>
              <p:cNvSpPr/>
              <p:nvPr/>
            </p:nvSpPr>
            <p:spPr bwMode="auto">
              <a:xfrm>
                <a:off x="7181922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3" name="四角形: 角を丸くする 407">
                <a:extLst>
                  <a:ext uri="{FF2B5EF4-FFF2-40B4-BE49-F238E27FC236}">
                    <a16:creationId xmlns:a16="http://schemas.microsoft.com/office/drawing/2014/main" id="{C073A142-E0AE-46F0-9B72-03E12251126A}"/>
                  </a:ext>
                </a:extLst>
              </p:cNvPr>
              <p:cNvSpPr/>
              <p:nvPr/>
            </p:nvSpPr>
            <p:spPr bwMode="auto">
              <a:xfrm rot="3600000">
                <a:off x="7093882" y="5298824"/>
                <a:ext cx="312002" cy="86616"/>
              </a:xfrm>
              <a:custGeom>
                <a:avLst/>
                <a:gdLst>
                  <a:gd name="connsiteX0" fmla="*/ 0 w 355309"/>
                  <a:gd name="connsiteY0" fmla="*/ 43308 h 86615"/>
                  <a:gd name="connsiteX1" fmla="*/ 43308 w 355309"/>
                  <a:gd name="connsiteY1" fmla="*/ 0 h 86615"/>
                  <a:gd name="connsiteX2" fmla="*/ 312002 w 355309"/>
                  <a:gd name="connsiteY2" fmla="*/ 0 h 86615"/>
                  <a:gd name="connsiteX3" fmla="*/ 355310 w 355309"/>
                  <a:gd name="connsiteY3" fmla="*/ 43308 h 86615"/>
                  <a:gd name="connsiteX4" fmla="*/ 355309 w 355309"/>
                  <a:gd name="connsiteY4" fmla="*/ 43308 h 86615"/>
                  <a:gd name="connsiteX5" fmla="*/ 312001 w 355309"/>
                  <a:gd name="connsiteY5" fmla="*/ 86616 h 86615"/>
                  <a:gd name="connsiteX6" fmla="*/ 43308 w 355309"/>
                  <a:gd name="connsiteY6" fmla="*/ 86615 h 86615"/>
                  <a:gd name="connsiteX7" fmla="*/ 0 w 355309"/>
                  <a:gd name="connsiteY7" fmla="*/ 43307 h 86615"/>
                  <a:gd name="connsiteX8" fmla="*/ 0 w 355309"/>
                  <a:gd name="connsiteY8" fmla="*/ 43308 h 86615"/>
                  <a:gd name="connsiteX0" fmla="*/ 0 w 355310"/>
                  <a:gd name="connsiteY0" fmla="*/ 43308 h 134748"/>
                  <a:gd name="connsiteX1" fmla="*/ 43308 w 355310"/>
                  <a:gd name="connsiteY1" fmla="*/ 0 h 134748"/>
                  <a:gd name="connsiteX2" fmla="*/ 312002 w 355310"/>
                  <a:gd name="connsiteY2" fmla="*/ 0 h 134748"/>
                  <a:gd name="connsiteX3" fmla="*/ 355310 w 355310"/>
                  <a:gd name="connsiteY3" fmla="*/ 43308 h 134748"/>
                  <a:gd name="connsiteX4" fmla="*/ 355309 w 355310"/>
                  <a:gd name="connsiteY4" fmla="*/ 43308 h 134748"/>
                  <a:gd name="connsiteX5" fmla="*/ 312001 w 355310"/>
                  <a:gd name="connsiteY5" fmla="*/ 86616 h 134748"/>
                  <a:gd name="connsiteX6" fmla="*/ 43308 w 355310"/>
                  <a:gd name="connsiteY6" fmla="*/ 86615 h 134748"/>
                  <a:gd name="connsiteX7" fmla="*/ 0 w 355310"/>
                  <a:gd name="connsiteY7" fmla="*/ 43307 h 134748"/>
                  <a:gd name="connsiteX8" fmla="*/ 91440 w 355310"/>
                  <a:gd name="connsiteY8" fmla="*/ 134748 h 134748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7" fmla="*/ 0 w 355310"/>
                  <a:gd name="connsiteY7" fmla="*/ 43307 h 86616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0" fmla="*/ 0 w 312002"/>
                  <a:gd name="connsiteY0" fmla="*/ 0 h 86616"/>
                  <a:gd name="connsiteX1" fmla="*/ 268694 w 312002"/>
                  <a:gd name="connsiteY1" fmla="*/ 0 h 86616"/>
                  <a:gd name="connsiteX2" fmla="*/ 312002 w 312002"/>
                  <a:gd name="connsiteY2" fmla="*/ 43308 h 86616"/>
                  <a:gd name="connsiteX3" fmla="*/ 312001 w 312002"/>
                  <a:gd name="connsiteY3" fmla="*/ 43308 h 86616"/>
                  <a:gd name="connsiteX4" fmla="*/ 268693 w 312002"/>
                  <a:gd name="connsiteY4" fmla="*/ 86616 h 86616"/>
                  <a:gd name="connsiteX5" fmla="*/ 0 w 312002"/>
                  <a:gd name="connsiteY5" fmla="*/ 86615 h 8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2002" h="86616">
                    <a:moveTo>
                      <a:pt x="0" y="0"/>
                    </a:moveTo>
                    <a:lnTo>
                      <a:pt x="268694" y="0"/>
                    </a:lnTo>
                    <a:cubicBezTo>
                      <a:pt x="292612" y="0"/>
                      <a:pt x="312002" y="19390"/>
                      <a:pt x="312002" y="43308"/>
                    </a:cubicBezTo>
                    <a:lnTo>
                      <a:pt x="312001" y="43308"/>
                    </a:lnTo>
                    <a:cubicBezTo>
                      <a:pt x="312001" y="67226"/>
                      <a:pt x="292611" y="86616"/>
                      <a:pt x="268693" y="86616"/>
                    </a:cubicBezTo>
                    <a:lnTo>
                      <a:pt x="0" y="86615"/>
                    </a:lnTo>
                  </a:path>
                </a:pathLst>
              </a:custGeom>
              <a:solidFill>
                <a:srgbClr val="FF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F3389AF5-276B-4D29-A1B5-3709D140C182}"/>
                  </a:ext>
                </a:extLst>
              </p:cNvPr>
              <p:cNvSpPr/>
              <p:nvPr/>
            </p:nvSpPr>
            <p:spPr bwMode="auto">
              <a:xfrm>
                <a:off x="6593777" y="4958233"/>
                <a:ext cx="281494" cy="188817"/>
              </a:xfrm>
              <a:custGeom>
                <a:avLst/>
                <a:gdLst>
                  <a:gd name="connsiteX0" fmla="*/ 277365 w 554730"/>
                  <a:gd name="connsiteY0" fmla="*/ 142875 h 188817"/>
                  <a:gd name="connsiteX1" fmla="*/ 534708 w 554730"/>
                  <a:gd name="connsiteY1" fmla="*/ 160968 h 188817"/>
                  <a:gd name="connsiteX2" fmla="*/ 554730 w 554730"/>
                  <a:gd name="connsiteY2" fmla="*/ 165846 h 188817"/>
                  <a:gd name="connsiteX3" fmla="*/ 534708 w 554730"/>
                  <a:gd name="connsiteY3" fmla="*/ 170724 h 188817"/>
                  <a:gd name="connsiteX4" fmla="*/ 277365 w 554730"/>
                  <a:gd name="connsiteY4" fmla="*/ 188817 h 188817"/>
                  <a:gd name="connsiteX5" fmla="*/ 20022 w 554730"/>
                  <a:gd name="connsiteY5" fmla="*/ 170724 h 188817"/>
                  <a:gd name="connsiteX6" fmla="*/ 0 w 554730"/>
                  <a:gd name="connsiteY6" fmla="*/ 165846 h 188817"/>
                  <a:gd name="connsiteX7" fmla="*/ 20022 w 554730"/>
                  <a:gd name="connsiteY7" fmla="*/ 160968 h 188817"/>
                  <a:gd name="connsiteX8" fmla="*/ 277365 w 554730"/>
                  <a:gd name="connsiteY8" fmla="*/ 142875 h 188817"/>
                  <a:gd name="connsiteX9" fmla="*/ 277365 w 554730"/>
                  <a:gd name="connsiteY9" fmla="*/ 71437 h 188817"/>
                  <a:gd name="connsiteX10" fmla="*/ 534708 w 554730"/>
                  <a:gd name="connsiteY10" fmla="*/ 89530 h 188817"/>
                  <a:gd name="connsiteX11" fmla="*/ 554730 w 554730"/>
                  <a:gd name="connsiteY11" fmla="*/ 94408 h 188817"/>
                  <a:gd name="connsiteX12" fmla="*/ 534708 w 554730"/>
                  <a:gd name="connsiteY12" fmla="*/ 99286 h 188817"/>
                  <a:gd name="connsiteX13" fmla="*/ 277365 w 554730"/>
                  <a:gd name="connsiteY13" fmla="*/ 117379 h 188817"/>
                  <a:gd name="connsiteX14" fmla="*/ 20022 w 554730"/>
                  <a:gd name="connsiteY14" fmla="*/ 99286 h 188817"/>
                  <a:gd name="connsiteX15" fmla="*/ 0 w 554730"/>
                  <a:gd name="connsiteY15" fmla="*/ 94408 h 188817"/>
                  <a:gd name="connsiteX16" fmla="*/ 20022 w 554730"/>
                  <a:gd name="connsiteY16" fmla="*/ 89530 h 188817"/>
                  <a:gd name="connsiteX17" fmla="*/ 277365 w 554730"/>
                  <a:gd name="connsiteY17" fmla="*/ 71437 h 188817"/>
                  <a:gd name="connsiteX18" fmla="*/ 277365 w 554730"/>
                  <a:gd name="connsiteY18" fmla="*/ 0 h 188817"/>
                  <a:gd name="connsiteX19" fmla="*/ 534708 w 554730"/>
                  <a:gd name="connsiteY19" fmla="*/ 18093 h 188817"/>
                  <a:gd name="connsiteX20" fmla="*/ 554730 w 554730"/>
                  <a:gd name="connsiteY20" fmla="*/ 22971 h 188817"/>
                  <a:gd name="connsiteX21" fmla="*/ 534708 w 554730"/>
                  <a:gd name="connsiteY21" fmla="*/ 27849 h 188817"/>
                  <a:gd name="connsiteX22" fmla="*/ 277365 w 554730"/>
                  <a:gd name="connsiteY22" fmla="*/ 45942 h 188817"/>
                  <a:gd name="connsiteX23" fmla="*/ 20022 w 554730"/>
                  <a:gd name="connsiteY23" fmla="*/ 27849 h 188817"/>
                  <a:gd name="connsiteX24" fmla="*/ 0 w 554730"/>
                  <a:gd name="connsiteY24" fmla="*/ 22971 h 188817"/>
                  <a:gd name="connsiteX25" fmla="*/ 20022 w 554730"/>
                  <a:gd name="connsiteY25" fmla="*/ 18093 h 188817"/>
                  <a:gd name="connsiteX26" fmla="*/ 277365 w 554730"/>
                  <a:gd name="connsiteY26" fmla="*/ 0 h 188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54730" h="188817">
                    <a:moveTo>
                      <a:pt x="277365" y="142875"/>
                    </a:moveTo>
                    <a:cubicBezTo>
                      <a:pt x="384490" y="142875"/>
                      <a:pt x="478937" y="150052"/>
                      <a:pt x="534708" y="160968"/>
                    </a:cubicBezTo>
                    <a:lnTo>
                      <a:pt x="554730" y="165846"/>
                    </a:lnTo>
                    <a:lnTo>
                      <a:pt x="534708" y="170724"/>
                    </a:lnTo>
                    <a:cubicBezTo>
                      <a:pt x="478937" y="181640"/>
                      <a:pt x="384490" y="188817"/>
                      <a:pt x="277365" y="188817"/>
                    </a:cubicBezTo>
                    <a:cubicBezTo>
                      <a:pt x="170241" y="188817"/>
                      <a:pt x="75794" y="181640"/>
                      <a:pt x="20022" y="170724"/>
                    </a:cubicBezTo>
                    <a:lnTo>
                      <a:pt x="0" y="165846"/>
                    </a:lnTo>
                    <a:lnTo>
                      <a:pt x="20022" y="160968"/>
                    </a:lnTo>
                    <a:cubicBezTo>
                      <a:pt x="75794" y="150052"/>
                      <a:pt x="170241" y="142875"/>
                      <a:pt x="277365" y="142875"/>
                    </a:cubicBezTo>
                    <a:close/>
                    <a:moveTo>
                      <a:pt x="277365" y="71437"/>
                    </a:moveTo>
                    <a:cubicBezTo>
                      <a:pt x="384490" y="71437"/>
                      <a:pt x="478937" y="78614"/>
                      <a:pt x="534708" y="89530"/>
                    </a:cubicBezTo>
                    <a:lnTo>
                      <a:pt x="554730" y="94408"/>
                    </a:lnTo>
                    <a:lnTo>
                      <a:pt x="534708" y="99286"/>
                    </a:lnTo>
                    <a:cubicBezTo>
                      <a:pt x="478937" y="110202"/>
                      <a:pt x="384490" y="117379"/>
                      <a:pt x="277365" y="117379"/>
                    </a:cubicBezTo>
                    <a:cubicBezTo>
                      <a:pt x="170241" y="117379"/>
                      <a:pt x="75794" y="110202"/>
                      <a:pt x="20022" y="99286"/>
                    </a:cubicBezTo>
                    <a:lnTo>
                      <a:pt x="0" y="94408"/>
                    </a:lnTo>
                    <a:lnTo>
                      <a:pt x="20022" y="89530"/>
                    </a:lnTo>
                    <a:cubicBezTo>
                      <a:pt x="75794" y="78614"/>
                      <a:pt x="170241" y="71437"/>
                      <a:pt x="277365" y="71437"/>
                    </a:cubicBezTo>
                    <a:close/>
                    <a:moveTo>
                      <a:pt x="277365" y="0"/>
                    </a:moveTo>
                    <a:cubicBezTo>
                      <a:pt x="384490" y="0"/>
                      <a:pt x="478937" y="7177"/>
                      <a:pt x="534708" y="18093"/>
                    </a:cubicBezTo>
                    <a:lnTo>
                      <a:pt x="554730" y="22971"/>
                    </a:lnTo>
                    <a:lnTo>
                      <a:pt x="534708" y="27849"/>
                    </a:lnTo>
                    <a:cubicBezTo>
                      <a:pt x="478937" y="38765"/>
                      <a:pt x="384490" y="45942"/>
                      <a:pt x="277365" y="45942"/>
                    </a:cubicBezTo>
                    <a:cubicBezTo>
                      <a:pt x="170241" y="45942"/>
                      <a:pt x="75794" y="38765"/>
                      <a:pt x="20022" y="27849"/>
                    </a:cubicBezTo>
                    <a:lnTo>
                      <a:pt x="0" y="22971"/>
                    </a:lnTo>
                    <a:lnTo>
                      <a:pt x="20022" y="18093"/>
                    </a:lnTo>
                    <a:cubicBezTo>
                      <a:pt x="75794" y="7177"/>
                      <a:pt x="170241" y="0"/>
                      <a:pt x="2773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A8C3671-5DCD-4FC9-A3C2-15A15E3D246B}"/>
              </a:ext>
            </a:extLst>
          </p:cNvPr>
          <p:cNvGrpSpPr/>
          <p:nvPr/>
        </p:nvGrpSpPr>
        <p:grpSpPr>
          <a:xfrm>
            <a:off x="2217624" y="976339"/>
            <a:ext cx="1625919" cy="1417385"/>
            <a:chOff x="2217624" y="976339"/>
            <a:chExt cx="1625919" cy="1417385"/>
          </a:xfrm>
        </p:grpSpPr>
        <p:grpSp>
          <p:nvGrpSpPr>
            <p:cNvPr id="805" name="グループ化 804">
              <a:extLst>
                <a:ext uri="{FF2B5EF4-FFF2-40B4-BE49-F238E27FC236}">
                  <a16:creationId xmlns:a16="http://schemas.microsoft.com/office/drawing/2014/main" id="{A5C99D1E-B65C-42B1-AAE8-CD7D267E957C}"/>
                </a:ext>
              </a:extLst>
            </p:cNvPr>
            <p:cNvGrpSpPr/>
            <p:nvPr/>
          </p:nvGrpSpPr>
          <p:grpSpPr>
            <a:xfrm>
              <a:off x="2217624" y="976339"/>
              <a:ext cx="1383719" cy="1204104"/>
              <a:chOff x="373584" y="901459"/>
              <a:chExt cx="1654758" cy="1439961"/>
            </a:xfrm>
          </p:grpSpPr>
          <p:sp>
            <p:nvSpPr>
              <p:cNvPr id="806" name="四角形: 角を丸くする 805">
                <a:extLst>
                  <a:ext uri="{FF2B5EF4-FFF2-40B4-BE49-F238E27FC236}">
                    <a16:creationId xmlns:a16="http://schemas.microsoft.com/office/drawing/2014/main" id="{56261899-FFFC-4D45-B144-89BBD3B6A2A3}"/>
                  </a:ext>
                </a:extLst>
              </p:cNvPr>
              <p:cNvSpPr/>
              <p:nvPr/>
            </p:nvSpPr>
            <p:spPr bwMode="auto">
              <a:xfrm>
                <a:off x="1516465" y="1819235"/>
                <a:ext cx="114270" cy="495055"/>
              </a:xfrm>
              <a:prstGeom prst="roundRect">
                <a:avLst>
                  <a:gd name="adj" fmla="val 29366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D5C98608-64E3-483E-AEFC-EAED2CD7403B}"/>
                  </a:ext>
                </a:extLst>
              </p:cNvPr>
              <p:cNvSpPr/>
              <p:nvPr/>
            </p:nvSpPr>
            <p:spPr bwMode="auto">
              <a:xfrm>
                <a:off x="1516465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8" name="四角形: 角を丸くする 807">
                <a:extLst>
                  <a:ext uri="{FF2B5EF4-FFF2-40B4-BE49-F238E27FC236}">
                    <a16:creationId xmlns:a16="http://schemas.microsoft.com/office/drawing/2014/main" id="{12A7084C-4799-48EB-B61D-37749E096DF6}"/>
                  </a:ext>
                </a:extLst>
              </p:cNvPr>
              <p:cNvSpPr/>
              <p:nvPr/>
            </p:nvSpPr>
            <p:spPr bwMode="auto">
              <a:xfrm rot="3600000">
                <a:off x="1807380" y="1396315"/>
                <a:ext cx="355309" cy="86615"/>
              </a:xfrm>
              <a:prstGeom prst="roundRect">
                <a:avLst>
                  <a:gd name="adj" fmla="val 50000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9" name="月 808">
                <a:extLst>
                  <a:ext uri="{FF2B5EF4-FFF2-40B4-BE49-F238E27FC236}">
                    <a16:creationId xmlns:a16="http://schemas.microsoft.com/office/drawing/2014/main" id="{F001FC0F-86DB-4DE8-9EF0-9147C8A700C9}"/>
                  </a:ext>
                </a:extLst>
              </p:cNvPr>
              <p:cNvSpPr/>
              <p:nvPr/>
            </p:nvSpPr>
            <p:spPr bwMode="auto">
              <a:xfrm rot="18900000">
                <a:off x="373584" y="1633987"/>
                <a:ext cx="208481" cy="416961"/>
              </a:xfrm>
              <a:prstGeom prst="moon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0" name="四角形: 角を丸くする 809">
                <a:extLst>
                  <a:ext uri="{FF2B5EF4-FFF2-40B4-BE49-F238E27FC236}">
                    <a16:creationId xmlns:a16="http://schemas.microsoft.com/office/drawing/2014/main" id="{C33265FD-0DB4-4969-BF6C-EC19581E50D1}"/>
                  </a:ext>
                </a:extLst>
              </p:cNvPr>
              <p:cNvSpPr/>
              <p:nvPr/>
            </p:nvSpPr>
            <p:spPr bwMode="auto">
              <a:xfrm>
                <a:off x="840895" y="901460"/>
                <a:ext cx="163784" cy="269630"/>
              </a:xfrm>
              <a:prstGeom prst="roundRect">
                <a:avLst>
                  <a:gd name="adj" fmla="val 50000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28DBA52B-B5B2-4045-B8A2-A84F79AF3B0C}"/>
                  </a:ext>
                </a:extLst>
              </p:cNvPr>
              <p:cNvSpPr/>
              <p:nvPr/>
            </p:nvSpPr>
            <p:spPr bwMode="auto">
              <a:xfrm>
                <a:off x="452500" y="901459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pattFill prst="lgConfetti">
                <a:fgClr>
                  <a:srgbClr val="CC6600"/>
                </a:fgClr>
                <a:bgClr>
                  <a:srgbClr val="663300"/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7C187ABB-FC8D-4628-A17C-AF15B4ABF3A1}"/>
                  </a:ext>
                </a:extLst>
              </p:cNvPr>
              <p:cNvSpPr/>
              <p:nvPr/>
            </p:nvSpPr>
            <p:spPr bwMode="auto">
              <a:xfrm>
                <a:off x="878290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B59B657B-5D40-4F51-9974-5ACC20C2F9C4}"/>
                  </a:ext>
                </a:extLst>
              </p:cNvPr>
              <p:cNvSpPr/>
              <p:nvPr/>
            </p:nvSpPr>
            <p:spPr bwMode="auto">
              <a:xfrm>
                <a:off x="1098807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D5D440F0-51B5-4533-B7FC-98A03F31A7F6}"/>
                  </a:ext>
                </a:extLst>
              </p:cNvPr>
              <p:cNvSpPr/>
              <p:nvPr/>
            </p:nvSpPr>
            <p:spPr bwMode="auto">
              <a:xfrm>
                <a:off x="173698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5" name="四角形: 角を丸くする 814">
                <a:extLst>
                  <a:ext uri="{FF2B5EF4-FFF2-40B4-BE49-F238E27FC236}">
                    <a16:creationId xmlns:a16="http://schemas.microsoft.com/office/drawing/2014/main" id="{AD397A44-D1C3-49A2-B107-8FEC28ED9AC6}"/>
                  </a:ext>
                </a:extLst>
              </p:cNvPr>
              <p:cNvSpPr/>
              <p:nvPr/>
            </p:nvSpPr>
            <p:spPr bwMode="auto">
              <a:xfrm>
                <a:off x="857545" y="132890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6" name="四角形: 角を丸くする 815">
                <a:extLst>
                  <a:ext uri="{FF2B5EF4-FFF2-40B4-BE49-F238E27FC236}">
                    <a16:creationId xmlns:a16="http://schemas.microsoft.com/office/drawing/2014/main" id="{F3600F38-807C-46AC-A9C6-07C20A1682DD}"/>
                  </a:ext>
                </a:extLst>
              </p:cNvPr>
              <p:cNvSpPr/>
              <p:nvPr/>
            </p:nvSpPr>
            <p:spPr bwMode="auto">
              <a:xfrm>
                <a:off x="1033565" y="132890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7" name="四角形: 角を丸くする 816">
                <a:extLst>
                  <a:ext uri="{FF2B5EF4-FFF2-40B4-BE49-F238E27FC236}">
                    <a16:creationId xmlns:a16="http://schemas.microsoft.com/office/drawing/2014/main" id="{87FC1B85-1BC9-4D5B-A275-6AEFBD931115}"/>
                  </a:ext>
                </a:extLst>
              </p:cNvPr>
              <p:cNvSpPr/>
              <p:nvPr/>
            </p:nvSpPr>
            <p:spPr bwMode="auto">
              <a:xfrm>
                <a:off x="535041" y="184636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8" name="四角形: 角を丸くする 817">
                <a:extLst>
                  <a:ext uri="{FF2B5EF4-FFF2-40B4-BE49-F238E27FC236}">
                    <a16:creationId xmlns:a16="http://schemas.microsoft.com/office/drawing/2014/main" id="{F05BF3FF-1418-4F67-B1AF-BCCFED754EAC}"/>
                  </a:ext>
                </a:extLst>
              </p:cNvPr>
              <p:cNvSpPr/>
              <p:nvPr/>
            </p:nvSpPr>
            <p:spPr bwMode="auto">
              <a:xfrm>
                <a:off x="653115" y="184636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4E4BB15D-3250-463A-BD83-A9B5B7C8F38D}"/>
                  </a:ext>
                </a:extLst>
              </p:cNvPr>
              <p:cNvSpPr/>
              <p:nvPr/>
            </p:nvSpPr>
            <p:spPr bwMode="auto">
              <a:xfrm rot="18900000">
                <a:off x="710039" y="1651450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53" name="グループ化 852">
              <a:extLst>
                <a:ext uri="{FF2B5EF4-FFF2-40B4-BE49-F238E27FC236}">
                  <a16:creationId xmlns:a16="http://schemas.microsoft.com/office/drawing/2014/main" id="{DC71959A-F0B7-42C6-ACCB-6BD10E81E3CD}"/>
                </a:ext>
              </a:extLst>
            </p:cNvPr>
            <p:cNvGrpSpPr/>
            <p:nvPr/>
          </p:nvGrpSpPr>
          <p:grpSpPr>
            <a:xfrm>
              <a:off x="2807580" y="1520790"/>
              <a:ext cx="830223" cy="758634"/>
              <a:chOff x="452500" y="901459"/>
              <a:chExt cx="1575842" cy="1439961"/>
            </a:xfrm>
          </p:grpSpPr>
          <p:sp>
            <p:nvSpPr>
              <p:cNvPr id="854" name="四角形: 角を丸くする 853">
                <a:extLst>
                  <a:ext uri="{FF2B5EF4-FFF2-40B4-BE49-F238E27FC236}">
                    <a16:creationId xmlns:a16="http://schemas.microsoft.com/office/drawing/2014/main" id="{66ECC216-6460-4E2D-8434-9485C70A4E61}"/>
                  </a:ext>
                </a:extLst>
              </p:cNvPr>
              <p:cNvSpPr/>
              <p:nvPr/>
            </p:nvSpPr>
            <p:spPr bwMode="auto">
              <a:xfrm>
                <a:off x="1516465" y="181923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5F32279D-E10C-478D-99CF-43FFFDD47140}"/>
                  </a:ext>
                </a:extLst>
              </p:cNvPr>
              <p:cNvSpPr/>
              <p:nvPr/>
            </p:nvSpPr>
            <p:spPr bwMode="auto">
              <a:xfrm>
                <a:off x="1516465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6" name="四角形: 角を丸くする 855">
                <a:extLst>
                  <a:ext uri="{FF2B5EF4-FFF2-40B4-BE49-F238E27FC236}">
                    <a16:creationId xmlns:a16="http://schemas.microsoft.com/office/drawing/2014/main" id="{52B75A32-D488-4191-BF1A-AF862798B1CC}"/>
                  </a:ext>
                </a:extLst>
              </p:cNvPr>
              <p:cNvSpPr/>
              <p:nvPr/>
            </p:nvSpPr>
            <p:spPr bwMode="auto">
              <a:xfrm rot="3600000">
                <a:off x="1807380" y="1396315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7" name="四角形: 角を丸くする 856">
                <a:extLst>
                  <a:ext uri="{FF2B5EF4-FFF2-40B4-BE49-F238E27FC236}">
                    <a16:creationId xmlns:a16="http://schemas.microsoft.com/office/drawing/2014/main" id="{DED25944-84D8-46B7-9A85-6777B25B34EA}"/>
                  </a:ext>
                </a:extLst>
              </p:cNvPr>
              <p:cNvSpPr/>
              <p:nvPr/>
            </p:nvSpPr>
            <p:spPr bwMode="auto">
              <a:xfrm>
                <a:off x="840895" y="90146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B97B95F8-01CC-4855-A484-729CFBAF1B29}"/>
                  </a:ext>
                </a:extLst>
              </p:cNvPr>
              <p:cNvSpPr/>
              <p:nvPr/>
            </p:nvSpPr>
            <p:spPr bwMode="auto">
              <a:xfrm>
                <a:off x="452500" y="901459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pattFill prst="lgConfetti">
                <a:fgClr>
                  <a:schemeClr val="accent2">
                    <a:lumMod val="60000"/>
                    <a:lumOff val="4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B0AA6576-90AF-4B9F-9B8D-82F6EC3358A8}"/>
                  </a:ext>
                </a:extLst>
              </p:cNvPr>
              <p:cNvSpPr/>
              <p:nvPr/>
            </p:nvSpPr>
            <p:spPr bwMode="auto">
              <a:xfrm>
                <a:off x="878290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407BB2DC-78A8-40B9-AEEC-286C782A7463}"/>
                  </a:ext>
                </a:extLst>
              </p:cNvPr>
              <p:cNvSpPr/>
              <p:nvPr/>
            </p:nvSpPr>
            <p:spPr bwMode="auto">
              <a:xfrm>
                <a:off x="1098807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FA3DFBA0-09D4-449C-B163-0D54B7C8613A}"/>
                  </a:ext>
                </a:extLst>
              </p:cNvPr>
              <p:cNvSpPr/>
              <p:nvPr/>
            </p:nvSpPr>
            <p:spPr bwMode="auto">
              <a:xfrm>
                <a:off x="173698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2" name="四角形: 角を丸くする 861">
                <a:extLst>
                  <a:ext uri="{FF2B5EF4-FFF2-40B4-BE49-F238E27FC236}">
                    <a16:creationId xmlns:a16="http://schemas.microsoft.com/office/drawing/2014/main" id="{6CB15368-151C-4EFB-905E-376EBD5E6EDA}"/>
                  </a:ext>
                </a:extLst>
              </p:cNvPr>
              <p:cNvSpPr/>
              <p:nvPr/>
            </p:nvSpPr>
            <p:spPr bwMode="auto">
              <a:xfrm>
                <a:off x="857545" y="140414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3" name="四角形: 角を丸くする 862">
                <a:extLst>
                  <a:ext uri="{FF2B5EF4-FFF2-40B4-BE49-F238E27FC236}">
                    <a16:creationId xmlns:a16="http://schemas.microsoft.com/office/drawing/2014/main" id="{FB978338-BF6E-4A5D-855C-B7F29E690B83}"/>
                  </a:ext>
                </a:extLst>
              </p:cNvPr>
              <p:cNvSpPr/>
              <p:nvPr/>
            </p:nvSpPr>
            <p:spPr bwMode="auto">
              <a:xfrm>
                <a:off x="1033565" y="140414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4" name="四角形: 角を丸くする 863">
                <a:extLst>
                  <a:ext uri="{FF2B5EF4-FFF2-40B4-BE49-F238E27FC236}">
                    <a16:creationId xmlns:a16="http://schemas.microsoft.com/office/drawing/2014/main" id="{FFC84357-7F84-4DC5-9B15-BB06A0700D7D}"/>
                  </a:ext>
                </a:extLst>
              </p:cNvPr>
              <p:cNvSpPr/>
              <p:nvPr/>
            </p:nvSpPr>
            <p:spPr bwMode="auto">
              <a:xfrm>
                <a:off x="535041" y="1900237"/>
                <a:ext cx="71067" cy="9901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5" name="四角形: 角を丸くする 864">
                <a:extLst>
                  <a:ext uri="{FF2B5EF4-FFF2-40B4-BE49-F238E27FC236}">
                    <a16:creationId xmlns:a16="http://schemas.microsoft.com/office/drawing/2014/main" id="{D9191E7D-29E0-4C1C-BBE5-685AA0FA3402}"/>
                  </a:ext>
                </a:extLst>
              </p:cNvPr>
              <p:cNvSpPr/>
              <p:nvPr/>
            </p:nvSpPr>
            <p:spPr bwMode="auto">
              <a:xfrm>
                <a:off x="653115" y="1900237"/>
                <a:ext cx="71067" cy="9901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95" name="グループ化 894">
              <a:extLst>
                <a:ext uri="{FF2B5EF4-FFF2-40B4-BE49-F238E27FC236}">
                  <a16:creationId xmlns:a16="http://schemas.microsoft.com/office/drawing/2014/main" id="{2DBD518F-9DA4-4862-A4B5-F81E44957751}"/>
                </a:ext>
              </a:extLst>
            </p:cNvPr>
            <p:cNvGrpSpPr/>
            <p:nvPr/>
          </p:nvGrpSpPr>
          <p:grpSpPr>
            <a:xfrm>
              <a:off x="3178132" y="1785690"/>
              <a:ext cx="665411" cy="608034"/>
              <a:chOff x="452500" y="901459"/>
              <a:chExt cx="1575842" cy="1439961"/>
            </a:xfrm>
          </p:grpSpPr>
          <p:sp>
            <p:nvSpPr>
              <p:cNvPr id="896" name="四角形: 角を丸くする 895">
                <a:extLst>
                  <a:ext uri="{FF2B5EF4-FFF2-40B4-BE49-F238E27FC236}">
                    <a16:creationId xmlns:a16="http://schemas.microsoft.com/office/drawing/2014/main" id="{2DBA0A85-9914-42C5-902F-2B067E8FA4EA}"/>
                  </a:ext>
                </a:extLst>
              </p:cNvPr>
              <p:cNvSpPr/>
              <p:nvPr/>
            </p:nvSpPr>
            <p:spPr bwMode="auto">
              <a:xfrm>
                <a:off x="1516465" y="181923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5179AEB6-D481-4F8F-996E-F83875923851}"/>
                  </a:ext>
                </a:extLst>
              </p:cNvPr>
              <p:cNvSpPr/>
              <p:nvPr/>
            </p:nvSpPr>
            <p:spPr bwMode="auto">
              <a:xfrm>
                <a:off x="1516465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8" name="四角形: 角を丸くする 897">
                <a:extLst>
                  <a:ext uri="{FF2B5EF4-FFF2-40B4-BE49-F238E27FC236}">
                    <a16:creationId xmlns:a16="http://schemas.microsoft.com/office/drawing/2014/main" id="{D70B456B-9CDF-430C-9773-2492F732B3A6}"/>
                  </a:ext>
                </a:extLst>
              </p:cNvPr>
              <p:cNvSpPr/>
              <p:nvPr/>
            </p:nvSpPr>
            <p:spPr bwMode="auto">
              <a:xfrm rot="3600000">
                <a:off x="1807380" y="1396315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9" name="四角形: 角を丸くする 898">
                <a:extLst>
                  <a:ext uri="{FF2B5EF4-FFF2-40B4-BE49-F238E27FC236}">
                    <a16:creationId xmlns:a16="http://schemas.microsoft.com/office/drawing/2014/main" id="{4F8EE873-43A2-4CC7-80C5-3F0B50D0B48F}"/>
                  </a:ext>
                </a:extLst>
              </p:cNvPr>
              <p:cNvSpPr/>
              <p:nvPr/>
            </p:nvSpPr>
            <p:spPr bwMode="auto">
              <a:xfrm>
                <a:off x="840895" y="90146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50FE0DCC-3661-4F28-A3FF-9931E6B12D77}"/>
                  </a:ext>
                </a:extLst>
              </p:cNvPr>
              <p:cNvSpPr/>
              <p:nvPr/>
            </p:nvSpPr>
            <p:spPr bwMode="auto">
              <a:xfrm>
                <a:off x="452500" y="901459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pattFill prst="lgConfetti">
                <a:fgClr>
                  <a:schemeClr val="accent2">
                    <a:lumMod val="60000"/>
                    <a:lumOff val="4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0EBBEF78-481F-4F85-B3C1-8AAA67DF74BF}"/>
                  </a:ext>
                </a:extLst>
              </p:cNvPr>
              <p:cNvSpPr/>
              <p:nvPr/>
            </p:nvSpPr>
            <p:spPr bwMode="auto">
              <a:xfrm>
                <a:off x="878290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448BD7AB-078E-42D2-9B35-FE7F9B34D959}"/>
                  </a:ext>
                </a:extLst>
              </p:cNvPr>
              <p:cNvSpPr/>
              <p:nvPr/>
            </p:nvSpPr>
            <p:spPr bwMode="auto">
              <a:xfrm>
                <a:off x="1098807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435E856D-C544-462B-A85D-D969B781B3D6}"/>
                  </a:ext>
                </a:extLst>
              </p:cNvPr>
              <p:cNvSpPr/>
              <p:nvPr/>
            </p:nvSpPr>
            <p:spPr bwMode="auto">
              <a:xfrm>
                <a:off x="173698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4" name="四角形: 角を丸くする 903">
                <a:extLst>
                  <a:ext uri="{FF2B5EF4-FFF2-40B4-BE49-F238E27FC236}">
                    <a16:creationId xmlns:a16="http://schemas.microsoft.com/office/drawing/2014/main" id="{4A14DB48-E4BA-4401-B1EF-4FC98F20CDF4}"/>
                  </a:ext>
                </a:extLst>
              </p:cNvPr>
              <p:cNvSpPr/>
              <p:nvPr/>
            </p:nvSpPr>
            <p:spPr bwMode="auto">
              <a:xfrm>
                <a:off x="857545" y="140414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5" name="四角形: 角を丸くする 904">
                <a:extLst>
                  <a:ext uri="{FF2B5EF4-FFF2-40B4-BE49-F238E27FC236}">
                    <a16:creationId xmlns:a16="http://schemas.microsoft.com/office/drawing/2014/main" id="{E62DA002-CB8F-4EC7-9365-54BE53264E4E}"/>
                  </a:ext>
                </a:extLst>
              </p:cNvPr>
              <p:cNvSpPr/>
              <p:nvPr/>
            </p:nvSpPr>
            <p:spPr bwMode="auto">
              <a:xfrm>
                <a:off x="1033565" y="140414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6" name="四角形: 角を丸くする 905">
                <a:extLst>
                  <a:ext uri="{FF2B5EF4-FFF2-40B4-BE49-F238E27FC236}">
                    <a16:creationId xmlns:a16="http://schemas.microsoft.com/office/drawing/2014/main" id="{7230DF32-351C-43B3-9F8A-3ABB4C18E7D6}"/>
                  </a:ext>
                </a:extLst>
              </p:cNvPr>
              <p:cNvSpPr/>
              <p:nvPr/>
            </p:nvSpPr>
            <p:spPr bwMode="auto">
              <a:xfrm>
                <a:off x="535041" y="1900237"/>
                <a:ext cx="71067" cy="9901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7" name="四角形: 角を丸くする 906">
                <a:extLst>
                  <a:ext uri="{FF2B5EF4-FFF2-40B4-BE49-F238E27FC236}">
                    <a16:creationId xmlns:a16="http://schemas.microsoft.com/office/drawing/2014/main" id="{E7A79E96-63C2-4BE2-8B28-33722187599D}"/>
                  </a:ext>
                </a:extLst>
              </p:cNvPr>
              <p:cNvSpPr/>
              <p:nvPr/>
            </p:nvSpPr>
            <p:spPr bwMode="auto">
              <a:xfrm>
                <a:off x="653115" y="1900237"/>
                <a:ext cx="71067" cy="9901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3859D35-04D1-40A3-A5E2-3C3C549F7AE9}"/>
              </a:ext>
            </a:extLst>
          </p:cNvPr>
          <p:cNvGrpSpPr/>
          <p:nvPr/>
        </p:nvGrpSpPr>
        <p:grpSpPr>
          <a:xfrm>
            <a:off x="2217624" y="2896701"/>
            <a:ext cx="1625919" cy="1417385"/>
            <a:chOff x="2217624" y="2896701"/>
            <a:chExt cx="1625919" cy="1417385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86D1AB1E-15A7-4D26-929F-997DE2EBF69D}"/>
                </a:ext>
              </a:extLst>
            </p:cNvPr>
            <p:cNvGrpSpPr/>
            <p:nvPr/>
          </p:nvGrpSpPr>
          <p:grpSpPr>
            <a:xfrm>
              <a:off x="2217624" y="2896701"/>
              <a:ext cx="1383719" cy="1204104"/>
              <a:chOff x="373584" y="2850909"/>
              <a:chExt cx="1654758" cy="1439961"/>
            </a:xfrm>
          </p:grpSpPr>
          <p:sp>
            <p:nvSpPr>
              <p:cNvPr id="821" name="四角形: 角を丸くする 820">
                <a:extLst>
                  <a:ext uri="{FF2B5EF4-FFF2-40B4-BE49-F238E27FC236}">
                    <a16:creationId xmlns:a16="http://schemas.microsoft.com/office/drawing/2014/main" id="{8B043FCF-91A7-446E-AA79-DCDB994F5D83}"/>
                  </a:ext>
                </a:extLst>
              </p:cNvPr>
              <p:cNvSpPr/>
              <p:nvPr/>
            </p:nvSpPr>
            <p:spPr bwMode="auto">
              <a:xfrm>
                <a:off x="1516465" y="376868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28CE1378-1E40-47F8-9D14-03004A5F26F5}"/>
                  </a:ext>
                </a:extLst>
              </p:cNvPr>
              <p:cNvSpPr/>
              <p:nvPr/>
            </p:nvSpPr>
            <p:spPr bwMode="auto">
              <a:xfrm>
                <a:off x="1516465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3" name="四角形: 角を丸くする 822">
                <a:extLst>
                  <a:ext uri="{FF2B5EF4-FFF2-40B4-BE49-F238E27FC236}">
                    <a16:creationId xmlns:a16="http://schemas.microsoft.com/office/drawing/2014/main" id="{411CF099-3C2E-45BA-B76E-3B45C63519C5}"/>
                  </a:ext>
                </a:extLst>
              </p:cNvPr>
              <p:cNvSpPr/>
              <p:nvPr/>
            </p:nvSpPr>
            <p:spPr bwMode="auto">
              <a:xfrm rot="3600000">
                <a:off x="1807380" y="3345765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4" name="月 823">
                <a:extLst>
                  <a:ext uri="{FF2B5EF4-FFF2-40B4-BE49-F238E27FC236}">
                    <a16:creationId xmlns:a16="http://schemas.microsoft.com/office/drawing/2014/main" id="{B10DF0B7-6926-411C-8676-A3008DA93E85}"/>
                  </a:ext>
                </a:extLst>
              </p:cNvPr>
              <p:cNvSpPr/>
              <p:nvPr/>
            </p:nvSpPr>
            <p:spPr bwMode="auto">
              <a:xfrm rot="18900000">
                <a:off x="373584" y="3583437"/>
                <a:ext cx="208481" cy="416961"/>
              </a:xfrm>
              <a:prstGeom prst="moon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5" name="四角形: 角を丸くする 824">
                <a:extLst>
                  <a:ext uri="{FF2B5EF4-FFF2-40B4-BE49-F238E27FC236}">
                    <a16:creationId xmlns:a16="http://schemas.microsoft.com/office/drawing/2014/main" id="{E2D28438-7A5D-4947-9332-783FF9085F41}"/>
                  </a:ext>
                </a:extLst>
              </p:cNvPr>
              <p:cNvSpPr/>
              <p:nvPr/>
            </p:nvSpPr>
            <p:spPr bwMode="auto">
              <a:xfrm>
                <a:off x="840895" y="285091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FDFE712C-5044-4DC3-8DA0-61F3D4ABE394}"/>
                  </a:ext>
                </a:extLst>
              </p:cNvPr>
              <p:cNvSpPr/>
              <p:nvPr/>
            </p:nvSpPr>
            <p:spPr bwMode="auto">
              <a:xfrm>
                <a:off x="452500" y="2850909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957294C6-EEC0-444A-86F8-6CF2EE41C589}"/>
                  </a:ext>
                </a:extLst>
              </p:cNvPr>
              <p:cNvSpPr/>
              <p:nvPr/>
            </p:nvSpPr>
            <p:spPr bwMode="auto">
              <a:xfrm>
                <a:off x="878290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4C309C00-0356-4350-8554-6E2CC90BD111}"/>
                  </a:ext>
                </a:extLst>
              </p:cNvPr>
              <p:cNvSpPr/>
              <p:nvPr/>
            </p:nvSpPr>
            <p:spPr bwMode="auto">
              <a:xfrm>
                <a:off x="1098807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E404A5FA-CDB1-4082-9D59-96F855B0FA92}"/>
                  </a:ext>
                </a:extLst>
              </p:cNvPr>
              <p:cNvSpPr/>
              <p:nvPr/>
            </p:nvSpPr>
            <p:spPr bwMode="auto">
              <a:xfrm>
                <a:off x="173698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0" name="四角形: 角を丸くする 829">
                <a:extLst>
                  <a:ext uri="{FF2B5EF4-FFF2-40B4-BE49-F238E27FC236}">
                    <a16:creationId xmlns:a16="http://schemas.microsoft.com/office/drawing/2014/main" id="{95B4F378-CE77-4885-8D3B-A8D39DD7AA40}"/>
                  </a:ext>
                </a:extLst>
              </p:cNvPr>
              <p:cNvSpPr/>
              <p:nvPr/>
            </p:nvSpPr>
            <p:spPr bwMode="auto">
              <a:xfrm>
                <a:off x="857545" y="327835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1" name="四角形: 角を丸くする 830">
                <a:extLst>
                  <a:ext uri="{FF2B5EF4-FFF2-40B4-BE49-F238E27FC236}">
                    <a16:creationId xmlns:a16="http://schemas.microsoft.com/office/drawing/2014/main" id="{91A095C2-C2E7-4C67-AFF2-FAB9754F60D9}"/>
                  </a:ext>
                </a:extLst>
              </p:cNvPr>
              <p:cNvSpPr/>
              <p:nvPr/>
            </p:nvSpPr>
            <p:spPr bwMode="auto">
              <a:xfrm>
                <a:off x="1033565" y="327835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2" name="四角形: 角を丸くする 831">
                <a:extLst>
                  <a:ext uri="{FF2B5EF4-FFF2-40B4-BE49-F238E27FC236}">
                    <a16:creationId xmlns:a16="http://schemas.microsoft.com/office/drawing/2014/main" id="{A85B3272-D918-45F8-A6C3-9F824B19DB57}"/>
                  </a:ext>
                </a:extLst>
              </p:cNvPr>
              <p:cNvSpPr/>
              <p:nvPr/>
            </p:nvSpPr>
            <p:spPr bwMode="auto">
              <a:xfrm>
                <a:off x="535041" y="379581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3" name="四角形: 角を丸くする 832">
                <a:extLst>
                  <a:ext uri="{FF2B5EF4-FFF2-40B4-BE49-F238E27FC236}">
                    <a16:creationId xmlns:a16="http://schemas.microsoft.com/office/drawing/2014/main" id="{41C8EB5D-A17C-49EF-AB58-5A57EC9B0AB6}"/>
                  </a:ext>
                </a:extLst>
              </p:cNvPr>
              <p:cNvSpPr/>
              <p:nvPr/>
            </p:nvSpPr>
            <p:spPr bwMode="auto">
              <a:xfrm>
                <a:off x="653115" y="379581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630D7426-00E2-40AF-93FB-24162EBC368A}"/>
                  </a:ext>
                </a:extLst>
              </p:cNvPr>
              <p:cNvSpPr/>
              <p:nvPr/>
            </p:nvSpPr>
            <p:spPr bwMode="auto">
              <a:xfrm rot="18900000">
                <a:off x="710039" y="3600900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5" name="月 834">
                <a:extLst>
                  <a:ext uri="{FF2B5EF4-FFF2-40B4-BE49-F238E27FC236}">
                    <a16:creationId xmlns:a16="http://schemas.microsoft.com/office/drawing/2014/main" id="{37D63BAD-A747-4653-A82B-FAB5FDC29225}"/>
                  </a:ext>
                </a:extLst>
              </p:cNvPr>
              <p:cNvSpPr/>
              <p:nvPr/>
            </p:nvSpPr>
            <p:spPr bwMode="auto">
              <a:xfrm rot="8100000">
                <a:off x="1825629" y="2985295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6" name="月 835">
                <a:extLst>
                  <a:ext uri="{FF2B5EF4-FFF2-40B4-BE49-F238E27FC236}">
                    <a16:creationId xmlns:a16="http://schemas.microsoft.com/office/drawing/2014/main" id="{C52B1EEF-AC6A-40F1-99EA-2E8C026D18C4}"/>
                  </a:ext>
                </a:extLst>
              </p:cNvPr>
              <p:cNvSpPr/>
              <p:nvPr/>
            </p:nvSpPr>
            <p:spPr bwMode="auto">
              <a:xfrm rot="8100000">
                <a:off x="1740262" y="3045648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66" name="グループ化 865">
              <a:extLst>
                <a:ext uri="{FF2B5EF4-FFF2-40B4-BE49-F238E27FC236}">
                  <a16:creationId xmlns:a16="http://schemas.microsoft.com/office/drawing/2014/main" id="{D6B985A5-9234-42B9-A61A-A27A25CB0BEE}"/>
                </a:ext>
              </a:extLst>
            </p:cNvPr>
            <p:cNvGrpSpPr/>
            <p:nvPr/>
          </p:nvGrpSpPr>
          <p:grpSpPr>
            <a:xfrm>
              <a:off x="2807580" y="3441152"/>
              <a:ext cx="830223" cy="758634"/>
              <a:chOff x="452500" y="2850909"/>
              <a:chExt cx="1575842" cy="1439961"/>
            </a:xfrm>
          </p:grpSpPr>
          <p:sp>
            <p:nvSpPr>
              <p:cNvPr id="867" name="四角形: 角を丸くする 866">
                <a:extLst>
                  <a:ext uri="{FF2B5EF4-FFF2-40B4-BE49-F238E27FC236}">
                    <a16:creationId xmlns:a16="http://schemas.microsoft.com/office/drawing/2014/main" id="{79279ACA-3E5D-48AC-AAA3-525204299237}"/>
                  </a:ext>
                </a:extLst>
              </p:cNvPr>
              <p:cNvSpPr/>
              <p:nvPr/>
            </p:nvSpPr>
            <p:spPr bwMode="auto">
              <a:xfrm>
                <a:off x="1516465" y="376868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644F63E6-C639-4CF2-B943-80EAB125322C}"/>
                  </a:ext>
                </a:extLst>
              </p:cNvPr>
              <p:cNvSpPr/>
              <p:nvPr/>
            </p:nvSpPr>
            <p:spPr bwMode="auto">
              <a:xfrm>
                <a:off x="1516465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9" name="四角形: 角を丸くする 868">
                <a:extLst>
                  <a:ext uri="{FF2B5EF4-FFF2-40B4-BE49-F238E27FC236}">
                    <a16:creationId xmlns:a16="http://schemas.microsoft.com/office/drawing/2014/main" id="{B3863A8B-5A17-4D97-B87C-2A97928F28A4}"/>
                  </a:ext>
                </a:extLst>
              </p:cNvPr>
              <p:cNvSpPr/>
              <p:nvPr/>
            </p:nvSpPr>
            <p:spPr bwMode="auto">
              <a:xfrm rot="3600000">
                <a:off x="1807380" y="3345765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0" name="四角形: 角を丸くする 869">
                <a:extLst>
                  <a:ext uri="{FF2B5EF4-FFF2-40B4-BE49-F238E27FC236}">
                    <a16:creationId xmlns:a16="http://schemas.microsoft.com/office/drawing/2014/main" id="{EF5F4A42-96D2-494B-88C1-DB868C5DC4F8}"/>
                  </a:ext>
                </a:extLst>
              </p:cNvPr>
              <p:cNvSpPr/>
              <p:nvPr/>
            </p:nvSpPr>
            <p:spPr bwMode="auto">
              <a:xfrm>
                <a:off x="840895" y="285091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42211470-CE57-47C5-9FEB-3E6D8431B68E}"/>
                  </a:ext>
                </a:extLst>
              </p:cNvPr>
              <p:cNvSpPr/>
              <p:nvPr/>
            </p:nvSpPr>
            <p:spPr bwMode="auto">
              <a:xfrm>
                <a:off x="452500" y="2850909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FECA794B-EF0A-478A-9A87-DE68B71BA27F}"/>
                  </a:ext>
                </a:extLst>
              </p:cNvPr>
              <p:cNvSpPr/>
              <p:nvPr/>
            </p:nvSpPr>
            <p:spPr bwMode="auto">
              <a:xfrm>
                <a:off x="878290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61384F79-1294-491D-991F-DE882321ADD5}"/>
                  </a:ext>
                </a:extLst>
              </p:cNvPr>
              <p:cNvSpPr/>
              <p:nvPr/>
            </p:nvSpPr>
            <p:spPr bwMode="auto">
              <a:xfrm>
                <a:off x="1098807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5F41C577-F453-48B3-8C38-9CFB916B9246}"/>
                  </a:ext>
                </a:extLst>
              </p:cNvPr>
              <p:cNvSpPr/>
              <p:nvPr/>
            </p:nvSpPr>
            <p:spPr bwMode="auto">
              <a:xfrm>
                <a:off x="173698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5" name="四角形: 角を丸くする 874">
                <a:extLst>
                  <a:ext uri="{FF2B5EF4-FFF2-40B4-BE49-F238E27FC236}">
                    <a16:creationId xmlns:a16="http://schemas.microsoft.com/office/drawing/2014/main" id="{F9316753-4345-4CDE-B5AA-CD33BC6545AA}"/>
                  </a:ext>
                </a:extLst>
              </p:cNvPr>
              <p:cNvSpPr/>
              <p:nvPr/>
            </p:nvSpPr>
            <p:spPr bwMode="auto">
              <a:xfrm>
                <a:off x="857545" y="335359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6" name="四角形: 角を丸くする 875">
                <a:extLst>
                  <a:ext uri="{FF2B5EF4-FFF2-40B4-BE49-F238E27FC236}">
                    <a16:creationId xmlns:a16="http://schemas.microsoft.com/office/drawing/2014/main" id="{7BE3D1AC-47AC-466E-B373-4AB1B855181F}"/>
                  </a:ext>
                </a:extLst>
              </p:cNvPr>
              <p:cNvSpPr/>
              <p:nvPr/>
            </p:nvSpPr>
            <p:spPr bwMode="auto">
              <a:xfrm>
                <a:off x="1033565" y="335359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7" name="四角形: 角を丸くする 876">
                <a:extLst>
                  <a:ext uri="{FF2B5EF4-FFF2-40B4-BE49-F238E27FC236}">
                    <a16:creationId xmlns:a16="http://schemas.microsoft.com/office/drawing/2014/main" id="{E1B183AB-C198-4346-AF66-2C53C5ADE6F0}"/>
                  </a:ext>
                </a:extLst>
              </p:cNvPr>
              <p:cNvSpPr/>
              <p:nvPr/>
            </p:nvSpPr>
            <p:spPr bwMode="auto">
              <a:xfrm>
                <a:off x="535041" y="3857625"/>
                <a:ext cx="71067" cy="910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8" name="四角形: 角を丸くする 877">
                <a:extLst>
                  <a:ext uri="{FF2B5EF4-FFF2-40B4-BE49-F238E27FC236}">
                    <a16:creationId xmlns:a16="http://schemas.microsoft.com/office/drawing/2014/main" id="{92C37373-BFD4-4D81-8A96-CCB2833181D8}"/>
                  </a:ext>
                </a:extLst>
              </p:cNvPr>
              <p:cNvSpPr/>
              <p:nvPr/>
            </p:nvSpPr>
            <p:spPr bwMode="auto">
              <a:xfrm>
                <a:off x="653115" y="3857625"/>
                <a:ext cx="71067" cy="910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9" name="月 878">
                <a:extLst>
                  <a:ext uri="{FF2B5EF4-FFF2-40B4-BE49-F238E27FC236}">
                    <a16:creationId xmlns:a16="http://schemas.microsoft.com/office/drawing/2014/main" id="{141C92E7-DBA8-4C81-8843-CB22C053B588}"/>
                  </a:ext>
                </a:extLst>
              </p:cNvPr>
              <p:cNvSpPr/>
              <p:nvPr/>
            </p:nvSpPr>
            <p:spPr bwMode="auto">
              <a:xfrm rot="8100000">
                <a:off x="1825629" y="2985295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0" name="月 879">
                <a:extLst>
                  <a:ext uri="{FF2B5EF4-FFF2-40B4-BE49-F238E27FC236}">
                    <a16:creationId xmlns:a16="http://schemas.microsoft.com/office/drawing/2014/main" id="{74F55411-6D3E-49D5-AEDA-1792C0CFDBFF}"/>
                  </a:ext>
                </a:extLst>
              </p:cNvPr>
              <p:cNvSpPr/>
              <p:nvPr/>
            </p:nvSpPr>
            <p:spPr bwMode="auto">
              <a:xfrm rot="8100000">
                <a:off x="1740262" y="3045648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08" name="グループ化 907">
              <a:extLst>
                <a:ext uri="{FF2B5EF4-FFF2-40B4-BE49-F238E27FC236}">
                  <a16:creationId xmlns:a16="http://schemas.microsoft.com/office/drawing/2014/main" id="{20801D19-58B6-48EC-8A39-FA804BD72288}"/>
                </a:ext>
              </a:extLst>
            </p:cNvPr>
            <p:cNvGrpSpPr/>
            <p:nvPr/>
          </p:nvGrpSpPr>
          <p:grpSpPr>
            <a:xfrm>
              <a:off x="3178132" y="3706052"/>
              <a:ext cx="665411" cy="608034"/>
              <a:chOff x="452500" y="2850909"/>
              <a:chExt cx="1575842" cy="1439961"/>
            </a:xfrm>
          </p:grpSpPr>
          <p:sp>
            <p:nvSpPr>
              <p:cNvPr id="909" name="四角形: 角を丸くする 908">
                <a:extLst>
                  <a:ext uri="{FF2B5EF4-FFF2-40B4-BE49-F238E27FC236}">
                    <a16:creationId xmlns:a16="http://schemas.microsoft.com/office/drawing/2014/main" id="{18FC9564-C8D8-4380-AD4B-6E99AED41236}"/>
                  </a:ext>
                </a:extLst>
              </p:cNvPr>
              <p:cNvSpPr/>
              <p:nvPr/>
            </p:nvSpPr>
            <p:spPr bwMode="auto">
              <a:xfrm>
                <a:off x="1516465" y="376868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260A1119-5220-48A0-A370-7AF8D18A8802}"/>
                  </a:ext>
                </a:extLst>
              </p:cNvPr>
              <p:cNvSpPr/>
              <p:nvPr/>
            </p:nvSpPr>
            <p:spPr bwMode="auto">
              <a:xfrm>
                <a:off x="1516465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1" name="四角形: 角を丸くする 910">
                <a:extLst>
                  <a:ext uri="{FF2B5EF4-FFF2-40B4-BE49-F238E27FC236}">
                    <a16:creationId xmlns:a16="http://schemas.microsoft.com/office/drawing/2014/main" id="{19B97503-0F77-4287-9FBB-F956E52466A3}"/>
                  </a:ext>
                </a:extLst>
              </p:cNvPr>
              <p:cNvSpPr/>
              <p:nvPr/>
            </p:nvSpPr>
            <p:spPr bwMode="auto">
              <a:xfrm rot="3600000">
                <a:off x="1807380" y="3345765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2" name="四角形: 角を丸くする 911">
                <a:extLst>
                  <a:ext uri="{FF2B5EF4-FFF2-40B4-BE49-F238E27FC236}">
                    <a16:creationId xmlns:a16="http://schemas.microsoft.com/office/drawing/2014/main" id="{1479A1CA-B322-4F54-BCC4-DC0A7375C571}"/>
                  </a:ext>
                </a:extLst>
              </p:cNvPr>
              <p:cNvSpPr/>
              <p:nvPr/>
            </p:nvSpPr>
            <p:spPr bwMode="auto">
              <a:xfrm>
                <a:off x="840895" y="285091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A0F96342-31E3-4214-A728-6BEBFF827FE7}"/>
                  </a:ext>
                </a:extLst>
              </p:cNvPr>
              <p:cNvSpPr/>
              <p:nvPr/>
            </p:nvSpPr>
            <p:spPr bwMode="auto">
              <a:xfrm>
                <a:off x="452500" y="2850909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6F792187-9E02-4296-93AB-ABEEFA909471}"/>
                  </a:ext>
                </a:extLst>
              </p:cNvPr>
              <p:cNvSpPr/>
              <p:nvPr/>
            </p:nvSpPr>
            <p:spPr bwMode="auto">
              <a:xfrm>
                <a:off x="878290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8F5213A8-A3AF-4B82-8356-368D8E871D66}"/>
                  </a:ext>
                </a:extLst>
              </p:cNvPr>
              <p:cNvSpPr/>
              <p:nvPr/>
            </p:nvSpPr>
            <p:spPr bwMode="auto">
              <a:xfrm>
                <a:off x="1098807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64E1CDA3-E06E-498A-A4E7-BBEF6D89B3B6}"/>
                  </a:ext>
                </a:extLst>
              </p:cNvPr>
              <p:cNvSpPr/>
              <p:nvPr/>
            </p:nvSpPr>
            <p:spPr bwMode="auto">
              <a:xfrm>
                <a:off x="173698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7" name="四角形: 角を丸くする 916">
                <a:extLst>
                  <a:ext uri="{FF2B5EF4-FFF2-40B4-BE49-F238E27FC236}">
                    <a16:creationId xmlns:a16="http://schemas.microsoft.com/office/drawing/2014/main" id="{4A960019-65BE-4D19-B01E-1465DA160E3A}"/>
                  </a:ext>
                </a:extLst>
              </p:cNvPr>
              <p:cNvSpPr/>
              <p:nvPr/>
            </p:nvSpPr>
            <p:spPr bwMode="auto">
              <a:xfrm>
                <a:off x="857545" y="335359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8" name="四角形: 角を丸くする 917">
                <a:extLst>
                  <a:ext uri="{FF2B5EF4-FFF2-40B4-BE49-F238E27FC236}">
                    <a16:creationId xmlns:a16="http://schemas.microsoft.com/office/drawing/2014/main" id="{1DA2F600-03A2-414B-B635-0A4269778E56}"/>
                  </a:ext>
                </a:extLst>
              </p:cNvPr>
              <p:cNvSpPr/>
              <p:nvPr/>
            </p:nvSpPr>
            <p:spPr bwMode="auto">
              <a:xfrm>
                <a:off x="1033565" y="335359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9" name="四角形: 角を丸くする 918">
                <a:extLst>
                  <a:ext uri="{FF2B5EF4-FFF2-40B4-BE49-F238E27FC236}">
                    <a16:creationId xmlns:a16="http://schemas.microsoft.com/office/drawing/2014/main" id="{78774051-550E-4876-AE7E-F7C065D85055}"/>
                  </a:ext>
                </a:extLst>
              </p:cNvPr>
              <p:cNvSpPr/>
              <p:nvPr/>
            </p:nvSpPr>
            <p:spPr bwMode="auto">
              <a:xfrm>
                <a:off x="535041" y="3857625"/>
                <a:ext cx="71067" cy="910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0" name="四角形: 角を丸くする 919">
                <a:extLst>
                  <a:ext uri="{FF2B5EF4-FFF2-40B4-BE49-F238E27FC236}">
                    <a16:creationId xmlns:a16="http://schemas.microsoft.com/office/drawing/2014/main" id="{94836B44-1BFC-4790-B0FF-C4A600F89FDF}"/>
                  </a:ext>
                </a:extLst>
              </p:cNvPr>
              <p:cNvSpPr/>
              <p:nvPr/>
            </p:nvSpPr>
            <p:spPr bwMode="auto">
              <a:xfrm>
                <a:off x="653115" y="3857625"/>
                <a:ext cx="71067" cy="910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1" name="月 920">
                <a:extLst>
                  <a:ext uri="{FF2B5EF4-FFF2-40B4-BE49-F238E27FC236}">
                    <a16:creationId xmlns:a16="http://schemas.microsoft.com/office/drawing/2014/main" id="{764EF3BD-78EE-43B9-BF44-7405EE2FEB13}"/>
                  </a:ext>
                </a:extLst>
              </p:cNvPr>
              <p:cNvSpPr/>
              <p:nvPr/>
            </p:nvSpPr>
            <p:spPr bwMode="auto">
              <a:xfrm rot="8100000">
                <a:off x="1825629" y="2985295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2" name="月 921">
                <a:extLst>
                  <a:ext uri="{FF2B5EF4-FFF2-40B4-BE49-F238E27FC236}">
                    <a16:creationId xmlns:a16="http://schemas.microsoft.com/office/drawing/2014/main" id="{84BA80B4-B6E8-484C-BB32-BFBD6E90AD9B}"/>
                  </a:ext>
                </a:extLst>
              </p:cNvPr>
              <p:cNvSpPr/>
              <p:nvPr/>
            </p:nvSpPr>
            <p:spPr bwMode="auto">
              <a:xfrm rot="8100000">
                <a:off x="1740262" y="3045648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923CEAD-BE84-4E3D-85D2-EDE7B24EB62A}"/>
              </a:ext>
            </a:extLst>
          </p:cNvPr>
          <p:cNvGrpSpPr/>
          <p:nvPr/>
        </p:nvGrpSpPr>
        <p:grpSpPr>
          <a:xfrm>
            <a:off x="2217624" y="4885675"/>
            <a:ext cx="1625919" cy="1316927"/>
            <a:chOff x="2217624" y="4885675"/>
            <a:chExt cx="1625919" cy="1316927"/>
          </a:xfrm>
        </p:grpSpPr>
        <p:grpSp>
          <p:nvGrpSpPr>
            <p:cNvPr id="837" name="グループ化 836">
              <a:extLst>
                <a:ext uri="{FF2B5EF4-FFF2-40B4-BE49-F238E27FC236}">
                  <a16:creationId xmlns:a16="http://schemas.microsoft.com/office/drawing/2014/main" id="{AEE23B36-C41D-4079-9B8F-9A5B9E63A838}"/>
                </a:ext>
              </a:extLst>
            </p:cNvPr>
            <p:cNvGrpSpPr/>
            <p:nvPr/>
          </p:nvGrpSpPr>
          <p:grpSpPr>
            <a:xfrm>
              <a:off x="2217624" y="4885675"/>
              <a:ext cx="1383719" cy="1204104"/>
              <a:chOff x="373584" y="4785216"/>
              <a:chExt cx="1654758" cy="1439961"/>
            </a:xfrm>
          </p:grpSpPr>
          <p:sp>
            <p:nvSpPr>
              <p:cNvPr id="838" name="四角形: 角を丸くする 837">
                <a:extLst>
                  <a:ext uri="{FF2B5EF4-FFF2-40B4-BE49-F238E27FC236}">
                    <a16:creationId xmlns:a16="http://schemas.microsoft.com/office/drawing/2014/main" id="{81FF9231-24CB-4978-829D-E01CA9AD0AE5}"/>
                  </a:ext>
                </a:extLst>
              </p:cNvPr>
              <p:cNvSpPr/>
              <p:nvPr/>
            </p:nvSpPr>
            <p:spPr bwMode="auto">
              <a:xfrm>
                <a:off x="1516465" y="5702992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707143A0-2366-4607-8C5A-D50099967FAB}"/>
                  </a:ext>
                </a:extLst>
              </p:cNvPr>
              <p:cNvSpPr/>
              <p:nvPr/>
            </p:nvSpPr>
            <p:spPr bwMode="auto">
              <a:xfrm>
                <a:off x="1516465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0" name="四角形: 角を丸くする 839">
                <a:extLst>
                  <a:ext uri="{FF2B5EF4-FFF2-40B4-BE49-F238E27FC236}">
                    <a16:creationId xmlns:a16="http://schemas.microsoft.com/office/drawing/2014/main" id="{F4324A6A-F640-47F4-8EDA-883DF0AB0B8E}"/>
                  </a:ext>
                </a:extLst>
              </p:cNvPr>
              <p:cNvSpPr/>
              <p:nvPr/>
            </p:nvSpPr>
            <p:spPr bwMode="auto">
              <a:xfrm rot="3600000">
                <a:off x="1807380" y="5280072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1" name="月 840">
                <a:extLst>
                  <a:ext uri="{FF2B5EF4-FFF2-40B4-BE49-F238E27FC236}">
                    <a16:creationId xmlns:a16="http://schemas.microsoft.com/office/drawing/2014/main" id="{07392E56-230E-4A10-9D63-8FDD48DA8FC4}"/>
                  </a:ext>
                </a:extLst>
              </p:cNvPr>
              <p:cNvSpPr/>
              <p:nvPr/>
            </p:nvSpPr>
            <p:spPr bwMode="auto">
              <a:xfrm rot="18900000">
                <a:off x="373584" y="5517744"/>
                <a:ext cx="208481" cy="416961"/>
              </a:xfrm>
              <a:prstGeom prst="moon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2" name="四角形: 角を丸くする 841">
                <a:extLst>
                  <a:ext uri="{FF2B5EF4-FFF2-40B4-BE49-F238E27FC236}">
                    <a16:creationId xmlns:a16="http://schemas.microsoft.com/office/drawing/2014/main" id="{2F9C8D93-BF77-4A9D-A700-13FD8B00DE3D}"/>
                  </a:ext>
                </a:extLst>
              </p:cNvPr>
              <p:cNvSpPr/>
              <p:nvPr/>
            </p:nvSpPr>
            <p:spPr bwMode="auto">
              <a:xfrm>
                <a:off x="840895" y="4785217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CF4F32BC-2E1F-4339-A95E-C6243D4BED50}"/>
                  </a:ext>
                </a:extLst>
              </p:cNvPr>
              <p:cNvSpPr/>
              <p:nvPr/>
            </p:nvSpPr>
            <p:spPr bwMode="auto">
              <a:xfrm>
                <a:off x="452500" y="4785216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FB39A5F4-B957-4907-876E-1CECB9B5C058}"/>
                  </a:ext>
                </a:extLst>
              </p:cNvPr>
              <p:cNvSpPr/>
              <p:nvPr/>
            </p:nvSpPr>
            <p:spPr bwMode="auto">
              <a:xfrm>
                <a:off x="878290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FB21AEB3-6BEB-4A3B-B235-76F6BA7FF5D7}"/>
                  </a:ext>
                </a:extLst>
              </p:cNvPr>
              <p:cNvSpPr/>
              <p:nvPr/>
            </p:nvSpPr>
            <p:spPr bwMode="auto">
              <a:xfrm>
                <a:off x="1098807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D0ACFD3F-5D14-4D78-A44B-6C956DB03BED}"/>
                  </a:ext>
                </a:extLst>
              </p:cNvPr>
              <p:cNvSpPr/>
              <p:nvPr/>
            </p:nvSpPr>
            <p:spPr bwMode="auto">
              <a:xfrm>
                <a:off x="1736982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7" name="四角形: 角を丸くする 846">
                <a:extLst>
                  <a:ext uri="{FF2B5EF4-FFF2-40B4-BE49-F238E27FC236}">
                    <a16:creationId xmlns:a16="http://schemas.microsoft.com/office/drawing/2014/main" id="{B0BCF417-1E86-4B36-8452-96E5CE41E6CC}"/>
                  </a:ext>
                </a:extLst>
              </p:cNvPr>
              <p:cNvSpPr/>
              <p:nvPr/>
            </p:nvSpPr>
            <p:spPr bwMode="auto">
              <a:xfrm>
                <a:off x="857545" y="5212665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8" name="四角形: 角を丸くする 847">
                <a:extLst>
                  <a:ext uri="{FF2B5EF4-FFF2-40B4-BE49-F238E27FC236}">
                    <a16:creationId xmlns:a16="http://schemas.microsoft.com/office/drawing/2014/main" id="{EC1EFDCF-C54F-470C-861F-783C527F094D}"/>
                  </a:ext>
                </a:extLst>
              </p:cNvPr>
              <p:cNvSpPr/>
              <p:nvPr/>
            </p:nvSpPr>
            <p:spPr bwMode="auto">
              <a:xfrm>
                <a:off x="1033565" y="5212665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9" name="四角形: 角を丸くする 848">
                <a:extLst>
                  <a:ext uri="{FF2B5EF4-FFF2-40B4-BE49-F238E27FC236}">
                    <a16:creationId xmlns:a16="http://schemas.microsoft.com/office/drawing/2014/main" id="{E72A1A44-7656-45D7-9E9E-5CC8402040E8}"/>
                  </a:ext>
                </a:extLst>
              </p:cNvPr>
              <p:cNvSpPr/>
              <p:nvPr/>
            </p:nvSpPr>
            <p:spPr bwMode="auto">
              <a:xfrm>
                <a:off x="535041" y="5730122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0" name="四角形: 角を丸くする 849">
                <a:extLst>
                  <a:ext uri="{FF2B5EF4-FFF2-40B4-BE49-F238E27FC236}">
                    <a16:creationId xmlns:a16="http://schemas.microsoft.com/office/drawing/2014/main" id="{EA011542-5E84-4EF2-8B6A-1E73B2527EFF}"/>
                  </a:ext>
                </a:extLst>
              </p:cNvPr>
              <p:cNvSpPr/>
              <p:nvPr/>
            </p:nvSpPr>
            <p:spPr bwMode="auto">
              <a:xfrm>
                <a:off x="653115" y="5730122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94F7A317-FA4C-45D3-A7F2-6C4AAB15367B}"/>
                  </a:ext>
                </a:extLst>
              </p:cNvPr>
              <p:cNvSpPr/>
              <p:nvPr/>
            </p:nvSpPr>
            <p:spPr bwMode="auto">
              <a:xfrm rot="18900000">
                <a:off x="710039" y="5535207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A3AA88A0-47B1-496F-8963-C9006EBC1AD8}"/>
                  </a:ext>
                </a:extLst>
              </p:cNvPr>
              <p:cNvSpPr/>
              <p:nvPr/>
            </p:nvSpPr>
            <p:spPr bwMode="auto">
              <a:xfrm>
                <a:off x="1361459" y="4958233"/>
                <a:ext cx="554730" cy="188817"/>
              </a:xfrm>
              <a:custGeom>
                <a:avLst/>
                <a:gdLst>
                  <a:gd name="connsiteX0" fmla="*/ 277365 w 554730"/>
                  <a:gd name="connsiteY0" fmla="*/ 142875 h 188817"/>
                  <a:gd name="connsiteX1" fmla="*/ 534708 w 554730"/>
                  <a:gd name="connsiteY1" fmla="*/ 160968 h 188817"/>
                  <a:gd name="connsiteX2" fmla="*/ 554730 w 554730"/>
                  <a:gd name="connsiteY2" fmla="*/ 165846 h 188817"/>
                  <a:gd name="connsiteX3" fmla="*/ 534708 w 554730"/>
                  <a:gd name="connsiteY3" fmla="*/ 170724 h 188817"/>
                  <a:gd name="connsiteX4" fmla="*/ 277365 w 554730"/>
                  <a:gd name="connsiteY4" fmla="*/ 188817 h 188817"/>
                  <a:gd name="connsiteX5" fmla="*/ 20022 w 554730"/>
                  <a:gd name="connsiteY5" fmla="*/ 170724 h 188817"/>
                  <a:gd name="connsiteX6" fmla="*/ 0 w 554730"/>
                  <a:gd name="connsiteY6" fmla="*/ 165846 h 188817"/>
                  <a:gd name="connsiteX7" fmla="*/ 20022 w 554730"/>
                  <a:gd name="connsiteY7" fmla="*/ 160968 h 188817"/>
                  <a:gd name="connsiteX8" fmla="*/ 277365 w 554730"/>
                  <a:gd name="connsiteY8" fmla="*/ 142875 h 188817"/>
                  <a:gd name="connsiteX9" fmla="*/ 277365 w 554730"/>
                  <a:gd name="connsiteY9" fmla="*/ 71437 h 188817"/>
                  <a:gd name="connsiteX10" fmla="*/ 534708 w 554730"/>
                  <a:gd name="connsiteY10" fmla="*/ 89530 h 188817"/>
                  <a:gd name="connsiteX11" fmla="*/ 554730 w 554730"/>
                  <a:gd name="connsiteY11" fmla="*/ 94408 h 188817"/>
                  <a:gd name="connsiteX12" fmla="*/ 534708 w 554730"/>
                  <a:gd name="connsiteY12" fmla="*/ 99286 h 188817"/>
                  <a:gd name="connsiteX13" fmla="*/ 277365 w 554730"/>
                  <a:gd name="connsiteY13" fmla="*/ 117379 h 188817"/>
                  <a:gd name="connsiteX14" fmla="*/ 20022 w 554730"/>
                  <a:gd name="connsiteY14" fmla="*/ 99286 h 188817"/>
                  <a:gd name="connsiteX15" fmla="*/ 0 w 554730"/>
                  <a:gd name="connsiteY15" fmla="*/ 94408 h 188817"/>
                  <a:gd name="connsiteX16" fmla="*/ 20022 w 554730"/>
                  <a:gd name="connsiteY16" fmla="*/ 89530 h 188817"/>
                  <a:gd name="connsiteX17" fmla="*/ 277365 w 554730"/>
                  <a:gd name="connsiteY17" fmla="*/ 71437 h 188817"/>
                  <a:gd name="connsiteX18" fmla="*/ 277365 w 554730"/>
                  <a:gd name="connsiteY18" fmla="*/ 0 h 188817"/>
                  <a:gd name="connsiteX19" fmla="*/ 534708 w 554730"/>
                  <a:gd name="connsiteY19" fmla="*/ 18093 h 188817"/>
                  <a:gd name="connsiteX20" fmla="*/ 554730 w 554730"/>
                  <a:gd name="connsiteY20" fmla="*/ 22971 h 188817"/>
                  <a:gd name="connsiteX21" fmla="*/ 534708 w 554730"/>
                  <a:gd name="connsiteY21" fmla="*/ 27849 h 188817"/>
                  <a:gd name="connsiteX22" fmla="*/ 277365 w 554730"/>
                  <a:gd name="connsiteY22" fmla="*/ 45942 h 188817"/>
                  <a:gd name="connsiteX23" fmla="*/ 20022 w 554730"/>
                  <a:gd name="connsiteY23" fmla="*/ 27849 h 188817"/>
                  <a:gd name="connsiteX24" fmla="*/ 0 w 554730"/>
                  <a:gd name="connsiteY24" fmla="*/ 22971 h 188817"/>
                  <a:gd name="connsiteX25" fmla="*/ 20022 w 554730"/>
                  <a:gd name="connsiteY25" fmla="*/ 18093 h 188817"/>
                  <a:gd name="connsiteX26" fmla="*/ 277365 w 554730"/>
                  <a:gd name="connsiteY26" fmla="*/ 0 h 188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54730" h="188817">
                    <a:moveTo>
                      <a:pt x="277365" y="142875"/>
                    </a:moveTo>
                    <a:cubicBezTo>
                      <a:pt x="384490" y="142875"/>
                      <a:pt x="478937" y="150052"/>
                      <a:pt x="534708" y="160968"/>
                    </a:cubicBezTo>
                    <a:lnTo>
                      <a:pt x="554730" y="165846"/>
                    </a:lnTo>
                    <a:lnTo>
                      <a:pt x="534708" y="170724"/>
                    </a:lnTo>
                    <a:cubicBezTo>
                      <a:pt x="478937" y="181640"/>
                      <a:pt x="384490" y="188817"/>
                      <a:pt x="277365" y="188817"/>
                    </a:cubicBezTo>
                    <a:cubicBezTo>
                      <a:pt x="170241" y="188817"/>
                      <a:pt x="75794" y="181640"/>
                      <a:pt x="20022" y="170724"/>
                    </a:cubicBezTo>
                    <a:lnTo>
                      <a:pt x="0" y="165846"/>
                    </a:lnTo>
                    <a:lnTo>
                      <a:pt x="20022" y="160968"/>
                    </a:lnTo>
                    <a:cubicBezTo>
                      <a:pt x="75794" y="150052"/>
                      <a:pt x="170241" y="142875"/>
                      <a:pt x="277365" y="142875"/>
                    </a:cubicBezTo>
                    <a:close/>
                    <a:moveTo>
                      <a:pt x="277365" y="71437"/>
                    </a:moveTo>
                    <a:cubicBezTo>
                      <a:pt x="384490" y="71437"/>
                      <a:pt x="478937" y="78614"/>
                      <a:pt x="534708" y="89530"/>
                    </a:cubicBezTo>
                    <a:lnTo>
                      <a:pt x="554730" y="94408"/>
                    </a:lnTo>
                    <a:lnTo>
                      <a:pt x="534708" y="99286"/>
                    </a:lnTo>
                    <a:cubicBezTo>
                      <a:pt x="478937" y="110202"/>
                      <a:pt x="384490" y="117379"/>
                      <a:pt x="277365" y="117379"/>
                    </a:cubicBezTo>
                    <a:cubicBezTo>
                      <a:pt x="170241" y="117379"/>
                      <a:pt x="75794" y="110202"/>
                      <a:pt x="20022" y="99286"/>
                    </a:cubicBezTo>
                    <a:lnTo>
                      <a:pt x="0" y="94408"/>
                    </a:lnTo>
                    <a:lnTo>
                      <a:pt x="20022" y="89530"/>
                    </a:lnTo>
                    <a:cubicBezTo>
                      <a:pt x="75794" y="78614"/>
                      <a:pt x="170241" y="71437"/>
                      <a:pt x="277365" y="71437"/>
                    </a:cubicBezTo>
                    <a:close/>
                    <a:moveTo>
                      <a:pt x="277365" y="0"/>
                    </a:moveTo>
                    <a:cubicBezTo>
                      <a:pt x="384490" y="0"/>
                      <a:pt x="478937" y="7177"/>
                      <a:pt x="534708" y="18093"/>
                    </a:cubicBezTo>
                    <a:lnTo>
                      <a:pt x="554730" y="22971"/>
                    </a:lnTo>
                    <a:lnTo>
                      <a:pt x="534708" y="27849"/>
                    </a:lnTo>
                    <a:cubicBezTo>
                      <a:pt x="478937" y="38765"/>
                      <a:pt x="384490" y="45942"/>
                      <a:pt x="277365" y="45942"/>
                    </a:cubicBezTo>
                    <a:cubicBezTo>
                      <a:pt x="170241" y="45942"/>
                      <a:pt x="75794" y="38765"/>
                      <a:pt x="20022" y="27849"/>
                    </a:cubicBezTo>
                    <a:lnTo>
                      <a:pt x="0" y="22971"/>
                    </a:lnTo>
                    <a:lnTo>
                      <a:pt x="20022" y="18093"/>
                    </a:lnTo>
                    <a:cubicBezTo>
                      <a:pt x="75794" y="7177"/>
                      <a:pt x="170241" y="0"/>
                      <a:pt x="2773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81" name="グループ化 880">
              <a:extLst>
                <a:ext uri="{FF2B5EF4-FFF2-40B4-BE49-F238E27FC236}">
                  <a16:creationId xmlns:a16="http://schemas.microsoft.com/office/drawing/2014/main" id="{8AABE871-A048-4009-8A1A-129A591204AD}"/>
                </a:ext>
              </a:extLst>
            </p:cNvPr>
            <p:cNvGrpSpPr/>
            <p:nvPr/>
          </p:nvGrpSpPr>
          <p:grpSpPr>
            <a:xfrm>
              <a:off x="2807580" y="5430126"/>
              <a:ext cx="830223" cy="758634"/>
              <a:chOff x="452500" y="4785216"/>
              <a:chExt cx="1575842" cy="1439961"/>
            </a:xfrm>
          </p:grpSpPr>
          <p:sp>
            <p:nvSpPr>
              <p:cNvPr id="882" name="四角形: 角を丸くする 881">
                <a:extLst>
                  <a:ext uri="{FF2B5EF4-FFF2-40B4-BE49-F238E27FC236}">
                    <a16:creationId xmlns:a16="http://schemas.microsoft.com/office/drawing/2014/main" id="{D6ED7C49-1584-4E74-B930-5FB3CFB92C54}"/>
                  </a:ext>
                </a:extLst>
              </p:cNvPr>
              <p:cNvSpPr/>
              <p:nvPr/>
            </p:nvSpPr>
            <p:spPr bwMode="auto">
              <a:xfrm>
                <a:off x="1516465" y="5702992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FC4596C0-8660-4B26-91AD-DF6E0A0615E1}"/>
                  </a:ext>
                </a:extLst>
              </p:cNvPr>
              <p:cNvSpPr/>
              <p:nvPr/>
            </p:nvSpPr>
            <p:spPr bwMode="auto">
              <a:xfrm>
                <a:off x="1516465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4" name="四角形: 角を丸くする 883">
                <a:extLst>
                  <a:ext uri="{FF2B5EF4-FFF2-40B4-BE49-F238E27FC236}">
                    <a16:creationId xmlns:a16="http://schemas.microsoft.com/office/drawing/2014/main" id="{BCD082C7-5F19-4F05-A24F-C02854BB7EA4}"/>
                  </a:ext>
                </a:extLst>
              </p:cNvPr>
              <p:cNvSpPr/>
              <p:nvPr/>
            </p:nvSpPr>
            <p:spPr bwMode="auto">
              <a:xfrm rot="3600000">
                <a:off x="1807380" y="5280072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5" name="四角形: 角を丸くする 884">
                <a:extLst>
                  <a:ext uri="{FF2B5EF4-FFF2-40B4-BE49-F238E27FC236}">
                    <a16:creationId xmlns:a16="http://schemas.microsoft.com/office/drawing/2014/main" id="{617A2563-107A-43CA-B87F-86D3187B1EB9}"/>
                  </a:ext>
                </a:extLst>
              </p:cNvPr>
              <p:cNvSpPr/>
              <p:nvPr/>
            </p:nvSpPr>
            <p:spPr bwMode="auto">
              <a:xfrm>
                <a:off x="840895" y="4785217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FBA757F2-0C3A-406D-8FAC-B5C13D015838}"/>
                  </a:ext>
                </a:extLst>
              </p:cNvPr>
              <p:cNvSpPr/>
              <p:nvPr/>
            </p:nvSpPr>
            <p:spPr bwMode="auto">
              <a:xfrm>
                <a:off x="452500" y="4785216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6FA5DE16-2342-41AA-A983-FC30B6292FBF}"/>
                  </a:ext>
                </a:extLst>
              </p:cNvPr>
              <p:cNvSpPr/>
              <p:nvPr/>
            </p:nvSpPr>
            <p:spPr bwMode="auto">
              <a:xfrm>
                <a:off x="878290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3CC39D9A-8832-4932-880F-C43D426853FA}"/>
                  </a:ext>
                </a:extLst>
              </p:cNvPr>
              <p:cNvSpPr/>
              <p:nvPr/>
            </p:nvSpPr>
            <p:spPr bwMode="auto">
              <a:xfrm>
                <a:off x="1098807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0BEFB692-DFA5-4D03-B7C6-3D4685849F47}"/>
                  </a:ext>
                </a:extLst>
              </p:cNvPr>
              <p:cNvSpPr/>
              <p:nvPr/>
            </p:nvSpPr>
            <p:spPr bwMode="auto">
              <a:xfrm>
                <a:off x="1736982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0" name="四角形: 角を丸くする 889">
                <a:extLst>
                  <a:ext uri="{FF2B5EF4-FFF2-40B4-BE49-F238E27FC236}">
                    <a16:creationId xmlns:a16="http://schemas.microsoft.com/office/drawing/2014/main" id="{1388B288-2D9A-4795-A762-AA91C01EC0E9}"/>
                  </a:ext>
                </a:extLst>
              </p:cNvPr>
              <p:cNvSpPr/>
              <p:nvPr/>
            </p:nvSpPr>
            <p:spPr bwMode="auto">
              <a:xfrm>
                <a:off x="857545" y="5287903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1" name="四角形: 角を丸くする 890">
                <a:extLst>
                  <a:ext uri="{FF2B5EF4-FFF2-40B4-BE49-F238E27FC236}">
                    <a16:creationId xmlns:a16="http://schemas.microsoft.com/office/drawing/2014/main" id="{429138EF-E38A-445E-9E5A-C06B80F4565C}"/>
                  </a:ext>
                </a:extLst>
              </p:cNvPr>
              <p:cNvSpPr/>
              <p:nvPr/>
            </p:nvSpPr>
            <p:spPr bwMode="auto">
              <a:xfrm>
                <a:off x="1033565" y="5287903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2" name="四角形: 角を丸くする 891">
                <a:extLst>
                  <a:ext uri="{FF2B5EF4-FFF2-40B4-BE49-F238E27FC236}">
                    <a16:creationId xmlns:a16="http://schemas.microsoft.com/office/drawing/2014/main" id="{85EB2E2E-1F0A-450D-87E6-99852F8A99E7}"/>
                  </a:ext>
                </a:extLst>
              </p:cNvPr>
              <p:cNvSpPr/>
              <p:nvPr/>
            </p:nvSpPr>
            <p:spPr bwMode="auto">
              <a:xfrm>
                <a:off x="535041" y="5788818"/>
                <a:ext cx="71067" cy="9419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3" name="四角形: 角を丸くする 892">
                <a:extLst>
                  <a:ext uri="{FF2B5EF4-FFF2-40B4-BE49-F238E27FC236}">
                    <a16:creationId xmlns:a16="http://schemas.microsoft.com/office/drawing/2014/main" id="{35A284CC-71E3-41FB-B7C4-4EA1868F8CA0}"/>
                  </a:ext>
                </a:extLst>
              </p:cNvPr>
              <p:cNvSpPr/>
              <p:nvPr/>
            </p:nvSpPr>
            <p:spPr bwMode="auto">
              <a:xfrm>
                <a:off x="653115" y="5788818"/>
                <a:ext cx="71067" cy="9419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EDE57F10-D3C8-4E16-BA3C-16D53F7094D9}"/>
                  </a:ext>
                </a:extLst>
              </p:cNvPr>
              <p:cNvSpPr/>
              <p:nvPr/>
            </p:nvSpPr>
            <p:spPr bwMode="auto">
              <a:xfrm>
                <a:off x="1361459" y="4958233"/>
                <a:ext cx="554730" cy="188817"/>
              </a:xfrm>
              <a:custGeom>
                <a:avLst/>
                <a:gdLst>
                  <a:gd name="connsiteX0" fmla="*/ 277365 w 554730"/>
                  <a:gd name="connsiteY0" fmla="*/ 142875 h 188817"/>
                  <a:gd name="connsiteX1" fmla="*/ 534708 w 554730"/>
                  <a:gd name="connsiteY1" fmla="*/ 160968 h 188817"/>
                  <a:gd name="connsiteX2" fmla="*/ 554730 w 554730"/>
                  <a:gd name="connsiteY2" fmla="*/ 165846 h 188817"/>
                  <a:gd name="connsiteX3" fmla="*/ 534708 w 554730"/>
                  <a:gd name="connsiteY3" fmla="*/ 170724 h 188817"/>
                  <a:gd name="connsiteX4" fmla="*/ 277365 w 554730"/>
                  <a:gd name="connsiteY4" fmla="*/ 188817 h 188817"/>
                  <a:gd name="connsiteX5" fmla="*/ 20022 w 554730"/>
                  <a:gd name="connsiteY5" fmla="*/ 170724 h 188817"/>
                  <a:gd name="connsiteX6" fmla="*/ 0 w 554730"/>
                  <a:gd name="connsiteY6" fmla="*/ 165846 h 188817"/>
                  <a:gd name="connsiteX7" fmla="*/ 20022 w 554730"/>
                  <a:gd name="connsiteY7" fmla="*/ 160968 h 188817"/>
                  <a:gd name="connsiteX8" fmla="*/ 277365 w 554730"/>
                  <a:gd name="connsiteY8" fmla="*/ 142875 h 188817"/>
                  <a:gd name="connsiteX9" fmla="*/ 277365 w 554730"/>
                  <a:gd name="connsiteY9" fmla="*/ 71437 h 188817"/>
                  <a:gd name="connsiteX10" fmla="*/ 534708 w 554730"/>
                  <a:gd name="connsiteY10" fmla="*/ 89530 h 188817"/>
                  <a:gd name="connsiteX11" fmla="*/ 554730 w 554730"/>
                  <a:gd name="connsiteY11" fmla="*/ 94408 h 188817"/>
                  <a:gd name="connsiteX12" fmla="*/ 534708 w 554730"/>
                  <a:gd name="connsiteY12" fmla="*/ 99286 h 188817"/>
                  <a:gd name="connsiteX13" fmla="*/ 277365 w 554730"/>
                  <a:gd name="connsiteY13" fmla="*/ 117379 h 188817"/>
                  <a:gd name="connsiteX14" fmla="*/ 20022 w 554730"/>
                  <a:gd name="connsiteY14" fmla="*/ 99286 h 188817"/>
                  <a:gd name="connsiteX15" fmla="*/ 0 w 554730"/>
                  <a:gd name="connsiteY15" fmla="*/ 94408 h 188817"/>
                  <a:gd name="connsiteX16" fmla="*/ 20022 w 554730"/>
                  <a:gd name="connsiteY16" fmla="*/ 89530 h 188817"/>
                  <a:gd name="connsiteX17" fmla="*/ 277365 w 554730"/>
                  <a:gd name="connsiteY17" fmla="*/ 71437 h 188817"/>
                  <a:gd name="connsiteX18" fmla="*/ 277365 w 554730"/>
                  <a:gd name="connsiteY18" fmla="*/ 0 h 188817"/>
                  <a:gd name="connsiteX19" fmla="*/ 534708 w 554730"/>
                  <a:gd name="connsiteY19" fmla="*/ 18093 h 188817"/>
                  <a:gd name="connsiteX20" fmla="*/ 554730 w 554730"/>
                  <a:gd name="connsiteY20" fmla="*/ 22971 h 188817"/>
                  <a:gd name="connsiteX21" fmla="*/ 534708 w 554730"/>
                  <a:gd name="connsiteY21" fmla="*/ 27849 h 188817"/>
                  <a:gd name="connsiteX22" fmla="*/ 277365 w 554730"/>
                  <a:gd name="connsiteY22" fmla="*/ 45942 h 188817"/>
                  <a:gd name="connsiteX23" fmla="*/ 20022 w 554730"/>
                  <a:gd name="connsiteY23" fmla="*/ 27849 h 188817"/>
                  <a:gd name="connsiteX24" fmla="*/ 0 w 554730"/>
                  <a:gd name="connsiteY24" fmla="*/ 22971 h 188817"/>
                  <a:gd name="connsiteX25" fmla="*/ 20022 w 554730"/>
                  <a:gd name="connsiteY25" fmla="*/ 18093 h 188817"/>
                  <a:gd name="connsiteX26" fmla="*/ 277365 w 554730"/>
                  <a:gd name="connsiteY26" fmla="*/ 0 h 188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54730" h="188817">
                    <a:moveTo>
                      <a:pt x="277365" y="142875"/>
                    </a:moveTo>
                    <a:cubicBezTo>
                      <a:pt x="384490" y="142875"/>
                      <a:pt x="478937" y="150052"/>
                      <a:pt x="534708" y="160968"/>
                    </a:cubicBezTo>
                    <a:lnTo>
                      <a:pt x="554730" y="165846"/>
                    </a:lnTo>
                    <a:lnTo>
                      <a:pt x="534708" y="170724"/>
                    </a:lnTo>
                    <a:cubicBezTo>
                      <a:pt x="478937" y="181640"/>
                      <a:pt x="384490" y="188817"/>
                      <a:pt x="277365" y="188817"/>
                    </a:cubicBezTo>
                    <a:cubicBezTo>
                      <a:pt x="170241" y="188817"/>
                      <a:pt x="75794" y="181640"/>
                      <a:pt x="20022" y="170724"/>
                    </a:cubicBezTo>
                    <a:lnTo>
                      <a:pt x="0" y="165846"/>
                    </a:lnTo>
                    <a:lnTo>
                      <a:pt x="20022" y="160968"/>
                    </a:lnTo>
                    <a:cubicBezTo>
                      <a:pt x="75794" y="150052"/>
                      <a:pt x="170241" y="142875"/>
                      <a:pt x="277365" y="142875"/>
                    </a:cubicBezTo>
                    <a:close/>
                    <a:moveTo>
                      <a:pt x="277365" y="71437"/>
                    </a:moveTo>
                    <a:cubicBezTo>
                      <a:pt x="384490" y="71437"/>
                      <a:pt x="478937" y="78614"/>
                      <a:pt x="534708" y="89530"/>
                    </a:cubicBezTo>
                    <a:lnTo>
                      <a:pt x="554730" y="94408"/>
                    </a:lnTo>
                    <a:lnTo>
                      <a:pt x="534708" y="99286"/>
                    </a:lnTo>
                    <a:cubicBezTo>
                      <a:pt x="478937" y="110202"/>
                      <a:pt x="384490" y="117379"/>
                      <a:pt x="277365" y="117379"/>
                    </a:cubicBezTo>
                    <a:cubicBezTo>
                      <a:pt x="170241" y="117379"/>
                      <a:pt x="75794" y="110202"/>
                      <a:pt x="20022" y="99286"/>
                    </a:cubicBezTo>
                    <a:lnTo>
                      <a:pt x="0" y="94408"/>
                    </a:lnTo>
                    <a:lnTo>
                      <a:pt x="20022" y="89530"/>
                    </a:lnTo>
                    <a:cubicBezTo>
                      <a:pt x="75794" y="78614"/>
                      <a:pt x="170241" y="71437"/>
                      <a:pt x="277365" y="71437"/>
                    </a:cubicBezTo>
                    <a:close/>
                    <a:moveTo>
                      <a:pt x="277365" y="0"/>
                    </a:moveTo>
                    <a:cubicBezTo>
                      <a:pt x="384490" y="0"/>
                      <a:pt x="478937" y="7177"/>
                      <a:pt x="534708" y="18093"/>
                    </a:cubicBezTo>
                    <a:lnTo>
                      <a:pt x="554730" y="22971"/>
                    </a:lnTo>
                    <a:lnTo>
                      <a:pt x="534708" y="27849"/>
                    </a:lnTo>
                    <a:cubicBezTo>
                      <a:pt x="478937" y="38765"/>
                      <a:pt x="384490" y="45942"/>
                      <a:pt x="277365" y="45942"/>
                    </a:cubicBezTo>
                    <a:cubicBezTo>
                      <a:pt x="170241" y="45942"/>
                      <a:pt x="75794" y="38765"/>
                      <a:pt x="20022" y="27849"/>
                    </a:cubicBezTo>
                    <a:lnTo>
                      <a:pt x="0" y="22971"/>
                    </a:lnTo>
                    <a:lnTo>
                      <a:pt x="20022" y="18093"/>
                    </a:lnTo>
                    <a:cubicBezTo>
                      <a:pt x="75794" y="7177"/>
                      <a:pt x="170241" y="0"/>
                      <a:pt x="2773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23" name="グループ化 922">
              <a:extLst>
                <a:ext uri="{FF2B5EF4-FFF2-40B4-BE49-F238E27FC236}">
                  <a16:creationId xmlns:a16="http://schemas.microsoft.com/office/drawing/2014/main" id="{BE48D27D-71C3-4A43-9155-BE61DCCC2667}"/>
                </a:ext>
              </a:extLst>
            </p:cNvPr>
            <p:cNvGrpSpPr/>
            <p:nvPr/>
          </p:nvGrpSpPr>
          <p:grpSpPr>
            <a:xfrm>
              <a:off x="3178132" y="5594568"/>
              <a:ext cx="665411" cy="608034"/>
              <a:chOff x="452500" y="4785216"/>
              <a:chExt cx="1575842" cy="1439961"/>
            </a:xfrm>
          </p:grpSpPr>
          <p:sp>
            <p:nvSpPr>
              <p:cNvPr id="924" name="四角形: 角を丸くする 923">
                <a:extLst>
                  <a:ext uri="{FF2B5EF4-FFF2-40B4-BE49-F238E27FC236}">
                    <a16:creationId xmlns:a16="http://schemas.microsoft.com/office/drawing/2014/main" id="{B0E99C1A-97CA-457F-BAA1-34AEF78DC688}"/>
                  </a:ext>
                </a:extLst>
              </p:cNvPr>
              <p:cNvSpPr/>
              <p:nvPr/>
            </p:nvSpPr>
            <p:spPr bwMode="auto">
              <a:xfrm>
                <a:off x="1516465" y="5702992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5" name="フリーフォーム: 図形 924">
                <a:extLst>
                  <a:ext uri="{FF2B5EF4-FFF2-40B4-BE49-F238E27FC236}">
                    <a16:creationId xmlns:a16="http://schemas.microsoft.com/office/drawing/2014/main" id="{887F02A1-6D6F-47BC-985F-681D21627E6A}"/>
                  </a:ext>
                </a:extLst>
              </p:cNvPr>
              <p:cNvSpPr/>
              <p:nvPr/>
            </p:nvSpPr>
            <p:spPr bwMode="auto">
              <a:xfrm>
                <a:off x="1516465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6" name="四角形: 角を丸くする 925">
                <a:extLst>
                  <a:ext uri="{FF2B5EF4-FFF2-40B4-BE49-F238E27FC236}">
                    <a16:creationId xmlns:a16="http://schemas.microsoft.com/office/drawing/2014/main" id="{5DFD6CA2-7FF6-4098-A462-82AE6FA41DBD}"/>
                  </a:ext>
                </a:extLst>
              </p:cNvPr>
              <p:cNvSpPr/>
              <p:nvPr/>
            </p:nvSpPr>
            <p:spPr bwMode="auto">
              <a:xfrm rot="3600000">
                <a:off x="1807380" y="5280072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7" name="四角形: 角を丸くする 926">
                <a:extLst>
                  <a:ext uri="{FF2B5EF4-FFF2-40B4-BE49-F238E27FC236}">
                    <a16:creationId xmlns:a16="http://schemas.microsoft.com/office/drawing/2014/main" id="{78759C8D-6A0F-4A72-B158-9A04AE3C0605}"/>
                  </a:ext>
                </a:extLst>
              </p:cNvPr>
              <p:cNvSpPr/>
              <p:nvPr/>
            </p:nvSpPr>
            <p:spPr bwMode="auto">
              <a:xfrm>
                <a:off x="840895" y="4785217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8" name="フリーフォーム: 図形 927">
                <a:extLst>
                  <a:ext uri="{FF2B5EF4-FFF2-40B4-BE49-F238E27FC236}">
                    <a16:creationId xmlns:a16="http://schemas.microsoft.com/office/drawing/2014/main" id="{C5B363B6-FDDF-46C4-9A91-8AB4079285B8}"/>
                  </a:ext>
                </a:extLst>
              </p:cNvPr>
              <p:cNvSpPr/>
              <p:nvPr/>
            </p:nvSpPr>
            <p:spPr bwMode="auto">
              <a:xfrm>
                <a:off x="452500" y="4785216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9" name="フリーフォーム: 図形 928">
                <a:extLst>
                  <a:ext uri="{FF2B5EF4-FFF2-40B4-BE49-F238E27FC236}">
                    <a16:creationId xmlns:a16="http://schemas.microsoft.com/office/drawing/2014/main" id="{142CC511-000F-4C3F-88A1-047FE5910439}"/>
                  </a:ext>
                </a:extLst>
              </p:cNvPr>
              <p:cNvSpPr/>
              <p:nvPr/>
            </p:nvSpPr>
            <p:spPr bwMode="auto">
              <a:xfrm>
                <a:off x="878290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0" name="フリーフォーム: 図形 929">
                <a:extLst>
                  <a:ext uri="{FF2B5EF4-FFF2-40B4-BE49-F238E27FC236}">
                    <a16:creationId xmlns:a16="http://schemas.microsoft.com/office/drawing/2014/main" id="{DC50BA16-8E7C-4E4F-B5A2-A06E8DE72422}"/>
                  </a:ext>
                </a:extLst>
              </p:cNvPr>
              <p:cNvSpPr/>
              <p:nvPr/>
            </p:nvSpPr>
            <p:spPr bwMode="auto">
              <a:xfrm>
                <a:off x="1098807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C368A267-6DE7-4D5D-BC10-8B38C1E4B95E}"/>
                  </a:ext>
                </a:extLst>
              </p:cNvPr>
              <p:cNvSpPr/>
              <p:nvPr/>
            </p:nvSpPr>
            <p:spPr bwMode="auto">
              <a:xfrm>
                <a:off x="1736982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2" name="四角形: 角を丸くする 931">
                <a:extLst>
                  <a:ext uri="{FF2B5EF4-FFF2-40B4-BE49-F238E27FC236}">
                    <a16:creationId xmlns:a16="http://schemas.microsoft.com/office/drawing/2014/main" id="{E46A3B90-1482-4DBD-A3E9-24E5342AC8DF}"/>
                  </a:ext>
                </a:extLst>
              </p:cNvPr>
              <p:cNvSpPr/>
              <p:nvPr/>
            </p:nvSpPr>
            <p:spPr bwMode="auto">
              <a:xfrm>
                <a:off x="857545" y="5287903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3" name="四角形: 角を丸くする 932">
                <a:extLst>
                  <a:ext uri="{FF2B5EF4-FFF2-40B4-BE49-F238E27FC236}">
                    <a16:creationId xmlns:a16="http://schemas.microsoft.com/office/drawing/2014/main" id="{A25CBD17-0F9A-47EE-94A7-BB1A75940334}"/>
                  </a:ext>
                </a:extLst>
              </p:cNvPr>
              <p:cNvSpPr/>
              <p:nvPr/>
            </p:nvSpPr>
            <p:spPr bwMode="auto">
              <a:xfrm>
                <a:off x="1033565" y="5287903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4" name="四角形: 角を丸くする 933">
                <a:extLst>
                  <a:ext uri="{FF2B5EF4-FFF2-40B4-BE49-F238E27FC236}">
                    <a16:creationId xmlns:a16="http://schemas.microsoft.com/office/drawing/2014/main" id="{D95C563E-A859-4926-BA5A-F42E8ADC7BE2}"/>
                  </a:ext>
                </a:extLst>
              </p:cNvPr>
              <p:cNvSpPr/>
              <p:nvPr/>
            </p:nvSpPr>
            <p:spPr bwMode="auto">
              <a:xfrm>
                <a:off x="535041" y="5788818"/>
                <a:ext cx="71067" cy="9419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5" name="四角形: 角を丸くする 934">
                <a:extLst>
                  <a:ext uri="{FF2B5EF4-FFF2-40B4-BE49-F238E27FC236}">
                    <a16:creationId xmlns:a16="http://schemas.microsoft.com/office/drawing/2014/main" id="{FD5D644D-EEA0-4A0C-8E71-2BBFA70B047F}"/>
                  </a:ext>
                </a:extLst>
              </p:cNvPr>
              <p:cNvSpPr/>
              <p:nvPr/>
            </p:nvSpPr>
            <p:spPr bwMode="auto">
              <a:xfrm>
                <a:off x="653115" y="5788818"/>
                <a:ext cx="71067" cy="9419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489931FF-2046-42A9-97DE-701026C23A41}"/>
                  </a:ext>
                </a:extLst>
              </p:cNvPr>
              <p:cNvSpPr/>
              <p:nvPr/>
            </p:nvSpPr>
            <p:spPr bwMode="auto">
              <a:xfrm>
                <a:off x="1361459" y="4958233"/>
                <a:ext cx="554730" cy="188817"/>
              </a:xfrm>
              <a:custGeom>
                <a:avLst/>
                <a:gdLst>
                  <a:gd name="connsiteX0" fmla="*/ 277365 w 554730"/>
                  <a:gd name="connsiteY0" fmla="*/ 142875 h 188817"/>
                  <a:gd name="connsiteX1" fmla="*/ 534708 w 554730"/>
                  <a:gd name="connsiteY1" fmla="*/ 160968 h 188817"/>
                  <a:gd name="connsiteX2" fmla="*/ 554730 w 554730"/>
                  <a:gd name="connsiteY2" fmla="*/ 165846 h 188817"/>
                  <a:gd name="connsiteX3" fmla="*/ 534708 w 554730"/>
                  <a:gd name="connsiteY3" fmla="*/ 170724 h 188817"/>
                  <a:gd name="connsiteX4" fmla="*/ 277365 w 554730"/>
                  <a:gd name="connsiteY4" fmla="*/ 188817 h 188817"/>
                  <a:gd name="connsiteX5" fmla="*/ 20022 w 554730"/>
                  <a:gd name="connsiteY5" fmla="*/ 170724 h 188817"/>
                  <a:gd name="connsiteX6" fmla="*/ 0 w 554730"/>
                  <a:gd name="connsiteY6" fmla="*/ 165846 h 188817"/>
                  <a:gd name="connsiteX7" fmla="*/ 20022 w 554730"/>
                  <a:gd name="connsiteY7" fmla="*/ 160968 h 188817"/>
                  <a:gd name="connsiteX8" fmla="*/ 277365 w 554730"/>
                  <a:gd name="connsiteY8" fmla="*/ 142875 h 188817"/>
                  <a:gd name="connsiteX9" fmla="*/ 277365 w 554730"/>
                  <a:gd name="connsiteY9" fmla="*/ 71437 h 188817"/>
                  <a:gd name="connsiteX10" fmla="*/ 534708 w 554730"/>
                  <a:gd name="connsiteY10" fmla="*/ 89530 h 188817"/>
                  <a:gd name="connsiteX11" fmla="*/ 554730 w 554730"/>
                  <a:gd name="connsiteY11" fmla="*/ 94408 h 188817"/>
                  <a:gd name="connsiteX12" fmla="*/ 534708 w 554730"/>
                  <a:gd name="connsiteY12" fmla="*/ 99286 h 188817"/>
                  <a:gd name="connsiteX13" fmla="*/ 277365 w 554730"/>
                  <a:gd name="connsiteY13" fmla="*/ 117379 h 188817"/>
                  <a:gd name="connsiteX14" fmla="*/ 20022 w 554730"/>
                  <a:gd name="connsiteY14" fmla="*/ 99286 h 188817"/>
                  <a:gd name="connsiteX15" fmla="*/ 0 w 554730"/>
                  <a:gd name="connsiteY15" fmla="*/ 94408 h 188817"/>
                  <a:gd name="connsiteX16" fmla="*/ 20022 w 554730"/>
                  <a:gd name="connsiteY16" fmla="*/ 89530 h 188817"/>
                  <a:gd name="connsiteX17" fmla="*/ 277365 w 554730"/>
                  <a:gd name="connsiteY17" fmla="*/ 71437 h 188817"/>
                  <a:gd name="connsiteX18" fmla="*/ 277365 w 554730"/>
                  <a:gd name="connsiteY18" fmla="*/ 0 h 188817"/>
                  <a:gd name="connsiteX19" fmla="*/ 534708 w 554730"/>
                  <a:gd name="connsiteY19" fmla="*/ 18093 h 188817"/>
                  <a:gd name="connsiteX20" fmla="*/ 554730 w 554730"/>
                  <a:gd name="connsiteY20" fmla="*/ 22971 h 188817"/>
                  <a:gd name="connsiteX21" fmla="*/ 534708 w 554730"/>
                  <a:gd name="connsiteY21" fmla="*/ 27849 h 188817"/>
                  <a:gd name="connsiteX22" fmla="*/ 277365 w 554730"/>
                  <a:gd name="connsiteY22" fmla="*/ 45942 h 188817"/>
                  <a:gd name="connsiteX23" fmla="*/ 20022 w 554730"/>
                  <a:gd name="connsiteY23" fmla="*/ 27849 h 188817"/>
                  <a:gd name="connsiteX24" fmla="*/ 0 w 554730"/>
                  <a:gd name="connsiteY24" fmla="*/ 22971 h 188817"/>
                  <a:gd name="connsiteX25" fmla="*/ 20022 w 554730"/>
                  <a:gd name="connsiteY25" fmla="*/ 18093 h 188817"/>
                  <a:gd name="connsiteX26" fmla="*/ 277365 w 554730"/>
                  <a:gd name="connsiteY26" fmla="*/ 0 h 188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54730" h="188817">
                    <a:moveTo>
                      <a:pt x="277365" y="142875"/>
                    </a:moveTo>
                    <a:cubicBezTo>
                      <a:pt x="384490" y="142875"/>
                      <a:pt x="478937" y="150052"/>
                      <a:pt x="534708" y="160968"/>
                    </a:cubicBezTo>
                    <a:lnTo>
                      <a:pt x="554730" y="165846"/>
                    </a:lnTo>
                    <a:lnTo>
                      <a:pt x="534708" y="170724"/>
                    </a:lnTo>
                    <a:cubicBezTo>
                      <a:pt x="478937" y="181640"/>
                      <a:pt x="384490" y="188817"/>
                      <a:pt x="277365" y="188817"/>
                    </a:cubicBezTo>
                    <a:cubicBezTo>
                      <a:pt x="170241" y="188817"/>
                      <a:pt x="75794" y="181640"/>
                      <a:pt x="20022" y="170724"/>
                    </a:cubicBezTo>
                    <a:lnTo>
                      <a:pt x="0" y="165846"/>
                    </a:lnTo>
                    <a:lnTo>
                      <a:pt x="20022" y="160968"/>
                    </a:lnTo>
                    <a:cubicBezTo>
                      <a:pt x="75794" y="150052"/>
                      <a:pt x="170241" y="142875"/>
                      <a:pt x="277365" y="142875"/>
                    </a:cubicBezTo>
                    <a:close/>
                    <a:moveTo>
                      <a:pt x="277365" y="71437"/>
                    </a:moveTo>
                    <a:cubicBezTo>
                      <a:pt x="384490" y="71437"/>
                      <a:pt x="478937" y="78614"/>
                      <a:pt x="534708" y="89530"/>
                    </a:cubicBezTo>
                    <a:lnTo>
                      <a:pt x="554730" y="94408"/>
                    </a:lnTo>
                    <a:lnTo>
                      <a:pt x="534708" y="99286"/>
                    </a:lnTo>
                    <a:cubicBezTo>
                      <a:pt x="478937" y="110202"/>
                      <a:pt x="384490" y="117379"/>
                      <a:pt x="277365" y="117379"/>
                    </a:cubicBezTo>
                    <a:cubicBezTo>
                      <a:pt x="170241" y="117379"/>
                      <a:pt x="75794" y="110202"/>
                      <a:pt x="20022" y="99286"/>
                    </a:cubicBezTo>
                    <a:lnTo>
                      <a:pt x="0" y="94408"/>
                    </a:lnTo>
                    <a:lnTo>
                      <a:pt x="20022" y="89530"/>
                    </a:lnTo>
                    <a:cubicBezTo>
                      <a:pt x="75794" y="78614"/>
                      <a:pt x="170241" y="71437"/>
                      <a:pt x="277365" y="71437"/>
                    </a:cubicBezTo>
                    <a:close/>
                    <a:moveTo>
                      <a:pt x="277365" y="0"/>
                    </a:moveTo>
                    <a:cubicBezTo>
                      <a:pt x="384490" y="0"/>
                      <a:pt x="478937" y="7177"/>
                      <a:pt x="534708" y="18093"/>
                    </a:cubicBezTo>
                    <a:lnTo>
                      <a:pt x="554730" y="22971"/>
                    </a:lnTo>
                    <a:lnTo>
                      <a:pt x="534708" y="27849"/>
                    </a:lnTo>
                    <a:cubicBezTo>
                      <a:pt x="478937" y="38765"/>
                      <a:pt x="384490" y="45942"/>
                      <a:pt x="277365" y="45942"/>
                    </a:cubicBezTo>
                    <a:cubicBezTo>
                      <a:pt x="170241" y="45942"/>
                      <a:pt x="75794" y="38765"/>
                      <a:pt x="20022" y="27849"/>
                    </a:cubicBezTo>
                    <a:lnTo>
                      <a:pt x="0" y="22971"/>
                    </a:lnTo>
                    <a:lnTo>
                      <a:pt x="20022" y="18093"/>
                    </a:lnTo>
                    <a:cubicBezTo>
                      <a:pt x="75794" y="7177"/>
                      <a:pt x="170241" y="0"/>
                      <a:pt x="2773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3358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1" name="グループ化 510">
            <a:extLst>
              <a:ext uri="{FF2B5EF4-FFF2-40B4-BE49-F238E27FC236}">
                <a16:creationId xmlns:a16="http://schemas.microsoft.com/office/drawing/2014/main" id="{BC10F6DB-5FCB-4C59-8A54-9B878DF40682}"/>
              </a:ext>
            </a:extLst>
          </p:cNvPr>
          <p:cNvGrpSpPr/>
          <p:nvPr/>
        </p:nvGrpSpPr>
        <p:grpSpPr>
          <a:xfrm>
            <a:off x="373584" y="976339"/>
            <a:ext cx="1618491" cy="1303085"/>
            <a:chOff x="373584" y="976339"/>
            <a:chExt cx="1618491" cy="1303085"/>
          </a:xfrm>
        </p:grpSpPr>
        <p:grpSp>
          <p:nvGrpSpPr>
            <p:cNvPr id="512" name="グループ化 511">
              <a:extLst>
                <a:ext uri="{FF2B5EF4-FFF2-40B4-BE49-F238E27FC236}">
                  <a16:creationId xmlns:a16="http://schemas.microsoft.com/office/drawing/2014/main" id="{07CAE621-9549-4D1C-848E-B20F0B51EB2E}"/>
                </a:ext>
              </a:extLst>
            </p:cNvPr>
            <p:cNvGrpSpPr/>
            <p:nvPr/>
          </p:nvGrpSpPr>
          <p:grpSpPr>
            <a:xfrm>
              <a:off x="373584" y="976339"/>
              <a:ext cx="1383719" cy="1204104"/>
              <a:chOff x="373584" y="901459"/>
              <a:chExt cx="1654758" cy="1439961"/>
            </a:xfrm>
          </p:grpSpPr>
          <p:sp>
            <p:nvSpPr>
              <p:cNvPr id="526" name="四角形: 角を丸くする 525">
                <a:extLst>
                  <a:ext uri="{FF2B5EF4-FFF2-40B4-BE49-F238E27FC236}">
                    <a16:creationId xmlns:a16="http://schemas.microsoft.com/office/drawing/2014/main" id="{EF8A9EB0-FF6C-41E9-A9E4-1059E27D9D69}"/>
                  </a:ext>
                </a:extLst>
              </p:cNvPr>
              <p:cNvSpPr/>
              <p:nvPr/>
            </p:nvSpPr>
            <p:spPr bwMode="auto">
              <a:xfrm>
                <a:off x="1516465" y="1819235"/>
                <a:ext cx="114270" cy="495055"/>
              </a:xfrm>
              <a:prstGeom prst="roundRect">
                <a:avLst>
                  <a:gd name="adj" fmla="val 29366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BB5D7F63-B027-41BC-BDAE-0EC76FBA0357}"/>
                  </a:ext>
                </a:extLst>
              </p:cNvPr>
              <p:cNvSpPr/>
              <p:nvPr/>
            </p:nvSpPr>
            <p:spPr bwMode="auto">
              <a:xfrm>
                <a:off x="1516465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8" name="四角形: 角を丸くする 527">
                <a:extLst>
                  <a:ext uri="{FF2B5EF4-FFF2-40B4-BE49-F238E27FC236}">
                    <a16:creationId xmlns:a16="http://schemas.microsoft.com/office/drawing/2014/main" id="{F903713A-3225-4314-A64B-1C8663A5C41F}"/>
                  </a:ext>
                </a:extLst>
              </p:cNvPr>
              <p:cNvSpPr/>
              <p:nvPr/>
            </p:nvSpPr>
            <p:spPr bwMode="auto">
              <a:xfrm rot="3600000">
                <a:off x="1807380" y="1396315"/>
                <a:ext cx="355309" cy="86615"/>
              </a:xfrm>
              <a:prstGeom prst="roundRect">
                <a:avLst>
                  <a:gd name="adj" fmla="val 50000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9" name="月 528">
                <a:extLst>
                  <a:ext uri="{FF2B5EF4-FFF2-40B4-BE49-F238E27FC236}">
                    <a16:creationId xmlns:a16="http://schemas.microsoft.com/office/drawing/2014/main" id="{2022F66B-E95C-4FD6-80F7-ABC4CBC28F67}"/>
                  </a:ext>
                </a:extLst>
              </p:cNvPr>
              <p:cNvSpPr/>
              <p:nvPr/>
            </p:nvSpPr>
            <p:spPr bwMode="auto">
              <a:xfrm rot="18900000">
                <a:off x="373584" y="1633987"/>
                <a:ext cx="208481" cy="416961"/>
              </a:xfrm>
              <a:prstGeom prst="moon">
                <a:avLst/>
              </a:pr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0" name="四角形: 角を丸くする 529">
                <a:extLst>
                  <a:ext uri="{FF2B5EF4-FFF2-40B4-BE49-F238E27FC236}">
                    <a16:creationId xmlns:a16="http://schemas.microsoft.com/office/drawing/2014/main" id="{8A030788-ED67-4135-A29D-8067F5EC629A}"/>
                  </a:ext>
                </a:extLst>
              </p:cNvPr>
              <p:cNvSpPr/>
              <p:nvPr/>
            </p:nvSpPr>
            <p:spPr bwMode="auto">
              <a:xfrm>
                <a:off x="840895" y="901460"/>
                <a:ext cx="163784" cy="269630"/>
              </a:xfrm>
              <a:prstGeom prst="roundRect">
                <a:avLst>
                  <a:gd name="adj" fmla="val 50000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483B8F90-C833-4E79-B407-B701F6620BA5}"/>
                  </a:ext>
                </a:extLst>
              </p:cNvPr>
              <p:cNvSpPr/>
              <p:nvPr/>
            </p:nvSpPr>
            <p:spPr bwMode="auto">
              <a:xfrm>
                <a:off x="452500" y="901459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pattFill prst="lgConfetti">
                <a:fgClr>
                  <a:srgbClr val="CC6600"/>
                </a:fgClr>
                <a:bgClr>
                  <a:srgbClr val="6633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23FAE485-97FD-4214-8806-8407F2F5CEC1}"/>
                  </a:ext>
                </a:extLst>
              </p:cNvPr>
              <p:cNvSpPr/>
              <p:nvPr/>
            </p:nvSpPr>
            <p:spPr bwMode="auto">
              <a:xfrm>
                <a:off x="878290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6BCA406C-9C63-4C06-A7FC-492768EE65B9}"/>
                  </a:ext>
                </a:extLst>
              </p:cNvPr>
              <p:cNvSpPr/>
              <p:nvPr/>
            </p:nvSpPr>
            <p:spPr bwMode="auto">
              <a:xfrm>
                <a:off x="1098807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8ACB6515-85A1-4133-BF82-FFE010658AF5}"/>
                  </a:ext>
                </a:extLst>
              </p:cNvPr>
              <p:cNvSpPr/>
              <p:nvPr/>
            </p:nvSpPr>
            <p:spPr bwMode="auto">
              <a:xfrm>
                <a:off x="173698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5" name="四角形: 角を丸くする 534">
                <a:extLst>
                  <a:ext uri="{FF2B5EF4-FFF2-40B4-BE49-F238E27FC236}">
                    <a16:creationId xmlns:a16="http://schemas.microsoft.com/office/drawing/2014/main" id="{A1478FCF-960A-46F2-8EE2-F29554C741AE}"/>
                  </a:ext>
                </a:extLst>
              </p:cNvPr>
              <p:cNvSpPr/>
              <p:nvPr/>
            </p:nvSpPr>
            <p:spPr bwMode="auto">
              <a:xfrm>
                <a:off x="857545" y="132890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6" name="四角形: 角を丸くする 535">
                <a:extLst>
                  <a:ext uri="{FF2B5EF4-FFF2-40B4-BE49-F238E27FC236}">
                    <a16:creationId xmlns:a16="http://schemas.microsoft.com/office/drawing/2014/main" id="{3680C2CD-AC4F-4C8B-8A4B-582C60FEDC37}"/>
                  </a:ext>
                </a:extLst>
              </p:cNvPr>
              <p:cNvSpPr/>
              <p:nvPr/>
            </p:nvSpPr>
            <p:spPr bwMode="auto">
              <a:xfrm>
                <a:off x="1033565" y="132890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7" name="四角形: 角を丸くする 536">
                <a:extLst>
                  <a:ext uri="{FF2B5EF4-FFF2-40B4-BE49-F238E27FC236}">
                    <a16:creationId xmlns:a16="http://schemas.microsoft.com/office/drawing/2014/main" id="{B9D84AE2-BA53-4CA4-9040-BB13577A894C}"/>
                  </a:ext>
                </a:extLst>
              </p:cNvPr>
              <p:cNvSpPr/>
              <p:nvPr/>
            </p:nvSpPr>
            <p:spPr bwMode="auto">
              <a:xfrm>
                <a:off x="535041" y="184636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8" name="四角形: 角を丸くする 537">
                <a:extLst>
                  <a:ext uri="{FF2B5EF4-FFF2-40B4-BE49-F238E27FC236}">
                    <a16:creationId xmlns:a16="http://schemas.microsoft.com/office/drawing/2014/main" id="{47F57578-EE1E-48EB-B7AF-BD86497A5900}"/>
                  </a:ext>
                </a:extLst>
              </p:cNvPr>
              <p:cNvSpPr/>
              <p:nvPr/>
            </p:nvSpPr>
            <p:spPr bwMode="auto">
              <a:xfrm>
                <a:off x="653115" y="184636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3F18EC4E-9B28-4994-B06D-A10823DBC45E}"/>
                  </a:ext>
                </a:extLst>
              </p:cNvPr>
              <p:cNvSpPr/>
              <p:nvPr/>
            </p:nvSpPr>
            <p:spPr bwMode="auto">
              <a:xfrm rot="18900000">
                <a:off x="710039" y="1651450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EB769DE2-56D7-44A3-9DFC-33EC0F26EA17}"/>
                </a:ext>
              </a:extLst>
            </p:cNvPr>
            <p:cNvGrpSpPr/>
            <p:nvPr/>
          </p:nvGrpSpPr>
          <p:grpSpPr>
            <a:xfrm>
              <a:off x="1161852" y="1520790"/>
              <a:ext cx="830223" cy="758634"/>
              <a:chOff x="452500" y="901459"/>
              <a:chExt cx="1575842" cy="1439961"/>
            </a:xfrm>
          </p:grpSpPr>
          <p:sp>
            <p:nvSpPr>
              <p:cNvPr id="514" name="四角形: 角を丸くする 513">
                <a:extLst>
                  <a:ext uri="{FF2B5EF4-FFF2-40B4-BE49-F238E27FC236}">
                    <a16:creationId xmlns:a16="http://schemas.microsoft.com/office/drawing/2014/main" id="{77A08907-0D2A-48BF-AB09-ED7FFEC97EB2}"/>
                  </a:ext>
                </a:extLst>
              </p:cNvPr>
              <p:cNvSpPr/>
              <p:nvPr/>
            </p:nvSpPr>
            <p:spPr bwMode="auto">
              <a:xfrm>
                <a:off x="1516465" y="181923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E4CCB13A-D5C7-4965-AE12-D2B2BD1AE825}"/>
                  </a:ext>
                </a:extLst>
              </p:cNvPr>
              <p:cNvSpPr/>
              <p:nvPr/>
            </p:nvSpPr>
            <p:spPr bwMode="auto">
              <a:xfrm>
                <a:off x="1516465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6" name="四角形: 角を丸くする 515">
                <a:extLst>
                  <a:ext uri="{FF2B5EF4-FFF2-40B4-BE49-F238E27FC236}">
                    <a16:creationId xmlns:a16="http://schemas.microsoft.com/office/drawing/2014/main" id="{3C9EF8FD-48EC-4A10-A4A9-FA1AD2B59391}"/>
                  </a:ext>
                </a:extLst>
              </p:cNvPr>
              <p:cNvSpPr/>
              <p:nvPr/>
            </p:nvSpPr>
            <p:spPr bwMode="auto">
              <a:xfrm rot="3600000">
                <a:off x="1807380" y="1396315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7" name="四角形: 角を丸くする 516">
                <a:extLst>
                  <a:ext uri="{FF2B5EF4-FFF2-40B4-BE49-F238E27FC236}">
                    <a16:creationId xmlns:a16="http://schemas.microsoft.com/office/drawing/2014/main" id="{37666CB5-9F55-4F5E-BFCE-0FC6E6803572}"/>
                  </a:ext>
                </a:extLst>
              </p:cNvPr>
              <p:cNvSpPr/>
              <p:nvPr/>
            </p:nvSpPr>
            <p:spPr bwMode="auto">
              <a:xfrm>
                <a:off x="840895" y="90146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A8F739E6-61A3-4446-8C47-D0476C4F493B}"/>
                  </a:ext>
                </a:extLst>
              </p:cNvPr>
              <p:cNvSpPr/>
              <p:nvPr/>
            </p:nvSpPr>
            <p:spPr bwMode="auto">
              <a:xfrm>
                <a:off x="452500" y="901459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pattFill prst="lgConfetti">
                <a:fgClr>
                  <a:schemeClr val="accent2">
                    <a:lumMod val="60000"/>
                    <a:lumOff val="4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53CA031A-C38F-49A2-990B-095ACD7B1759}"/>
                  </a:ext>
                </a:extLst>
              </p:cNvPr>
              <p:cNvSpPr/>
              <p:nvPr/>
            </p:nvSpPr>
            <p:spPr bwMode="auto">
              <a:xfrm>
                <a:off x="878290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4752027E-8095-46A7-8ADC-A277C29B48E1}"/>
                  </a:ext>
                </a:extLst>
              </p:cNvPr>
              <p:cNvSpPr/>
              <p:nvPr/>
            </p:nvSpPr>
            <p:spPr bwMode="auto">
              <a:xfrm>
                <a:off x="1098807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733F2D39-7DC4-491D-973A-1E7849F4B2B7}"/>
                  </a:ext>
                </a:extLst>
              </p:cNvPr>
              <p:cNvSpPr/>
              <p:nvPr/>
            </p:nvSpPr>
            <p:spPr bwMode="auto">
              <a:xfrm>
                <a:off x="173698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2" name="四角形: 角を丸くする 521">
                <a:extLst>
                  <a:ext uri="{FF2B5EF4-FFF2-40B4-BE49-F238E27FC236}">
                    <a16:creationId xmlns:a16="http://schemas.microsoft.com/office/drawing/2014/main" id="{5B0803F9-C25F-4371-BCE4-1CF34D6FB81E}"/>
                  </a:ext>
                </a:extLst>
              </p:cNvPr>
              <p:cNvSpPr/>
              <p:nvPr/>
            </p:nvSpPr>
            <p:spPr bwMode="auto">
              <a:xfrm>
                <a:off x="857545" y="140414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3" name="四角形: 角を丸くする 522">
                <a:extLst>
                  <a:ext uri="{FF2B5EF4-FFF2-40B4-BE49-F238E27FC236}">
                    <a16:creationId xmlns:a16="http://schemas.microsoft.com/office/drawing/2014/main" id="{1A2821CD-82FD-4D91-B8A6-8BC787DFF018}"/>
                  </a:ext>
                </a:extLst>
              </p:cNvPr>
              <p:cNvSpPr/>
              <p:nvPr/>
            </p:nvSpPr>
            <p:spPr bwMode="auto">
              <a:xfrm>
                <a:off x="1033565" y="140414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4" name="四角形: 角を丸くする 523">
                <a:extLst>
                  <a:ext uri="{FF2B5EF4-FFF2-40B4-BE49-F238E27FC236}">
                    <a16:creationId xmlns:a16="http://schemas.microsoft.com/office/drawing/2014/main" id="{9E173D99-3D80-4DCB-91CB-31533AC664F7}"/>
                  </a:ext>
                </a:extLst>
              </p:cNvPr>
              <p:cNvSpPr/>
              <p:nvPr/>
            </p:nvSpPr>
            <p:spPr bwMode="auto">
              <a:xfrm>
                <a:off x="535041" y="1900237"/>
                <a:ext cx="71067" cy="9901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5" name="四角形: 角を丸くする 524">
                <a:extLst>
                  <a:ext uri="{FF2B5EF4-FFF2-40B4-BE49-F238E27FC236}">
                    <a16:creationId xmlns:a16="http://schemas.microsoft.com/office/drawing/2014/main" id="{0673B16D-B6E3-4FE2-B1A1-CC104D61A977}"/>
                  </a:ext>
                </a:extLst>
              </p:cNvPr>
              <p:cNvSpPr/>
              <p:nvPr/>
            </p:nvSpPr>
            <p:spPr bwMode="auto">
              <a:xfrm>
                <a:off x="653115" y="1900237"/>
                <a:ext cx="71067" cy="9901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40" name="グループ化 539">
            <a:extLst>
              <a:ext uri="{FF2B5EF4-FFF2-40B4-BE49-F238E27FC236}">
                <a16:creationId xmlns:a16="http://schemas.microsoft.com/office/drawing/2014/main" id="{3F4438F3-473E-42BB-B912-AA876B50B8FA}"/>
              </a:ext>
            </a:extLst>
          </p:cNvPr>
          <p:cNvGrpSpPr/>
          <p:nvPr/>
        </p:nvGrpSpPr>
        <p:grpSpPr>
          <a:xfrm>
            <a:off x="6108334" y="976339"/>
            <a:ext cx="1373587" cy="1204103"/>
            <a:chOff x="6108334" y="976339"/>
            <a:chExt cx="1373587" cy="1204103"/>
          </a:xfrm>
        </p:grpSpPr>
        <p:grpSp>
          <p:nvGrpSpPr>
            <p:cNvPr id="541" name="グループ化 540">
              <a:extLst>
                <a:ext uri="{FF2B5EF4-FFF2-40B4-BE49-F238E27FC236}">
                  <a16:creationId xmlns:a16="http://schemas.microsoft.com/office/drawing/2014/main" id="{C4DFBF75-0343-45D5-A1EE-9E5FBDBD8CE7}"/>
                </a:ext>
              </a:extLst>
            </p:cNvPr>
            <p:cNvGrpSpPr/>
            <p:nvPr/>
          </p:nvGrpSpPr>
          <p:grpSpPr>
            <a:xfrm>
              <a:off x="6108334" y="976339"/>
              <a:ext cx="1033351" cy="1204103"/>
              <a:chOff x="8015676" y="901460"/>
              <a:chExt cx="1235762" cy="1439960"/>
            </a:xfrm>
          </p:grpSpPr>
          <p:sp>
            <p:nvSpPr>
              <p:cNvPr id="554" name="四角形: 角を丸くする 553">
                <a:extLst>
                  <a:ext uri="{FF2B5EF4-FFF2-40B4-BE49-F238E27FC236}">
                    <a16:creationId xmlns:a16="http://schemas.microsoft.com/office/drawing/2014/main" id="{B15A62ED-E7DB-4043-87FF-9C94368666A2}"/>
                  </a:ext>
                </a:extLst>
              </p:cNvPr>
              <p:cNvSpPr/>
              <p:nvPr/>
            </p:nvSpPr>
            <p:spPr bwMode="auto">
              <a:xfrm rot="3600000">
                <a:off x="9027420" y="1396312"/>
                <a:ext cx="355309" cy="86615"/>
              </a:xfrm>
              <a:prstGeom prst="roundRect">
                <a:avLst>
                  <a:gd name="adj" fmla="val 50000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5" name="四角形: 角を丸くする 554">
                <a:extLst>
                  <a:ext uri="{FF2B5EF4-FFF2-40B4-BE49-F238E27FC236}">
                    <a16:creationId xmlns:a16="http://schemas.microsoft.com/office/drawing/2014/main" id="{A16C0408-79E8-4B6F-BE5A-9643C21AE0EF}"/>
                  </a:ext>
                </a:extLst>
              </p:cNvPr>
              <p:cNvSpPr/>
              <p:nvPr/>
            </p:nvSpPr>
            <p:spPr bwMode="auto">
              <a:xfrm>
                <a:off x="8877516" y="1819235"/>
                <a:ext cx="114270" cy="495055"/>
              </a:xfrm>
              <a:prstGeom prst="roundRect">
                <a:avLst>
                  <a:gd name="adj" fmla="val 29366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B8550242-9520-4401-A164-AC39F1F324DE}"/>
                  </a:ext>
                </a:extLst>
              </p:cNvPr>
              <p:cNvSpPr/>
              <p:nvPr/>
            </p:nvSpPr>
            <p:spPr bwMode="auto">
              <a:xfrm>
                <a:off x="8877516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CB78534D-E75B-4C73-B0CE-CEC4A672E918}"/>
                  </a:ext>
                </a:extLst>
              </p:cNvPr>
              <p:cNvSpPr/>
              <p:nvPr/>
            </p:nvSpPr>
            <p:spPr bwMode="auto">
              <a:xfrm rot="18900000">
                <a:off x="8015676" y="1651448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E39767FF-7C4C-4851-8520-C4CE2C5E60B2}"/>
                  </a:ext>
                </a:extLst>
              </p:cNvPr>
              <p:cNvSpPr/>
              <p:nvPr/>
            </p:nvSpPr>
            <p:spPr bwMode="auto">
              <a:xfrm>
                <a:off x="8147700" y="901460"/>
                <a:ext cx="1103738" cy="1412830"/>
              </a:xfrm>
              <a:custGeom>
                <a:avLst/>
                <a:gdLst>
                  <a:gd name="connsiteX0" fmla="*/ 336720 w 1103738"/>
                  <a:gd name="connsiteY0" fmla="*/ 0 h 1412830"/>
                  <a:gd name="connsiteX1" fmla="*/ 418612 w 1103738"/>
                  <a:gd name="connsiteY1" fmla="*/ 81892 h 1412830"/>
                  <a:gd name="connsiteX2" fmla="*/ 418612 w 1103738"/>
                  <a:gd name="connsiteY2" fmla="*/ 135556 h 1412830"/>
                  <a:gd name="connsiteX3" fmla="*/ 425961 w 1103738"/>
                  <a:gd name="connsiteY3" fmla="*/ 134815 h 1412830"/>
                  <a:gd name="connsiteX4" fmla="*/ 497716 w 1103738"/>
                  <a:gd name="connsiteY4" fmla="*/ 134815 h 1412830"/>
                  <a:gd name="connsiteX5" fmla="*/ 497716 w 1103738"/>
                  <a:gd name="connsiteY5" fmla="*/ 81892 h 1412830"/>
                  <a:gd name="connsiteX6" fmla="*/ 579608 w 1103738"/>
                  <a:gd name="connsiteY6" fmla="*/ 0 h 1412830"/>
                  <a:gd name="connsiteX7" fmla="*/ 661500 w 1103738"/>
                  <a:gd name="connsiteY7" fmla="*/ 81892 h 1412830"/>
                  <a:gd name="connsiteX8" fmla="*/ 661500 w 1103738"/>
                  <a:gd name="connsiteY8" fmla="*/ 134815 h 1412830"/>
                  <a:gd name="connsiteX9" fmla="*/ 790279 w 1103738"/>
                  <a:gd name="connsiteY9" fmla="*/ 134815 h 1412830"/>
                  <a:gd name="connsiteX10" fmla="*/ 1103738 w 1103738"/>
                  <a:gd name="connsiteY10" fmla="*/ 448274 h 1412830"/>
                  <a:gd name="connsiteX11" fmla="*/ 1103738 w 1103738"/>
                  <a:gd name="connsiteY11" fmla="*/ 855816 h 1412830"/>
                  <a:gd name="connsiteX12" fmla="*/ 1050204 w 1103738"/>
                  <a:gd name="connsiteY12" fmla="*/ 1031074 h 1412830"/>
                  <a:gd name="connsiteX13" fmla="*/ 1015392 w 1103738"/>
                  <a:gd name="connsiteY13" fmla="*/ 1073267 h 1412830"/>
                  <a:gd name="connsiteX14" fmla="*/ 1015392 w 1103738"/>
                  <a:gd name="connsiteY14" fmla="*/ 1379273 h 1412830"/>
                  <a:gd name="connsiteX15" fmla="*/ 981835 w 1103738"/>
                  <a:gd name="connsiteY15" fmla="*/ 1412830 h 1412830"/>
                  <a:gd name="connsiteX16" fmla="*/ 934679 w 1103738"/>
                  <a:gd name="connsiteY16" fmla="*/ 1412830 h 1412830"/>
                  <a:gd name="connsiteX17" fmla="*/ 901122 w 1103738"/>
                  <a:gd name="connsiteY17" fmla="*/ 1379273 h 1412830"/>
                  <a:gd name="connsiteX18" fmla="*/ 901122 w 1103738"/>
                  <a:gd name="connsiteY18" fmla="*/ 1148109 h 1412830"/>
                  <a:gd name="connsiteX19" fmla="*/ 853452 w 1103738"/>
                  <a:gd name="connsiteY19" fmla="*/ 1162907 h 1412830"/>
                  <a:gd name="connsiteX20" fmla="*/ 790279 w 1103738"/>
                  <a:gd name="connsiteY20" fmla="*/ 1169275 h 1412830"/>
                  <a:gd name="connsiteX21" fmla="*/ 596292 w 1103738"/>
                  <a:gd name="connsiteY21" fmla="*/ 1169275 h 1412830"/>
                  <a:gd name="connsiteX22" fmla="*/ 596292 w 1103738"/>
                  <a:gd name="connsiteY22" fmla="*/ 1379273 h 1412830"/>
                  <a:gd name="connsiteX23" fmla="*/ 562735 w 1103738"/>
                  <a:gd name="connsiteY23" fmla="*/ 1412830 h 1412830"/>
                  <a:gd name="connsiteX24" fmla="*/ 515579 w 1103738"/>
                  <a:gd name="connsiteY24" fmla="*/ 1412830 h 1412830"/>
                  <a:gd name="connsiteX25" fmla="*/ 482022 w 1103738"/>
                  <a:gd name="connsiteY25" fmla="*/ 1379273 h 1412830"/>
                  <a:gd name="connsiteX26" fmla="*/ 482022 w 1103738"/>
                  <a:gd name="connsiteY26" fmla="*/ 1169275 h 1412830"/>
                  <a:gd name="connsiteX27" fmla="*/ 425961 w 1103738"/>
                  <a:gd name="connsiteY27" fmla="*/ 1169275 h 1412830"/>
                  <a:gd name="connsiteX28" fmla="*/ 413127 w 1103738"/>
                  <a:gd name="connsiteY28" fmla="*/ 1167981 h 1412830"/>
                  <a:gd name="connsiteX29" fmla="*/ 413127 w 1103738"/>
                  <a:gd name="connsiteY29" fmla="*/ 1379273 h 1412830"/>
                  <a:gd name="connsiteX30" fmla="*/ 379570 w 1103738"/>
                  <a:gd name="connsiteY30" fmla="*/ 1412830 h 1412830"/>
                  <a:gd name="connsiteX31" fmla="*/ 332414 w 1103738"/>
                  <a:gd name="connsiteY31" fmla="*/ 1412830 h 1412830"/>
                  <a:gd name="connsiteX32" fmla="*/ 298857 w 1103738"/>
                  <a:gd name="connsiteY32" fmla="*/ 1379273 h 1412830"/>
                  <a:gd name="connsiteX33" fmla="*/ 298857 w 1103738"/>
                  <a:gd name="connsiteY33" fmla="*/ 1169274 h 1412830"/>
                  <a:gd name="connsiteX34" fmla="*/ 145959 w 1103738"/>
                  <a:gd name="connsiteY34" fmla="*/ 1169274 h 1412830"/>
                  <a:gd name="connsiteX35" fmla="*/ 0 w 1103738"/>
                  <a:gd name="connsiteY35" fmla="*/ 1023315 h 1412830"/>
                  <a:gd name="connsiteX36" fmla="*/ 0 w 1103738"/>
                  <a:gd name="connsiteY36" fmla="*/ 820408 h 1412830"/>
                  <a:gd name="connsiteX37" fmla="*/ 89145 w 1103738"/>
                  <a:gd name="connsiteY37" fmla="*/ 685919 h 1412830"/>
                  <a:gd name="connsiteX38" fmla="*/ 112502 w 1103738"/>
                  <a:gd name="connsiteY38" fmla="*/ 681204 h 1412830"/>
                  <a:gd name="connsiteX39" fmla="*/ 112502 w 1103738"/>
                  <a:gd name="connsiteY39" fmla="*/ 448274 h 1412830"/>
                  <a:gd name="connsiteX40" fmla="*/ 250703 w 1103738"/>
                  <a:gd name="connsiteY40" fmla="*/ 188349 h 1412830"/>
                  <a:gd name="connsiteX41" fmla="*/ 254828 w 1103738"/>
                  <a:gd name="connsiteY41" fmla="*/ 186110 h 1412830"/>
                  <a:gd name="connsiteX42" fmla="*/ 254828 w 1103738"/>
                  <a:gd name="connsiteY42" fmla="*/ 81892 h 1412830"/>
                  <a:gd name="connsiteX43" fmla="*/ 336720 w 1103738"/>
                  <a:gd name="connsiteY43" fmla="*/ 0 h 1412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103738" h="1412830">
                    <a:moveTo>
                      <a:pt x="336720" y="0"/>
                    </a:moveTo>
                    <a:cubicBezTo>
                      <a:pt x="381948" y="0"/>
                      <a:pt x="418612" y="36664"/>
                      <a:pt x="418612" y="81892"/>
                    </a:cubicBezTo>
                    <a:lnTo>
                      <a:pt x="418612" y="135556"/>
                    </a:lnTo>
                    <a:lnTo>
                      <a:pt x="425961" y="134815"/>
                    </a:lnTo>
                    <a:lnTo>
                      <a:pt x="497716" y="134815"/>
                    </a:lnTo>
                    <a:lnTo>
                      <a:pt x="497716" y="81892"/>
                    </a:lnTo>
                    <a:cubicBezTo>
                      <a:pt x="497716" y="36664"/>
                      <a:pt x="534380" y="0"/>
                      <a:pt x="579608" y="0"/>
                    </a:cubicBezTo>
                    <a:cubicBezTo>
                      <a:pt x="624836" y="0"/>
                      <a:pt x="661500" y="36664"/>
                      <a:pt x="661500" y="81892"/>
                    </a:cubicBezTo>
                    <a:lnTo>
                      <a:pt x="661500" y="134815"/>
                    </a:lnTo>
                    <a:lnTo>
                      <a:pt x="790279" y="134815"/>
                    </a:lnTo>
                    <a:cubicBezTo>
                      <a:pt x="963398" y="134815"/>
                      <a:pt x="1103738" y="275155"/>
                      <a:pt x="1103738" y="448274"/>
                    </a:cubicBezTo>
                    <a:lnTo>
                      <a:pt x="1103738" y="855816"/>
                    </a:lnTo>
                    <a:cubicBezTo>
                      <a:pt x="1103738" y="920736"/>
                      <a:pt x="1084003" y="981046"/>
                      <a:pt x="1050204" y="1031074"/>
                    </a:cubicBezTo>
                    <a:lnTo>
                      <a:pt x="1015392" y="1073267"/>
                    </a:lnTo>
                    <a:lnTo>
                      <a:pt x="1015392" y="1379273"/>
                    </a:lnTo>
                    <a:cubicBezTo>
                      <a:pt x="1015392" y="1397806"/>
                      <a:pt x="1000368" y="1412830"/>
                      <a:pt x="981835" y="1412830"/>
                    </a:cubicBezTo>
                    <a:lnTo>
                      <a:pt x="934679" y="1412830"/>
                    </a:lnTo>
                    <a:cubicBezTo>
                      <a:pt x="916146" y="1412830"/>
                      <a:pt x="901122" y="1397806"/>
                      <a:pt x="901122" y="1379273"/>
                    </a:cubicBezTo>
                    <a:lnTo>
                      <a:pt x="901122" y="1148109"/>
                    </a:lnTo>
                    <a:lnTo>
                      <a:pt x="853452" y="1162907"/>
                    </a:lnTo>
                    <a:cubicBezTo>
                      <a:pt x="833047" y="1167082"/>
                      <a:pt x="811919" y="1169275"/>
                      <a:pt x="790279" y="1169275"/>
                    </a:cubicBezTo>
                    <a:lnTo>
                      <a:pt x="596292" y="1169275"/>
                    </a:lnTo>
                    <a:lnTo>
                      <a:pt x="596292" y="1379273"/>
                    </a:lnTo>
                    <a:cubicBezTo>
                      <a:pt x="596292" y="1397806"/>
                      <a:pt x="581268" y="1412830"/>
                      <a:pt x="562735" y="1412830"/>
                    </a:cubicBezTo>
                    <a:lnTo>
                      <a:pt x="515579" y="1412830"/>
                    </a:lnTo>
                    <a:cubicBezTo>
                      <a:pt x="497046" y="1412830"/>
                      <a:pt x="482022" y="1397806"/>
                      <a:pt x="482022" y="1379273"/>
                    </a:cubicBezTo>
                    <a:lnTo>
                      <a:pt x="482022" y="1169275"/>
                    </a:lnTo>
                    <a:lnTo>
                      <a:pt x="425961" y="1169275"/>
                    </a:lnTo>
                    <a:lnTo>
                      <a:pt x="413127" y="1167981"/>
                    </a:lnTo>
                    <a:lnTo>
                      <a:pt x="413127" y="1379273"/>
                    </a:lnTo>
                    <a:cubicBezTo>
                      <a:pt x="413127" y="1397806"/>
                      <a:pt x="398103" y="1412830"/>
                      <a:pt x="379570" y="1412830"/>
                    </a:cubicBezTo>
                    <a:lnTo>
                      <a:pt x="332414" y="1412830"/>
                    </a:lnTo>
                    <a:cubicBezTo>
                      <a:pt x="313881" y="1412830"/>
                      <a:pt x="298857" y="1397806"/>
                      <a:pt x="298857" y="1379273"/>
                    </a:cubicBezTo>
                    <a:lnTo>
                      <a:pt x="298857" y="1169274"/>
                    </a:lnTo>
                    <a:lnTo>
                      <a:pt x="145959" y="1169274"/>
                    </a:lnTo>
                    <a:cubicBezTo>
                      <a:pt x="65348" y="1169274"/>
                      <a:pt x="0" y="1103926"/>
                      <a:pt x="0" y="1023315"/>
                    </a:cubicBezTo>
                    <a:lnTo>
                      <a:pt x="0" y="820408"/>
                    </a:lnTo>
                    <a:cubicBezTo>
                      <a:pt x="0" y="759950"/>
                      <a:pt x="36759" y="708077"/>
                      <a:pt x="89145" y="685919"/>
                    </a:cubicBezTo>
                    <a:lnTo>
                      <a:pt x="112502" y="681204"/>
                    </a:lnTo>
                    <a:lnTo>
                      <a:pt x="112502" y="448274"/>
                    </a:lnTo>
                    <a:cubicBezTo>
                      <a:pt x="112502" y="340075"/>
                      <a:pt x="167322" y="244680"/>
                      <a:pt x="250703" y="188349"/>
                    </a:cubicBezTo>
                    <a:lnTo>
                      <a:pt x="254828" y="186110"/>
                    </a:lnTo>
                    <a:lnTo>
                      <a:pt x="254828" y="81892"/>
                    </a:lnTo>
                    <a:cubicBezTo>
                      <a:pt x="254828" y="36664"/>
                      <a:pt x="291492" y="0"/>
                      <a:pt x="336720" y="0"/>
                    </a:cubicBezTo>
                    <a:close/>
                  </a:path>
                </a:pathLst>
              </a:custGeom>
              <a:pattFill prst="lgConfetti">
                <a:fgClr>
                  <a:srgbClr val="CC6600"/>
                </a:fgClr>
                <a:bgClr>
                  <a:srgbClr val="6633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345C8482-FCBF-4001-A86B-CA3C94F175B0}"/>
                  </a:ext>
                </a:extLst>
              </p:cNvPr>
              <p:cNvSpPr/>
              <p:nvPr/>
            </p:nvSpPr>
            <p:spPr bwMode="auto">
              <a:xfrm>
                <a:off x="904882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149EDD8D-5182-41A0-9368-E516555DE91C}"/>
                  </a:ext>
                </a:extLst>
              </p:cNvPr>
              <p:cNvSpPr/>
              <p:nvPr/>
            </p:nvSpPr>
            <p:spPr bwMode="auto">
              <a:xfrm>
                <a:off x="8446557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0BB09FFB-E3E4-452A-93AE-ABD0671E4F66}"/>
                  </a:ext>
                </a:extLst>
              </p:cNvPr>
              <p:cNvSpPr/>
              <p:nvPr/>
            </p:nvSpPr>
            <p:spPr bwMode="auto">
              <a:xfrm>
                <a:off x="862972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2" name="四角形: 角を丸くする 561">
                <a:extLst>
                  <a:ext uri="{FF2B5EF4-FFF2-40B4-BE49-F238E27FC236}">
                    <a16:creationId xmlns:a16="http://schemas.microsoft.com/office/drawing/2014/main" id="{A737329C-896D-42DE-AD52-B0843BB16F85}"/>
                  </a:ext>
                </a:extLst>
              </p:cNvPr>
              <p:cNvSpPr/>
              <p:nvPr/>
            </p:nvSpPr>
            <p:spPr bwMode="auto">
              <a:xfrm>
                <a:off x="8235024" y="184636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3" name="四角形: 角を丸くする 562">
                <a:extLst>
                  <a:ext uri="{FF2B5EF4-FFF2-40B4-BE49-F238E27FC236}">
                    <a16:creationId xmlns:a16="http://schemas.microsoft.com/office/drawing/2014/main" id="{01DF8E09-844D-4C49-BE77-6E017B0B7699}"/>
                  </a:ext>
                </a:extLst>
              </p:cNvPr>
              <p:cNvSpPr/>
              <p:nvPr/>
            </p:nvSpPr>
            <p:spPr bwMode="auto">
              <a:xfrm>
                <a:off x="8353098" y="184636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BD26373D-BBDB-4C71-BBC0-D734B6AB66B3}"/>
                  </a:ext>
                </a:extLst>
              </p:cNvPr>
              <p:cNvSpPr/>
              <p:nvPr/>
            </p:nvSpPr>
            <p:spPr bwMode="auto">
              <a:xfrm rot="18900000">
                <a:off x="8355400" y="1651448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5" name="四角形: 角を丸くする 564">
                <a:extLst>
                  <a:ext uri="{FF2B5EF4-FFF2-40B4-BE49-F238E27FC236}">
                    <a16:creationId xmlns:a16="http://schemas.microsoft.com/office/drawing/2014/main" id="{C1E772EA-AB2E-48A0-A2CC-DD680DF4D510}"/>
                  </a:ext>
                </a:extLst>
              </p:cNvPr>
              <p:cNvSpPr/>
              <p:nvPr/>
            </p:nvSpPr>
            <p:spPr bwMode="auto">
              <a:xfrm>
                <a:off x="8344195" y="132890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6" name="四角形: 角を丸くする 565">
                <a:extLst>
                  <a:ext uri="{FF2B5EF4-FFF2-40B4-BE49-F238E27FC236}">
                    <a16:creationId xmlns:a16="http://schemas.microsoft.com/office/drawing/2014/main" id="{6B18A9F2-AAB8-46E3-8AFC-D53E4CB4F997}"/>
                  </a:ext>
                </a:extLst>
              </p:cNvPr>
              <p:cNvSpPr/>
              <p:nvPr/>
            </p:nvSpPr>
            <p:spPr bwMode="auto">
              <a:xfrm>
                <a:off x="8515645" y="132890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42" name="グループ化 541">
              <a:extLst>
                <a:ext uri="{FF2B5EF4-FFF2-40B4-BE49-F238E27FC236}">
                  <a16:creationId xmlns:a16="http://schemas.microsoft.com/office/drawing/2014/main" id="{5E2129A1-6612-46D1-9703-9B4E2E55A7A6}"/>
                </a:ext>
              </a:extLst>
            </p:cNvPr>
            <p:cNvGrpSpPr/>
            <p:nvPr/>
          </p:nvGrpSpPr>
          <p:grpSpPr>
            <a:xfrm>
              <a:off x="6900424" y="1421809"/>
              <a:ext cx="581497" cy="758633"/>
              <a:chOff x="8147700" y="901460"/>
              <a:chExt cx="1103738" cy="1439960"/>
            </a:xfrm>
          </p:grpSpPr>
          <p:sp>
            <p:nvSpPr>
              <p:cNvPr id="543" name="四角形: 角を丸くする 542">
                <a:extLst>
                  <a:ext uri="{FF2B5EF4-FFF2-40B4-BE49-F238E27FC236}">
                    <a16:creationId xmlns:a16="http://schemas.microsoft.com/office/drawing/2014/main" id="{2F1F2ABB-6599-43A8-AC36-ED78A91ABFAB}"/>
                  </a:ext>
                </a:extLst>
              </p:cNvPr>
              <p:cNvSpPr/>
              <p:nvPr/>
            </p:nvSpPr>
            <p:spPr bwMode="auto">
              <a:xfrm rot="3600000">
                <a:off x="9027420" y="1396312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4" name="四角形: 角を丸くする 543">
                <a:extLst>
                  <a:ext uri="{FF2B5EF4-FFF2-40B4-BE49-F238E27FC236}">
                    <a16:creationId xmlns:a16="http://schemas.microsoft.com/office/drawing/2014/main" id="{86B088E5-B79A-4578-B563-A356AD5ADFF3}"/>
                  </a:ext>
                </a:extLst>
              </p:cNvPr>
              <p:cNvSpPr/>
              <p:nvPr/>
            </p:nvSpPr>
            <p:spPr bwMode="auto">
              <a:xfrm>
                <a:off x="8877516" y="181923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AC352EF1-ECCE-4376-BBA0-945CC3F3F72C}"/>
                  </a:ext>
                </a:extLst>
              </p:cNvPr>
              <p:cNvSpPr/>
              <p:nvPr/>
            </p:nvSpPr>
            <p:spPr bwMode="auto">
              <a:xfrm>
                <a:off x="8877516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9084E3E2-0ED9-43BB-B079-6992B6DE3BBB}"/>
                  </a:ext>
                </a:extLst>
              </p:cNvPr>
              <p:cNvSpPr/>
              <p:nvPr/>
            </p:nvSpPr>
            <p:spPr bwMode="auto">
              <a:xfrm>
                <a:off x="8147700" y="901460"/>
                <a:ext cx="1103738" cy="1412830"/>
              </a:xfrm>
              <a:custGeom>
                <a:avLst/>
                <a:gdLst>
                  <a:gd name="connsiteX0" fmla="*/ 336720 w 1103738"/>
                  <a:gd name="connsiteY0" fmla="*/ 0 h 1412830"/>
                  <a:gd name="connsiteX1" fmla="*/ 418612 w 1103738"/>
                  <a:gd name="connsiteY1" fmla="*/ 81892 h 1412830"/>
                  <a:gd name="connsiteX2" fmla="*/ 418612 w 1103738"/>
                  <a:gd name="connsiteY2" fmla="*/ 135556 h 1412830"/>
                  <a:gd name="connsiteX3" fmla="*/ 425961 w 1103738"/>
                  <a:gd name="connsiteY3" fmla="*/ 134815 h 1412830"/>
                  <a:gd name="connsiteX4" fmla="*/ 497716 w 1103738"/>
                  <a:gd name="connsiteY4" fmla="*/ 134815 h 1412830"/>
                  <a:gd name="connsiteX5" fmla="*/ 497716 w 1103738"/>
                  <a:gd name="connsiteY5" fmla="*/ 81892 h 1412830"/>
                  <a:gd name="connsiteX6" fmla="*/ 579608 w 1103738"/>
                  <a:gd name="connsiteY6" fmla="*/ 0 h 1412830"/>
                  <a:gd name="connsiteX7" fmla="*/ 661500 w 1103738"/>
                  <a:gd name="connsiteY7" fmla="*/ 81892 h 1412830"/>
                  <a:gd name="connsiteX8" fmla="*/ 661500 w 1103738"/>
                  <a:gd name="connsiteY8" fmla="*/ 134815 h 1412830"/>
                  <a:gd name="connsiteX9" fmla="*/ 790279 w 1103738"/>
                  <a:gd name="connsiteY9" fmla="*/ 134815 h 1412830"/>
                  <a:gd name="connsiteX10" fmla="*/ 1103738 w 1103738"/>
                  <a:gd name="connsiteY10" fmla="*/ 448274 h 1412830"/>
                  <a:gd name="connsiteX11" fmla="*/ 1103738 w 1103738"/>
                  <a:gd name="connsiteY11" fmla="*/ 855816 h 1412830"/>
                  <a:gd name="connsiteX12" fmla="*/ 1050204 w 1103738"/>
                  <a:gd name="connsiteY12" fmla="*/ 1031074 h 1412830"/>
                  <a:gd name="connsiteX13" fmla="*/ 1015392 w 1103738"/>
                  <a:gd name="connsiteY13" fmla="*/ 1073267 h 1412830"/>
                  <a:gd name="connsiteX14" fmla="*/ 1015392 w 1103738"/>
                  <a:gd name="connsiteY14" fmla="*/ 1379273 h 1412830"/>
                  <a:gd name="connsiteX15" fmla="*/ 981835 w 1103738"/>
                  <a:gd name="connsiteY15" fmla="*/ 1412830 h 1412830"/>
                  <a:gd name="connsiteX16" fmla="*/ 934679 w 1103738"/>
                  <a:gd name="connsiteY16" fmla="*/ 1412830 h 1412830"/>
                  <a:gd name="connsiteX17" fmla="*/ 901122 w 1103738"/>
                  <a:gd name="connsiteY17" fmla="*/ 1379273 h 1412830"/>
                  <a:gd name="connsiteX18" fmla="*/ 901122 w 1103738"/>
                  <a:gd name="connsiteY18" fmla="*/ 1148109 h 1412830"/>
                  <a:gd name="connsiteX19" fmla="*/ 853452 w 1103738"/>
                  <a:gd name="connsiteY19" fmla="*/ 1162907 h 1412830"/>
                  <a:gd name="connsiteX20" fmla="*/ 790279 w 1103738"/>
                  <a:gd name="connsiteY20" fmla="*/ 1169275 h 1412830"/>
                  <a:gd name="connsiteX21" fmla="*/ 596292 w 1103738"/>
                  <a:gd name="connsiteY21" fmla="*/ 1169275 h 1412830"/>
                  <a:gd name="connsiteX22" fmla="*/ 596292 w 1103738"/>
                  <a:gd name="connsiteY22" fmla="*/ 1379273 h 1412830"/>
                  <a:gd name="connsiteX23" fmla="*/ 562735 w 1103738"/>
                  <a:gd name="connsiteY23" fmla="*/ 1412830 h 1412830"/>
                  <a:gd name="connsiteX24" fmla="*/ 515579 w 1103738"/>
                  <a:gd name="connsiteY24" fmla="*/ 1412830 h 1412830"/>
                  <a:gd name="connsiteX25" fmla="*/ 482022 w 1103738"/>
                  <a:gd name="connsiteY25" fmla="*/ 1379273 h 1412830"/>
                  <a:gd name="connsiteX26" fmla="*/ 482022 w 1103738"/>
                  <a:gd name="connsiteY26" fmla="*/ 1169275 h 1412830"/>
                  <a:gd name="connsiteX27" fmla="*/ 425961 w 1103738"/>
                  <a:gd name="connsiteY27" fmla="*/ 1169275 h 1412830"/>
                  <a:gd name="connsiteX28" fmla="*/ 413127 w 1103738"/>
                  <a:gd name="connsiteY28" fmla="*/ 1167981 h 1412830"/>
                  <a:gd name="connsiteX29" fmla="*/ 413127 w 1103738"/>
                  <a:gd name="connsiteY29" fmla="*/ 1379273 h 1412830"/>
                  <a:gd name="connsiteX30" fmla="*/ 379570 w 1103738"/>
                  <a:gd name="connsiteY30" fmla="*/ 1412830 h 1412830"/>
                  <a:gd name="connsiteX31" fmla="*/ 332414 w 1103738"/>
                  <a:gd name="connsiteY31" fmla="*/ 1412830 h 1412830"/>
                  <a:gd name="connsiteX32" fmla="*/ 298857 w 1103738"/>
                  <a:gd name="connsiteY32" fmla="*/ 1379273 h 1412830"/>
                  <a:gd name="connsiteX33" fmla="*/ 298857 w 1103738"/>
                  <a:gd name="connsiteY33" fmla="*/ 1169274 h 1412830"/>
                  <a:gd name="connsiteX34" fmla="*/ 145959 w 1103738"/>
                  <a:gd name="connsiteY34" fmla="*/ 1169274 h 1412830"/>
                  <a:gd name="connsiteX35" fmla="*/ 0 w 1103738"/>
                  <a:gd name="connsiteY35" fmla="*/ 1023315 h 1412830"/>
                  <a:gd name="connsiteX36" fmla="*/ 0 w 1103738"/>
                  <a:gd name="connsiteY36" fmla="*/ 820408 h 1412830"/>
                  <a:gd name="connsiteX37" fmla="*/ 89145 w 1103738"/>
                  <a:gd name="connsiteY37" fmla="*/ 685919 h 1412830"/>
                  <a:gd name="connsiteX38" fmla="*/ 112502 w 1103738"/>
                  <a:gd name="connsiteY38" fmla="*/ 681204 h 1412830"/>
                  <a:gd name="connsiteX39" fmla="*/ 112502 w 1103738"/>
                  <a:gd name="connsiteY39" fmla="*/ 448274 h 1412830"/>
                  <a:gd name="connsiteX40" fmla="*/ 250703 w 1103738"/>
                  <a:gd name="connsiteY40" fmla="*/ 188349 h 1412830"/>
                  <a:gd name="connsiteX41" fmla="*/ 254828 w 1103738"/>
                  <a:gd name="connsiteY41" fmla="*/ 186110 h 1412830"/>
                  <a:gd name="connsiteX42" fmla="*/ 254828 w 1103738"/>
                  <a:gd name="connsiteY42" fmla="*/ 81892 h 1412830"/>
                  <a:gd name="connsiteX43" fmla="*/ 336720 w 1103738"/>
                  <a:gd name="connsiteY43" fmla="*/ 0 h 1412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103738" h="1412830">
                    <a:moveTo>
                      <a:pt x="336720" y="0"/>
                    </a:moveTo>
                    <a:cubicBezTo>
                      <a:pt x="381948" y="0"/>
                      <a:pt x="418612" y="36664"/>
                      <a:pt x="418612" y="81892"/>
                    </a:cubicBezTo>
                    <a:lnTo>
                      <a:pt x="418612" y="135556"/>
                    </a:lnTo>
                    <a:lnTo>
                      <a:pt x="425961" y="134815"/>
                    </a:lnTo>
                    <a:lnTo>
                      <a:pt x="497716" y="134815"/>
                    </a:lnTo>
                    <a:lnTo>
                      <a:pt x="497716" y="81892"/>
                    </a:lnTo>
                    <a:cubicBezTo>
                      <a:pt x="497716" y="36664"/>
                      <a:pt x="534380" y="0"/>
                      <a:pt x="579608" y="0"/>
                    </a:cubicBezTo>
                    <a:cubicBezTo>
                      <a:pt x="624836" y="0"/>
                      <a:pt x="661500" y="36664"/>
                      <a:pt x="661500" y="81892"/>
                    </a:cubicBezTo>
                    <a:lnTo>
                      <a:pt x="661500" y="134815"/>
                    </a:lnTo>
                    <a:lnTo>
                      <a:pt x="790279" y="134815"/>
                    </a:lnTo>
                    <a:cubicBezTo>
                      <a:pt x="963398" y="134815"/>
                      <a:pt x="1103738" y="275155"/>
                      <a:pt x="1103738" y="448274"/>
                    </a:cubicBezTo>
                    <a:lnTo>
                      <a:pt x="1103738" y="855816"/>
                    </a:lnTo>
                    <a:cubicBezTo>
                      <a:pt x="1103738" y="920736"/>
                      <a:pt x="1084003" y="981046"/>
                      <a:pt x="1050204" y="1031074"/>
                    </a:cubicBezTo>
                    <a:lnTo>
                      <a:pt x="1015392" y="1073267"/>
                    </a:lnTo>
                    <a:lnTo>
                      <a:pt x="1015392" y="1379273"/>
                    </a:lnTo>
                    <a:cubicBezTo>
                      <a:pt x="1015392" y="1397806"/>
                      <a:pt x="1000368" y="1412830"/>
                      <a:pt x="981835" y="1412830"/>
                    </a:cubicBezTo>
                    <a:lnTo>
                      <a:pt x="934679" y="1412830"/>
                    </a:lnTo>
                    <a:cubicBezTo>
                      <a:pt x="916146" y="1412830"/>
                      <a:pt x="901122" y="1397806"/>
                      <a:pt x="901122" y="1379273"/>
                    </a:cubicBezTo>
                    <a:lnTo>
                      <a:pt x="901122" y="1148109"/>
                    </a:lnTo>
                    <a:lnTo>
                      <a:pt x="853452" y="1162907"/>
                    </a:lnTo>
                    <a:cubicBezTo>
                      <a:pt x="833047" y="1167082"/>
                      <a:pt x="811919" y="1169275"/>
                      <a:pt x="790279" y="1169275"/>
                    </a:cubicBezTo>
                    <a:lnTo>
                      <a:pt x="596292" y="1169275"/>
                    </a:lnTo>
                    <a:lnTo>
                      <a:pt x="596292" y="1379273"/>
                    </a:lnTo>
                    <a:cubicBezTo>
                      <a:pt x="596292" y="1397806"/>
                      <a:pt x="581268" y="1412830"/>
                      <a:pt x="562735" y="1412830"/>
                    </a:cubicBezTo>
                    <a:lnTo>
                      <a:pt x="515579" y="1412830"/>
                    </a:lnTo>
                    <a:cubicBezTo>
                      <a:pt x="497046" y="1412830"/>
                      <a:pt x="482022" y="1397806"/>
                      <a:pt x="482022" y="1379273"/>
                    </a:cubicBezTo>
                    <a:lnTo>
                      <a:pt x="482022" y="1169275"/>
                    </a:lnTo>
                    <a:lnTo>
                      <a:pt x="425961" y="1169275"/>
                    </a:lnTo>
                    <a:lnTo>
                      <a:pt x="413127" y="1167981"/>
                    </a:lnTo>
                    <a:lnTo>
                      <a:pt x="413127" y="1379273"/>
                    </a:lnTo>
                    <a:cubicBezTo>
                      <a:pt x="413127" y="1397806"/>
                      <a:pt x="398103" y="1412830"/>
                      <a:pt x="379570" y="1412830"/>
                    </a:cubicBezTo>
                    <a:lnTo>
                      <a:pt x="332414" y="1412830"/>
                    </a:lnTo>
                    <a:cubicBezTo>
                      <a:pt x="313881" y="1412830"/>
                      <a:pt x="298857" y="1397806"/>
                      <a:pt x="298857" y="1379273"/>
                    </a:cubicBezTo>
                    <a:lnTo>
                      <a:pt x="298857" y="1169274"/>
                    </a:lnTo>
                    <a:lnTo>
                      <a:pt x="145959" y="1169274"/>
                    </a:lnTo>
                    <a:cubicBezTo>
                      <a:pt x="65348" y="1169274"/>
                      <a:pt x="0" y="1103926"/>
                      <a:pt x="0" y="1023315"/>
                    </a:cubicBezTo>
                    <a:lnTo>
                      <a:pt x="0" y="820408"/>
                    </a:lnTo>
                    <a:cubicBezTo>
                      <a:pt x="0" y="759950"/>
                      <a:pt x="36759" y="708077"/>
                      <a:pt x="89145" y="685919"/>
                    </a:cubicBezTo>
                    <a:lnTo>
                      <a:pt x="112502" y="681204"/>
                    </a:lnTo>
                    <a:lnTo>
                      <a:pt x="112502" y="448274"/>
                    </a:lnTo>
                    <a:cubicBezTo>
                      <a:pt x="112502" y="340075"/>
                      <a:pt x="167322" y="244680"/>
                      <a:pt x="250703" y="188349"/>
                    </a:cubicBezTo>
                    <a:lnTo>
                      <a:pt x="254828" y="186110"/>
                    </a:lnTo>
                    <a:lnTo>
                      <a:pt x="254828" y="81892"/>
                    </a:lnTo>
                    <a:cubicBezTo>
                      <a:pt x="254828" y="36664"/>
                      <a:pt x="291492" y="0"/>
                      <a:pt x="336720" y="0"/>
                    </a:cubicBezTo>
                    <a:close/>
                  </a:path>
                </a:pathLst>
              </a:custGeom>
              <a:pattFill prst="lgConfetti">
                <a:fgClr>
                  <a:schemeClr val="accent2">
                    <a:lumMod val="60000"/>
                    <a:lumOff val="4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C56BE8F4-C032-477C-BA23-3C15EDEFE7AC}"/>
                  </a:ext>
                </a:extLst>
              </p:cNvPr>
              <p:cNvSpPr/>
              <p:nvPr/>
            </p:nvSpPr>
            <p:spPr bwMode="auto">
              <a:xfrm>
                <a:off x="904882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0C3C0D46-D4F9-4FD9-970F-377A06F59BE3}"/>
                  </a:ext>
                </a:extLst>
              </p:cNvPr>
              <p:cNvSpPr/>
              <p:nvPr/>
            </p:nvSpPr>
            <p:spPr bwMode="auto">
              <a:xfrm>
                <a:off x="8446557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592E8D29-3591-4A5B-A32D-FAC1D983E465}"/>
                  </a:ext>
                </a:extLst>
              </p:cNvPr>
              <p:cNvSpPr/>
              <p:nvPr/>
            </p:nvSpPr>
            <p:spPr bwMode="auto">
              <a:xfrm>
                <a:off x="862972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0" name="四角形: 角を丸くする 549">
                <a:extLst>
                  <a:ext uri="{FF2B5EF4-FFF2-40B4-BE49-F238E27FC236}">
                    <a16:creationId xmlns:a16="http://schemas.microsoft.com/office/drawing/2014/main" id="{E4795B87-883A-4CAE-AD86-6E9E6DCBECDF}"/>
                  </a:ext>
                </a:extLst>
              </p:cNvPr>
              <p:cNvSpPr/>
              <p:nvPr/>
            </p:nvSpPr>
            <p:spPr bwMode="auto">
              <a:xfrm>
                <a:off x="8235024" y="1900237"/>
                <a:ext cx="71067" cy="9901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1" name="四角形: 角を丸くする 550">
                <a:extLst>
                  <a:ext uri="{FF2B5EF4-FFF2-40B4-BE49-F238E27FC236}">
                    <a16:creationId xmlns:a16="http://schemas.microsoft.com/office/drawing/2014/main" id="{26EC2614-0C99-471C-8741-37D7FC395430}"/>
                  </a:ext>
                </a:extLst>
              </p:cNvPr>
              <p:cNvSpPr/>
              <p:nvPr/>
            </p:nvSpPr>
            <p:spPr bwMode="auto">
              <a:xfrm>
                <a:off x="8353098" y="1900237"/>
                <a:ext cx="71067" cy="9901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2" name="四角形: 角を丸くする 551">
                <a:extLst>
                  <a:ext uri="{FF2B5EF4-FFF2-40B4-BE49-F238E27FC236}">
                    <a16:creationId xmlns:a16="http://schemas.microsoft.com/office/drawing/2014/main" id="{E090371E-0535-4832-8589-B74ED324DF37}"/>
                  </a:ext>
                </a:extLst>
              </p:cNvPr>
              <p:cNvSpPr/>
              <p:nvPr/>
            </p:nvSpPr>
            <p:spPr bwMode="auto">
              <a:xfrm>
                <a:off x="8344195" y="1416898"/>
                <a:ext cx="65242" cy="9202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3" name="四角形: 角を丸くする 552">
                <a:extLst>
                  <a:ext uri="{FF2B5EF4-FFF2-40B4-BE49-F238E27FC236}">
                    <a16:creationId xmlns:a16="http://schemas.microsoft.com/office/drawing/2014/main" id="{B913EB94-09D2-4DDB-9EF7-D66FDFE29B98}"/>
                  </a:ext>
                </a:extLst>
              </p:cNvPr>
              <p:cNvSpPr/>
              <p:nvPr/>
            </p:nvSpPr>
            <p:spPr bwMode="auto">
              <a:xfrm>
                <a:off x="8515645" y="1416898"/>
                <a:ext cx="65242" cy="9202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67" name="グループ化 566">
            <a:extLst>
              <a:ext uri="{FF2B5EF4-FFF2-40B4-BE49-F238E27FC236}">
                <a16:creationId xmlns:a16="http://schemas.microsoft.com/office/drawing/2014/main" id="{AC52597C-0033-4358-AB0A-6E5B37F4F2C9}"/>
              </a:ext>
            </a:extLst>
          </p:cNvPr>
          <p:cNvGrpSpPr/>
          <p:nvPr/>
        </p:nvGrpSpPr>
        <p:grpSpPr>
          <a:xfrm>
            <a:off x="4069861" y="976339"/>
            <a:ext cx="1752837" cy="1279928"/>
            <a:chOff x="4069861" y="976339"/>
            <a:chExt cx="1752837" cy="1279928"/>
          </a:xfrm>
        </p:grpSpPr>
        <p:grpSp>
          <p:nvGrpSpPr>
            <p:cNvPr id="568" name="グループ化 567">
              <a:extLst>
                <a:ext uri="{FF2B5EF4-FFF2-40B4-BE49-F238E27FC236}">
                  <a16:creationId xmlns:a16="http://schemas.microsoft.com/office/drawing/2014/main" id="{7520986D-B07F-44D7-AA0B-130FD4F4C688}"/>
                </a:ext>
              </a:extLst>
            </p:cNvPr>
            <p:cNvGrpSpPr/>
            <p:nvPr/>
          </p:nvGrpSpPr>
          <p:grpSpPr>
            <a:xfrm>
              <a:off x="4069861" y="976339"/>
              <a:ext cx="1496060" cy="1184739"/>
              <a:chOff x="2279511" y="901460"/>
              <a:chExt cx="1789105" cy="1416803"/>
            </a:xfrm>
          </p:grpSpPr>
          <p:sp>
            <p:nvSpPr>
              <p:cNvPr id="584" name="四角形: 角を丸くする 583">
                <a:extLst>
                  <a:ext uri="{FF2B5EF4-FFF2-40B4-BE49-F238E27FC236}">
                    <a16:creationId xmlns:a16="http://schemas.microsoft.com/office/drawing/2014/main" id="{BFBB7FC3-B967-4FA3-AAA6-66764944CFEF}"/>
                  </a:ext>
                </a:extLst>
              </p:cNvPr>
              <p:cNvSpPr/>
              <p:nvPr/>
            </p:nvSpPr>
            <p:spPr bwMode="auto">
              <a:xfrm rot="20700000">
                <a:off x="3713307" y="1396315"/>
                <a:ext cx="355309" cy="86615"/>
              </a:xfrm>
              <a:prstGeom prst="roundRect">
                <a:avLst>
                  <a:gd name="adj" fmla="val 50000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5" name="月 584">
                <a:extLst>
                  <a:ext uri="{FF2B5EF4-FFF2-40B4-BE49-F238E27FC236}">
                    <a16:creationId xmlns:a16="http://schemas.microsoft.com/office/drawing/2014/main" id="{C0CE86DF-A022-4E4B-B8D6-16FEE3E54927}"/>
                  </a:ext>
                </a:extLst>
              </p:cNvPr>
              <p:cNvSpPr/>
              <p:nvPr/>
            </p:nvSpPr>
            <p:spPr bwMode="auto">
              <a:xfrm rot="18900000">
                <a:off x="2279511" y="1633987"/>
                <a:ext cx="208481" cy="416961"/>
              </a:xfrm>
              <a:prstGeom prst="moon">
                <a:avLst/>
              </a:pr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6" name="四角形: 角を丸くする 585">
                <a:extLst>
                  <a:ext uri="{FF2B5EF4-FFF2-40B4-BE49-F238E27FC236}">
                    <a16:creationId xmlns:a16="http://schemas.microsoft.com/office/drawing/2014/main" id="{96C820A2-376B-4FBA-8F95-07C565CAE9BC}"/>
                  </a:ext>
                </a:extLst>
              </p:cNvPr>
              <p:cNvSpPr/>
              <p:nvPr/>
            </p:nvSpPr>
            <p:spPr bwMode="auto">
              <a:xfrm rot="1800000">
                <a:off x="2746822" y="90146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7" name="四角形: 角を丸くする 586">
                <a:extLst>
                  <a:ext uri="{FF2B5EF4-FFF2-40B4-BE49-F238E27FC236}">
                    <a16:creationId xmlns:a16="http://schemas.microsoft.com/office/drawing/2014/main" id="{D9DC3AE5-4931-4D75-A561-0533B827F189}"/>
                  </a:ext>
                </a:extLst>
              </p:cNvPr>
              <p:cNvSpPr/>
              <p:nvPr/>
            </p:nvSpPr>
            <p:spPr bwMode="auto">
              <a:xfrm rot="18900000">
                <a:off x="3412800" y="1823208"/>
                <a:ext cx="114270" cy="495055"/>
              </a:xfrm>
              <a:prstGeom prst="roundRect">
                <a:avLst>
                  <a:gd name="adj" fmla="val 29366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FD5DD4DC-D239-4059-94BF-BDEF6A50B3D0}"/>
                  </a:ext>
                </a:extLst>
              </p:cNvPr>
              <p:cNvSpPr/>
              <p:nvPr/>
            </p:nvSpPr>
            <p:spPr bwMode="auto">
              <a:xfrm rot="18900000">
                <a:off x="3569967" y="217551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97184C1C-BA56-4B3D-BE44-F42A22FA2D7F}"/>
                  </a:ext>
                </a:extLst>
              </p:cNvPr>
              <p:cNvSpPr/>
              <p:nvPr/>
            </p:nvSpPr>
            <p:spPr bwMode="auto">
              <a:xfrm>
                <a:off x="2358426" y="908537"/>
                <a:ext cx="1533554" cy="1363727"/>
              </a:xfrm>
              <a:custGeom>
                <a:avLst/>
                <a:gdLst>
                  <a:gd name="connsiteX0" fmla="*/ 756664 w 1533554"/>
                  <a:gd name="connsiteY0" fmla="*/ 620 h 1363727"/>
                  <a:gd name="connsiteX1" fmla="*/ 787488 w 1533554"/>
                  <a:gd name="connsiteY1" fmla="*/ 10985 h 1363727"/>
                  <a:gd name="connsiteX2" fmla="*/ 817462 w 1533554"/>
                  <a:gd name="connsiteY2" fmla="*/ 122851 h 1363727"/>
                  <a:gd name="connsiteX3" fmla="*/ 814641 w 1533554"/>
                  <a:gd name="connsiteY3" fmla="*/ 127738 h 1363727"/>
                  <a:gd name="connsiteX4" fmla="*/ 1357648 w 1533554"/>
                  <a:gd name="connsiteY4" fmla="*/ 127738 h 1363727"/>
                  <a:gd name="connsiteX5" fmla="*/ 1530171 w 1533554"/>
                  <a:gd name="connsiteY5" fmla="*/ 300261 h 1363727"/>
                  <a:gd name="connsiteX6" fmla="*/ 1530171 w 1533554"/>
                  <a:gd name="connsiteY6" fmla="*/ 990330 h 1363727"/>
                  <a:gd name="connsiteX7" fmla="*/ 1424802 w 1533554"/>
                  <a:gd name="connsiteY7" fmla="*/ 1149295 h 1363727"/>
                  <a:gd name="connsiteX8" fmla="*/ 1404102 w 1533554"/>
                  <a:gd name="connsiteY8" fmla="*/ 1153474 h 1363727"/>
                  <a:gd name="connsiteX9" fmla="*/ 1523726 w 1533554"/>
                  <a:gd name="connsiteY9" fmla="*/ 1273098 h 1363727"/>
                  <a:gd name="connsiteX10" fmla="*/ 1523726 w 1533554"/>
                  <a:gd name="connsiteY10" fmla="*/ 1320555 h 1363727"/>
                  <a:gd name="connsiteX11" fmla="*/ 1490381 w 1533554"/>
                  <a:gd name="connsiteY11" fmla="*/ 1353899 h 1363727"/>
                  <a:gd name="connsiteX12" fmla="*/ 1442925 w 1533554"/>
                  <a:gd name="connsiteY12" fmla="*/ 1353899 h 1363727"/>
                  <a:gd name="connsiteX13" fmla="*/ 1251879 w 1533554"/>
                  <a:gd name="connsiteY13" fmla="*/ 1162853 h 1363727"/>
                  <a:gd name="connsiteX14" fmla="*/ 793181 w 1533554"/>
                  <a:gd name="connsiteY14" fmla="*/ 1162853 h 1363727"/>
                  <a:gd name="connsiteX15" fmla="*/ 602135 w 1533554"/>
                  <a:gd name="connsiteY15" fmla="*/ 1353899 h 1363727"/>
                  <a:gd name="connsiteX16" fmla="*/ 554678 w 1533554"/>
                  <a:gd name="connsiteY16" fmla="*/ 1353899 h 1363727"/>
                  <a:gd name="connsiteX17" fmla="*/ 521334 w 1533554"/>
                  <a:gd name="connsiteY17" fmla="*/ 1320555 h 1363727"/>
                  <a:gd name="connsiteX18" fmla="*/ 521334 w 1533554"/>
                  <a:gd name="connsiteY18" fmla="*/ 1273098 h 1363727"/>
                  <a:gd name="connsiteX19" fmla="*/ 631579 w 1533554"/>
                  <a:gd name="connsiteY19" fmla="*/ 1162853 h 1363727"/>
                  <a:gd name="connsiteX20" fmla="*/ 574702 w 1533554"/>
                  <a:gd name="connsiteY20" fmla="*/ 1162853 h 1363727"/>
                  <a:gd name="connsiteX21" fmla="*/ 572665 w 1533554"/>
                  <a:gd name="connsiteY21" fmla="*/ 1162853 h 1363727"/>
                  <a:gd name="connsiteX22" fmla="*/ 381619 w 1533554"/>
                  <a:gd name="connsiteY22" fmla="*/ 1353899 h 1363727"/>
                  <a:gd name="connsiteX23" fmla="*/ 334162 w 1533554"/>
                  <a:gd name="connsiteY23" fmla="*/ 1353899 h 1363727"/>
                  <a:gd name="connsiteX24" fmla="*/ 300818 w 1533554"/>
                  <a:gd name="connsiteY24" fmla="*/ 1320555 h 1363727"/>
                  <a:gd name="connsiteX25" fmla="*/ 300818 w 1533554"/>
                  <a:gd name="connsiteY25" fmla="*/ 1273098 h 1363727"/>
                  <a:gd name="connsiteX26" fmla="*/ 411063 w 1533554"/>
                  <a:gd name="connsiteY26" fmla="*/ 1162853 h 1363727"/>
                  <a:gd name="connsiteX27" fmla="*/ 145378 w 1533554"/>
                  <a:gd name="connsiteY27" fmla="*/ 1162853 h 1363727"/>
                  <a:gd name="connsiteX28" fmla="*/ 0 w 1533554"/>
                  <a:gd name="connsiteY28" fmla="*/ 1017475 h 1363727"/>
                  <a:gd name="connsiteX29" fmla="*/ 0 w 1533554"/>
                  <a:gd name="connsiteY29" fmla="*/ 813176 h 1363727"/>
                  <a:gd name="connsiteX30" fmla="*/ 145378 w 1533554"/>
                  <a:gd name="connsiteY30" fmla="*/ 667798 h 1363727"/>
                  <a:gd name="connsiteX31" fmla="*/ 270031 w 1533554"/>
                  <a:gd name="connsiteY31" fmla="*/ 667798 h 1363727"/>
                  <a:gd name="connsiteX32" fmla="*/ 270031 w 1533554"/>
                  <a:gd name="connsiteY32" fmla="*/ 300261 h 1363727"/>
                  <a:gd name="connsiteX33" fmla="*/ 442554 w 1533554"/>
                  <a:gd name="connsiteY33" fmla="*/ 127738 h 1363727"/>
                  <a:gd name="connsiteX34" fmla="*/ 625519 w 1533554"/>
                  <a:gd name="connsiteY34" fmla="*/ 127738 h 1363727"/>
                  <a:gd name="connsiteX35" fmla="*/ 675621 w 1533554"/>
                  <a:gd name="connsiteY35" fmla="*/ 40959 h 1363727"/>
                  <a:gd name="connsiteX36" fmla="*/ 756664 w 1533554"/>
                  <a:gd name="connsiteY36" fmla="*/ 620 h 1363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533554" h="1363727">
                    <a:moveTo>
                      <a:pt x="756664" y="620"/>
                    </a:moveTo>
                    <a:cubicBezTo>
                      <a:pt x="767221" y="1930"/>
                      <a:pt x="777696" y="5331"/>
                      <a:pt x="787488" y="10985"/>
                    </a:cubicBezTo>
                    <a:cubicBezTo>
                      <a:pt x="826656" y="33599"/>
                      <a:pt x="840076" y="83683"/>
                      <a:pt x="817462" y="122851"/>
                    </a:cubicBezTo>
                    <a:lnTo>
                      <a:pt x="814641" y="127738"/>
                    </a:lnTo>
                    <a:lnTo>
                      <a:pt x="1357648" y="127738"/>
                    </a:lnTo>
                    <a:cubicBezTo>
                      <a:pt x="1452930" y="127738"/>
                      <a:pt x="1530171" y="204979"/>
                      <a:pt x="1530171" y="300261"/>
                    </a:cubicBezTo>
                    <a:lnTo>
                      <a:pt x="1530171" y="990330"/>
                    </a:lnTo>
                    <a:cubicBezTo>
                      <a:pt x="1530171" y="1061792"/>
                      <a:pt x="1486723" y="1123105"/>
                      <a:pt x="1424802" y="1149295"/>
                    </a:cubicBezTo>
                    <a:lnTo>
                      <a:pt x="1404102" y="1153474"/>
                    </a:lnTo>
                    <a:lnTo>
                      <a:pt x="1523726" y="1273098"/>
                    </a:lnTo>
                    <a:cubicBezTo>
                      <a:pt x="1536830" y="1286203"/>
                      <a:pt x="1536830" y="1307450"/>
                      <a:pt x="1523726" y="1320555"/>
                    </a:cubicBezTo>
                    <a:lnTo>
                      <a:pt x="1490381" y="1353899"/>
                    </a:lnTo>
                    <a:cubicBezTo>
                      <a:pt x="1477277" y="1367004"/>
                      <a:pt x="1456029" y="1367004"/>
                      <a:pt x="1442925" y="1353899"/>
                    </a:cubicBezTo>
                    <a:lnTo>
                      <a:pt x="1251879" y="1162853"/>
                    </a:lnTo>
                    <a:lnTo>
                      <a:pt x="793181" y="1162853"/>
                    </a:lnTo>
                    <a:lnTo>
                      <a:pt x="602135" y="1353899"/>
                    </a:lnTo>
                    <a:cubicBezTo>
                      <a:pt x="589030" y="1367004"/>
                      <a:pt x="567783" y="1367004"/>
                      <a:pt x="554678" y="1353899"/>
                    </a:cubicBezTo>
                    <a:lnTo>
                      <a:pt x="521334" y="1320555"/>
                    </a:lnTo>
                    <a:cubicBezTo>
                      <a:pt x="508229" y="1307450"/>
                      <a:pt x="508229" y="1286203"/>
                      <a:pt x="521334" y="1273098"/>
                    </a:cubicBezTo>
                    <a:lnTo>
                      <a:pt x="631579" y="1162853"/>
                    </a:lnTo>
                    <a:lnTo>
                      <a:pt x="574702" y="1162853"/>
                    </a:lnTo>
                    <a:lnTo>
                      <a:pt x="572665" y="1162853"/>
                    </a:lnTo>
                    <a:lnTo>
                      <a:pt x="381619" y="1353899"/>
                    </a:lnTo>
                    <a:cubicBezTo>
                      <a:pt x="368514" y="1367004"/>
                      <a:pt x="347267" y="1367004"/>
                      <a:pt x="334162" y="1353899"/>
                    </a:cubicBezTo>
                    <a:lnTo>
                      <a:pt x="300818" y="1320555"/>
                    </a:lnTo>
                    <a:cubicBezTo>
                      <a:pt x="287713" y="1307450"/>
                      <a:pt x="287713" y="1286203"/>
                      <a:pt x="300818" y="1273098"/>
                    </a:cubicBezTo>
                    <a:lnTo>
                      <a:pt x="411063" y="1162853"/>
                    </a:lnTo>
                    <a:lnTo>
                      <a:pt x="145378" y="1162853"/>
                    </a:lnTo>
                    <a:cubicBezTo>
                      <a:pt x="65088" y="1162853"/>
                      <a:pt x="0" y="1097765"/>
                      <a:pt x="0" y="1017475"/>
                    </a:cubicBezTo>
                    <a:lnTo>
                      <a:pt x="0" y="813176"/>
                    </a:lnTo>
                    <a:cubicBezTo>
                      <a:pt x="0" y="732886"/>
                      <a:pt x="65088" y="667798"/>
                      <a:pt x="145378" y="667798"/>
                    </a:cubicBezTo>
                    <a:lnTo>
                      <a:pt x="270031" y="667798"/>
                    </a:lnTo>
                    <a:lnTo>
                      <a:pt x="270031" y="300261"/>
                    </a:lnTo>
                    <a:cubicBezTo>
                      <a:pt x="270031" y="204979"/>
                      <a:pt x="347272" y="127738"/>
                      <a:pt x="442554" y="127738"/>
                    </a:cubicBezTo>
                    <a:lnTo>
                      <a:pt x="625519" y="127738"/>
                    </a:lnTo>
                    <a:lnTo>
                      <a:pt x="675621" y="40959"/>
                    </a:lnTo>
                    <a:cubicBezTo>
                      <a:pt x="692582" y="11583"/>
                      <a:pt x="724994" y="-3310"/>
                      <a:pt x="756664" y="620"/>
                    </a:cubicBezTo>
                    <a:close/>
                  </a:path>
                </a:pathLst>
              </a:custGeom>
              <a:pattFill prst="lgConfetti">
                <a:fgClr>
                  <a:srgbClr val="CC6600"/>
                </a:fgClr>
                <a:bgClr>
                  <a:srgbClr val="6633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19F663E6-C649-4BD4-8583-E477BA3BAB91}"/>
                  </a:ext>
                </a:extLst>
              </p:cNvPr>
              <p:cNvSpPr/>
              <p:nvPr/>
            </p:nvSpPr>
            <p:spPr bwMode="auto">
              <a:xfrm>
                <a:off x="2763472" y="1381500"/>
                <a:ext cx="65242" cy="127429"/>
              </a:xfrm>
              <a:custGeom>
                <a:avLst/>
                <a:gdLst>
                  <a:gd name="connsiteX0" fmla="*/ 0 w 65242"/>
                  <a:gd name="connsiteY0" fmla="*/ 0 h 127429"/>
                  <a:gd name="connsiteX1" fmla="*/ 65242 w 65242"/>
                  <a:gd name="connsiteY1" fmla="*/ 37668 h 127429"/>
                  <a:gd name="connsiteX2" fmla="*/ 65242 w 65242"/>
                  <a:gd name="connsiteY2" fmla="*/ 94808 h 127429"/>
                  <a:gd name="connsiteX3" fmla="*/ 32621 w 65242"/>
                  <a:gd name="connsiteY3" fmla="*/ 127429 h 127429"/>
                  <a:gd name="connsiteX4" fmla="*/ 0 w 65242"/>
                  <a:gd name="connsiteY4" fmla="*/ 94808 h 127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242" h="127429">
                    <a:moveTo>
                      <a:pt x="0" y="0"/>
                    </a:moveTo>
                    <a:lnTo>
                      <a:pt x="65242" y="37668"/>
                    </a:lnTo>
                    <a:lnTo>
                      <a:pt x="65242" y="94808"/>
                    </a:lnTo>
                    <a:cubicBezTo>
                      <a:pt x="65242" y="112824"/>
                      <a:pt x="50637" y="127429"/>
                      <a:pt x="32621" y="127429"/>
                    </a:cubicBezTo>
                    <a:cubicBezTo>
                      <a:pt x="14605" y="127429"/>
                      <a:pt x="0" y="112824"/>
                      <a:pt x="0" y="9480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EADD8581-E627-4172-B4D4-5ED3D01AD6C4}"/>
                  </a:ext>
                </a:extLst>
              </p:cNvPr>
              <p:cNvSpPr/>
              <p:nvPr/>
            </p:nvSpPr>
            <p:spPr bwMode="auto">
              <a:xfrm>
                <a:off x="2939492" y="1388608"/>
                <a:ext cx="65242" cy="120320"/>
              </a:xfrm>
              <a:custGeom>
                <a:avLst/>
                <a:gdLst>
                  <a:gd name="connsiteX0" fmla="*/ 65242 w 65242"/>
                  <a:gd name="connsiteY0" fmla="*/ 0 h 120320"/>
                  <a:gd name="connsiteX1" fmla="*/ 65242 w 65242"/>
                  <a:gd name="connsiteY1" fmla="*/ 87699 h 120320"/>
                  <a:gd name="connsiteX2" fmla="*/ 32621 w 65242"/>
                  <a:gd name="connsiteY2" fmla="*/ 120320 h 120320"/>
                  <a:gd name="connsiteX3" fmla="*/ 0 w 65242"/>
                  <a:gd name="connsiteY3" fmla="*/ 87699 h 120320"/>
                  <a:gd name="connsiteX4" fmla="*/ 0 w 65242"/>
                  <a:gd name="connsiteY4" fmla="*/ 37668 h 12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242" h="120320">
                    <a:moveTo>
                      <a:pt x="65242" y="0"/>
                    </a:moveTo>
                    <a:lnTo>
                      <a:pt x="65242" y="87699"/>
                    </a:lnTo>
                    <a:cubicBezTo>
                      <a:pt x="65242" y="105715"/>
                      <a:pt x="50637" y="120320"/>
                      <a:pt x="32621" y="120320"/>
                    </a:cubicBezTo>
                    <a:cubicBezTo>
                      <a:pt x="14605" y="120320"/>
                      <a:pt x="0" y="105715"/>
                      <a:pt x="0" y="87699"/>
                    </a:cubicBezTo>
                    <a:lnTo>
                      <a:pt x="0" y="37668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2" name="四角形: 角を丸くする 591">
                <a:extLst>
                  <a:ext uri="{FF2B5EF4-FFF2-40B4-BE49-F238E27FC236}">
                    <a16:creationId xmlns:a16="http://schemas.microsoft.com/office/drawing/2014/main" id="{F64E45EB-AAE3-430E-8A89-F12E080AD3BE}"/>
                  </a:ext>
                </a:extLst>
              </p:cNvPr>
              <p:cNvSpPr/>
              <p:nvPr/>
            </p:nvSpPr>
            <p:spPr bwMode="auto">
              <a:xfrm>
                <a:off x="2440968" y="184636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3" name="四角形: 角を丸くする 592">
                <a:extLst>
                  <a:ext uri="{FF2B5EF4-FFF2-40B4-BE49-F238E27FC236}">
                    <a16:creationId xmlns:a16="http://schemas.microsoft.com/office/drawing/2014/main" id="{DE8214D2-5CC8-4160-AC58-EF6CBBBC2007}"/>
                  </a:ext>
                </a:extLst>
              </p:cNvPr>
              <p:cNvSpPr/>
              <p:nvPr/>
            </p:nvSpPr>
            <p:spPr bwMode="auto">
              <a:xfrm>
                <a:off x="2559042" y="184636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0744F4F5-225D-49D2-842F-C07FCD6DEF55}"/>
                  </a:ext>
                </a:extLst>
              </p:cNvPr>
              <p:cNvSpPr/>
              <p:nvPr/>
            </p:nvSpPr>
            <p:spPr bwMode="auto">
              <a:xfrm rot="18900000">
                <a:off x="2615966" y="1651450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78018A10-3BE2-4E0B-AEAA-1F1AC3D4D5C9}"/>
                  </a:ext>
                </a:extLst>
              </p:cNvPr>
              <p:cNvSpPr/>
              <p:nvPr/>
            </p:nvSpPr>
            <p:spPr bwMode="auto">
              <a:xfrm rot="2700000">
                <a:off x="2857159" y="217551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FA34EC37-3E32-43F2-A115-10EA54256E1A}"/>
                  </a:ext>
                </a:extLst>
              </p:cNvPr>
              <p:cNvSpPr/>
              <p:nvPr/>
            </p:nvSpPr>
            <p:spPr bwMode="auto">
              <a:xfrm rot="18900000">
                <a:off x="3790484" y="217551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FAB36B16-5FC8-4D38-9B63-F8E601CD514C}"/>
                  </a:ext>
                </a:extLst>
              </p:cNvPr>
              <p:cNvSpPr/>
              <p:nvPr/>
            </p:nvSpPr>
            <p:spPr bwMode="auto">
              <a:xfrm rot="2700000">
                <a:off x="2636642" y="217551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69" name="グループ化 568">
              <a:extLst>
                <a:ext uri="{FF2B5EF4-FFF2-40B4-BE49-F238E27FC236}">
                  <a16:creationId xmlns:a16="http://schemas.microsoft.com/office/drawing/2014/main" id="{47574687-D252-442B-A33E-440E37E3DBED}"/>
                </a:ext>
              </a:extLst>
            </p:cNvPr>
            <p:cNvGrpSpPr/>
            <p:nvPr/>
          </p:nvGrpSpPr>
          <p:grpSpPr>
            <a:xfrm>
              <a:off x="4921695" y="1509833"/>
              <a:ext cx="901003" cy="746434"/>
              <a:chOff x="2358426" y="901460"/>
              <a:chExt cx="1710190" cy="1416803"/>
            </a:xfrm>
          </p:grpSpPr>
          <p:grpSp>
            <p:nvGrpSpPr>
              <p:cNvPr id="570" name="グループ化 569">
                <a:extLst>
                  <a:ext uri="{FF2B5EF4-FFF2-40B4-BE49-F238E27FC236}">
                    <a16:creationId xmlns:a16="http://schemas.microsoft.com/office/drawing/2014/main" id="{A5FC4882-C24C-461B-8382-5DD0F6D1864C}"/>
                  </a:ext>
                </a:extLst>
              </p:cNvPr>
              <p:cNvGrpSpPr/>
              <p:nvPr/>
            </p:nvGrpSpPr>
            <p:grpSpPr>
              <a:xfrm>
                <a:off x="2358426" y="901460"/>
                <a:ext cx="1710190" cy="1416803"/>
                <a:chOff x="2358426" y="901460"/>
                <a:chExt cx="1710190" cy="1416803"/>
              </a:xfrm>
            </p:grpSpPr>
            <p:sp>
              <p:nvSpPr>
                <p:cNvPr id="574" name="四角形: 角を丸くする 573">
                  <a:extLst>
                    <a:ext uri="{FF2B5EF4-FFF2-40B4-BE49-F238E27FC236}">
                      <a16:creationId xmlns:a16="http://schemas.microsoft.com/office/drawing/2014/main" id="{FD5E144C-9FFB-4DE6-A5D0-2D8EBFEB8613}"/>
                    </a:ext>
                  </a:extLst>
                </p:cNvPr>
                <p:cNvSpPr/>
                <p:nvPr/>
              </p:nvSpPr>
              <p:spPr bwMode="auto">
                <a:xfrm rot="20700000">
                  <a:off x="3713307" y="1396315"/>
                  <a:ext cx="355309" cy="8661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5" name="四角形: 角を丸くする 574">
                  <a:extLst>
                    <a:ext uri="{FF2B5EF4-FFF2-40B4-BE49-F238E27FC236}">
                      <a16:creationId xmlns:a16="http://schemas.microsoft.com/office/drawing/2014/main" id="{41B77B60-1510-4713-9129-667BE8EB29D0}"/>
                    </a:ext>
                  </a:extLst>
                </p:cNvPr>
                <p:cNvSpPr/>
                <p:nvPr/>
              </p:nvSpPr>
              <p:spPr bwMode="auto">
                <a:xfrm rot="1800000">
                  <a:off x="2746822" y="901460"/>
                  <a:ext cx="163784" cy="2696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6" name="四角形: 角を丸くする 575">
                  <a:extLst>
                    <a:ext uri="{FF2B5EF4-FFF2-40B4-BE49-F238E27FC236}">
                      <a16:creationId xmlns:a16="http://schemas.microsoft.com/office/drawing/2014/main" id="{967B192B-25DE-4D3E-940A-1A7E621C06D9}"/>
                    </a:ext>
                  </a:extLst>
                </p:cNvPr>
                <p:cNvSpPr/>
                <p:nvPr/>
              </p:nvSpPr>
              <p:spPr bwMode="auto">
                <a:xfrm rot="18900000">
                  <a:off x="3412800" y="1823208"/>
                  <a:ext cx="114270" cy="495055"/>
                </a:xfrm>
                <a:prstGeom prst="roundRect">
                  <a:avLst>
                    <a:gd name="adj" fmla="val 29366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E31DB8C5-BBDC-466A-B435-000A91477008}"/>
                    </a:ext>
                  </a:extLst>
                </p:cNvPr>
                <p:cNvSpPr/>
                <p:nvPr/>
              </p:nvSpPr>
              <p:spPr bwMode="auto">
                <a:xfrm rot="18900000">
                  <a:off x="3569967" y="217551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019532F9-E4B0-4100-AB68-EEA33F1B8383}"/>
                    </a:ext>
                  </a:extLst>
                </p:cNvPr>
                <p:cNvSpPr/>
                <p:nvPr/>
              </p:nvSpPr>
              <p:spPr bwMode="auto">
                <a:xfrm>
                  <a:off x="2358426" y="908537"/>
                  <a:ext cx="1533554" cy="1363727"/>
                </a:xfrm>
                <a:custGeom>
                  <a:avLst/>
                  <a:gdLst>
                    <a:gd name="connsiteX0" fmla="*/ 756664 w 1533554"/>
                    <a:gd name="connsiteY0" fmla="*/ 620 h 1363727"/>
                    <a:gd name="connsiteX1" fmla="*/ 787488 w 1533554"/>
                    <a:gd name="connsiteY1" fmla="*/ 10985 h 1363727"/>
                    <a:gd name="connsiteX2" fmla="*/ 817462 w 1533554"/>
                    <a:gd name="connsiteY2" fmla="*/ 122851 h 1363727"/>
                    <a:gd name="connsiteX3" fmla="*/ 814641 w 1533554"/>
                    <a:gd name="connsiteY3" fmla="*/ 127738 h 1363727"/>
                    <a:gd name="connsiteX4" fmla="*/ 1357648 w 1533554"/>
                    <a:gd name="connsiteY4" fmla="*/ 127738 h 1363727"/>
                    <a:gd name="connsiteX5" fmla="*/ 1530171 w 1533554"/>
                    <a:gd name="connsiteY5" fmla="*/ 300261 h 1363727"/>
                    <a:gd name="connsiteX6" fmla="*/ 1530171 w 1533554"/>
                    <a:gd name="connsiteY6" fmla="*/ 990330 h 1363727"/>
                    <a:gd name="connsiteX7" fmla="*/ 1424802 w 1533554"/>
                    <a:gd name="connsiteY7" fmla="*/ 1149295 h 1363727"/>
                    <a:gd name="connsiteX8" fmla="*/ 1404102 w 1533554"/>
                    <a:gd name="connsiteY8" fmla="*/ 1153474 h 1363727"/>
                    <a:gd name="connsiteX9" fmla="*/ 1523726 w 1533554"/>
                    <a:gd name="connsiteY9" fmla="*/ 1273098 h 1363727"/>
                    <a:gd name="connsiteX10" fmla="*/ 1523726 w 1533554"/>
                    <a:gd name="connsiteY10" fmla="*/ 1320555 h 1363727"/>
                    <a:gd name="connsiteX11" fmla="*/ 1490381 w 1533554"/>
                    <a:gd name="connsiteY11" fmla="*/ 1353899 h 1363727"/>
                    <a:gd name="connsiteX12" fmla="*/ 1442925 w 1533554"/>
                    <a:gd name="connsiteY12" fmla="*/ 1353899 h 1363727"/>
                    <a:gd name="connsiteX13" fmla="*/ 1251879 w 1533554"/>
                    <a:gd name="connsiteY13" fmla="*/ 1162853 h 1363727"/>
                    <a:gd name="connsiteX14" fmla="*/ 793181 w 1533554"/>
                    <a:gd name="connsiteY14" fmla="*/ 1162853 h 1363727"/>
                    <a:gd name="connsiteX15" fmla="*/ 602135 w 1533554"/>
                    <a:gd name="connsiteY15" fmla="*/ 1353899 h 1363727"/>
                    <a:gd name="connsiteX16" fmla="*/ 554678 w 1533554"/>
                    <a:gd name="connsiteY16" fmla="*/ 1353899 h 1363727"/>
                    <a:gd name="connsiteX17" fmla="*/ 521334 w 1533554"/>
                    <a:gd name="connsiteY17" fmla="*/ 1320555 h 1363727"/>
                    <a:gd name="connsiteX18" fmla="*/ 521334 w 1533554"/>
                    <a:gd name="connsiteY18" fmla="*/ 1273098 h 1363727"/>
                    <a:gd name="connsiteX19" fmla="*/ 631579 w 1533554"/>
                    <a:gd name="connsiteY19" fmla="*/ 1162853 h 1363727"/>
                    <a:gd name="connsiteX20" fmla="*/ 574702 w 1533554"/>
                    <a:gd name="connsiteY20" fmla="*/ 1162853 h 1363727"/>
                    <a:gd name="connsiteX21" fmla="*/ 572665 w 1533554"/>
                    <a:gd name="connsiteY21" fmla="*/ 1162853 h 1363727"/>
                    <a:gd name="connsiteX22" fmla="*/ 381619 w 1533554"/>
                    <a:gd name="connsiteY22" fmla="*/ 1353899 h 1363727"/>
                    <a:gd name="connsiteX23" fmla="*/ 334162 w 1533554"/>
                    <a:gd name="connsiteY23" fmla="*/ 1353899 h 1363727"/>
                    <a:gd name="connsiteX24" fmla="*/ 300818 w 1533554"/>
                    <a:gd name="connsiteY24" fmla="*/ 1320555 h 1363727"/>
                    <a:gd name="connsiteX25" fmla="*/ 300818 w 1533554"/>
                    <a:gd name="connsiteY25" fmla="*/ 1273098 h 1363727"/>
                    <a:gd name="connsiteX26" fmla="*/ 411063 w 1533554"/>
                    <a:gd name="connsiteY26" fmla="*/ 1162853 h 1363727"/>
                    <a:gd name="connsiteX27" fmla="*/ 145378 w 1533554"/>
                    <a:gd name="connsiteY27" fmla="*/ 1162853 h 1363727"/>
                    <a:gd name="connsiteX28" fmla="*/ 0 w 1533554"/>
                    <a:gd name="connsiteY28" fmla="*/ 1017475 h 1363727"/>
                    <a:gd name="connsiteX29" fmla="*/ 0 w 1533554"/>
                    <a:gd name="connsiteY29" fmla="*/ 813176 h 1363727"/>
                    <a:gd name="connsiteX30" fmla="*/ 145378 w 1533554"/>
                    <a:gd name="connsiteY30" fmla="*/ 667798 h 1363727"/>
                    <a:gd name="connsiteX31" fmla="*/ 270031 w 1533554"/>
                    <a:gd name="connsiteY31" fmla="*/ 667798 h 1363727"/>
                    <a:gd name="connsiteX32" fmla="*/ 270031 w 1533554"/>
                    <a:gd name="connsiteY32" fmla="*/ 300261 h 1363727"/>
                    <a:gd name="connsiteX33" fmla="*/ 442554 w 1533554"/>
                    <a:gd name="connsiteY33" fmla="*/ 127738 h 1363727"/>
                    <a:gd name="connsiteX34" fmla="*/ 625519 w 1533554"/>
                    <a:gd name="connsiteY34" fmla="*/ 127738 h 1363727"/>
                    <a:gd name="connsiteX35" fmla="*/ 675621 w 1533554"/>
                    <a:gd name="connsiteY35" fmla="*/ 40959 h 1363727"/>
                    <a:gd name="connsiteX36" fmla="*/ 756664 w 1533554"/>
                    <a:gd name="connsiteY36" fmla="*/ 620 h 1363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533554" h="1363727">
                      <a:moveTo>
                        <a:pt x="756664" y="620"/>
                      </a:moveTo>
                      <a:cubicBezTo>
                        <a:pt x="767221" y="1930"/>
                        <a:pt x="777696" y="5331"/>
                        <a:pt x="787488" y="10985"/>
                      </a:cubicBezTo>
                      <a:cubicBezTo>
                        <a:pt x="826656" y="33599"/>
                        <a:pt x="840076" y="83683"/>
                        <a:pt x="817462" y="122851"/>
                      </a:cubicBezTo>
                      <a:lnTo>
                        <a:pt x="814641" y="127738"/>
                      </a:lnTo>
                      <a:lnTo>
                        <a:pt x="1357648" y="127738"/>
                      </a:lnTo>
                      <a:cubicBezTo>
                        <a:pt x="1452930" y="127738"/>
                        <a:pt x="1530171" y="204979"/>
                        <a:pt x="1530171" y="300261"/>
                      </a:cubicBezTo>
                      <a:lnTo>
                        <a:pt x="1530171" y="990330"/>
                      </a:lnTo>
                      <a:cubicBezTo>
                        <a:pt x="1530171" y="1061792"/>
                        <a:pt x="1486723" y="1123105"/>
                        <a:pt x="1424802" y="1149295"/>
                      </a:cubicBezTo>
                      <a:lnTo>
                        <a:pt x="1404102" y="1153474"/>
                      </a:lnTo>
                      <a:lnTo>
                        <a:pt x="1523726" y="1273098"/>
                      </a:lnTo>
                      <a:cubicBezTo>
                        <a:pt x="1536830" y="1286203"/>
                        <a:pt x="1536830" y="1307450"/>
                        <a:pt x="1523726" y="1320555"/>
                      </a:cubicBezTo>
                      <a:lnTo>
                        <a:pt x="1490381" y="1353899"/>
                      </a:lnTo>
                      <a:cubicBezTo>
                        <a:pt x="1477277" y="1367004"/>
                        <a:pt x="1456029" y="1367004"/>
                        <a:pt x="1442925" y="1353899"/>
                      </a:cubicBezTo>
                      <a:lnTo>
                        <a:pt x="1251879" y="1162853"/>
                      </a:lnTo>
                      <a:lnTo>
                        <a:pt x="793181" y="1162853"/>
                      </a:lnTo>
                      <a:lnTo>
                        <a:pt x="602135" y="1353899"/>
                      </a:lnTo>
                      <a:cubicBezTo>
                        <a:pt x="589030" y="1367004"/>
                        <a:pt x="567783" y="1367004"/>
                        <a:pt x="554678" y="1353899"/>
                      </a:cubicBezTo>
                      <a:lnTo>
                        <a:pt x="521334" y="1320555"/>
                      </a:lnTo>
                      <a:cubicBezTo>
                        <a:pt x="508229" y="1307450"/>
                        <a:pt x="508229" y="1286203"/>
                        <a:pt x="521334" y="1273098"/>
                      </a:cubicBezTo>
                      <a:lnTo>
                        <a:pt x="631579" y="1162853"/>
                      </a:lnTo>
                      <a:lnTo>
                        <a:pt x="574702" y="1162853"/>
                      </a:lnTo>
                      <a:lnTo>
                        <a:pt x="572665" y="1162853"/>
                      </a:lnTo>
                      <a:lnTo>
                        <a:pt x="381619" y="1353899"/>
                      </a:lnTo>
                      <a:cubicBezTo>
                        <a:pt x="368514" y="1367004"/>
                        <a:pt x="347267" y="1367004"/>
                        <a:pt x="334162" y="1353899"/>
                      </a:cubicBezTo>
                      <a:lnTo>
                        <a:pt x="300818" y="1320555"/>
                      </a:lnTo>
                      <a:cubicBezTo>
                        <a:pt x="287713" y="1307450"/>
                        <a:pt x="287713" y="1286203"/>
                        <a:pt x="300818" y="1273098"/>
                      </a:cubicBezTo>
                      <a:lnTo>
                        <a:pt x="411063" y="1162853"/>
                      </a:lnTo>
                      <a:lnTo>
                        <a:pt x="145378" y="1162853"/>
                      </a:lnTo>
                      <a:cubicBezTo>
                        <a:pt x="65088" y="1162853"/>
                        <a:pt x="0" y="1097765"/>
                        <a:pt x="0" y="1017475"/>
                      </a:cubicBezTo>
                      <a:lnTo>
                        <a:pt x="0" y="813176"/>
                      </a:lnTo>
                      <a:cubicBezTo>
                        <a:pt x="0" y="732886"/>
                        <a:pt x="65088" y="667798"/>
                        <a:pt x="145378" y="667798"/>
                      </a:cubicBezTo>
                      <a:lnTo>
                        <a:pt x="270031" y="667798"/>
                      </a:lnTo>
                      <a:lnTo>
                        <a:pt x="270031" y="300261"/>
                      </a:lnTo>
                      <a:cubicBezTo>
                        <a:pt x="270031" y="204979"/>
                        <a:pt x="347272" y="127738"/>
                        <a:pt x="442554" y="127738"/>
                      </a:cubicBezTo>
                      <a:lnTo>
                        <a:pt x="625519" y="127738"/>
                      </a:lnTo>
                      <a:lnTo>
                        <a:pt x="675621" y="40959"/>
                      </a:lnTo>
                      <a:cubicBezTo>
                        <a:pt x="692582" y="11583"/>
                        <a:pt x="724994" y="-3310"/>
                        <a:pt x="756664" y="62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9" name="四角形: 角を丸くする 578">
                  <a:extLst>
                    <a:ext uri="{FF2B5EF4-FFF2-40B4-BE49-F238E27FC236}">
                      <a16:creationId xmlns:a16="http://schemas.microsoft.com/office/drawing/2014/main" id="{5F9670EC-AF07-4870-8C73-D17F7CD470E2}"/>
                    </a:ext>
                  </a:extLst>
                </p:cNvPr>
                <p:cNvSpPr/>
                <p:nvPr/>
              </p:nvSpPr>
              <p:spPr bwMode="auto">
                <a:xfrm>
                  <a:off x="2440968" y="1900237"/>
                  <a:ext cx="71067" cy="9901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0" name="四角形: 角を丸くする 579">
                  <a:extLst>
                    <a:ext uri="{FF2B5EF4-FFF2-40B4-BE49-F238E27FC236}">
                      <a16:creationId xmlns:a16="http://schemas.microsoft.com/office/drawing/2014/main" id="{A7CFA22F-ECE7-4A9B-B201-49D2911B5397}"/>
                    </a:ext>
                  </a:extLst>
                </p:cNvPr>
                <p:cNvSpPr/>
                <p:nvPr/>
              </p:nvSpPr>
              <p:spPr bwMode="auto">
                <a:xfrm>
                  <a:off x="2559042" y="1900237"/>
                  <a:ext cx="71067" cy="9901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E74E55E7-4C41-4889-81A9-9A299F79BD7A}"/>
                    </a:ext>
                  </a:extLst>
                </p:cNvPr>
                <p:cNvSpPr/>
                <p:nvPr/>
              </p:nvSpPr>
              <p:spPr bwMode="auto">
                <a:xfrm rot="2700000">
                  <a:off x="2857159" y="217551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81EAD583-5FC0-4DEF-95E9-2F6DD1168C15}"/>
                    </a:ext>
                  </a:extLst>
                </p:cNvPr>
                <p:cNvSpPr/>
                <p:nvPr/>
              </p:nvSpPr>
              <p:spPr bwMode="auto">
                <a:xfrm rot="18900000">
                  <a:off x="3790484" y="217551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38FA9D79-79D5-4448-AD7B-C9F076AF9B6F}"/>
                    </a:ext>
                  </a:extLst>
                </p:cNvPr>
                <p:cNvSpPr/>
                <p:nvPr/>
              </p:nvSpPr>
              <p:spPr bwMode="auto">
                <a:xfrm rot="2700000">
                  <a:off x="2636642" y="217551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4357C1AB-ED99-4130-9A5A-3087E9421B90}"/>
                  </a:ext>
                </a:extLst>
              </p:cNvPr>
              <p:cNvGrpSpPr/>
              <p:nvPr/>
            </p:nvGrpSpPr>
            <p:grpSpPr>
              <a:xfrm>
                <a:off x="2755790" y="1416899"/>
                <a:ext cx="241262" cy="54786"/>
                <a:chOff x="2755790" y="1416899"/>
                <a:chExt cx="241262" cy="54786"/>
              </a:xfrm>
            </p:grpSpPr>
            <p:sp>
              <p:nvSpPr>
                <p:cNvPr id="572" name="フリーフォーム: 図形 571">
                  <a:extLst>
                    <a:ext uri="{FF2B5EF4-FFF2-40B4-BE49-F238E27FC236}">
                      <a16:creationId xmlns:a16="http://schemas.microsoft.com/office/drawing/2014/main" id="{F6C76046-7B58-437B-AA01-3894F87A460B}"/>
                    </a:ext>
                  </a:extLst>
                </p:cNvPr>
                <p:cNvSpPr/>
                <p:nvPr/>
              </p:nvSpPr>
              <p:spPr bwMode="auto">
                <a:xfrm>
                  <a:off x="2755790" y="1416899"/>
                  <a:ext cx="65242" cy="54786"/>
                </a:xfrm>
                <a:custGeom>
                  <a:avLst/>
                  <a:gdLst>
                    <a:gd name="connsiteX0" fmla="*/ 32621 w 65242"/>
                    <a:gd name="connsiteY0" fmla="*/ 0 h 54786"/>
                    <a:gd name="connsiteX1" fmla="*/ 65242 w 65242"/>
                    <a:gd name="connsiteY1" fmla="*/ 32621 h 54786"/>
                    <a:gd name="connsiteX2" fmla="*/ 65242 w 65242"/>
                    <a:gd name="connsiteY2" fmla="*/ 54786 h 54786"/>
                    <a:gd name="connsiteX3" fmla="*/ 32621 w 65242"/>
                    <a:gd name="connsiteY3" fmla="*/ 41274 h 54786"/>
                    <a:gd name="connsiteX4" fmla="*/ 0 w 65242"/>
                    <a:gd name="connsiteY4" fmla="*/ 54786 h 54786"/>
                    <a:gd name="connsiteX5" fmla="*/ 0 w 65242"/>
                    <a:gd name="connsiteY5" fmla="*/ 32621 h 54786"/>
                    <a:gd name="connsiteX6" fmla="*/ 32621 w 65242"/>
                    <a:gd name="connsiteY6" fmla="*/ 0 h 54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242" h="54786">
                      <a:moveTo>
                        <a:pt x="32621" y="0"/>
                      </a:moveTo>
                      <a:cubicBezTo>
                        <a:pt x="50637" y="0"/>
                        <a:pt x="65242" y="14605"/>
                        <a:pt x="65242" y="32621"/>
                      </a:cubicBezTo>
                      <a:lnTo>
                        <a:pt x="65242" y="54786"/>
                      </a:lnTo>
                      <a:lnTo>
                        <a:pt x="32621" y="41274"/>
                      </a:lnTo>
                      <a:lnTo>
                        <a:pt x="0" y="54786"/>
                      </a:lnTo>
                      <a:lnTo>
                        <a:pt x="0" y="32621"/>
                      </a:lnTo>
                      <a:cubicBezTo>
                        <a:pt x="0" y="14605"/>
                        <a:pt x="14605" y="0"/>
                        <a:pt x="3262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90E47F08-E410-444F-AAB7-87DACCAA1D6D}"/>
                    </a:ext>
                  </a:extLst>
                </p:cNvPr>
                <p:cNvSpPr/>
                <p:nvPr/>
              </p:nvSpPr>
              <p:spPr bwMode="auto">
                <a:xfrm>
                  <a:off x="2931810" y="1416899"/>
                  <a:ext cx="65242" cy="54786"/>
                </a:xfrm>
                <a:custGeom>
                  <a:avLst/>
                  <a:gdLst>
                    <a:gd name="connsiteX0" fmla="*/ 32621 w 65242"/>
                    <a:gd name="connsiteY0" fmla="*/ 0 h 54786"/>
                    <a:gd name="connsiteX1" fmla="*/ 65242 w 65242"/>
                    <a:gd name="connsiteY1" fmla="*/ 32621 h 54786"/>
                    <a:gd name="connsiteX2" fmla="*/ 65242 w 65242"/>
                    <a:gd name="connsiteY2" fmla="*/ 54786 h 54786"/>
                    <a:gd name="connsiteX3" fmla="*/ 32621 w 65242"/>
                    <a:gd name="connsiteY3" fmla="*/ 41274 h 54786"/>
                    <a:gd name="connsiteX4" fmla="*/ 0 w 65242"/>
                    <a:gd name="connsiteY4" fmla="*/ 54786 h 54786"/>
                    <a:gd name="connsiteX5" fmla="*/ 0 w 65242"/>
                    <a:gd name="connsiteY5" fmla="*/ 32621 h 54786"/>
                    <a:gd name="connsiteX6" fmla="*/ 32621 w 65242"/>
                    <a:gd name="connsiteY6" fmla="*/ 0 h 54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242" h="54786">
                      <a:moveTo>
                        <a:pt x="32621" y="0"/>
                      </a:moveTo>
                      <a:cubicBezTo>
                        <a:pt x="50637" y="0"/>
                        <a:pt x="65242" y="14605"/>
                        <a:pt x="65242" y="32621"/>
                      </a:cubicBezTo>
                      <a:lnTo>
                        <a:pt x="65242" y="54786"/>
                      </a:lnTo>
                      <a:lnTo>
                        <a:pt x="32621" y="41274"/>
                      </a:lnTo>
                      <a:lnTo>
                        <a:pt x="0" y="54786"/>
                      </a:lnTo>
                      <a:lnTo>
                        <a:pt x="0" y="32621"/>
                      </a:lnTo>
                      <a:cubicBezTo>
                        <a:pt x="0" y="14605"/>
                        <a:pt x="14605" y="0"/>
                        <a:pt x="32621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598" name="グループ化 597">
            <a:extLst>
              <a:ext uri="{FF2B5EF4-FFF2-40B4-BE49-F238E27FC236}">
                <a16:creationId xmlns:a16="http://schemas.microsoft.com/office/drawing/2014/main" id="{CF4B5FD1-7EAE-4275-8817-3427E0D34ECC}"/>
              </a:ext>
            </a:extLst>
          </p:cNvPr>
          <p:cNvGrpSpPr/>
          <p:nvPr/>
        </p:nvGrpSpPr>
        <p:grpSpPr>
          <a:xfrm>
            <a:off x="373584" y="2896701"/>
            <a:ext cx="1618491" cy="1303085"/>
            <a:chOff x="373584" y="2896701"/>
            <a:chExt cx="1618491" cy="1303085"/>
          </a:xfrm>
        </p:grpSpPr>
        <p:grpSp>
          <p:nvGrpSpPr>
            <p:cNvPr id="599" name="グループ化 598">
              <a:extLst>
                <a:ext uri="{FF2B5EF4-FFF2-40B4-BE49-F238E27FC236}">
                  <a16:creationId xmlns:a16="http://schemas.microsoft.com/office/drawing/2014/main" id="{F9595504-405E-4418-B28A-8DD202B916CD}"/>
                </a:ext>
              </a:extLst>
            </p:cNvPr>
            <p:cNvGrpSpPr/>
            <p:nvPr/>
          </p:nvGrpSpPr>
          <p:grpSpPr>
            <a:xfrm>
              <a:off x="373584" y="2896701"/>
              <a:ext cx="1383719" cy="1204104"/>
              <a:chOff x="373584" y="2850909"/>
              <a:chExt cx="1654758" cy="1439961"/>
            </a:xfrm>
          </p:grpSpPr>
          <p:sp>
            <p:nvSpPr>
              <p:cNvPr id="615" name="四角形: 角を丸くする 614">
                <a:extLst>
                  <a:ext uri="{FF2B5EF4-FFF2-40B4-BE49-F238E27FC236}">
                    <a16:creationId xmlns:a16="http://schemas.microsoft.com/office/drawing/2014/main" id="{C0BFFA7F-E391-446B-B0C0-BF623FC7A3EC}"/>
                  </a:ext>
                </a:extLst>
              </p:cNvPr>
              <p:cNvSpPr/>
              <p:nvPr/>
            </p:nvSpPr>
            <p:spPr bwMode="auto">
              <a:xfrm>
                <a:off x="1516465" y="376868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2EDB8F7C-53FC-4E58-BDD6-770554D05E3A}"/>
                  </a:ext>
                </a:extLst>
              </p:cNvPr>
              <p:cNvSpPr/>
              <p:nvPr/>
            </p:nvSpPr>
            <p:spPr bwMode="auto">
              <a:xfrm>
                <a:off x="1516465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7" name="四角形: 角を丸くする 616">
                <a:extLst>
                  <a:ext uri="{FF2B5EF4-FFF2-40B4-BE49-F238E27FC236}">
                    <a16:creationId xmlns:a16="http://schemas.microsoft.com/office/drawing/2014/main" id="{857847FE-AB54-4F08-89BA-8D90DEDAADD5}"/>
                  </a:ext>
                </a:extLst>
              </p:cNvPr>
              <p:cNvSpPr/>
              <p:nvPr/>
            </p:nvSpPr>
            <p:spPr bwMode="auto">
              <a:xfrm rot="3600000">
                <a:off x="1807380" y="3345765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8" name="月 617">
                <a:extLst>
                  <a:ext uri="{FF2B5EF4-FFF2-40B4-BE49-F238E27FC236}">
                    <a16:creationId xmlns:a16="http://schemas.microsoft.com/office/drawing/2014/main" id="{9EDFC5D5-4606-4AD5-B2A9-FABA70FED323}"/>
                  </a:ext>
                </a:extLst>
              </p:cNvPr>
              <p:cNvSpPr/>
              <p:nvPr/>
            </p:nvSpPr>
            <p:spPr bwMode="auto">
              <a:xfrm rot="18900000">
                <a:off x="373584" y="3583437"/>
                <a:ext cx="208481" cy="416961"/>
              </a:xfrm>
              <a:prstGeom prst="moon">
                <a:avLst/>
              </a:pr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9" name="四角形: 角を丸くする 618">
                <a:extLst>
                  <a:ext uri="{FF2B5EF4-FFF2-40B4-BE49-F238E27FC236}">
                    <a16:creationId xmlns:a16="http://schemas.microsoft.com/office/drawing/2014/main" id="{128692F7-6304-4AF6-A74D-B387407A1DB3}"/>
                  </a:ext>
                </a:extLst>
              </p:cNvPr>
              <p:cNvSpPr/>
              <p:nvPr/>
            </p:nvSpPr>
            <p:spPr bwMode="auto">
              <a:xfrm>
                <a:off x="840895" y="285091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489F160C-2AE9-418D-8E0E-341166C0CBB2}"/>
                  </a:ext>
                </a:extLst>
              </p:cNvPr>
              <p:cNvSpPr/>
              <p:nvPr/>
            </p:nvSpPr>
            <p:spPr bwMode="auto">
              <a:xfrm>
                <a:off x="452500" y="2850909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1E2E0239-5221-4D75-9806-31DBFCC99DED}"/>
                  </a:ext>
                </a:extLst>
              </p:cNvPr>
              <p:cNvSpPr/>
              <p:nvPr/>
            </p:nvSpPr>
            <p:spPr bwMode="auto">
              <a:xfrm>
                <a:off x="878290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358D3197-8C15-494C-B51E-0CE11FC2808B}"/>
                  </a:ext>
                </a:extLst>
              </p:cNvPr>
              <p:cNvSpPr/>
              <p:nvPr/>
            </p:nvSpPr>
            <p:spPr bwMode="auto">
              <a:xfrm>
                <a:off x="1098807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7DA53F99-1A71-442B-8A49-C5139F0B85F1}"/>
                  </a:ext>
                </a:extLst>
              </p:cNvPr>
              <p:cNvSpPr/>
              <p:nvPr/>
            </p:nvSpPr>
            <p:spPr bwMode="auto">
              <a:xfrm>
                <a:off x="173698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4" name="四角形: 角を丸くする 623">
                <a:extLst>
                  <a:ext uri="{FF2B5EF4-FFF2-40B4-BE49-F238E27FC236}">
                    <a16:creationId xmlns:a16="http://schemas.microsoft.com/office/drawing/2014/main" id="{156E85D5-9E4A-4643-9BFD-0018FDCBED4D}"/>
                  </a:ext>
                </a:extLst>
              </p:cNvPr>
              <p:cNvSpPr/>
              <p:nvPr/>
            </p:nvSpPr>
            <p:spPr bwMode="auto">
              <a:xfrm>
                <a:off x="857545" y="327835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5" name="四角形: 角を丸くする 624">
                <a:extLst>
                  <a:ext uri="{FF2B5EF4-FFF2-40B4-BE49-F238E27FC236}">
                    <a16:creationId xmlns:a16="http://schemas.microsoft.com/office/drawing/2014/main" id="{5194A2AA-9E99-410A-8016-7C9C6BE42C38}"/>
                  </a:ext>
                </a:extLst>
              </p:cNvPr>
              <p:cNvSpPr/>
              <p:nvPr/>
            </p:nvSpPr>
            <p:spPr bwMode="auto">
              <a:xfrm>
                <a:off x="1033565" y="327835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6" name="四角形: 角を丸くする 625">
                <a:extLst>
                  <a:ext uri="{FF2B5EF4-FFF2-40B4-BE49-F238E27FC236}">
                    <a16:creationId xmlns:a16="http://schemas.microsoft.com/office/drawing/2014/main" id="{57C45317-7E83-4577-ABD0-E2B99091A59B}"/>
                  </a:ext>
                </a:extLst>
              </p:cNvPr>
              <p:cNvSpPr/>
              <p:nvPr/>
            </p:nvSpPr>
            <p:spPr bwMode="auto">
              <a:xfrm>
                <a:off x="535041" y="379581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7" name="四角形: 角を丸くする 626">
                <a:extLst>
                  <a:ext uri="{FF2B5EF4-FFF2-40B4-BE49-F238E27FC236}">
                    <a16:creationId xmlns:a16="http://schemas.microsoft.com/office/drawing/2014/main" id="{3CC9B022-1D29-4521-B559-613D02D3C51B}"/>
                  </a:ext>
                </a:extLst>
              </p:cNvPr>
              <p:cNvSpPr/>
              <p:nvPr/>
            </p:nvSpPr>
            <p:spPr bwMode="auto">
              <a:xfrm>
                <a:off x="653115" y="379581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F0AF3638-EF68-4DCF-97AA-E719BD8545E8}"/>
                  </a:ext>
                </a:extLst>
              </p:cNvPr>
              <p:cNvSpPr/>
              <p:nvPr/>
            </p:nvSpPr>
            <p:spPr bwMode="auto">
              <a:xfrm rot="18900000">
                <a:off x="710039" y="3600900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9" name="月 628">
                <a:extLst>
                  <a:ext uri="{FF2B5EF4-FFF2-40B4-BE49-F238E27FC236}">
                    <a16:creationId xmlns:a16="http://schemas.microsoft.com/office/drawing/2014/main" id="{637376F0-F4B8-4E99-A9DE-6E75920442BE}"/>
                  </a:ext>
                </a:extLst>
              </p:cNvPr>
              <p:cNvSpPr/>
              <p:nvPr/>
            </p:nvSpPr>
            <p:spPr bwMode="auto">
              <a:xfrm rot="8100000">
                <a:off x="1825629" y="2985295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0" name="月 629">
                <a:extLst>
                  <a:ext uri="{FF2B5EF4-FFF2-40B4-BE49-F238E27FC236}">
                    <a16:creationId xmlns:a16="http://schemas.microsoft.com/office/drawing/2014/main" id="{8D625785-C1A0-421E-BB5D-3AF0DB98C6C8}"/>
                  </a:ext>
                </a:extLst>
              </p:cNvPr>
              <p:cNvSpPr/>
              <p:nvPr/>
            </p:nvSpPr>
            <p:spPr bwMode="auto">
              <a:xfrm rot="8100000">
                <a:off x="1740262" y="3045648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00" name="グループ化 599">
              <a:extLst>
                <a:ext uri="{FF2B5EF4-FFF2-40B4-BE49-F238E27FC236}">
                  <a16:creationId xmlns:a16="http://schemas.microsoft.com/office/drawing/2014/main" id="{9AD2CA66-178F-4632-A848-F5F4C502FC48}"/>
                </a:ext>
              </a:extLst>
            </p:cNvPr>
            <p:cNvGrpSpPr/>
            <p:nvPr/>
          </p:nvGrpSpPr>
          <p:grpSpPr>
            <a:xfrm>
              <a:off x="1161852" y="3441152"/>
              <a:ext cx="830223" cy="758634"/>
              <a:chOff x="452500" y="2850909"/>
              <a:chExt cx="1575842" cy="1439961"/>
            </a:xfrm>
          </p:grpSpPr>
          <p:sp>
            <p:nvSpPr>
              <p:cNvPr id="601" name="四角形: 角を丸くする 600">
                <a:extLst>
                  <a:ext uri="{FF2B5EF4-FFF2-40B4-BE49-F238E27FC236}">
                    <a16:creationId xmlns:a16="http://schemas.microsoft.com/office/drawing/2014/main" id="{9C3D10BA-D17E-4E2D-B760-683132D7DA0F}"/>
                  </a:ext>
                </a:extLst>
              </p:cNvPr>
              <p:cNvSpPr/>
              <p:nvPr/>
            </p:nvSpPr>
            <p:spPr bwMode="auto">
              <a:xfrm>
                <a:off x="1516465" y="376868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EFDF4F76-B2AE-4BC7-9C10-F819EE66ED61}"/>
                  </a:ext>
                </a:extLst>
              </p:cNvPr>
              <p:cNvSpPr/>
              <p:nvPr/>
            </p:nvSpPr>
            <p:spPr bwMode="auto">
              <a:xfrm>
                <a:off x="1516465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3" name="四角形: 角を丸くする 602">
                <a:extLst>
                  <a:ext uri="{FF2B5EF4-FFF2-40B4-BE49-F238E27FC236}">
                    <a16:creationId xmlns:a16="http://schemas.microsoft.com/office/drawing/2014/main" id="{02AF87A5-418E-4C9D-A1C6-748769C6C859}"/>
                  </a:ext>
                </a:extLst>
              </p:cNvPr>
              <p:cNvSpPr/>
              <p:nvPr/>
            </p:nvSpPr>
            <p:spPr bwMode="auto">
              <a:xfrm rot="3600000">
                <a:off x="1807380" y="3345765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4" name="四角形: 角を丸くする 603">
                <a:extLst>
                  <a:ext uri="{FF2B5EF4-FFF2-40B4-BE49-F238E27FC236}">
                    <a16:creationId xmlns:a16="http://schemas.microsoft.com/office/drawing/2014/main" id="{FFA790DD-403C-49F3-9C70-8F151F987FE8}"/>
                  </a:ext>
                </a:extLst>
              </p:cNvPr>
              <p:cNvSpPr/>
              <p:nvPr/>
            </p:nvSpPr>
            <p:spPr bwMode="auto">
              <a:xfrm>
                <a:off x="840895" y="285091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018CC0A1-C3E2-40AA-BBE5-C8E2BF8FBE36}"/>
                  </a:ext>
                </a:extLst>
              </p:cNvPr>
              <p:cNvSpPr/>
              <p:nvPr/>
            </p:nvSpPr>
            <p:spPr bwMode="auto">
              <a:xfrm>
                <a:off x="452500" y="2850909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A25D5AFD-B6B9-4300-9D4A-09D5210F96F8}"/>
                  </a:ext>
                </a:extLst>
              </p:cNvPr>
              <p:cNvSpPr/>
              <p:nvPr/>
            </p:nvSpPr>
            <p:spPr bwMode="auto">
              <a:xfrm>
                <a:off x="878290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F313A977-6A2F-4168-884E-2FD75892B643}"/>
                  </a:ext>
                </a:extLst>
              </p:cNvPr>
              <p:cNvSpPr/>
              <p:nvPr/>
            </p:nvSpPr>
            <p:spPr bwMode="auto">
              <a:xfrm>
                <a:off x="1098807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BC945999-69E6-48DB-A62C-3C60685AECD3}"/>
                  </a:ext>
                </a:extLst>
              </p:cNvPr>
              <p:cNvSpPr/>
              <p:nvPr/>
            </p:nvSpPr>
            <p:spPr bwMode="auto">
              <a:xfrm>
                <a:off x="173698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9" name="四角形: 角を丸くする 608">
                <a:extLst>
                  <a:ext uri="{FF2B5EF4-FFF2-40B4-BE49-F238E27FC236}">
                    <a16:creationId xmlns:a16="http://schemas.microsoft.com/office/drawing/2014/main" id="{AC925C88-0AD7-45B1-B44E-627DB1E94313}"/>
                  </a:ext>
                </a:extLst>
              </p:cNvPr>
              <p:cNvSpPr/>
              <p:nvPr/>
            </p:nvSpPr>
            <p:spPr bwMode="auto">
              <a:xfrm>
                <a:off x="857545" y="335359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0" name="四角形: 角を丸くする 609">
                <a:extLst>
                  <a:ext uri="{FF2B5EF4-FFF2-40B4-BE49-F238E27FC236}">
                    <a16:creationId xmlns:a16="http://schemas.microsoft.com/office/drawing/2014/main" id="{B8FB8092-77BD-44C6-AC8F-4E28B82DB2E8}"/>
                  </a:ext>
                </a:extLst>
              </p:cNvPr>
              <p:cNvSpPr/>
              <p:nvPr/>
            </p:nvSpPr>
            <p:spPr bwMode="auto">
              <a:xfrm>
                <a:off x="1033565" y="335359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1" name="四角形: 角を丸くする 610">
                <a:extLst>
                  <a:ext uri="{FF2B5EF4-FFF2-40B4-BE49-F238E27FC236}">
                    <a16:creationId xmlns:a16="http://schemas.microsoft.com/office/drawing/2014/main" id="{E3E2C931-2763-415E-925C-67DA569E9185}"/>
                  </a:ext>
                </a:extLst>
              </p:cNvPr>
              <p:cNvSpPr/>
              <p:nvPr/>
            </p:nvSpPr>
            <p:spPr bwMode="auto">
              <a:xfrm>
                <a:off x="535041" y="3857625"/>
                <a:ext cx="71067" cy="910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2" name="四角形: 角を丸くする 611">
                <a:extLst>
                  <a:ext uri="{FF2B5EF4-FFF2-40B4-BE49-F238E27FC236}">
                    <a16:creationId xmlns:a16="http://schemas.microsoft.com/office/drawing/2014/main" id="{796E8512-3946-4704-9F8D-AF1C734E41D0}"/>
                  </a:ext>
                </a:extLst>
              </p:cNvPr>
              <p:cNvSpPr/>
              <p:nvPr/>
            </p:nvSpPr>
            <p:spPr bwMode="auto">
              <a:xfrm>
                <a:off x="653115" y="3857625"/>
                <a:ext cx="71067" cy="910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3" name="月 612">
                <a:extLst>
                  <a:ext uri="{FF2B5EF4-FFF2-40B4-BE49-F238E27FC236}">
                    <a16:creationId xmlns:a16="http://schemas.microsoft.com/office/drawing/2014/main" id="{285F2D66-181E-405B-AFF4-D83F1230786A}"/>
                  </a:ext>
                </a:extLst>
              </p:cNvPr>
              <p:cNvSpPr/>
              <p:nvPr/>
            </p:nvSpPr>
            <p:spPr bwMode="auto">
              <a:xfrm rot="8100000">
                <a:off x="1825629" y="2985295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4" name="月 613">
                <a:extLst>
                  <a:ext uri="{FF2B5EF4-FFF2-40B4-BE49-F238E27FC236}">
                    <a16:creationId xmlns:a16="http://schemas.microsoft.com/office/drawing/2014/main" id="{7C4AFC5C-8859-4E2F-933C-49E27696249A}"/>
                  </a:ext>
                </a:extLst>
              </p:cNvPr>
              <p:cNvSpPr/>
              <p:nvPr/>
            </p:nvSpPr>
            <p:spPr bwMode="auto">
              <a:xfrm rot="8100000">
                <a:off x="1740262" y="3045648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31" name="グループ化 630">
            <a:extLst>
              <a:ext uri="{FF2B5EF4-FFF2-40B4-BE49-F238E27FC236}">
                <a16:creationId xmlns:a16="http://schemas.microsoft.com/office/drawing/2014/main" id="{160091A6-7D0D-4EC4-9F99-26E0491EAD9E}"/>
              </a:ext>
            </a:extLst>
          </p:cNvPr>
          <p:cNvGrpSpPr/>
          <p:nvPr/>
        </p:nvGrpSpPr>
        <p:grpSpPr>
          <a:xfrm>
            <a:off x="6108334" y="2896701"/>
            <a:ext cx="1384356" cy="1211086"/>
            <a:chOff x="6108334" y="2896701"/>
            <a:chExt cx="1384356" cy="1211086"/>
          </a:xfrm>
        </p:grpSpPr>
        <p:grpSp>
          <p:nvGrpSpPr>
            <p:cNvPr id="632" name="グループ化 631">
              <a:extLst>
                <a:ext uri="{FF2B5EF4-FFF2-40B4-BE49-F238E27FC236}">
                  <a16:creationId xmlns:a16="http://schemas.microsoft.com/office/drawing/2014/main" id="{C9EC94C1-D7C2-416C-96A4-F3D28B86DABC}"/>
                </a:ext>
              </a:extLst>
            </p:cNvPr>
            <p:cNvGrpSpPr/>
            <p:nvPr/>
          </p:nvGrpSpPr>
          <p:grpSpPr>
            <a:xfrm>
              <a:off x="6108334" y="2896701"/>
              <a:ext cx="1033351" cy="1204103"/>
              <a:chOff x="8015676" y="2850910"/>
              <a:chExt cx="1235762" cy="1439960"/>
            </a:xfrm>
          </p:grpSpPr>
          <p:sp>
            <p:nvSpPr>
              <p:cNvPr id="647" name="四角形: 角を丸くする 646">
                <a:extLst>
                  <a:ext uri="{FF2B5EF4-FFF2-40B4-BE49-F238E27FC236}">
                    <a16:creationId xmlns:a16="http://schemas.microsoft.com/office/drawing/2014/main" id="{7DDC73B8-194B-4503-8CE7-8918645CDA23}"/>
                  </a:ext>
                </a:extLst>
              </p:cNvPr>
              <p:cNvSpPr/>
              <p:nvPr/>
            </p:nvSpPr>
            <p:spPr bwMode="auto">
              <a:xfrm rot="3600000">
                <a:off x="9027420" y="3345762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8" name="四角形: 角を丸くする 647">
                <a:extLst>
                  <a:ext uri="{FF2B5EF4-FFF2-40B4-BE49-F238E27FC236}">
                    <a16:creationId xmlns:a16="http://schemas.microsoft.com/office/drawing/2014/main" id="{1CEB3A3B-D371-427D-9487-4F9830304A80}"/>
                  </a:ext>
                </a:extLst>
              </p:cNvPr>
              <p:cNvSpPr/>
              <p:nvPr/>
            </p:nvSpPr>
            <p:spPr bwMode="auto">
              <a:xfrm>
                <a:off x="8877516" y="376868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CBD80842-840D-4B54-81BB-16DB34D069AC}"/>
                  </a:ext>
                </a:extLst>
              </p:cNvPr>
              <p:cNvSpPr/>
              <p:nvPr/>
            </p:nvSpPr>
            <p:spPr bwMode="auto">
              <a:xfrm>
                <a:off x="8877516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BAF9DAC8-5BAC-4E16-A1EF-91C9B43C0AE2}"/>
                  </a:ext>
                </a:extLst>
              </p:cNvPr>
              <p:cNvSpPr/>
              <p:nvPr/>
            </p:nvSpPr>
            <p:spPr bwMode="auto">
              <a:xfrm rot="18900000">
                <a:off x="8015676" y="3600898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78CE8937-2165-4063-81FA-D8A2ACACE282}"/>
                  </a:ext>
                </a:extLst>
              </p:cNvPr>
              <p:cNvSpPr/>
              <p:nvPr/>
            </p:nvSpPr>
            <p:spPr bwMode="auto">
              <a:xfrm>
                <a:off x="8147700" y="2850910"/>
                <a:ext cx="1103738" cy="1412830"/>
              </a:xfrm>
              <a:custGeom>
                <a:avLst/>
                <a:gdLst>
                  <a:gd name="connsiteX0" fmla="*/ 336720 w 1103738"/>
                  <a:gd name="connsiteY0" fmla="*/ 0 h 1412830"/>
                  <a:gd name="connsiteX1" fmla="*/ 418612 w 1103738"/>
                  <a:gd name="connsiteY1" fmla="*/ 81892 h 1412830"/>
                  <a:gd name="connsiteX2" fmla="*/ 418612 w 1103738"/>
                  <a:gd name="connsiteY2" fmla="*/ 135556 h 1412830"/>
                  <a:gd name="connsiteX3" fmla="*/ 425961 w 1103738"/>
                  <a:gd name="connsiteY3" fmla="*/ 134815 h 1412830"/>
                  <a:gd name="connsiteX4" fmla="*/ 497716 w 1103738"/>
                  <a:gd name="connsiteY4" fmla="*/ 134815 h 1412830"/>
                  <a:gd name="connsiteX5" fmla="*/ 497716 w 1103738"/>
                  <a:gd name="connsiteY5" fmla="*/ 81892 h 1412830"/>
                  <a:gd name="connsiteX6" fmla="*/ 579608 w 1103738"/>
                  <a:gd name="connsiteY6" fmla="*/ 0 h 1412830"/>
                  <a:gd name="connsiteX7" fmla="*/ 661500 w 1103738"/>
                  <a:gd name="connsiteY7" fmla="*/ 81892 h 1412830"/>
                  <a:gd name="connsiteX8" fmla="*/ 661500 w 1103738"/>
                  <a:gd name="connsiteY8" fmla="*/ 134815 h 1412830"/>
                  <a:gd name="connsiteX9" fmla="*/ 790279 w 1103738"/>
                  <a:gd name="connsiteY9" fmla="*/ 134815 h 1412830"/>
                  <a:gd name="connsiteX10" fmla="*/ 1103738 w 1103738"/>
                  <a:gd name="connsiteY10" fmla="*/ 448274 h 1412830"/>
                  <a:gd name="connsiteX11" fmla="*/ 1103738 w 1103738"/>
                  <a:gd name="connsiteY11" fmla="*/ 855816 h 1412830"/>
                  <a:gd name="connsiteX12" fmla="*/ 1050204 w 1103738"/>
                  <a:gd name="connsiteY12" fmla="*/ 1031074 h 1412830"/>
                  <a:gd name="connsiteX13" fmla="*/ 1015392 w 1103738"/>
                  <a:gd name="connsiteY13" fmla="*/ 1073267 h 1412830"/>
                  <a:gd name="connsiteX14" fmla="*/ 1015392 w 1103738"/>
                  <a:gd name="connsiteY14" fmla="*/ 1379273 h 1412830"/>
                  <a:gd name="connsiteX15" fmla="*/ 981835 w 1103738"/>
                  <a:gd name="connsiteY15" fmla="*/ 1412830 h 1412830"/>
                  <a:gd name="connsiteX16" fmla="*/ 934679 w 1103738"/>
                  <a:gd name="connsiteY16" fmla="*/ 1412830 h 1412830"/>
                  <a:gd name="connsiteX17" fmla="*/ 901122 w 1103738"/>
                  <a:gd name="connsiteY17" fmla="*/ 1379273 h 1412830"/>
                  <a:gd name="connsiteX18" fmla="*/ 901122 w 1103738"/>
                  <a:gd name="connsiteY18" fmla="*/ 1148109 h 1412830"/>
                  <a:gd name="connsiteX19" fmla="*/ 853452 w 1103738"/>
                  <a:gd name="connsiteY19" fmla="*/ 1162907 h 1412830"/>
                  <a:gd name="connsiteX20" fmla="*/ 790279 w 1103738"/>
                  <a:gd name="connsiteY20" fmla="*/ 1169275 h 1412830"/>
                  <a:gd name="connsiteX21" fmla="*/ 596292 w 1103738"/>
                  <a:gd name="connsiteY21" fmla="*/ 1169275 h 1412830"/>
                  <a:gd name="connsiteX22" fmla="*/ 596292 w 1103738"/>
                  <a:gd name="connsiteY22" fmla="*/ 1379273 h 1412830"/>
                  <a:gd name="connsiteX23" fmla="*/ 562735 w 1103738"/>
                  <a:gd name="connsiteY23" fmla="*/ 1412830 h 1412830"/>
                  <a:gd name="connsiteX24" fmla="*/ 515579 w 1103738"/>
                  <a:gd name="connsiteY24" fmla="*/ 1412830 h 1412830"/>
                  <a:gd name="connsiteX25" fmla="*/ 482022 w 1103738"/>
                  <a:gd name="connsiteY25" fmla="*/ 1379273 h 1412830"/>
                  <a:gd name="connsiteX26" fmla="*/ 482022 w 1103738"/>
                  <a:gd name="connsiteY26" fmla="*/ 1169275 h 1412830"/>
                  <a:gd name="connsiteX27" fmla="*/ 425961 w 1103738"/>
                  <a:gd name="connsiteY27" fmla="*/ 1169275 h 1412830"/>
                  <a:gd name="connsiteX28" fmla="*/ 413127 w 1103738"/>
                  <a:gd name="connsiteY28" fmla="*/ 1167981 h 1412830"/>
                  <a:gd name="connsiteX29" fmla="*/ 413127 w 1103738"/>
                  <a:gd name="connsiteY29" fmla="*/ 1379273 h 1412830"/>
                  <a:gd name="connsiteX30" fmla="*/ 379570 w 1103738"/>
                  <a:gd name="connsiteY30" fmla="*/ 1412830 h 1412830"/>
                  <a:gd name="connsiteX31" fmla="*/ 332414 w 1103738"/>
                  <a:gd name="connsiteY31" fmla="*/ 1412830 h 1412830"/>
                  <a:gd name="connsiteX32" fmla="*/ 298857 w 1103738"/>
                  <a:gd name="connsiteY32" fmla="*/ 1379273 h 1412830"/>
                  <a:gd name="connsiteX33" fmla="*/ 298857 w 1103738"/>
                  <a:gd name="connsiteY33" fmla="*/ 1169274 h 1412830"/>
                  <a:gd name="connsiteX34" fmla="*/ 145959 w 1103738"/>
                  <a:gd name="connsiteY34" fmla="*/ 1169274 h 1412830"/>
                  <a:gd name="connsiteX35" fmla="*/ 0 w 1103738"/>
                  <a:gd name="connsiteY35" fmla="*/ 1023315 h 1412830"/>
                  <a:gd name="connsiteX36" fmla="*/ 0 w 1103738"/>
                  <a:gd name="connsiteY36" fmla="*/ 820408 h 1412830"/>
                  <a:gd name="connsiteX37" fmla="*/ 89145 w 1103738"/>
                  <a:gd name="connsiteY37" fmla="*/ 685919 h 1412830"/>
                  <a:gd name="connsiteX38" fmla="*/ 112502 w 1103738"/>
                  <a:gd name="connsiteY38" fmla="*/ 681204 h 1412830"/>
                  <a:gd name="connsiteX39" fmla="*/ 112502 w 1103738"/>
                  <a:gd name="connsiteY39" fmla="*/ 448274 h 1412830"/>
                  <a:gd name="connsiteX40" fmla="*/ 250703 w 1103738"/>
                  <a:gd name="connsiteY40" fmla="*/ 188349 h 1412830"/>
                  <a:gd name="connsiteX41" fmla="*/ 254828 w 1103738"/>
                  <a:gd name="connsiteY41" fmla="*/ 186110 h 1412830"/>
                  <a:gd name="connsiteX42" fmla="*/ 254828 w 1103738"/>
                  <a:gd name="connsiteY42" fmla="*/ 81892 h 1412830"/>
                  <a:gd name="connsiteX43" fmla="*/ 336720 w 1103738"/>
                  <a:gd name="connsiteY43" fmla="*/ 0 h 1412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103738" h="1412830">
                    <a:moveTo>
                      <a:pt x="336720" y="0"/>
                    </a:moveTo>
                    <a:cubicBezTo>
                      <a:pt x="381948" y="0"/>
                      <a:pt x="418612" y="36664"/>
                      <a:pt x="418612" y="81892"/>
                    </a:cubicBezTo>
                    <a:lnTo>
                      <a:pt x="418612" y="135556"/>
                    </a:lnTo>
                    <a:lnTo>
                      <a:pt x="425961" y="134815"/>
                    </a:lnTo>
                    <a:lnTo>
                      <a:pt x="497716" y="134815"/>
                    </a:lnTo>
                    <a:lnTo>
                      <a:pt x="497716" y="81892"/>
                    </a:lnTo>
                    <a:cubicBezTo>
                      <a:pt x="497716" y="36664"/>
                      <a:pt x="534380" y="0"/>
                      <a:pt x="579608" y="0"/>
                    </a:cubicBezTo>
                    <a:cubicBezTo>
                      <a:pt x="624836" y="0"/>
                      <a:pt x="661500" y="36664"/>
                      <a:pt x="661500" y="81892"/>
                    </a:cubicBezTo>
                    <a:lnTo>
                      <a:pt x="661500" y="134815"/>
                    </a:lnTo>
                    <a:lnTo>
                      <a:pt x="790279" y="134815"/>
                    </a:lnTo>
                    <a:cubicBezTo>
                      <a:pt x="963398" y="134815"/>
                      <a:pt x="1103738" y="275155"/>
                      <a:pt x="1103738" y="448274"/>
                    </a:cubicBezTo>
                    <a:lnTo>
                      <a:pt x="1103738" y="855816"/>
                    </a:lnTo>
                    <a:cubicBezTo>
                      <a:pt x="1103738" y="920736"/>
                      <a:pt x="1084003" y="981046"/>
                      <a:pt x="1050204" y="1031074"/>
                    </a:cubicBezTo>
                    <a:lnTo>
                      <a:pt x="1015392" y="1073267"/>
                    </a:lnTo>
                    <a:lnTo>
                      <a:pt x="1015392" y="1379273"/>
                    </a:lnTo>
                    <a:cubicBezTo>
                      <a:pt x="1015392" y="1397806"/>
                      <a:pt x="1000368" y="1412830"/>
                      <a:pt x="981835" y="1412830"/>
                    </a:cubicBezTo>
                    <a:lnTo>
                      <a:pt x="934679" y="1412830"/>
                    </a:lnTo>
                    <a:cubicBezTo>
                      <a:pt x="916146" y="1412830"/>
                      <a:pt x="901122" y="1397806"/>
                      <a:pt x="901122" y="1379273"/>
                    </a:cubicBezTo>
                    <a:lnTo>
                      <a:pt x="901122" y="1148109"/>
                    </a:lnTo>
                    <a:lnTo>
                      <a:pt x="853452" y="1162907"/>
                    </a:lnTo>
                    <a:cubicBezTo>
                      <a:pt x="833047" y="1167082"/>
                      <a:pt x="811919" y="1169275"/>
                      <a:pt x="790279" y="1169275"/>
                    </a:cubicBezTo>
                    <a:lnTo>
                      <a:pt x="596292" y="1169275"/>
                    </a:lnTo>
                    <a:lnTo>
                      <a:pt x="596292" y="1379273"/>
                    </a:lnTo>
                    <a:cubicBezTo>
                      <a:pt x="596292" y="1397806"/>
                      <a:pt x="581268" y="1412830"/>
                      <a:pt x="562735" y="1412830"/>
                    </a:cubicBezTo>
                    <a:lnTo>
                      <a:pt x="515579" y="1412830"/>
                    </a:lnTo>
                    <a:cubicBezTo>
                      <a:pt x="497046" y="1412830"/>
                      <a:pt x="482022" y="1397806"/>
                      <a:pt x="482022" y="1379273"/>
                    </a:cubicBezTo>
                    <a:lnTo>
                      <a:pt x="482022" y="1169275"/>
                    </a:lnTo>
                    <a:lnTo>
                      <a:pt x="425961" y="1169275"/>
                    </a:lnTo>
                    <a:lnTo>
                      <a:pt x="413127" y="1167981"/>
                    </a:lnTo>
                    <a:lnTo>
                      <a:pt x="413127" y="1379273"/>
                    </a:lnTo>
                    <a:cubicBezTo>
                      <a:pt x="413127" y="1397806"/>
                      <a:pt x="398103" y="1412830"/>
                      <a:pt x="379570" y="1412830"/>
                    </a:cubicBezTo>
                    <a:lnTo>
                      <a:pt x="332414" y="1412830"/>
                    </a:lnTo>
                    <a:cubicBezTo>
                      <a:pt x="313881" y="1412830"/>
                      <a:pt x="298857" y="1397806"/>
                      <a:pt x="298857" y="1379273"/>
                    </a:cubicBezTo>
                    <a:lnTo>
                      <a:pt x="298857" y="1169274"/>
                    </a:lnTo>
                    <a:lnTo>
                      <a:pt x="145959" y="1169274"/>
                    </a:lnTo>
                    <a:cubicBezTo>
                      <a:pt x="65348" y="1169274"/>
                      <a:pt x="0" y="1103926"/>
                      <a:pt x="0" y="1023315"/>
                    </a:cubicBezTo>
                    <a:lnTo>
                      <a:pt x="0" y="820408"/>
                    </a:lnTo>
                    <a:cubicBezTo>
                      <a:pt x="0" y="759950"/>
                      <a:pt x="36759" y="708077"/>
                      <a:pt x="89145" y="685919"/>
                    </a:cubicBezTo>
                    <a:lnTo>
                      <a:pt x="112502" y="681204"/>
                    </a:lnTo>
                    <a:lnTo>
                      <a:pt x="112502" y="448274"/>
                    </a:lnTo>
                    <a:cubicBezTo>
                      <a:pt x="112502" y="340075"/>
                      <a:pt x="167322" y="244680"/>
                      <a:pt x="250703" y="188349"/>
                    </a:cubicBezTo>
                    <a:lnTo>
                      <a:pt x="254828" y="186110"/>
                    </a:lnTo>
                    <a:lnTo>
                      <a:pt x="254828" y="81892"/>
                    </a:lnTo>
                    <a:cubicBezTo>
                      <a:pt x="254828" y="36664"/>
                      <a:pt x="291492" y="0"/>
                      <a:pt x="33672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0160DB45-E486-4A98-8B47-0364A67D9326}"/>
                  </a:ext>
                </a:extLst>
              </p:cNvPr>
              <p:cNvSpPr/>
              <p:nvPr/>
            </p:nvSpPr>
            <p:spPr bwMode="auto">
              <a:xfrm>
                <a:off x="904882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7A105822-59CF-40DF-BB23-B7EA88CF1E08}"/>
                  </a:ext>
                </a:extLst>
              </p:cNvPr>
              <p:cNvSpPr/>
              <p:nvPr/>
            </p:nvSpPr>
            <p:spPr bwMode="auto">
              <a:xfrm>
                <a:off x="8446557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A391DF1F-A016-4410-922F-E94843F66CA3}"/>
                  </a:ext>
                </a:extLst>
              </p:cNvPr>
              <p:cNvSpPr/>
              <p:nvPr/>
            </p:nvSpPr>
            <p:spPr bwMode="auto">
              <a:xfrm>
                <a:off x="862972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5" name="四角形: 角を丸くする 654">
                <a:extLst>
                  <a:ext uri="{FF2B5EF4-FFF2-40B4-BE49-F238E27FC236}">
                    <a16:creationId xmlns:a16="http://schemas.microsoft.com/office/drawing/2014/main" id="{801FCDE3-AEB2-43F0-BB01-E5941E2CECEE}"/>
                  </a:ext>
                </a:extLst>
              </p:cNvPr>
              <p:cNvSpPr/>
              <p:nvPr/>
            </p:nvSpPr>
            <p:spPr bwMode="auto">
              <a:xfrm>
                <a:off x="8235024" y="379581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6" name="四角形: 角を丸くする 655">
                <a:extLst>
                  <a:ext uri="{FF2B5EF4-FFF2-40B4-BE49-F238E27FC236}">
                    <a16:creationId xmlns:a16="http://schemas.microsoft.com/office/drawing/2014/main" id="{59D951E3-2DF5-4728-9CFB-24833ED3C7D1}"/>
                  </a:ext>
                </a:extLst>
              </p:cNvPr>
              <p:cNvSpPr/>
              <p:nvPr/>
            </p:nvSpPr>
            <p:spPr bwMode="auto">
              <a:xfrm>
                <a:off x="8353098" y="379581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D27C9C6D-7C26-4FE0-9D40-0F8E7D7CCB7D}"/>
                  </a:ext>
                </a:extLst>
              </p:cNvPr>
              <p:cNvSpPr/>
              <p:nvPr/>
            </p:nvSpPr>
            <p:spPr bwMode="auto">
              <a:xfrm rot="18900000">
                <a:off x="8355400" y="3600898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8" name="四角形: 角を丸くする 657">
                <a:extLst>
                  <a:ext uri="{FF2B5EF4-FFF2-40B4-BE49-F238E27FC236}">
                    <a16:creationId xmlns:a16="http://schemas.microsoft.com/office/drawing/2014/main" id="{7CF959FC-FC9B-4163-B705-9A215C97F9E2}"/>
                  </a:ext>
                </a:extLst>
              </p:cNvPr>
              <p:cNvSpPr/>
              <p:nvPr/>
            </p:nvSpPr>
            <p:spPr bwMode="auto">
              <a:xfrm>
                <a:off x="8344195" y="327835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9" name="四角形: 角を丸くする 658">
                <a:extLst>
                  <a:ext uri="{FF2B5EF4-FFF2-40B4-BE49-F238E27FC236}">
                    <a16:creationId xmlns:a16="http://schemas.microsoft.com/office/drawing/2014/main" id="{2117C099-4D9E-4E25-9B54-C1EC50E2C9C7}"/>
                  </a:ext>
                </a:extLst>
              </p:cNvPr>
              <p:cNvSpPr/>
              <p:nvPr/>
            </p:nvSpPr>
            <p:spPr bwMode="auto">
              <a:xfrm>
                <a:off x="8515645" y="327835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0" name="月 659">
                <a:extLst>
                  <a:ext uri="{FF2B5EF4-FFF2-40B4-BE49-F238E27FC236}">
                    <a16:creationId xmlns:a16="http://schemas.microsoft.com/office/drawing/2014/main" id="{D0323051-4750-4181-BED4-36336450EC72}"/>
                  </a:ext>
                </a:extLst>
              </p:cNvPr>
              <p:cNvSpPr/>
              <p:nvPr/>
            </p:nvSpPr>
            <p:spPr bwMode="auto">
              <a:xfrm rot="8100000">
                <a:off x="9102257" y="3015631"/>
                <a:ext cx="45719" cy="209817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1" name="月 660">
                <a:extLst>
                  <a:ext uri="{FF2B5EF4-FFF2-40B4-BE49-F238E27FC236}">
                    <a16:creationId xmlns:a16="http://schemas.microsoft.com/office/drawing/2014/main" id="{75AB238D-99CF-4295-8060-ADBF62320C4C}"/>
                  </a:ext>
                </a:extLst>
              </p:cNvPr>
              <p:cNvSpPr/>
              <p:nvPr/>
            </p:nvSpPr>
            <p:spPr bwMode="auto">
              <a:xfrm rot="8100000">
                <a:off x="9042245" y="3060745"/>
                <a:ext cx="45719" cy="209817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33" name="グループ化 632">
              <a:extLst>
                <a:ext uri="{FF2B5EF4-FFF2-40B4-BE49-F238E27FC236}">
                  <a16:creationId xmlns:a16="http://schemas.microsoft.com/office/drawing/2014/main" id="{AF398B83-FD8E-4051-BB2A-3A928C27FB86}"/>
                </a:ext>
              </a:extLst>
            </p:cNvPr>
            <p:cNvGrpSpPr/>
            <p:nvPr/>
          </p:nvGrpSpPr>
          <p:grpSpPr>
            <a:xfrm>
              <a:off x="6911193" y="3349154"/>
              <a:ext cx="581497" cy="758633"/>
              <a:chOff x="8147700" y="2850910"/>
              <a:chExt cx="1103738" cy="1439960"/>
            </a:xfrm>
          </p:grpSpPr>
          <p:sp>
            <p:nvSpPr>
              <p:cNvPr id="634" name="四角形: 角を丸くする 633">
                <a:extLst>
                  <a:ext uri="{FF2B5EF4-FFF2-40B4-BE49-F238E27FC236}">
                    <a16:creationId xmlns:a16="http://schemas.microsoft.com/office/drawing/2014/main" id="{33DF2F2C-F6C2-460F-A1B3-8131853BC40F}"/>
                  </a:ext>
                </a:extLst>
              </p:cNvPr>
              <p:cNvSpPr/>
              <p:nvPr/>
            </p:nvSpPr>
            <p:spPr bwMode="auto">
              <a:xfrm rot="3600000">
                <a:off x="9027420" y="3345762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5" name="四角形: 角を丸くする 634">
                <a:extLst>
                  <a:ext uri="{FF2B5EF4-FFF2-40B4-BE49-F238E27FC236}">
                    <a16:creationId xmlns:a16="http://schemas.microsoft.com/office/drawing/2014/main" id="{8EB7D335-626D-4916-915D-EBE135C2509D}"/>
                  </a:ext>
                </a:extLst>
              </p:cNvPr>
              <p:cNvSpPr/>
              <p:nvPr/>
            </p:nvSpPr>
            <p:spPr bwMode="auto">
              <a:xfrm>
                <a:off x="8877516" y="376868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B0E6DA31-CDB7-4305-9DF4-5D70D7453FBD}"/>
                  </a:ext>
                </a:extLst>
              </p:cNvPr>
              <p:cNvSpPr/>
              <p:nvPr/>
            </p:nvSpPr>
            <p:spPr bwMode="auto">
              <a:xfrm>
                <a:off x="8877516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E554557C-C7F8-43DD-B710-47BAC36E1D5D}"/>
                  </a:ext>
                </a:extLst>
              </p:cNvPr>
              <p:cNvSpPr/>
              <p:nvPr/>
            </p:nvSpPr>
            <p:spPr bwMode="auto">
              <a:xfrm>
                <a:off x="8147700" y="2850910"/>
                <a:ext cx="1103738" cy="1412830"/>
              </a:xfrm>
              <a:custGeom>
                <a:avLst/>
                <a:gdLst>
                  <a:gd name="connsiteX0" fmla="*/ 336720 w 1103738"/>
                  <a:gd name="connsiteY0" fmla="*/ 0 h 1412830"/>
                  <a:gd name="connsiteX1" fmla="*/ 418612 w 1103738"/>
                  <a:gd name="connsiteY1" fmla="*/ 81892 h 1412830"/>
                  <a:gd name="connsiteX2" fmla="*/ 418612 w 1103738"/>
                  <a:gd name="connsiteY2" fmla="*/ 135556 h 1412830"/>
                  <a:gd name="connsiteX3" fmla="*/ 425961 w 1103738"/>
                  <a:gd name="connsiteY3" fmla="*/ 134815 h 1412830"/>
                  <a:gd name="connsiteX4" fmla="*/ 497716 w 1103738"/>
                  <a:gd name="connsiteY4" fmla="*/ 134815 h 1412830"/>
                  <a:gd name="connsiteX5" fmla="*/ 497716 w 1103738"/>
                  <a:gd name="connsiteY5" fmla="*/ 81892 h 1412830"/>
                  <a:gd name="connsiteX6" fmla="*/ 579608 w 1103738"/>
                  <a:gd name="connsiteY6" fmla="*/ 0 h 1412830"/>
                  <a:gd name="connsiteX7" fmla="*/ 661500 w 1103738"/>
                  <a:gd name="connsiteY7" fmla="*/ 81892 h 1412830"/>
                  <a:gd name="connsiteX8" fmla="*/ 661500 w 1103738"/>
                  <a:gd name="connsiteY8" fmla="*/ 134815 h 1412830"/>
                  <a:gd name="connsiteX9" fmla="*/ 790279 w 1103738"/>
                  <a:gd name="connsiteY9" fmla="*/ 134815 h 1412830"/>
                  <a:gd name="connsiteX10" fmla="*/ 1103738 w 1103738"/>
                  <a:gd name="connsiteY10" fmla="*/ 448274 h 1412830"/>
                  <a:gd name="connsiteX11" fmla="*/ 1103738 w 1103738"/>
                  <a:gd name="connsiteY11" fmla="*/ 855816 h 1412830"/>
                  <a:gd name="connsiteX12" fmla="*/ 1050204 w 1103738"/>
                  <a:gd name="connsiteY12" fmla="*/ 1031074 h 1412830"/>
                  <a:gd name="connsiteX13" fmla="*/ 1015392 w 1103738"/>
                  <a:gd name="connsiteY13" fmla="*/ 1073267 h 1412830"/>
                  <a:gd name="connsiteX14" fmla="*/ 1015392 w 1103738"/>
                  <a:gd name="connsiteY14" fmla="*/ 1379273 h 1412830"/>
                  <a:gd name="connsiteX15" fmla="*/ 981835 w 1103738"/>
                  <a:gd name="connsiteY15" fmla="*/ 1412830 h 1412830"/>
                  <a:gd name="connsiteX16" fmla="*/ 934679 w 1103738"/>
                  <a:gd name="connsiteY16" fmla="*/ 1412830 h 1412830"/>
                  <a:gd name="connsiteX17" fmla="*/ 901122 w 1103738"/>
                  <a:gd name="connsiteY17" fmla="*/ 1379273 h 1412830"/>
                  <a:gd name="connsiteX18" fmla="*/ 901122 w 1103738"/>
                  <a:gd name="connsiteY18" fmla="*/ 1148109 h 1412830"/>
                  <a:gd name="connsiteX19" fmla="*/ 853452 w 1103738"/>
                  <a:gd name="connsiteY19" fmla="*/ 1162907 h 1412830"/>
                  <a:gd name="connsiteX20" fmla="*/ 790279 w 1103738"/>
                  <a:gd name="connsiteY20" fmla="*/ 1169275 h 1412830"/>
                  <a:gd name="connsiteX21" fmla="*/ 596292 w 1103738"/>
                  <a:gd name="connsiteY21" fmla="*/ 1169275 h 1412830"/>
                  <a:gd name="connsiteX22" fmla="*/ 596292 w 1103738"/>
                  <a:gd name="connsiteY22" fmla="*/ 1379273 h 1412830"/>
                  <a:gd name="connsiteX23" fmla="*/ 562735 w 1103738"/>
                  <a:gd name="connsiteY23" fmla="*/ 1412830 h 1412830"/>
                  <a:gd name="connsiteX24" fmla="*/ 515579 w 1103738"/>
                  <a:gd name="connsiteY24" fmla="*/ 1412830 h 1412830"/>
                  <a:gd name="connsiteX25" fmla="*/ 482022 w 1103738"/>
                  <a:gd name="connsiteY25" fmla="*/ 1379273 h 1412830"/>
                  <a:gd name="connsiteX26" fmla="*/ 482022 w 1103738"/>
                  <a:gd name="connsiteY26" fmla="*/ 1169275 h 1412830"/>
                  <a:gd name="connsiteX27" fmla="*/ 425961 w 1103738"/>
                  <a:gd name="connsiteY27" fmla="*/ 1169275 h 1412830"/>
                  <a:gd name="connsiteX28" fmla="*/ 413127 w 1103738"/>
                  <a:gd name="connsiteY28" fmla="*/ 1167981 h 1412830"/>
                  <a:gd name="connsiteX29" fmla="*/ 413127 w 1103738"/>
                  <a:gd name="connsiteY29" fmla="*/ 1379273 h 1412830"/>
                  <a:gd name="connsiteX30" fmla="*/ 379570 w 1103738"/>
                  <a:gd name="connsiteY30" fmla="*/ 1412830 h 1412830"/>
                  <a:gd name="connsiteX31" fmla="*/ 332414 w 1103738"/>
                  <a:gd name="connsiteY31" fmla="*/ 1412830 h 1412830"/>
                  <a:gd name="connsiteX32" fmla="*/ 298857 w 1103738"/>
                  <a:gd name="connsiteY32" fmla="*/ 1379273 h 1412830"/>
                  <a:gd name="connsiteX33" fmla="*/ 298857 w 1103738"/>
                  <a:gd name="connsiteY33" fmla="*/ 1169274 h 1412830"/>
                  <a:gd name="connsiteX34" fmla="*/ 145959 w 1103738"/>
                  <a:gd name="connsiteY34" fmla="*/ 1169274 h 1412830"/>
                  <a:gd name="connsiteX35" fmla="*/ 0 w 1103738"/>
                  <a:gd name="connsiteY35" fmla="*/ 1023315 h 1412830"/>
                  <a:gd name="connsiteX36" fmla="*/ 0 w 1103738"/>
                  <a:gd name="connsiteY36" fmla="*/ 820408 h 1412830"/>
                  <a:gd name="connsiteX37" fmla="*/ 89145 w 1103738"/>
                  <a:gd name="connsiteY37" fmla="*/ 685919 h 1412830"/>
                  <a:gd name="connsiteX38" fmla="*/ 112502 w 1103738"/>
                  <a:gd name="connsiteY38" fmla="*/ 681204 h 1412830"/>
                  <a:gd name="connsiteX39" fmla="*/ 112502 w 1103738"/>
                  <a:gd name="connsiteY39" fmla="*/ 448274 h 1412830"/>
                  <a:gd name="connsiteX40" fmla="*/ 250703 w 1103738"/>
                  <a:gd name="connsiteY40" fmla="*/ 188349 h 1412830"/>
                  <a:gd name="connsiteX41" fmla="*/ 254828 w 1103738"/>
                  <a:gd name="connsiteY41" fmla="*/ 186110 h 1412830"/>
                  <a:gd name="connsiteX42" fmla="*/ 254828 w 1103738"/>
                  <a:gd name="connsiteY42" fmla="*/ 81892 h 1412830"/>
                  <a:gd name="connsiteX43" fmla="*/ 336720 w 1103738"/>
                  <a:gd name="connsiteY43" fmla="*/ 0 h 1412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103738" h="1412830">
                    <a:moveTo>
                      <a:pt x="336720" y="0"/>
                    </a:moveTo>
                    <a:cubicBezTo>
                      <a:pt x="381948" y="0"/>
                      <a:pt x="418612" y="36664"/>
                      <a:pt x="418612" y="81892"/>
                    </a:cubicBezTo>
                    <a:lnTo>
                      <a:pt x="418612" y="135556"/>
                    </a:lnTo>
                    <a:lnTo>
                      <a:pt x="425961" y="134815"/>
                    </a:lnTo>
                    <a:lnTo>
                      <a:pt x="497716" y="134815"/>
                    </a:lnTo>
                    <a:lnTo>
                      <a:pt x="497716" y="81892"/>
                    </a:lnTo>
                    <a:cubicBezTo>
                      <a:pt x="497716" y="36664"/>
                      <a:pt x="534380" y="0"/>
                      <a:pt x="579608" y="0"/>
                    </a:cubicBezTo>
                    <a:cubicBezTo>
                      <a:pt x="624836" y="0"/>
                      <a:pt x="661500" y="36664"/>
                      <a:pt x="661500" y="81892"/>
                    </a:cubicBezTo>
                    <a:lnTo>
                      <a:pt x="661500" y="134815"/>
                    </a:lnTo>
                    <a:lnTo>
                      <a:pt x="790279" y="134815"/>
                    </a:lnTo>
                    <a:cubicBezTo>
                      <a:pt x="963398" y="134815"/>
                      <a:pt x="1103738" y="275155"/>
                      <a:pt x="1103738" y="448274"/>
                    </a:cubicBezTo>
                    <a:lnTo>
                      <a:pt x="1103738" y="855816"/>
                    </a:lnTo>
                    <a:cubicBezTo>
                      <a:pt x="1103738" y="920736"/>
                      <a:pt x="1084003" y="981046"/>
                      <a:pt x="1050204" y="1031074"/>
                    </a:cubicBezTo>
                    <a:lnTo>
                      <a:pt x="1015392" y="1073267"/>
                    </a:lnTo>
                    <a:lnTo>
                      <a:pt x="1015392" y="1379273"/>
                    </a:lnTo>
                    <a:cubicBezTo>
                      <a:pt x="1015392" y="1397806"/>
                      <a:pt x="1000368" y="1412830"/>
                      <a:pt x="981835" y="1412830"/>
                    </a:cubicBezTo>
                    <a:lnTo>
                      <a:pt x="934679" y="1412830"/>
                    </a:lnTo>
                    <a:cubicBezTo>
                      <a:pt x="916146" y="1412830"/>
                      <a:pt x="901122" y="1397806"/>
                      <a:pt x="901122" y="1379273"/>
                    </a:cubicBezTo>
                    <a:lnTo>
                      <a:pt x="901122" y="1148109"/>
                    </a:lnTo>
                    <a:lnTo>
                      <a:pt x="853452" y="1162907"/>
                    </a:lnTo>
                    <a:cubicBezTo>
                      <a:pt x="833047" y="1167082"/>
                      <a:pt x="811919" y="1169275"/>
                      <a:pt x="790279" y="1169275"/>
                    </a:cubicBezTo>
                    <a:lnTo>
                      <a:pt x="596292" y="1169275"/>
                    </a:lnTo>
                    <a:lnTo>
                      <a:pt x="596292" y="1379273"/>
                    </a:lnTo>
                    <a:cubicBezTo>
                      <a:pt x="596292" y="1397806"/>
                      <a:pt x="581268" y="1412830"/>
                      <a:pt x="562735" y="1412830"/>
                    </a:cubicBezTo>
                    <a:lnTo>
                      <a:pt x="515579" y="1412830"/>
                    </a:lnTo>
                    <a:cubicBezTo>
                      <a:pt x="497046" y="1412830"/>
                      <a:pt x="482022" y="1397806"/>
                      <a:pt x="482022" y="1379273"/>
                    </a:cubicBezTo>
                    <a:lnTo>
                      <a:pt x="482022" y="1169275"/>
                    </a:lnTo>
                    <a:lnTo>
                      <a:pt x="425961" y="1169275"/>
                    </a:lnTo>
                    <a:lnTo>
                      <a:pt x="413127" y="1167981"/>
                    </a:lnTo>
                    <a:lnTo>
                      <a:pt x="413127" y="1379273"/>
                    </a:lnTo>
                    <a:cubicBezTo>
                      <a:pt x="413127" y="1397806"/>
                      <a:pt x="398103" y="1412830"/>
                      <a:pt x="379570" y="1412830"/>
                    </a:cubicBezTo>
                    <a:lnTo>
                      <a:pt x="332414" y="1412830"/>
                    </a:lnTo>
                    <a:cubicBezTo>
                      <a:pt x="313881" y="1412830"/>
                      <a:pt x="298857" y="1397806"/>
                      <a:pt x="298857" y="1379273"/>
                    </a:cubicBezTo>
                    <a:lnTo>
                      <a:pt x="298857" y="1169274"/>
                    </a:lnTo>
                    <a:lnTo>
                      <a:pt x="145959" y="1169274"/>
                    </a:lnTo>
                    <a:cubicBezTo>
                      <a:pt x="65348" y="1169274"/>
                      <a:pt x="0" y="1103926"/>
                      <a:pt x="0" y="1023315"/>
                    </a:cubicBezTo>
                    <a:lnTo>
                      <a:pt x="0" y="820408"/>
                    </a:lnTo>
                    <a:cubicBezTo>
                      <a:pt x="0" y="759950"/>
                      <a:pt x="36759" y="708077"/>
                      <a:pt x="89145" y="685919"/>
                    </a:cubicBezTo>
                    <a:lnTo>
                      <a:pt x="112502" y="681204"/>
                    </a:lnTo>
                    <a:lnTo>
                      <a:pt x="112502" y="448274"/>
                    </a:lnTo>
                    <a:cubicBezTo>
                      <a:pt x="112502" y="340075"/>
                      <a:pt x="167322" y="244680"/>
                      <a:pt x="250703" y="188349"/>
                    </a:cubicBezTo>
                    <a:lnTo>
                      <a:pt x="254828" y="186110"/>
                    </a:lnTo>
                    <a:lnTo>
                      <a:pt x="254828" y="81892"/>
                    </a:lnTo>
                    <a:cubicBezTo>
                      <a:pt x="254828" y="36664"/>
                      <a:pt x="291492" y="0"/>
                      <a:pt x="33672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1D20B067-7A7B-425A-A0EF-8F890C5802F4}"/>
                  </a:ext>
                </a:extLst>
              </p:cNvPr>
              <p:cNvSpPr/>
              <p:nvPr/>
            </p:nvSpPr>
            <p:spPr bwMode="auto">
              <a:xfrm>
                <a:off x="904882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58E256A8-98E6-4D2C-9894-76A43D4DF51B}"/>
                  </a:ext>
                </a:extLst>
              </p:cNvPr>
              <p:cNvSpPr/>
              <p:nvPr/>
            </p:nvSpPr>
            <p:spPr bwMode="auto">
              <a:xfrm>
                <a:off x="8446557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754221CA-2AB9-483F-A4E5-ABAAE6141A32}"/>
                  </a:ext>
                </a:extLst>
              </p:cNvPr>
              <p:cNvSpPr/>
              <p:nvPr/>
            </p:nvSpPr>
            <p:spPr bwMode="auto">
              <a:xfrm>
                <a:off x="862972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1" name="四角形: 角を丸くする 640">
                <a:extLst>
                  <a:ext uri="{FF2B5EF4-FFF2-40B4-BE49-F238E27FC236}">
                    <a16:creationId xmlns:a16="http://schemas.microsoft.com/office/drawing/2014/main" id="{78D49F33-C760-4B92-AAAA-FF61F10B9225}"/>
                  </a:ext>
                </a:extLst>
              </p:cNvPr>
              <p:cNvSpPr/>
              <p:nvPr/>
            </p:nvSpPr>
            <p:spPr bwMode="auto">
              <a:xfrm>
                <a:off x="8235024" y="3857625"/>
                <a:ext cx="71067" cy="910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2" name="四角形: 角を丸くする 641">
                <a:extLst>
                  <a:ext uri="{FF2B5EF4-FFF2-40B4-BE49-F238E27FC236}">
                    <a16:creationId xmlns:a16="http://schemas.microsoft.com/office/drawing/2014/main" id="{161A6A30-8C3D-46D8-BFCC-C62716AD79BB}"/>
                  </a:ext>
                </a:extLst>
              </p:cNvPr>
              <p:cNvSpPr/>
              <p:nvPr/>
            </p:nvSpPr>
            <p:spPr bwMode="auto">
              <a:xfrm>
                <a:off x="8353098" y="3857625"/>
                <a:ext cx="71067" cy="910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3" name="四角形: 角を丸くする 642">
                <a:extLst>
                  <a:ext uri="{FF2B5EF4-FFF2-40B4-BE49-F238E27FC236}">
                    <a16:creationId xmlns:a16="http://schemas.microsoft.com/office/drawing/2014/main" id="{315B7065-FCF9-45FA-8059-0D01936B6100}"/>
                  </a:ext>
                </a:extLst>
              </p:cNvPr>
              <p:cNvSpPr/>
              <p:nvPr/>
            </p:nvSpPr>
            <p:spPr bwMode="auto">
              <a:xfrm>
                <a:off x="8344195" y="335359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4" name="四角形: 角を丸くする 643">
                <a:extLst>
                  <a:ext uri="{FF2B5EF4-FFF2-40B4-BE49-F238E27FC236}">
                    <a16:creationId xmlns:a16="http://schemas.microsoft.com/office/drawing/2014/main" id="{4D69ABE1-8BFB-460C-A4F4-6C4C1C1F7BEF}"/>
                  </a:ext>
                </a:extLst>
              </p:cNvPr>
              <p:cNvSpPr/>
              <p:nvPr/>
            </p:nvSpPr>
            <p:spPr bwMode="auto">
              <a:xfrm>
                <a:off x="8515645" y="335359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5" name="月 644">
                <a:extLst>
                  <a:ext uri="{FF2B5EF4-FFF2-40B4-BE49-F238E27FC236}">
                    <a16:creationId xmlns:a16="http://schemas.microsoft.com/office/drawing/2014/main" id="{09FC54E6-448E-49A6-9B5D-8529F4D3FAD2}"/>
                  </a:ext>
                </a:extLst>
              </p:cNvPr>
              <p:cNvSpPr/>
              <p:nvPr/>
            </p:nvSpPr>
            <p:spPr bwMode="auto">
              <a:xfrm rot="8100000">
                <a:off x="9102257" y="3015631"/>
                <a:ext cx="45719" cy="209817"/>
              </a:xfrm>
              <a:prstGeom prst="moon">
                <a:avLst>
                  <a:gd name="adj" fmla="val 78936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6" name="月 645">
                <a:extLst>
                  <a:ext uri="{FF2B5EF4-FFF2-40B4-BE49-F238E27FC236}">
                    <a16:creationId xmlns:a16="http://schemas.microsoft.com/office/drawing/2014/main" id="{5F7C9691-B9F7-4870-9E41-6E13CD617EC2}"/>
                  </a:ext>
                </a:extLst>
              </p:cNvPr>
              <p:cNvSpPr/>
              <p:nvPr/>
            </p:nvSpPr>
            <p:spPr bwMode="auto">
              <a:xfrm rot="8100000">
                <a:off x="9042245" y="3060745"/>
                <a:ext cx="45719" cy="209817"/>
              </a:xfrm>
              <a:prstGeom prst="moon">
                <a:avLst>
                  <a:gd name="adj" fmla="val 78936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62" name="グループ化 661">
            <a:extLst>
              <a:ext uri="{FF2B5EF4-FFF2-40B4-BE49-F238E27FC236}">
                <a16:creationId xmlns:a16="http://schemas.microsoft.com/office/drawing/2014/main" id="{818EE61B-E96A-4E97-9461-1E5F83DCBB1A}"/>
              </a:ext>
            </a:extLst>
          </p:cNvPr>
          <p:cNvGrpSpPr/>
          <p:nvPr/>
        </p:nvGrpSpPr>
        <p:grpSpPr>
          <a:xfrm>
            <a:off x="4069861" y="2896701"/>
            <a:ext cx="1752837" cy="1279928"/>
            <a:chOff x="4069861" y="2896701"/>
            <a:chExt cx="1752837" cy="1279928"/>
          </a:xfrm>
        </p:grpSpPr>
        <p:grpSp>
          <p:nvGrpSpPr>
            <p:cNvPr id="663" name="グループ化 662">
              <a:extLst>
                <a:ext uri="{FF2B5EF4-FFF2-40B4-BE49-F238E27FC236}">
                  <a16:creationId xmlns:a16="http://schemas.microsoft.com/office/drawing/2014/main" id="{19362876-3934-4BEE-BAD2-63E10F7D5806}"/>
                </a:ext>
              </a:extLst>
            </p:cNvPr>
            <p:cNvGrpSpPr/>
            <p:nvPr/>
          </p:nvGrpSpPr>
          <p:grpSpPr>
            <a:xfrm>
              <a:off x="4069861" y="2896701"/>
              <a:ext cx="1496060" cy="1184739"/>
              <a:chOff x="2279511" y="2850910"/>
              <a:chExt cx="1789105" cy="1416803"/>
            </a:xfrm>
          </p:grpSpPr>
          <p:sp>
            <p:nvSpPr>
              <p:cNvPr id="680" name="四角形: 角を丸くする 679">
                <a:extLst>
                  <a:ext uri="{FF2B5EF4-FFF2-40B4-BE49-F238E27FC236}">
                    <a16:creationId xmlns:a16="http://schemas.microsoft.com/office/drawing/2014/main" id="{AFA5E345-3392-4D6C-802A-8689F050099A}"/>
                  </a:ext>
                </a:extLst>
              </p:cNvPr>
              <p:cNvSpPr/>
              <p:nvPr/>
            </p:nvSpPr>
            <p:spPr bwMode="auto">
              <a:xfrm rot="20700000">
                <a:off x="3713307" y="3345765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1" name="月 680">
                <a:extLst>
                  <a:ext uri="{FF2B5EF4-FFF2-40B4-BE49-F238E27FC236}">
                    <a16:creationId xmlns:a16="http://schemas.microsoft.com/office/drawing/2014/main" id="{72EE9355-9847-4FCC-9BCF-4CFC32A4E341}"/>
                  </a:ext>
                </a:extLst>
              </p:cNvPr>
              <p:cNvSpPr/>
              <p:nvPr/>
            </p:nvSpPr>
            <p:spPr bwMode="auto">
              <a:xfrm rot="18900000">
                <a:off x="2279511" y="3583437"/>
                <a:ext cx="208481" cy="416961"/>
              </a:xfrm>
              <a:prstGeom prst="moon">
                <a:avLst/>
              </a:pr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2" name="四角形: 角を丸くする 681">
                <a:extLst>
                  <a:ext uri="{FF2B5EF4-FFF2-40B4-BE49-F238E27FC236}">
                    <a16:creationId xmlns:a16="http://schemas.microsoft.com/office/drawing/2014/main" id="{93957B8A-47AC-4710-B494-699742523059}"/>
                  </a:ext>
                </a:extLst>
              </p:cNvPr>
              <p:cNvSpPr/>
              <p:nvPr/>
            </p:nvSpPr>
            <p:spPr bwMode="auto">
              <a:xfrm rot="1800000">
                <a:off x="2746822" y="285091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3" name="四角形: 角を丸くする 682">
                <a:extLst>
                  <a:ext uri="{FF2B5EF4-FFF2-40B4-BE49-F238E27FC236}">
                    <a16:creationId xmlns:a16="http://schemas.microsoft.com/office/drawing/2014/main" id="{3BBE0C14-EA81-46A4-8BD9-D3EEE4BD1A26}"/>
                  </a:ext>
                </a:extLst>
              </p:cNvPr>
              <p:cNvSpPr/>
              <p:nvPr/>
            </p:nvSpPr>
            <p:spPr bwMode="auto">
              <a:xfrm rot="18900000">
                <a:off x="3412800" y="3772658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CCE49993-F406-4205-9996-440EB4E3FB90}"/>
                  </a:ext>
                </a:extLst>
              </p:cNvPr>
              <p:cNvSpPr/>
              <p:nvPr/>
            </p:nvSpPr>
            <p:spPr bwMode="auto">
              <a:xfrm rot="18900000">
                <a:off x="3569967" y="412496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9392E822-CAB7-49A8-8F47-322F8E15BA0C}"/>
                  </a:ext>
                </a:extLst>
              </p:cNvPr>
              <p:cNvSpPr/>
              <p:nvPr/>
            </p:nvSpPr>
            <p:spPr bwMode="auto">
              <a:xfrm>
                <a:off x="2358426" y="2857987"/>
                <a:ext cx="1533554" cy="1363727"/>
              </a:xfrm>
              <a:custGeom>
                <a:avLst/>
                <a:gdLst>
                  <a:gd name="connsiteX0" fmla="*/ 756664 w 1533554"/>
                  <a:gd name="connsiteY0" fmla="*/ 620 h 1363727"/>
                  <a:gd name="connsiteX1" fmla="*/ 787488 w 1533554"/>
                  <a:gd name="connsiteY1" fmla="*/ 10985 h 1363727"/>
                  <a:gd name="connsiteX2" fmla="*/ 817462 w 1533554"/>
                  <a:gd name="connsiteY2" fmla="*/ 122851 h 1363727"/>
                  <a:gd name="connsiteX3" fmla="*/ 814641 w 1533554"/>
                  <a:gd name="connsiteY3" fmla="*/ 127738 h 1363727"/>
                  <a:gd name="connsiteX4" fmla="*/ 1357648 w 1533554"/>
                  <a:gd name="connsiteY4" fmla="*/ 127738 h 1363727"/>
                  <a:gd name="connsiteX5" fmla="*/ 1530171 w 1533554"/>
                  <a:gd name="connsiteY5" fmla="*/ 300261 h 1363727"/>
                  <a:gd name="connsiteX6" fmla="*/ 1530171 w 1533554"/>
                  <a:gd name="connsiteY6" fmla="*/ 990330 h 1363727"/>
                  <a:gd name="connsiteX7" fmla="*/ 1424802 w 1533554"/>
                  <a:gd name="connsiteY7" fmla="*/ 1149295 h 1363727"/>
                  <a:gd name="connsiteX8" fmla="*/ 1404102 w 1533554"/>
                  <a:gd name="connsiteY8" fmla="*/ 1153474 h 1363727"/>
                  <a:gd name="connsiteX9" fmla="*/ 1523726 w 1533554"/>
                  <a:gd name="connsiteY9" fmla="*/ 1273098 h 1363727"/>
                  <a:gd name="connsiteX10" fmla="*/ 1523726 w 1533554"/>
                  <a:gd name="connsiteY10" fmla="*/ 1320555 h 1363727"/>
                  <a:gd name="connsiteX11" fmla="*/ 1490381 w 1533554"/>
                  <a:gd name="connsiteY11" fmla="*/ 1353899 h 1363727"/>
                  <a:gd name="connsiteX12" fmla="*/ 1442925 w 1533554"/>
                  <a:gd name="connsiteY12" fmla="*/ 1353899 h 1363727"/>
                  <a:gd name="connsiteX13" fmla="*/ 1251879 w 1533554"/>
                  <a:gd name="connsiteY13" fmla="*/ 1162853 h 1363727"/>
                  <a:gd name="connsiteX14" fmla="*/ 793181 w 1533554"/>
                  <a:gd name="connsiteY14" fmla="*/ 1162853 h 1363727"/>
                  <a:gd name="connsiteX15" fmla="*/ 602135 w 1533554"/>
                  <a:gd name="connsiteY15" fmla="*/ 1353899 h 1363727"/>
                  <a:gd name="connsiteX16" fmla="*/ 554678 w 1533554"/>
                  <a:gd name="connsiteY16" fmla="*/ 1353899 h 1363727"/>
                  <a:gd name="connsiteX17" fmla="*/ 521334 w 1533554"/>
                  <a:gd name="connsiteY17" fmla="*/ 1320555 h 1363727"/>
                  <a:gd name="connsiteX18" fmla="*/ 521334 w 1533554"/>
                  <a:gd name="connsiteY18" fmla="*/ 1273098 h 1363727"/>
                  <a:gd name="connsiteX19" fmla="*/ 631579 w 1533554"/>
                  <a:gd name="connsiteY19" fmla="*/ 1162853 h 1363727"/>
                  <a:gd name="connsiteX20" fmla="*/ 574702 w 1533554"/>
                  <a:gd name="connsiteY20" fmla="*/ 1162853 h 1363727"/>
                  <a:gd name="connsiteX21" fmla="*/ 572665 w 1533554"/>
                  <a:gd name="connsiteY21" fmla="*/ 1162853 h 1363727"/>
                  <a:gd name="connsiteX22" fmla="*/ 381619 w 1533554"/>
                  <a:gd name="connsiteY22" fmla="*/ 1353899 h 1363727"/>
                  <a:gd name="connsiteX23" fmla="*/ 334162 w 1533554"/>
                  <a:gd name="connsiteY23" fmla="*/ 1353899 h 1363727"/>
                  <a:gd name="connsiteX24" fmla="*/ 300818 w 1533554"/>
                  <a:gd name="connsiteY24" fmla="*/ 1320555 h 1363727"/>
                  <a:gd name="connsiteX25" fmla="*/ 300818 w 1533554"/>
                  <a:gd name="connsiteY25" fmla="*/ 1273098 h 1363727"/>
                  <a:gd name="connsiteX26" fmla="*/ 411063 w 1533554"/>
                  <a:gd name="connsiteY26" fmla="*/ 1162853 h 1363727"/>
                  <a:gd name="connsiteX27" fmla="*/ 145378 w 1533554"/>
                  <a:gd name="connsiteY27" fmla="*/ 1162853 h 1363727"/>
                  <a:gd name="connsiteX28" fmla="*/ 0 w 1533554"/>
                  <a:gd name="connsiteY28" fmla="*/ 1017475 h 1363727"/>
                  <a:gd name="connsiteX29" fmla="*/ 0 w 1533554"/>
                  <a:gd name="connsiteY29" fmla="*/ 813176 h 1363727"/>
                  <a:gd name="connsiteX30" fmla="*/ 145378 w 1533554"/>
                  <a:gd name="connsiteY30" fmla="*/ 667798 h 1363727"/>
                  <a:gd name="connsiteX31" fmla="*/ 270031 w 1533554"/>
                  <a:gd name="connsiteY31" fmla="*/ 667798 h 1363727"/>
                  <a:gd name="connsiteX32" fmla="*/ 270031 w 1533554"/>
                  <a:gd name="connsiteY32" fmla="*/ 300261 h 1363727"/>
                  <a:gd name="connsiteX33" fmla="*/ 442554 w 1533554"/>
                  <a:gd name="connsiteY33" fmla="*/ 127738 h 1363727"/>
                  <a:gd name="connsiteX34" fmla="*/ 625519 w 1533554"/>
                  <a:gd name="connsiteY34" fmla="*/ 127738 h 1363727"/>
                  <a:gd name="connsiteX35" fmla="*/ 675621 w 1533554"/>
                  <a:gd name="connsiteY35" fmla="*/ 40959 h 1363727"/>
                  <a:gd name="connsiteX36" fmla="*/ 756664 w 1533554"/>
                  <a:gd name="connsiteY36" fmla="*/ 620 h 1363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533554" h="1363727">
                    <a:moveTo>
                      <a:pt x="756664" y="620"/>
                    </a:moveTo>
                    <a:cubicBezTo>
                      <a:pt x="767221" y="1930"/>
                      <a:pt x="777696" y="5331"/>
                      <a:pt x="787488" y="10985"/>
                    </a:cubicBezTo>
                    <a:cubicBezTo>
                      <a:pt x="826656" y="33599"/>
                      <a:pt x="840076" y="83683"/>
                      <a:pt x="817462" y="122851"/>
                    </a:cubicBezTo>
                    <a:lnTo>
                      <a:pt x="814641" y="127738"/>
                    </a:lnTo>
                    <a:lnTo>
                      <a:pt x="1357648" y="127738"/>
                    </a:lnTo>
                    <a:cubicBezTo>
                      <a:pt x="1452930" y="127738"/>
                      <a:pt x="1530171" y="204979"/>
                      <a:pt x="1530171" y="300261"/>
                    </a:cubicBezTo>
                    <a:lnTo>
                      <a:pt x="1530171" y="990330"/>
                    </a:lnTo>
                    <a:cubicBezTo>
                      <a:pt x="1530171" y="1061792"/>
                      <a:pt x="1486723" y="1123105"/>
                      <a:pt x="1424802" y="1149295"/>
                    </a:cubicBezTo>
                    <a:lnTo>
                      <a:pt x="1404102" y="1153474"/>
                    </a:lnTo>
                    <a:lnTo>
                      <a:pt x="1523726" y="1273098"/>
                    </a:lnTo>
                    <a:cubicBezTo>
                      <a:pt x="1536830" y="1286203"/>
                      <a:pt x="1536830" y="1307450"/>
                      <a:pt x="1523726" y="1320555"/>
                    </a:cubicBezTo>
                    <a:lnTo>
                      <a:pt x="1490381" y="1353899"/>
                    </a:lnTo>
                    <a:cubicBezTo>
                      <a:pt x="1477277" y="1367004"/>
                      <a:pt x="1456029" y="1367004"/>
                      <a:pt x="1442925" y="1353899"/>
                    </a:cubicBezTo>
                    <a:lnTo>
                      <a:pt x="1251879" y="1162853"/>
                    </a:lnTo>
                    <a:lnTo>
                      <a:pt x="793181" y="1162853"/>
                    </a:lnTo>
                    <a:lnTo>
                      <a:pt x="602135" y="1353899"/>
                    </a:lnTo>
                    <a:cubicBezTo>
                      <a:pt x="589030" y="1367004"/>
                      <a:pt x="567783" y="1367004"/>
                      <a:pt x="554678" y="1353899"/>
                    </a:cubicBezTo>
                    <a:lnTo>
                      <a:pt x="521334" y="1320555"/>
                    </a:lnTo>
                    <a:cubicBezTo>
                      <a:pt x="508229" y="1307450"/>
                      <a:pt x="508229" y="1286203"/>
                      <a:pt x="521334" y="1273098"/>
                    </a:cubicBezTo>
                    <a:lnTo>
                      <a:pt x="631579" y="1162853"/>
                    </a:lnTo>
                    <a:lnTo>
                      <a:pt x="574702" y="1162853"/>
                    </a:lnTo>
                    <a:lnTo>
                      <a:pt x="572665" y="1162853"/>
                    </a:lnTo>
                    <a:lnTo>
                      <a:pt x="381619" y="1353899"/>
                    </a:lnTo>
                    <a:cubicBezTo>
                      <a:pt x="368514" y="1367004"/>
                      <a:pt x="347267" y="1367004"/>
                      <a:pt x="334162" y="1353899"/>
                    </a:cubicBezTo>
                    <a:lnTo>
                      <a:pt x="300818" y="1320555"/>
                    </a:lnTo>
                    <a:cubicBezTo>
                      <a:pt x="287713" y="1307450"/>
                      <a:pt x="287713" y="1286203"/>
                      <a:pt x="300818" y="1273098"/>
                    </a:cubicBezTo>
                    <a:lnTo>
                      <a:pt x="411063" y="1162853"/>
                    </a:lnTo>
                    <a:lnTo>
                      <a:pt x="145378" y="1162853"/>
                    </a:lnTo>
                    <a:cubicBezTo>
                      <a:pt x="65088" y="1162853"/>
                      <a:pt x="0" y="1097765"/>
                      <a:pt x="0" y="1017475"/>
                    </a:cubicBezTo>
                    <a:lnTo>
                      <a:pt x="0" y="813176"/>
                    </a:lnTo>
                    <a:cubicBezTo>
                      <a:pt x="0" y="732886"/>
                      <a:pt x="65088" y="667798"/>
                      <a:pt x="145378" y="667798"/>
                    </a:cubicBezTo>
                    <a:lnTo>
                      <a:pt x="270031" y="667798"/>
                    </a:lnTo>
                    <a:lnTo>
                      <a:pt x="270031" y="300261"/>
                    </a:lnTo>
                    <a:cubicBezTo>
                      <a:pt x="270031" y="204979"/>
                      <a:pt x="347272" y="127738"/>
                      <a:pt x="442554" y="127738"/>
                    </a:cubicBezTo>
                    <a:lnTo>
                      <a:pt x="625519" y="127738"/>
                    </a:lnTo>
                    <a:lnTo>
                      <a:pt x="675621" y="40959"/>
                    </a:lnTo>
                    <a:cubicBezTo>
                      <a:pt x="692582" y="11583"/>
                      <a:pt x="724994" y="-3310"/>
                      <a:pt x="756664" y="62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58935AA3-1680-404F-BAEA-4B4211E101C3}"/>
                  </a:ext>
                </a:extLst>
              </p:cNvPr>
              <p:cNvSpPr/>
              <p:nvPr/>
            </p:nvSpPr>
            <p:spPr bwMode="auto">
              <a:xfrm>
                <a:off x="2763472" y="3330950"/>
                <a:ext cx="65242" cy="127429"/>
              </a:xfrm>
              <a:custGeom>
                <a:avLst/>
                <a:gdLst>
                  <a:gd name="connsiteX0" fmla="*/ 0 w 65242"/>
                  <a:gd name="connsiteY0" fmla="*/ 0 h 127429"/>
                  <a:gd name="connsiteX1" fmla="*/ 65242 w 65242"/>
                  <a:gd name="connsiteY1" fmla="*/ 37668 h 127429"/>
                  <a:gd name="connsiteX2" fmla="*/ 65242 w 65242"/>
                  <a:gd name="connsiteY2" fmla="*/ 94808 h 127429"/>
                  <a:gd name="connsiteX3" fmla="*/ 32621 w 65242"/>
                  <a:gd name="connsiteY3" fmla="*/ 127429 h 127429"/>
                  <a:gd name="connsiteX4" fmla="*/ 0 w 65242"/>
                  <a:gd name="connsiteY4" fmla="*/ 94808 h 127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242" h="127429">
                    <a:moveTo>
                      <a:pt x="0" y="0"/>
                    </a:moveTo>
                    <a:lnTo>
                      <a:pt x="65242" y="37668"/>
                    </a:lnTo>
                    <a:lnTo>
                      <a:pt x="65242" y="94808"/>
                    </a:lnTo>
                    <a:cubicBezTo>
                      <a:pt x="65242" y="112824"/>
                      <a:pt x="50637" y="127429"/>
                      <a:pt x="32621" y="127429"/>
                    </a:cubicBezTo>
                    <a:cubicBezTo>
                      <a:pt x="14605" y="127429"/>
                      <a:pt x="0" y="112824"/>
                      <a:pt x="0" y="9480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0189B9D7-0677-4434-B1F3-EC6D3377DBB9}"/>
                  </a:ext>
                </a:extLst>
              </p:cNvPr>
              <p:cNvSpPr/>
              <p:nvPr/>
            </p:nvSpPr>
            <p:spPr bwMode="auto">
              <a:xfrm>
                <a:off x="2939492" y="3338058"/>
                <a:ext cx="65242" cy="120320"/>
              </a:xfrm>
              <a:custGeom>
                <a:avLst/>
                <a:gdLst>
                  <a:gd name="connsiteX0" fmla="*/ 65242 w 65242"/>
                  <a:gd name="connsiteY0" fmla="*/ 0 h 120320"/>
                  <a:gd name="connsiteX1" fmla="*/ 65242 w 65242"/>
                  <a:gd name="connsiteY1" fmla="*/ 87699 h 120320"/>
                  <a:gd name="connsiteX2" fmla="*/ 32621 w 65242"/>
                  <a:gd name="connsiteY2" fmla="*/ 120320 h 120320"/>
                  <a:gd name="connsiteX3" fmla="*/ 0 w 65242"/>
                  <a:gd name="connsiteY3" fmla="*/ 87699 h 120320"/>
                  <a:gd name="connsiteX4" fmla="*/ 0 w 65242"/>
                  <a:gd name="connsiteY4" fmla="*/ 37668 h 12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242" h="120320">
                    <a:moveTo>
                      <a:pt x="65242" y="0"/>
                    </a:moveTo>
                    <a:lnTo>
                      <a:pt x="65242" y="87699"/>
                    </a:lnTo>
                    <a:cubicBezTo>
                      <a:pt x="65242" y="105715"/>
                      <a:pt x="50637" y="120320"/>
                      <a:pt x="32621" y="120320"/>
                    </a:cubicBezTo>
                    <a:cubicBezTo>
                      <a:pt x="14605" y="120320"/>
                      <a:pt x="0" y="105715"/>
                      <a:pt x="0" y="87699"/>
                    </a:cubicBezTo>
                    <a:lnTo>
                      <a:pt x="0" y="37668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8" name="四角形: 角を丸くする 687">
                <a:extLst>
                  <a:ext uri="{FF2B5EF4-FFF2-40B4-BE49-F238E27FC236}">
                    <a16:creationId xmlns:a16="http://schemas.microsoft.com/office/drawing/2014/main" id="{9ECCCAB9-9F9C-4E89-92B1-6BA4A72A93DB}"/>
                  </a:ext>
                </a:extLst>
              </p:cNvPr>
              <p:cNvSpPr/>
              <p:nvPr/>
            </p:nvSpPr>
            <p:spPr bwMode="auto">
              <a:xfrm>
                <a:off x="2440968" y="379581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9" name="四角形: 角を丸くする 688">
                <a:extLst>
                  <a:ext uri="{FF2B5EF4-FFF2-40B4-BE49-F238E27FC236}">
                    <a16:creationId xmlns:a16="http://schemas.microsoft.com/office/drawing/2014/main" id="{5629B12C-3D9C-4DEC-97E6-9FD23C27AF75}"/>
                  </a:ext>
                </a:extLst>
              </p:cNvPr>
              <p:cNvSpPr/>
              <p:nvPr/>
            </p:nvSpPr>
            <p:spPr bwMode="auto">
              <a:xfrm>
                <a:off x="2559042" y="379581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EC0D5E4C-938B-4028-B5AD-3391211C6335}"/>
                  </a:ext>
                </a:extLst>
              </p:cNvPr>
              <p:cNvSpPr/>
              <p:nvPr/>
            </p:nvSpPr>
            <p:spPr bwMode="auto">
              <a:xfrm rot="18900000">
                <a:off x="2615966" y="3600900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9AC12446-2726-4164-B4B5-DD52499C6F81}"/>
                  </a:ext>
                </a:extLst>
              </p:cNvPr>
              <p:cNvSpPr/>
              <p:nvPr/>
            </p:nvSpPr>
            <p:spPr bwMode="auto">
              <a:xfrm rot="2700000">
                <a:off x="2857159" y="412496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E49CC7C2-F263-4967-8409-5D6E24265FEF}"/>
                  </a:ext>
                </a:extLst>
              </p:cNvPr>
              <p:cNvSpPr/>
              <p:nvPr/>
            </p:nvSpPr>
            <p:spPr bwMode="auto">
              <a:xfrm rot="18900000">
                <a:off x="3790484" y="412496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907DC5E7-D755-492A-914D-1500027A4129}"/>
                  </a:ext>
                </a:extLst>
              </p:cNvPr>
              <p:cNvSpPr/>
              <p:nvPr/>
            </p:nvSpPr>
            <p:spPr bwMode="auto">
              <a:xfrm rot="2700000">
                <a:off x="2636642" y="4124962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4" name="月 693">
                <a:extLst>
                  <a:ext uri="{FF2B5EF4-FFF2-40B4-BE49-F238E27FC236}">
                    <a16:creationId xmlns:a16="http://schemas.microsoft.com/office/drawing/2014/main" id="{A25A8B35-E504-4EFE-A064-886F11C210BB}"/>
                  </a:ext>
                </a:extLst>
              </p:cNvPr>
              <p:cNvSpPr/>
              <p:nvPr/>
            </p:nvSpPr>
            <p:spPr bwMode="auto">
              <a:xfrm rot="8100000">
                <a:off x="3725867" y="2985295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5" name="月 694">
                <a:extLst>
                  <a:ext uri="{FF2B5EF4-FFF2-40B4-BE49-F238E27FC236}">
                    <a16:creationId xmlns:a16="http://schemas.microsoft.com/office/drawing/2014/main" id="{F4A359E7-F9BB-45A4-8BCF-ED3AACE440ED}"/>
                  </a:ext>
                </a:extLst>
              </p:cNvPr>
              <p:cNvSpPr/>
              <p:nvPr/>
            </p:nvSpPr>
            <p:spPr bwMode="auto">
              <a:xfrm rot="8100000">
                <a:off x="3640500" y="3045648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64" name="グループ化 663">
              <a:extLst>
                <a:ext uri="{FF2B5EF4-FFF2-40B4-BE49-F238E27FC236}">
                  <a16:creationId xmlns:a16="http://schemas.microsoft.com/office/drawing/2014/main" id="{8FCDBB18-0529-42D4-AD9E-1924E05AE374}"/>
                </a:ext>
              </a:extLst>
            </p:cNvPr>
            <p:cNvGrpSpPr/>
            <p:nvPr/>
          </p:nvGrpSpPr>
          <p:grpSpPr>
            <a:xfrm>
              <a:off x="4921695" y="3430195"/>
              <a:ext cx="901003" cy="746434"/>
              <a:chOff x="2358426" y="2850910"/>
              <a:chExt cx="1710190" cy="1416803"/>
            </a:xfrm>
          </p:grpSpPr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B889A1EF-37F2-45FC-8023-01374C6C2C44}"/>
                  </a:ext>
                </a:extLst>
              </p:cNvPr>
              <p:cNvGrpSpPr/>
              <p:nvPr/>
            </p:nvGrpSpPr>
            <p:grpSpPr>
              <a:xfrm>
                <a:off x="2358426" y="2850910"/>
                <a:ext cx="1710190" cy="1416803"/>
                <a:chOff x="2358426" y="2850910"/>
                <a:chExt cx="1710190" cy="1416803"/>
              </a:xfrm>
            </p:grpSpPr>
            <p:sp>
              <p:nvSpPr>
                <p:cNvPr id="668" name="四角形: 角を丸くする 667">
                  <a:extLst>
                    <a:ext uri="{FF2B5EF4-FFF2-40B4-BE49-F238E27FC236}">
                      <a16:creationId xmlns:a16="http://schemas.microsoft.com/office/drawing/2014/main" id="{64BA7A3A-A267-4948-A742-76F25C9744F8}"/>
                    </a:ext>
                  </a:extLst>
                </p:cNvPr>
                <p:cNvSpPr/>
                <p:nvPr/>
              </p:nvSpPr>
              <p:spPr bwMode="auto">
                <a:xfrm rot="20700000">
                  <a:off x="3713307" y="3345765"/>
                  <a:ext cx="355309" cy="866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9" name="四角形: 角を丸くする 668">
                  <a:extLst>
                    <a:ext uri="{FF2B5EF4-FFF2-40B4-BE49-F238E27FC236}">
                      <a16:creationId xmlns:a16="http://schemas.microsoft.com/office/drawing/2014/main" id="{A4515967-6575-4B4C-8B7E-D64C5CF748B5}"/>
                    </a:ext>
                  </a:extLst>
                </p:cNvPr>
                <p:cNvSpPr/>
                <p:nvPr/>
              </p:nvSpPr>
              <p:spPr bwMode="auto">
                <a:xfrm rot="1800000">
                  <a:off x="2746822" y="2850910"/>
                  <a:ext cx="163784" cy="26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0" name="四角形: 角を丸くする 669">
                  <a:extLst>
                    <a:ext uri="{FF2B5EF4-FFF2-40B4-BE49-F238E27FC236}">
                      <a16:creationId xmlns:a16="http://schemas.microsoft.com/office/drawing/2014/main" id="{510CB948-8E08-431B-BFAC-1AA02B2C546A}"/>
                    </a:ext>
                  </a:extLst>
                </p:cNvPr>
                <p:cNvSpPr/>
                <p:nvPr/>
              </p:nvSpPr>
              <p:spPr bwMode="auto">
                <a:xfrm rot="18900000">
                  <a:off x="3412800" y="3772658"/>
                  <a:ext cx="114270" cy="495055"/>
                </a:xfrm>
                <a:prstGeom prst="roundRect">
                  <a:avLst>
                    <a:gd name="adj" fmla="val 29366"/>
                  </a:avLst>
                </a:prstGeom>
                <a:solidFill>
                  <a:srgbClr val="FF6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1" name="フリーフォーム: 図形 670">
                  <a:extLst>
                    <a:ext uri="{FF2B5EF4-FFF2-40B4-BE49-F238E27FC236}">
                      <a16:creationId xmlns:a16="http://schemas.microsoft.com/office/drawing/2014/main" id="{9012F7F1-39EF-405C-B8AE-201667E96845}"/>
                    </a:ext>
                  </a:extLst>
                </p:cNvPr>
                <p:cNvSpPr/>
                <p:nvPr/>
              </p:nvSpPr>
              <p:spPr bwMode="auto">
                <a:xfrm rot="18900000">
                  <a:off x="3569967" y="412496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DACAA159-2E55-4DF9-83E5-8D47787DF29B}"/>
                    </a:ext>
                  </a:extLst>
                </p:cNvPr>
                <p:cNvSpPr/>
                <p:nvPr/>
              </p:nvSpPr>
              <p:spPr bwMode="auto">
                <a:xfrm>
                  <a:off x="2358426" y="2857987"/>
                  <a:ext cx="1533554" cy="1363727"/>
                </a:xfrm>
                <a:custGeom>
                  <a:avLst/>
                  <a:gdLst>
                    <a:gd name="connsiteX0" fmla="*/ 756664 w 1533554"/>
                    <a:gd name="connsiteY0" fmla="*/ 620 h 1363727"/>
                    <a:gd name="connsiteX1" fmla="*/ 787488 w 1533554"/>
                    <a:gd name="connsiteY1" fmla="*/ 10985 h 1363727"/>
                    <a:gd name="connsiteX2" fmla="*/ 817462 w 1533554"/>
                    <a:gd name="connsiteY2" fmla="*/ 122851 h 1363727"/>
                    <a:gd name="connsiteX3" fmla="*/ 814641 w 1533554"/>
                    <a:gd name="connsiteY3" fmla="*/ 127738 h 1363727"/>
                    <a:gd name="connsiteX4" fmla="*/ 1357648 w 1533554"/>
                    <a:gd name="connsiteY4" fmla="*/ 127738 h 1363727"/>
                    <a:gd name="connsiteX5" fmla="*/ 1530171 w 1533554"/>
                    <a:gd name="connsiteY5" fmla="*/ 300261 h 1363727"/>
                    <a:gd name="connsiteX6" fmla="*/ 1530171 w 1533554"/>
                    <a:gd name="connsiteY6" fmla="*/ 990330 h 1363727"/>
                    <a:gd name="connsiteX7" fmla="*/ 1424802 w 1533554"/>
                    <a:gd name="connsiteY7" fmla="*/ 1149295 h 1363727"/>
                    <a:gd name="connsiteX8" fmla="*/ 1404102 w 1533554"/>
                    <a:gd name="connsiteY8" fmla="*/ 1153474 h 1363727"/>
                    <a:gd name="connsiteX9" fmla="*/ 1523726 w 1533554"/>
                    <a:gd name="connsiteY9" fmla="*/ 1273098 h 1363727"/>
                    <a:gd name="connsiteX10" fmla="*/ 1523726 w 1533554"/>
                    <a:gd name="connsiteY10" fmla="*/ 1320555 h 1363727"/>
                    <a:gd name="connsiteX11" fmla="*/ 1490381 w 1533554"/>
                    <a:gd name="connsiteY11" fmla="*/ 1353899 h 1363727"/>
                    <a:gd name="connsiteX12" fmla="*/ 1442925 w 1533554"/>
                    <a:gd name="connsiteY12" fmla="*/ 1353899 h 1363727"/>
                    <a:gd name="connsiteX13" fmla="*/ 1251879 w 1533554"/>
                    <a:gd name="connsiteY13" fmla="*/ 1162853 h 1363727"/>
                    <a:gd name="connsiteX14" fmla="*/ 793181 w 1533554"/>
                    <a:gd name="connsiteY14" fmla="*/ 1162853 h 1363727"/>
                    <a:gd name="connsiteX15" fmla="*/ 602135 w 1533554"/>
                    <a:gd name="connsiteY15" fmla="*/ 1353899 h 1363727"/>
                    <a:gd name="connsiteX16" fmla="*/ 554678 w 1533554"/>
                    <a:gd name="connsiteY16" fmla="*/ 1353899 h 1363727"/>
                    <a:gd name="connsiteX17" fmla="*/ 521334 w 1533554"/>
                    <a:gd name="connsiteY17" fmla="*/ 1320555 h 1363727"/>
                    <a:gd name="connsiteX18" fmla="*/ 521334 w 1533554"/>
                    <a:gd name="connsiteY18" fmla="*/ 1273098 h 1363727"/>
                    <a:gd name="connsiteX19" fmla="*/ 631579 w 1533554"/>
                    <a:gd name="connsiteY19" fmla="*/ 1162853 h 1363727"/>
                    <a:gd name="connsiteX20" fmla="*/ 574702 w 1533554"/>
                    <a:gd name="connsiteY20" fmla="*/ 1162853 h 1363727"/>
                    <a:gd name="connsiteX21" fmla="*/ 572665 w 1533554"/>
                    <a:gd name="connsiteY21" fmla="*/ 1162853 h 1363727"/>
                    <a:gd name="connsiteX22" fmla="*/ 381619 w 1533554"/>
                    <a:gd name="connsiteY22" fmla="*/ 1353899 h 1363727"/>
                    <a:gd name="connsiteX23" fmla="*/ 334162 w 1533554"/>
                    <a:gd name="connsiteY23" fmla="*/ 1353899 h 1363727"/>
                    <a:gd name="connsiteX24" fmla="*/ 300818 w 1533554"/>
                    <a:gd name="connsiteY24" fmla="*/ 1320555 h 1363727"/>
                    <a:gd name="connsiteX25" fmla="*/ 300818 w 1533554"/>
                    <a:gd name="connsiteY25" fmla="*/ 1273098 h 1363727"/>
                    <a:gd name="connsiteX26" fmla="*/ 411063 w 1533554"/>
                    <a:gd name="connsiteY26" fmla="*/ 1162853 h 1363727"/>
                    <a:gd name="connsiteX27" fmla="*/ 145378 w 1533554"/>
                    <a:gd name="connsiteY27" fmla="*/ 1162853 h 1363727"/>
                    <a:gd name="connsiteX28" fmla="*/ 0 w 1533554"/>
                    <a:gd name="connsiteY28" fmla="*/ 1017475 h 1363727"/>
                    <a:gd name="connsiteX29" fmla="*/ 0 w 1533554"/>
                    <a:gd name="connsiteY29" fmla="*/ 813176 h 1363727"/>
                    <a:gd name="connsiteX30" fmla="*/ 145378 w 1533554"/>
                    <a:gd name="connsiteY30" fmla="*/ 667798 h 1363727"/>
                    <a:gd name="connsiteX31" fmla="*/ 270031 w 1533554"/>
                    <a:gd name="connsiteY31" fmla="*/ 667798 h 1363727"/>
                    <a:gd name="connsiteX32" fmla="*/ 270031 w 1533554"/>
                    <a:gd name="connsiteY32" fmla="*/ 300261 h 1363727"/>
                    <a:gd name="connsiteX33" fmla="*/ 442554 w 1533554"/>
                    <a:gd name="connsiteY33" fmla="*/ 127738 h 1363727"/>
                    <a:gd name="connsiteX34" fmla="*/ 625519 w 1533554"/>
                    <a:gd name="connsiteY34" fmla="*/ 127738 h 1363727"/>
                    <a:gd name="connsiteX35" fmla="*/ 675621 w 1533554"/>
                    <a:gd name="connsiteY35" fmla="*/ 40959 h 1363727"/>
                    <a:gd name="connsiteX36" fmla="*/ 756664 w 1533554"/>
                    <a:gd name="connsiteY36" fmla="*/ 620 h 1363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533554" h="1363727">
                      <a:moveTo>
                        <a:pt x="756664" y="620"/>
                      </a:moveTo>
                      <a:cubicBezTo>
                        <a:pt x="767221" y="1930"/>
                        <a:pt x="777696" y="5331"/>
                        <a:pt x="787488" y="10985"/>
                      </a:cubicBezTo>
                      <a:cubicBezTo>
                        <a:pt x="826656" y="33599"/>
                        <a:pt x="840076" y="83683"/>
                        <a:pt x="817462" y="122851"/>
                      </a:cubicBezTo>
                      <a:lnTo>
                        <a:pt x="814641" y="127738"/>
                      </a:lnTo>
                      <a:lnTo>
                        <a:pt x="1357648" y="127738"/>
                      </a:lnTo>
                      <a:cubicBezTo>
                        <a:pt x="1452930" y="127738"/>
                        <a:pt x="1530171" y="204979"/>
                        <a:pt x="1530171" y="300261"/>
                      </a:cubicBezTo>
                      <a:lnTo>
                        <a:pt x="1530171" y="990330"/>
                      </a:lnTo>
                      <a:cubicBezTo>
                        <a:pt x="1530171" y="1061792"/>
                        <a:pt x="1486723" y="1123105"/>
                        <a:pt x="1424802" y="1149295"/>
                      </a:cubicBezTo>
                      <a:lnTo>
                        <a:pt x="1404102" y="1153474"/>
                      </a:lnTo>
                      <a:lnTo>
                        <a:pt x="1523726" y="1273098"/>
                      </a:lnTo>
                      <a:cubicBezTo>
                        <a:pt x="1536830" y="1286203"/>
                        <a:pt x="1536830" y="1307450"/>
                        <a:pt x="1523726" y="1320555"/>
                      </a:cubicBezTo>
                      <a:lnTo>
                        <a:pt x="1490381" y="1353899"/>
                      </a:lnTo>
                      <a:cubicBezTo>
                        <a:pt x="1477277" y="1367004"/>
                        <a:pt x="1456029" y="1367004"/>
                        <a:pt x="1442925" y="1353899"/>
                      </a:cubicBezTo>
                      <a:lnTo>
                        <a:pt x="1251879" y="1162853"/>
                      </a:lnTo>
                      <a:lnTo>
                        <a:pt x="793181" y="1162853"/>
                      </a:lnTo>
                      <a:lnTo>
                        <a:pt x="602135" y="1353899"/>
                      </a:lnTo>
                      <a:cubicBezTo>
                        <a:pt x="589030" y="1367004"/>
                        <a:pt x="567783" y="1367004"/>
                        <a:pt x="554678" y="1353899"/>
                      </a:cubicBezTo>
                      <a:lnTo>
                        <a:pt x="521334" y="1320555"/>
                      </a:lnTo>
                      <a:cubicBezTo>
                        <a:pt x="508229" y="1307450"/>
                        <a:pt x="508229" y="1286203"/>
                        <a:pt x="521334" y="1273098"/>
                      </a:cubicBezTo>
                      <a:lnTo>
                        <a:pt x="631579" y="1162853"/>
                      </a:lnTo>
                      <a:lnTo>
                        <a:pt x="574702" y="1162853"/>
                      </a:lnTo>
                      <a:lnTo>
                        <a:pt x="572665" y="1162853"/>
                      </a:lnTo>
                      <a:lnTo>
                        <a:pt x="381619" y="1353899"/>
                      </a:lnTo>
                      <a:cubicBezTo>
                        <a:pt x="368514" y="1367004"/>
                        <a:pt x="347267" y="1367004"/>
                        <a:pt x="334162" y="1353899"/>
                      </a:cubicBezTo>
                      <a:lnTo>
                        <a:pt x="300818" y="1320555"/>
                      </a:lnTo>
                      <a:cubicBezTo>
                        <a:pt x="287713" y="1307450"/>
                        <a:pt x="287713" y="1286203"/>
                        <a:pt x="300818" y="1273098"/>
                      </a:cubicBezTo>
                      <a:lnTo>
                        <a:pt x="411063" y="1162853"/>
                      </a:lnTo>
                      <a:lnTo>
                        <a:pt x="145378" y="1162853"/>
                      </a:lnTo>
                      <a:cubicBezTo>
                        <a:pt x="65088" y="1162853"/>
                        <a:pt x="0" y="1097765"/>
                        <a:pt x="0" y="1017475"/>
                      </a:cubicBezTo>
                      <a:lnTo>
                        <a:pt x="0" y="813176"/>
                      </a:lnTo>
                      <a:cubicBezTo>
                        <a:pt x="0" y="732886"/>
                        <a:pt x="65088" y="667798"/>
                        <a:pt x="145378" y="667798"/>
                      </a:cubicBezTo>
                      <a:lnTo>
                        <a:pt x="270031" y="667798"/>
                      </a:lnTo>
                      <a:lnTo>
                        <a:pt x="270031" y="300261"/>
                      </a:lnTo>
                      <a:cubicBezTo>
                        <a:pt x="270031" y="204979"/>
                        <a:pt x="347272" y="127738"/>
                        <a:pt x="442554" y="127738"/>
                      </a:cubicBezTo>
                      <a:lnTo>
                        <a:pt x="625519" y="127738"/>
                      </a:lnTo>
                      <a:lnTo>
                        <a:pt x="675621" y="40959"/>
                      </a:lnTo>
                      <a:cubicBezTo>
                        <a:pt x="692582" y="11583"/>
                        <a:pt x="724994" y="-3310"/>
                        <a:pt x="756664" y="62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3" name="四角形: 角を丸くする 672">
                  <a:extLst>
                    <a:ext uri="{FF2B5EF4-FFF2-40B4-BE49-F238E27FC236}">
                      <a16:creationId xmlns:a16="http://schemas.microsoft.com/office/drawing/2014/main" id="{877BF9AE-C493-48C5-9CF1-8CD913187197}"/>
                    </a:ext>
                  </a:extLst>
                </p:cNvPr>
                <p:cNvSpPr/>
                <p:nvPr/>
              </p:nvSpPr>
              <p:spPr bwMode="auto">
                <a:xfrm>
                  <a:off x="2440968" y="3857625"/>
                  <a:ext cx="71067" cy="9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4" name="四角形: 角を丸くする 673">
                  <a:extLst>
                    <a:ext uri="{FF2B5EF4-FFF2-40B4-BE49-F238E27FC236}">
                      <a16:creationId xmlns:a16="http://schemas.microsoft.com/office/drawing/2014/main" id="{2E11F2EC-6A51-4E34-8C0D-8E51F806CD53}"/>
                    </a:ext>
                  </a:extLst>
                </p:cNvPr>
                <p:cNvSpPr/>
                <p:nvPr/>
              </p:nvSpPr>
              <p:spPr bwMode="auto">
                <a:xfrm>
                  <a:off x="2559042" y="3857625"/>
                  <a:ext cx="71067" cy="9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8B8914CF-E053-43F7-8D22-907DFE02DD54}"/>
                    </a:ext>
                  </a:extLst>
                </p:cNvPr>
                <p:cNvSpPr/>
                <p:nvPr/>
              </p:nvSpPr>
              <p:spPr bwMode="auto">
                <a:xfrm rot="2700000">
                  <a:off x="2857159" y="412496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F6CFA5D5-8368-4336-AA5E-C84C558F78C9}"/>
                    </a:ext>
                  </a:extLst>
                </p:cNvPr>
                <p:cNvSpPr/>
                <p:nvPr/>
              </p:nvSpPr>
              <p:spPr bwMode="auto">
                <a:xfrm rot="18900000">
                  <a:off x="3790484" y="412496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2EE667B4-B6E0-4792-BD97-2AFB3D50E8E8}"/>
                    </a:ext>
                  </a:extLst>
                </p:cNvPr>
                <p:cNvSpPr/>
                <p:nvPr/>
              </p:nvSpPr>
              <p:spPr bwMode="auto">
                <a:xfrm rot="2700000">
                  <a:off x="2636642" y="4124962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8" name="月 677">
                  <a:extLst>
                    <a:ext uri="{FF2B5EF4-FFF2-40B4-BE49-F238E27FC236}">
                      <a16:creationId xmlns:a16="http://schemas.microsoft.com/office/drawing/2014/main" id="{9E8A47B2-7D36-42A6-A7CC-F3033F95765B}"/>
                    </a:ext>
                  </a:extLst>
                </p:cNvPr>
                <p:cNvSpPr/>
                <p:nvPr/>
              </p:nvSpPr>
              <p:spPr bwMode="auto">
                <a:xfrm rot="8100000">
                  <a:off x="3725867" y="2985295"/>
                  <a:ext cx="84052" cy="205852"/>
                </a:xfrm>
                <a:prstGeom prst="moon">
                  <a:avLst>
                    <a:gd name="adj" fmla="val 78936"/>
                  </a:avLst>
                </a:prstGeom>
                <a:solidFill>
                  <a:srgbClr val="FF6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9" name="月 678">
                  <a:extLst>
                    <a:ext uri="{FF2B5EF4-FFF2-40B4-BE49-F238E27FC236}">
                      <a16:creationId xmlns:a16="http://schemas.microsoft.com/office/drawing/2014/main" id="{EF0C631B-02AE-4E74-A273-E8072F278F35}"/>
                    </a:ext>
                  </a:extLst>
                </p:cNvPr>
                <p:cNvSpPr/>
                <p:nvPr/>
              </p:nvSpPr>
              <p:spPr bwMode="auto">
                <a:xfrm rot="8100000">
                  <a:off x="3640500" y="3045648"/>
                  <a:ext cx="84052" cy="205852"/>
                </a:xfrm>
                <a:prstGeom prst="moon">
                  <a:avLst>
                    <a:gd name="adj" fmla="val 78936"/>
                  </a:avLst>
                </a:prstGeom>
                <a:solidFill>
                  <a:srgbClr val="FF6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EA8F5FE6-D33A-44AB-939E-230D11554B66}"/>
                  </a:ext>
                </a:extLst>
              </p:cNvPr>
              <p:cNvSpPr/>
              <p:nvPr/>
            </p:nvSpPr>
            <p:spPr bwMode="auto">
              <a:xfrm>
                <a:off x="2755790" y="3369524"/>
                <a:ext cx="65242" cy="54786"/>
              </a:xfrm>
              <a:custGeom>
                <a:avLst/>
                <a:gdLst>
                  <a:gd name="connsiteX0" fmla="*/ 32621 w 65242"/>
                  <a:gd name="connsiteY0" fmla="*/ 0 h 54786"/>
                  <a:gd name="connsiteX1" fmla="*/ 65242 w 65242"/>
                  <a:gd name="connsiteY1" fmla="*/ 32621 h 54786"/>
                  <a:gd name="connsiteX2" fmla="*/ 65242 w 65242"/>
                  <a:gd name="connsiteY2" fmla="*/ 54786 h 54786"/>
                  <a:gd name="connsiteX3" fmla="*/ 32621 w 65242"/>
                  <a:gd name="connsiteY3" fmla="*/ 41274 h 54786"/>
                  <a:gd name="connsiteX4" fmla="*/ 0 w 65242"/>
                  <a:gd name="connsiteY4" fmla="*/ 54786 h 54786"/>
                  <a:gd name="connsiteX5" fmla="*/ 0 w 65242"/>
                  <a:gd name="connsiteY5" fmla="*/ 32621 h 54786"/>
                  <a:gd name="connsiteX6" fmla="*/ 32621 w 65242"/>
                  <a:gd name="connsiteY6" fmla="*/ 0 h 5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42" h="54786">
                    <a:moveTo>
                      <a:pt x="32621" y="0"/>
                    </a:moveTo>
                    <a:cubicBezTo>
                      <a:pt x="50637" y="0"/>
                      <a:pt x="65242" y="14605"/>
                      <a:pt x="65242" y="32621"/>
                    </a:cubicBezTo>
                    <a:lnTo>
                      <a:pt x="65242" y="54786"/>
                    </a:lnTo>
                    <a:lnTo>
                      <a:pt x="32621" y="41274"/>
                    </a:lnTo>
                    <a:lnTo>
                      <a:pt x="0" y="54786"/>
                    </a:lnTo>
                    <a:lnTo>
                      <a:pt x="0" y="32621"/>
                    </a:lnTo>
                    <a:cubicBezTo>
                      <a:pt x="0" y="14605"/>
                      <a:pt x="14605" y="0"/>
                      <a:pt x="3262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8DB183E9-D13D-45CF-AB5B-23B5B00B6E65}"/>
                  </a:ext>
                </a:extLst>
              </p:cNvPr>
              <p:cNvSpPr/>
              <p:nvPr/>
            </p:nvSpPr>
            <p:spPr bwMode="auto">
              <a:xfrm>
                <a:off x="2931810" y="3369524"/>
                <a:ext cx="65242" cy="54786"/>
              </a:xfrm>
              <a:custGeom>
                <a:avLst/>
                <a:gdLst>
                  <a:gd name="connsiteX0" fmla="*/ 32621 w 65242"/>
                  <a:gd name="connsiteY0" fmla="*/ 0 h 54786"/>
                  <a:gd name="connsiteX1" fmla="*/ 65242 w 65242"/>
                  <a:gd name="connsiteY1" fmla="*/ 32621 h 54786"/>
                  <a:gd name="connsiteX2" fmla="*/ 65242 w 65242"/>
                  <a:gd name="connsiteY2" fmla="*/ 54786 h 54786"/>
                  <a:gd name="connsiteX3" fmla="*/ 32621 w 65242"/>
                  <a:gd name="connsiteY3" fmla="*/ 41274 h 54786"/>
                  <a:gd name="connsiteX4" fmla="*/ 0 w 65242"/>
                  <a:gd name="connsiteY4" fmla="*/ 54786 h 54786"/>
                  <a:gd name="connsiteX5" fmla="*/ 0 w 65242"/>
                  <a:gd name="connsiteY5" fmla="*/ 32621 h 54786"/>
                  <a:gd name="connsiteX6" fmla="*/ 32621 w 65242"/>
                  <a:gd name="connsiteY6" fmla="*/ 0 h 5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42" h="54786">
                    <a:moveTo>
                      <a:pt x="32621" y="0"/>
                    </a:moveTo>
                    <a:cubicBezTo>
                      <a:pt x="50637" y="0"/>
                      <a:pt x="65242" y="14605"/>
                      <a:pt x="65242" y="32621"/>
                    </a:cubicBezTo>
                    <a:lnTo>
                      <a:pt x="65242" y="54786"/>
                    </a:lnTo>
                    <a:lnTo>
                      <a:pt x="32621" y="41274"/>
                    </a:lnTo>
                    <a:lnTo>
                      <a:pt x="0" y="54786"/>
                    </a:lnTo>
                    <a:lnTo>
                      <a:pt x="0" y="32621"/>
                    </a:lnTo>
                    <a:cubicBezTo>
                      <a:pt x="0" y="14605"/>
                      <a:pt x="14605" y="0"/>
                      <a:pt x="3262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96" name="グループ化 695">
            <a:extLst>
              <a:ext uri="{FF2B5EF4-FFF2-40B4-BE49-F238E27FC236}">
                <a16:creationId xmlns:a16="http://schemas.microsoft.com/office/drawing/2014/main" id="{46EC1095-E521-4890-8078-DAB8326F98B3}"/>
              </a:ext>
            </a:extLst>
          </p:cNvPr>
          <p:cNvGrpSpPr/>
          <p:nvPr/>
        </p:nvGrpSpPr>
        <p:grpSpPr>
          <a:xfrm>
            <a:off x="373584" y="4885675"/>
            <a:ext cx="1618491" cy="1303085"/>
            <a:chOff x="373584" y="4885675"/>
            <a:chExt cx="1618491" cy="1303085"/>
          </a:xfrm>
        </p:grpSpPr>
        <p:grpSp>
          <p:nvGrpSpPr>
            <p:cNvPr id="697" name="グループ化 696">
              <a:extLst>
                <a:ext uri="{FF2B5EF4-FFF2-40B4-BE49-F238E27FC236}">
                  <a16:creationId xmlns:a16="http://schemas.microsoft.com/office/drawing/2014/main" id="{34F86BAE-DA00-4AEA-BEFC-610F83848EE5}"/>
                </a:ext>
              </a:extLst>
            </p:cNvPr>
            <p:cNvGrpSpPr/>
            <p:nvPr/>
          </p:nvGrpSpPr>
          <p:grpSpPr>
            <a:xfrm>
              <a:off x="373584" y="4885675"/>
              <a:ext cx="1383719" cy="1204104"/>
              <a:chOff x="373584" y="4785216"/>
              <a:chExt cx="1654758" cy="1439961"/>
            </a:xfrm>
          </p:grpSpPr>
          <p:sp>
            <p:nvSpPr>
              <p:cNvPr id="712" name="四角形: 角を丸くする 711">
                <a:extLst>
                  <a:ext uri="{FF2B5EF4-FFF2-40B4-BE49-F238E27FC236}">
                    <a16:creationId xmlns:a16="http://schemas.microsoft.com/office/drawing/2014/main" id="{392AB84C-308A-47AC-B8E1-602D8EC8D865}"/>
                  </a:ext>
                </a:extLst>
              </p:cNvPr>
              <p:cNvSpPr/>
              <p:nvPr/>
            </p:nvSpPr>
            <p:spPr bwMode="auto">
              <a:xfrm>
                <a:off x="1516465" y="5702992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5C44C107-34AC-44B7-9915-09DE15FE7D81}"/>
                  </a:ext>
                </a:extLst>
              </p:cNvPr>
              <p:cNvSpPr/>
              <p:nvPr/>
            </p:nvSpPr>
            <p:spPr bwMode="auto">
              <a:xfrm>
                <a:off x="1516465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4" name="四角形: 角を丸くする 713">
                <a:extLst>
                  <a:ext uri="{FF2B5EF4-FFF2-40B4-BE49-F238E27FC236}">
                    <a16:creationId xmlns:a16="http://schemas.microsoft.com/office/drawing/2014/main" id="{538BE0AB-DB34-412A-BC97-EF228154295E}"/>
                  </a:ext>
                </a:extLst>
              </p:cNvPr>
              <p:cNvSpPr/>
              <p:nvPr/>
            </p:nvSpPr>
            <p:spPr bwMode="auto">
              <a:xfrm rot="3600000">
                <a:off x="1807380" y="5280072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5" name="月 714">
                <a:extLst>
                  <a:ext uri="{FF2B5EF4-FFF2-40B4-BE49-F238E27FC236}">
                    <a16:creationId xmlns:a16="http://schemas.microsoft.com/office/drawing/2014/main" id="{150A3105-B12F-44E2-BDDD-F187D670F220}"/>
                  </a:ext>
                </a:extLst>
              </p:cNvPr>
              <p:cNvSpPr/>
              <p:nvPr/>
            </p:nvSpPr>
            <p:spPr bwMode="auto">
              <a:xfrm rot="18900000">
                <a:off x="373584" y="5517744"/>
                <a:ext cx="208481" cy="416961"/>
              </a:xfrm>
              <a:prstGeom prst="moon">
                <a:avLst/>
              </a:pr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6" name="四角形: 角を丸くする 715">
                <a:extLst>
                  <a:ext uri="{FF2B5EF4-FFF2-40B4-BE49-F238E27FC236}">
                    <a16:creationId xmlns:a16="http://schemas.microsoft.com/office/drawing/2014/main" id="{63D24B01-6362-4D79-B657-1A8381EDEF89}"/>
                  </a:ext>
                </a:extLst>
              </p:cNvPr>
              <p:cNvSpPr/>
              <p:nvPr/>
            </p:nvSpPr>
            <p:spPr bwMode="auto">
              <a:xfrm>
                <a:off x="840895" y="4785217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D0C6FFAE-E972-442A-99AC-FBAE32E77A65}"/>
                  </a:ext>
                </a:extLst>
              </p:cNvPr>
              <p:cNvSpPr/>
              <p:nvPr/>
            </p:nvSpPr>
            <p:spPr bwMode="auto">
              <a:xfrm>
                <a:off x="452500" y="4785216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3ED962BF-2365-4072-803F-8CE29317D72C}"/>
                  </a:ext>
                </a:extLst>
              </p:cNvPr>
              <p:cNvSpPr/>
              <p:nvPr/>
            </p:nvSpPr>
            <p:spPr bwMode="auto">
              <a:xfrm>
                <a:off x="878290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4D6B7332-3B40-4B4C-8338-4717960D8B14}"/>
                  </a:ext>
                </a:extLst>
              </p:cNvPr>
              <p:cNvSpPr/>
              <p:nvPr/>
            </p:nvSpPr>
            <p:spPr bwMode="auto">
              <a:xfrm>
                <a:off x="1098807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0" name="フリーフォーム: 図形 719">
                <a:extLst>
                  <a:ext uri="{FF2B5EF4-FFF2-40B4-BE49-F238E27FC236}">
                    <a16:creationId xmlns:a16="http://schemas.microsoft.com/office/drawing/2014/main" id="{F547E099-6504-4928-B4F8-DD9C8E1C4D0A}"/>
                  </a:ext>
                </a:extLst>
              </p:cNvPr>
              <p:cNvSpPr/>
              <p:nvPr/>
            </p:nvSpPr>
            <p:spPr bwMode="auto">
              <a:xfrm>
                <a:off x="1736982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1" name="四角形: 角を丸くする 720">
                <a:extLst>
                  <a:ext uri="{FF2B5EF4-FFF2-40B4-BE49-F238E27FC236}">
                    <a16:creationId xmlns:a16="http://schemas.microsoft.com/office/drawing/2014/main" id="{A263434A-ADC7-4EEC-8CC3-DE41D91CB251}"/>
                  </a:ext>
                </a:extLst>
              </p:cNvPr>
              <p:cNvSpPr/>
              <p:nvPr/>
            </p:nvSpPr>
            <p:spPr bwMode="auto">
              <a:xfrm>
                <a:off x="857545" y="5212665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2" name="四角形: 角を丸くする 721">
                <a:extLst>
                  <a:ext uri="{FF2B5EF4-FFF2-40B4-BE49-F238E27FC236}">
                    <a16:creationId xmlns:a16="http://schemas.microsoft.com/office/drawing/2014/main" id="{B07A93ED-36CE-4500-BFC8-ADB0730BA589}"/>
                  </a:ext>
                </a:extLst>
              </p:cNvPr>
              <p:cNvSpPr/>
              <p:nvPr/>
            </p:nvSpPr>
            <p:spPr bwMode="auto">
              <a:xfrm>
                <a:off x="1033565" y="5212665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3" name="四角形: 角を丸くする 722">
                <a:extLst>
                  <a:ext uri="{FF2B5EF4-FFF2-40B4-BE49-F238E27FC236}">
                    <a16:creationId xmlns:a16="http://schemas.microsoft.com/office/drawing/2014/main" id="{D4BEADC9-260D-405C-A6CA-06170BBD924C}"/>
                  </a:ext>
                </a:extLst>
              </p:cNvPr>
              <p:cNvSpPr/>
              <p:nvPr/>
            </p:nvSpPr>
            <p:spPr bwMode="auto">
              <a:xfrm>
                <a:off x="535041" y="5730122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4" name="四角形: 角を丸くする 723">
                <a:extLst>
                  <a:ext uri="{FF2B5EF4-FFF2-40B4-BE49-F238E27FC236}">
                    <a16:creationId xmlns:a16="http://schemas.microsoft.com/office/drawing/2014/main" id="{26DA2115-A893-43C4-A580-9FB0DC837F83}"/>
                  </a:ext>
                </a:extLst>
              </p:cNvPr>
              <p:cNvSpPr/>
              <p:nvPr/>
            </p:nvSpPr>
            <p:spPr bwMode="auto">
              <a:xfrm>
                <a:off x="653115" y="5730122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5" name="フリーフォーム: 図形 724">
                <a:extLst>
                  <a:ext uri="{FF2B5EF4-FFF2-40B4-BE49-F238E27FC236}">
                    <a16:creationId xmlns:a16="http://schemas.microsoft.com/office/drawing/2014/main" id="{D4214E75-0E3B-4E2B-8A01-105CDEF1D120}"/>
                  </a:ext>
                </a:extLst>
              </p:cNvPr>
              <p:cNvSpPr/>
              <p:nvPr/>
            </p:nvSpPr>
            <p:spPr bwMode="auto">
              <a:xfrm rot="18900000">
                <a:off x="710039" y="5535207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FBFCBCF8-5A97-47DA-9E0E-357A6CB919E6}"/>
                  </a:ext>
                </a:extLst>
              </p:cNvPr>
              <p:cNvSpPr/>
              <p:nvPr/>
            </p:nvSpPr>
            <p:spPr bwMode="auto">
              <a:xfrm>
                <a:off x="1361459" y="4958233"/>
                <a:ext cx="554730" cy="188817"/>
              </a:xfrm>
              <a:custGeom>
                <a:avLst/>
                <a:gdLst>
                  <a:gd name="connsiteX0" fmla="*/ 277365 w 554730"/>
                  <a:gd name="connsiteY0" fmla="*/ 142875 h 188817"/>
                  <a:gd name="connsiteX1" fmla="*/ 534708 w 554730"/>
                  <a:gd name="connsiteY1" fmla="*/ 160968 h 188817"/>
                  <a:gd name="connsiteX2" fmla="*/ 554730 w 554730"/>
                  <a:gd name="connsiteY2" fmla="*/ 165846 h 188817"/>
                  <a:gd name="connsiteX3" fmla="*/ 534708 w 554730"/>
                  <a:gd name="connsiteY3" fmla="*/ 170724 h 188817"/>
                  <a:gd name="connsiteX4" fmla="*/ 277365 w 554730"/>
                  <a:gd name="connsiteY4" fmla="*/ 188817 h 188817"/>
                  <a:gd name="connsiteX5" fmla="*/ 20022 w 554730"/>
                  <a:gd name="connsiteY5" fmla="*/ 170724 h 188817"/>
                  <a:gd name="connsiteX6" fmla="*/ 0 w 554730"/>
                  <a:gd name="connsiteY6" fmla="*/ 165846 h 188817"/>
                  <a:gd name="connsiteX7" fmla="*/ 20022 w 554730"/>
                  <a:gd name="connsiteY7" fmla="*/ 160968 h 188817"/>
                  <a:gd name="connsiteX8" fmla="*/ 277365 w 554730"/>
                  <a:gd name="connsiteY8" fmla="*/ 142875 h 188817"/>
                  <a:gd name="connsiteX9" fmla="*/ 277365 w 554730"/>
                  <a:gd name="connsiteY9" fmla="*/ 71437 h 188817"/>
                  <a:gd name="connsiteX10" fmla="*/ 534708 w 554730"/>
                  <a:gd name="connsiteY10" fmla="*/ 89530 h 188817"/>
                  <a:gd name="connsiteX11" fmla="*/ 554730 w 554730"/>
                  <a:gd name="connsiteY11" fmla="*/ 94408 h 188817"/>
                  <a:gd name="connsiteX12" fmla="*/ 534708 w 554730"/>
                  <a:gd name="connsiteY12" fmla="*/ 99286 h 188817"/>
                  <a:gd name="connsiteX13" fmla="*/ 277365 w 554730"/>
                  <a:gd name="connsiteY13" fmla="*/ 117379 h 188817"/>
                  <a:gd name="connsiteX14" fmla="*/ 20022 w 554730"/>
                  <a:gd name="connsiteY14" fmla="*/ 99286 h 188817"/>
                  <a:gd name="connsiteX15" fmla="*/ 0 w 554730"/>
                  <a:gd name="connsiteY15" fmla="*/ 94408 h 188817"/>
                  <a:gd name="connsiteX16" fmla="*/ 20022 w 554730"/>
                  <a:gd name="connsiteY16" fmla="*/ 89530 h 188817"/>
                  <a:gd name="connsiteX17" fmla="*/ 277365 w 554730"/>
                  <a:gd name="connsiteY17" fmla="*/ 71437 h 188817"/>
                  <a:gd name="connsiteX18" fmla="*/ 277365 w 554730"/>
                  <a:gd name="connsiteY18" fmla="*/ 0 h 188817"/>
                  <a:gd name="connsiteX19" fmla="*/ 534708 w 554730"/>
                  <a:gd name="connsiteY19" fmla="*/ 18093 h 188817"/>
                  <a:gd name="connsiteX20" fmla="*/ 554730 w 554730"/>
                  <a:gd name="connsiteY20" fmla="*/ 22971 h 188817"/>
                  <a:gd name="connsiteX21" fmla="*/ 534708 w 554730"/>
                  <a:gd name="connsiteY21" fmla="*/ 27849 h 188817"/>
                  <a:gd name="connsiteX22" fmla="*/ 277365 w 554730"/>
                  <a:gd name="connsiteY22" fmla="*/ 45942 h 188817"/>
                  <a:gd name="connsiteX23" fmla="*/ 20022 w 554730"/>
                  <a:gd name="connsiteY23" fmla="*/ 27849 h 188817"/>
                  <a:gd name="connsiteX24" fmla="*/ 0 w 554730"/>
                  <a:gd name="connsiteY24" fmla="*/ 22971 h 188817"/>
                  <a:gd name="connsiteX25" fmla="*/ 20022 w 554730"/>
                  <a:gd name="connsiteY25" fmla="*/ 18093 h 188817"/>
                  <a:gd name="connsiteX26" fmla="*/ 277365 w 554730"/>
                  <a:gd name="connsiteY26" fmla="*/ 0 h 188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54730" h="188817">
                    <a:moveTo>
                      <a:pt x="277365" y="142875"/>
                    </a:moveTo>
                    <a:cubicBezTo>
                      <a:pt x="384490" y="142875"/>
                      <a:pt x="478937" y="150052"/>
                      <a:pt x="534708" y="160968"/>
                    </a:cubicBezTo>
                    <a:lnTo>
                      <a:pt x="554730" y="165846"/>
                    </a:lnTo>
                    <a:lnTo>
                      <a:pt x="534708" y="170724"/>
                    </a:lnTo>
                    <a:cubicBezTo>
                      <a:pt x="478937" y="181640"/>
                      <a:pt x="384490" y="188817"/>
                      <a:pt x="277365" y="188817"/>
                    </a:cubicBezTo>
                    <a:cubicBezTo>
                      <a:pt x="170241" y="188817"/>
                      <a:pt x="75794" y="181640"/>
                      <a:pt x="20022" y="170724"/>
                    </a:cubicBezTo>
                    <a:lnTo>
                      <a:pt x="0" y="165846"/>
                    </a:lnTo>
                    <a:lnTo>
                      <a:pt x="20022" y="160968"/>
                    </a:lnTo>
                    <a:cubicBezTo>
                      <a:pt x="75794" y="150052"/>
                      <a:pt x="170241" y="142875"/>
                      <a:pt x="277365" y="142875"/>
                    </a:cubicBezTo>
                    <a:close/>
                    <a:moveTo>
                      <a:pt x="277365" y="71437"/>
                    </a:moveTo>
                    <a:cubicBezTo>
                      <a:pt x="384490" y="71437"/>
                      <a:pt x="478937" y="78614"/>
                      <a:pt x="534708" y="89530"/>
                    </a:cubicBezTo>
                    <a:lnTo>
                      <a:pt x="554730" y="94408"/>
                    </a:lnTo>
                    <a:lnTo>
                      <a:pt x="534708" y="99286"/>
                    </a:lnTo>
                    <a:cubicBezTo>
                      <a:pt x="478937" y="110202"/>
                      <a:pt x="384490" y="117379"/>
                      <a:pt x="277365" y="117379"/>
                    </a:cubicBezTo>
                    <a:cubicBezTo>
                      <a:pt x="170241" y="117379"/>
                      <a:pt x="75794" y="110202"/>
                      <a:pt x="20022" y="99286"/>
                    </a:cubicBezTo>
                    <a:lnTo>
                      <a:pt x="0" y="94408"/>
                    </a:lnTo>
                    <a:lnTo>
                      <a:pt x="20022" y="89530"/>
                    </a:lnTo>
                    <a:cubicBezTo>
                      <a:pt x="75794" y="78614"/>
                      <a:pt x="170241" y="71437"/>
                      <a:pt x="277365" y="71437"/>
                    </a:cubicBezTo>
                    <a:close/>
                    <a:moveTo>
                      <a:pt x="277365" y="0"/>
                    </a:moveTo>
                    <a:cubicBezTo>
                      <a:pt x="384490" y="0"/>
                      <a:pt x="478937" y="7177"/>
                      <a:pt x="534708" y="18093"/>
                    </a:cubicBezTo>
                    <a:lnTo>
                      <a:pt x="554730" y="22971"/>
                    </a:lnTo>
                    <a:lnTo>
                      <a:pt x="534708" y="27849"/>
                    </a:lnTo>
                    <a:cubicBezTo>
                      <a:pt x="478937" y="38765"/>
                      <a:pt x="384490" y="45942"/>
                      <a:pt x="277365" y="45942"/>
                    </a:cubicBezTo>
                    <a:cubicBezTo>
                      <a:pt x="170241" y="45942"/>
                      <a:pt x="75794" y="38765"/>
                      <a:pt x="20022" y="27849"/>
                    </a:cubicBezTo>
                    <a:lnTo>
                      <a:pt x="0" y="22971"/>
                    </a:lnTo>
                    <a:lnTo>
                      <a:pt x="20022" y="18093"/>
                    </a:lnTo>
                    <a:cubicBezTo>
                      <a:pt x="75794" y="7177"/>
                      <a:pt x="170241" y="0"/>
                      <a:pt x="2773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98" name="グループ化 697">
              <a:extLst>
                <a:ext uri="{FF2B5EF4-FFF2-40B4-BE49-F238E27FC236}">
                  <a16:creationId xmlns:a16="http://schemas.microsoft.com/office/drawing/2014/main" id="{B5A5CA21-C3C4-4F2B-8578-E5AF0746A690}"/>
                </a:ext>
              </a:extLst>
            </p:cNvPr>
            <p:cNvGrpSpPr/>
            <p:nvPr/>
          </p:nvGrpSpPr>
          <p:grpSpPr>
            <a:xfrm>
              <a:off x="1161852" y="5430126"/>
              <a:ext cx="830223" cy="758634"/>
              <a:chOff x="452500" y="4785216"/>
              <a:chExt cx="1575842" cy="1439961"/>
            </a:xfrm>
          </p:grpSpPr>
          <p:sp>
            <p:nvSpPr>
              <p:cNvPr id="699" name="四角形: 角を丸くする 698">
                <a:extLst>
                  <a:ext uri="{FF2B5EF4-FFF2-40B4-BE49-F238E27FC236}">
                    <a16:creationId xmlns:a16="http://schemas.microsoft.com/office/drawing/2014/main" id="{AA1B3492-7E4D-4AB6-810C-A7786CD81DAB}"/>
                  </a:ext>
                </a:extLst>
              </p:cNvPr>
              <p:cNvSpPr/>
              <p:nvPr/>
            </p:nvSpPr>
            <p:spPr bwMode="auto">
              <a:xfrm>
                <a:off x="1516465" y="5702992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CD704D19-BFA9-4127-A389-47439745A0D3}"/>
                  </a:ext>
                </a:extLst>
              </p:cNvPr>
              <p:cNvSpPr/>
              <p:nvPr/>
            </p:nvSpPr>
            <p:spPr bwMode="auto">
              <a:xfrm>
                <a:off x="1516465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1" name="四角形: 角を丸くする 700">
                <a:extLst>
                  <a:ext uri="{FF2B5EF4-FFF2-40B4-BE49-F238E27FC236}">
                    <a16:creationId xmlns:a16="http://schemas.microsoft.com/office/drawing/2014/main" id="{03117290-8CF5-4167-BD63-7EB98CB6A120}"/>
                  </a:ext>
                </a:extLst>
              </p:cNvPr>
              <p:cNvSpPr/>
              <p:nvPr/>
            </p:nvSpPr>
            <p:spPr bwMode="auto">
              <a:xfrm rot="3600000">
                <a:off x="1807380" y="5280072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2" name="四角形: 角を丸くする 701">
                <a:extLst>
                  <a:ext uri="{FF2B5EF4-FFF2-40B4-BE49-F238E27FC236}">
                    <a16:creationId xmlns:a16="http://schemas.microsoft.com/office/drawing/2014/main" id="{C8C5E524-7C21-43AD-AF28-88EFE70E817E}"/>
                  </a:ext>
                </a:extLst>
              </p:cNvPr>
              <p:cNvSpPr/>
              <p:nvPr/>
            </p:nvSpPr>
            <p:spPr bwMode="auto">
              <a:xfrm>
                <a:off x="840895" y="4785217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FDB5FFB6-53FE-4EA3-8128-5133B047D185}"/>
                  </a:ext>
                </a:extLst>
              </p:cNvPr>
              <p:cNvSpPr/>
              <p:nvPr/>
            </p:nvSpPr>
            <p:spPr bwMode="auto">
              <a:xfrm>
                <a:off x="452500" y="4785216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2F63B218-1EF7-433D-81D6-24AE6ED8571E}"/>
                  </a:ext>
                </a:extLst>
              </p:cNvPr>
              <p:cNvSpPr/>
              <p:nvPr/>
            </p:nvSpPr>
            <p:spPr bwMode="auto">
              <a:xfrm>
                <a:off x="878290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0D1F413D-4AF8-4A8B-8E80-85313784AA1C}"/>
                  </a:ext>
                </a:extLst>
              </p:cNvPr>
              <p:cNvSpPr/>
              <p:nvPr/>
            </p:nvSpPr>
            <p:spPr bwMode="auto">
              <a:xfrm>
                <a:off x="1098807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14F5A454-2E9B-4C34-A7BD-D9DF39691217}"/>
                  </a:ext>
                </a:extLst>
              </p:cNvPr>
              <p:cNvSpPr/>
              <p:nvPr/>
            </p:nvSpPr>
            <p:spPr bwMode="auto">
              <a:xfrm>
                <a:off x="1736982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7" name="四角形: 角を丸くする 706">
                <a:extLst>
                  <a:ext uri="{FF2B5EF4-FFF2-40B4-BE49-F238E27FC236}">
                    <a16:creationId xmlns:a16="http://schemas.microsoft.com/office/drawing/2014/main" id="{3E7C526F-2C42-4038-A99E-BEF2024FBDD2}"/>
                  </a:ext>
                </a:extLst>
              </p:cNvPr>
              <p:cNvSpPr/>
              <p:nvPr/>
            </p:nvSpPr>
            <p:spPr bwMode="auto">
              <a:xfrm>
                <a:off x="857545" y="5287903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8" name="四角形: 角を丸くする 707">
                <a:extLst>
                  <a:ext uri="{FF2B5EF4-FFF2-40B4-BE49-F238E27FC236}">
                    <a16:creationId xmlns:a16="http://schemas.microsoft.com/office/drawing/2014/main" id="{D469207F-C59E-42E0-8F7F-50A594E06C89}"/>
                  </a:ext>
                </a:extLst>
              </p:cNvPr>
              <p:cNvSpPr/>
              <p:nvPr/>
            </p:nvSpPr>
            <p:spPr bwMode="auto">
              <a:xfrm>
                <a:off x="1033565" y="5287903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9" name="四角形: 角を丸くする 708">
                <a:extLst>
                  <a:ext uri="{FF2B5EF4-FFF2-40B4-BE49-F238E27FC236}">
                    <a16:creationId xmlns:a16="http://schemas.microsoft.com/office/drawing/2014/main" id="{C66FECFA-8E92-4E78-96F6-7032E36D1758}"/>
                  </a:ext>
                </a:extLst>
              </p:cNvPr>
              <p:cNvSpPr/>
              <p:nvPr/>
            </p:nvSpPr>
            <p:spPr bwMode="auto">
              <a:xfrm>
                <a:off x="535041" y="5788818"/>
                <a:ext cx="71067" cy="9419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0" name="四角形: 角を丸くする 709">
                <a:extLst>
                  <a:ext uri="{FF2B5EF4-FFF2-40B4-BE49-F238E27FC236}">
                    <a16:creationId xmlns:a16="http://schemas.microsoft.com/office/drawing/2014/main" id="{C990EDF2-D416-4CD5-BE1C-02CA5F29E40F}"/>
                  </a:ext>
                </a:extLst>
              </p:cNvPr>
              <p:cNvSpPr/>
              <p:nvPr/>
            </p:nvSpPr>
            <p:spPr bwMode="auto">
              <a:xfrm>
                <a:off x="653115" y="5788818"/>
                <a:ext cx="71067" cy="9419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F561E5A9-3113-4851-B751-D1B6573091A5}"/>
                  </a:ext>
                </a:extLst>
              </p:cNvPr>
              <p:cNvSpPr/>
              <p:nvPr/>
            </p:nvSpPr>
            <p:spPr bwMode="auto">
              <a:xfrm>
                <a:off x="1361459" y="4958233"/>
                <a:ext cx="554730" cy="188817"/>
              </a:xfrm>
              <a:custGeom>
                <a:avLst/>
                <a:gdLst>
                  <a:gd name="connsiteX0" fmla="*/ 277365 w 554730"/>
                  <a:gd name="connsiteY0" fmla="*/ 142875 h 188817"/>
                  <a:gd name="connsiteX1" fmla="*/ 534708 w 554730"/>
                  <a:gd name="connsiteY1" fmla="*/ 160968 h 188817"/>
                  <a:gd name="connsiteX2" fmla="*/ 554730 w 554730"/>
                  <a:gd name="connsiteY2" fmla="*/ 165846 h 188817"/>
                  <a:gd name="connsiteX3" fmla="*/ 534708 w 554730"/>
                  <a:gd name="connsiteY3" fmla="*/ 170724 h 188817"/>
                  <a:gd name="connsiteX4" fmla="*/ 277365 w 554730"/>
                  <a:gd name="connsiteY4" fmla="*/ 188817 h 188817"/>
                  <a:gd name="connsiteX5" fmla="*/ 20022 w 554730"/>
                  <a:gd name="connsiteY5" fmla="*/ 170724 h 188817"/>
                  <a:gd name="connsiteX6" fmla="*/ 0 w 554730"/>
                  <a:gd name="connsiteY6" fmla="*/ 165846 h 188817"/>
                  <a:gd name="connsiteX7" fmla="*/ 20022 w 554730"/>
                  <a:gd name="connsiteY7" fmla="*/ 160968 h 188817"/>
                  <a:gd name="connsiteX8" fmla="*/ 277365 w 554730"/>
                  <a:gd name="connsiteY8" fmla="*/ 142875 h 188817"/>
                  <a:gd name="connsiteX9" fmla="*/ 277365 w 554730"/>
                  <a:gd name="connsiteY9" fmla="*/ 71437 h 188817"/>
                  <a:gd name="connsiteX10" fmla="*/ 534708 w 554730"/>
                  <a:gd name="connsiteY10" fmla="*/ 89530 h 188817"/>
                  <a:gd name="connsiteX11" fmla="*/ 554730 w 554730"/>
                  <a:gd name="connsiteY11" fmla="*/ 94408 h 188817"/>
                  <a:gd name="connsiteX12" fmla="*/ 534708 w 554730"/>
                  <a:gd name="connsiteY12" fmla="*/ 99286 h 188817"/>
                  <a:gd name="connsiteX13" fmla="*/ 277365 w 554730"/>
                  <a:gd name="connsiteY13" fmla="*/ 117379 h 188817"/>
                  <a:gd name="connsiteX14" fmla="*/ 20022 w 554730"/>
                  <a:gd name="connsiteY14" fmla="*/ 99286 h 188817"/>
                  <a:gd name="connsiteX15" fmla="*/ 0 w 554730"/>
                  <a:gd name="connsiteY15" fmla="*/ 94408 h 188817"/>
                  <a:gd name="connsiteX16" fmla="*/ 20022 w 554730"/>
                  <a:gd name="connsiteY16" fmla="*/ 89530 h 188817"/>
                  <a:gd name="connsiteX17" fmla="*/ 277365 w 554730"/>
                  <a:gd name="connsiteY17" fmla="*/ 71437 h 188817"/>
                  <a:gd name="connsiteX18" fmla="*/ 277365 w 554730"/>
                  <a:gd name="connsiteY18" fmla="*/ 0 h 188817"/>
                  <a:gd name="connsiteX19" fmla="*/ 534708 w 554730"/>
                  <a:gd name="connsiteY19" fmla="*/ 18093 h 188817"/>
                  <a:gd name="connsiteX20" fmla="*/ 554730 w 554730"/>
                  <a:gd name="connsiteY20" fmla="*/ 22971 h 188817"/>
                  <a:gd name="connsiteX21" fmla="*/ 534708 w 554730"/>
                  <a:gd name="connsiteY21" fmla="*/ 27849 h 188817"/>
                  <a:gd name="connsiteX22" fmla="*/ 277365 w 554730"/>
                  <a:gd name="connsiteY22" fmla="*/ 45942 h 188817"/>
                  <a:gd name="connsiteX23" fmla="*/ 20022 w 554730"/>
                  <a:gd name="connsiteY23" fmla="*/ 27849 h 188817"/>
                  <a:gd name="connsiteX24" fmla="*/ 0 w 554730"/>
                  <a:gd name="connsiteY24" fmla="*/ 22971 h 188817"/>
                  <a:gd name="connsiteX25" fmla="*/ 20022 w 554730"/>
                  <a:gd name="connsiteY25" fmla="*/ 18093 h 188817"/>
                  <a:gd name="connsiteX26" fmla="*/ 277365 w 554730"/>
                  <a:gd name="connsiteY26" fmla="*/ 0 h 188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54730" h="188817">
                    <a:moveTo>
                      <a:pt x="277365" y="142875"/>
                    </a:moveTo>
                    <a:cubicBezTo>
                      <a:pt x="384490" y="142875"/>
                      <a:pt x="478937" y="150052"/>
                      <a:pt x="534708" y="160968"/>
                    </a:cubicBezTo>
                    <a:lnTo>
                      <a:pt x="554730" y="165846"/>
                    </a:lnTo>
                    <a:lnTo>
                      <a:pt x="534708" y="170724"/>
                    </a:lnTo>
                    <a:cubicBezTo>
                      <a:pt x="478937" y="181640"/>
                      <a:pt x="384490" y="188817"/>
                      <a:pt x="277365" y="188817"/>
                    </a:cubicBezTo>
                    <a:cubicBezTo>
                      <a:pt x="170241" y="188817"/>
                      <a:pt x="75794" y="181640"/>
                      <a:pt x="20022" y="170724"/>
                    </a:cubicBezTo>
                    <a:lnTo>
                      <a:pt x="0" y="165846"/>
                    </a:lnTo>
                    <a:lnTo>
                      <a:pt x="20022" y="160968"/>
                    </a:lnTo>
                    <a:cubicBezTo>
                      <a:pt x="75794" y="150052"/>
                      <a:pt x="170241" y="142875"/>
                      <a:pt x="277365" y="142875"/>
                    </a:cubicBezTo>
                    <a:close/>
                    <a:moveTo>
                      <a:pt x="277365" y="71437"/>
                    </a:moveTo>
                    <a:cubicBezTo>
                      <a:pt x="384490" y="71437"/>
                      <a:pt x="478937" y="78614"/>
                      <a:pt x="534708" y="89530"/>
                    </a:cubicBezTo>
                    <a:lnTo>
                      <a:pt x="554730" y="94408"/>
                    </a:lnTo>
                    <a:lnTo>
                      <a:pt x="534708" y="99286"/>
                    </a:lnTo>
                    <a:cubicBezTo>
                      <a:pt x="478937" y="110202"/>
                      <a:pt x="384490" y="117379"/>
                      <a:pt x="277365" y="117379"/>
                    </a:cubicBezTo>
                    <a:cubicBezTo>
                      <a:pt x="170241" y="117379"/>
                      <a:pt x="75794" y="110202"/>
                      <a:pt x="20022" y="99286"/>
                    </a:cubicBezTo>
                    <a:lnTo>
                      <a:pt x="0" y="94408"/>
                    </a:lnTo>
                    <a:lnTo>
                      <a:pt x="20022" y="89530"/>
                    </a:lnTo>
                    <a:cubicBezTo>
                      <a:pt x="75794" y="78614"/>
                      <a:pt x="170241" y="71437"/>
                      <a:pt x="277365" y="71437"/>
                    </a:cubicBezTo>
                    <a:close/>
                    <a:moveTo>
                      <a:pt x="277365" y="0"/>
                    </a:moveTo>
                    <a:cubicBezTo>
                      <a:pt x="384490" y="0"/>
                      <a:pt x="478937" y="7177"/>
                      <a:pt x="534708" y="18093"/>
                    </a:cubicBezTo>
                    <a:lnTo>
                      <a:pt x="554730" y="22971"/>
                    </a:lnTo>
                    <a:lnTo>
                      <a:pt x="534708" y="27849"/>
                    </a:lnTo>
                    <a:cubicBezTo>
                      <a:pt x="478937" y="38765"/>
                      <a:pt x="384490" y="45942"/>
                      <a:pt x="277365" y="45942"/>
                    </a:cubicBezTo>
                    <a:cubicBezTo>
                      <a:pt x="170241" y="45942"/>
                      <a:pt x="75794" y="38765"/>
                      <a:pt x="20022" y="27849"/>
                    </a:cubicBezTo>
                    <a:lnTo>
                      <a:pt x="0" y="22971"/>
                    </a:lnTo>
                    <a:lnTo>
                      <a:pt x="20022" y="18093"/>
                    </a:lnTo>
                    <a:cubicBezTo>
                      <a:pt x="75794" y="7177"/>
                      <a:pt x="170241" y="0"/>
                      <a:pt x="2773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27" name="グループ化 726">
            <a:extLst>
              <a:ext uri="{FF2B5EF4-FFF2-40B4-BE49-F238E27FC236}">
                <a16:creationId xmlns:a16="http://schemas.microsoft.com/office/drawing/2014/main" id="{80152FF7-861B-4B4E-81F1-52A6A4460E63}"/>
              </a:ext>
            </a:extLst>
          </p:cNvPr>
          <p:cNvGrpSpPr/>
          <p:nvPr/>
        </p:nvGrpSpPr>
        <p:grpSpPr>
          <a:xfrm>
            <a:off x="6108334" y="4885675"/>
            <a:ext cx="1384356" cy="1211086"/>
            <a:chOff x="6108334" y="4885675"/>
            <a:chExt cx="1384356" cy="1211086"/>
          </a:xfrm>
        </p:grpSpPr>
        <p:grpSp>
          <p:nvGrpSpPr>
            <p:cNvPr id="728" name="グループ化 727">
              <a:extLst>
                <a:ext uri="{FF2B5EF4-FFF2-40B4-BE49-F238E27FC236}">
                  <a16:creationId xmlns:a16="http://schemas.microsoft.com/office/drawing/2014/main" id="{DFD62A53-10B1-4190-882A-DA3C9C80BCCB}"/>
                </a:ext>
              </a:extLst>
            </p:cNvPr>
            <p:cNvGrpSpPr/>
            <p:nvPr/>
          </p:nvGrpSpPr>
          <p:grpSpPr>
            <a:xfrm>
              <a:off x="6108334" y="4885675"/>
              <a:ext cx="1033351" cy="1204103"/>
              <a:chOff x="8015676" y="4785217"/>
              <a:chExt cx="1235762" cy="1439960"/>
            </a:xfrm>
          </p:grpSpPr>
          <p:sp>
            <p:nvSpPr>
              <p:cNvPr id="742" name="四角形: 角を丸くする 741">
                <a:extLst>
                  <a:ext uri="{FF2B5EF4-FFF2-40B4-BE49-F238E27FC236}">
                    <a16:creationId xmlns:a16="http://schemas.microsoft.com/office/drawing/2014/main" id="{C8C2D5E5-8706-4914-865E-B2C9914BB132}"/>
                  </a:ext>
                </a:extLst>
              </p:cNvPr>
              <p:cNvSpPr/>
              <p:nvPr/>
            </p:nvSpPr>
            <p:spPr bwMode="auto">
              <a:xfrm rot="3600000">
                <a:off x="9027420" y="5280069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3" name="四角形: 角を丸くする 742">
                <a:extLst>
                  <a:ext uri="{FF2B5EF4-FFF2-40B4-BE49-F238E27FC236}">
                    <a16:creationId xmlns:a16="http://schemas.microsoft.com/office/drawing/2014/main" id="{FE435190-4D1F-4D1F-BAA2-A08E3B05B56C}"/>
                  </a:ext>
                </a:extLst>
              </p:cNvPr>
              <p:cNvSpPr/>
              <p:nvPr/>
            </p:nvSpPr>
            <p:spPr bwMode="auto">
              <a:xfrm>
                <a:off x="8877516" y="5702992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0F9DB638-CA38-4D74-82BB-C2C9B3BAFE03}"/>
                  </a:ext>
                </a:extLst>
              </p:cNvPr>
              <p:cNvSpPr/>
              <p:nvPr/>
            </p:nvSpPr>
            <p:spPr bwMode="auto">
              <a:xfrm>
                <a:off x="8877516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01E30FDD-79A5-4297-9EE8-8C123B73D02B}"/>
                  </a:ext>
                </a:extLst>
              </p:cNvPr>
              <p:cNvSpPr/>
              <p:nvPr/>
            </p:nvSpPr>
            <p:spPr bwMode="auto">
              <a:xfrm rot="18900000">
                <a:off x="8015676" y="5535205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FFBC0DD4-82C9-405B-BFB1-EA3B8B42AE7C}"/>
                  </a:ext>
                </a:extLst>
              </p:cNvPr>
              <p:cNvSpPr/>
              <p:nvPr/>
            </p:nvSpPr>
            <p:spPr bwMode="auto">
              <a:xfrm>
                <a:off x="8147700" y="4785217"/>
                <a:ext cx="1103738" cy="1412830"/>
              </a:xfrm>
              <a:custGeom>
                <a:avLst/>
                <a:gdLst>
                  <a:gd name="connsiteX0" fmla="*/ 336720 w 1103738"/>
                  <a:gd name="connsiteY0" fmla="*/ 0 h 1412830"/>
                  <a:gd name="connsiteX1" fmla="*/ 418612 w 1103738"/>
                  <a:gd name="connsiteY1" fmla="*/ 81892 h 1412830"/>
                  <a:gd name="connsiteX2" fmla="*/ 418612 w 1103738"/>
                  <a:gd name="connsiteY2" fmla="*/ 135556 h 1412830"/>
                  <a:gd name="connsiteX3" fmla="*/ 425961 w 1103738"/>
                  <a:gd name="connsiteY3" fmla="*/ 134815 h 1412830"/>
                  <a:gd name="connsiteX4" fmla="*/ 497716 w 1103738"/>
                  <a:gd name="connsiteY4" fmla="*/ 134815 h 1412830"/>
                  <a:gd name="connsiteX5" fmla="*/ 497716 w 1103738"/>
                  <a:gd name="connsiteY5" fmla="*/ 81892 h 1412830"/>
                  <a:gd name="connsiteX6" fmla="*/ 579608 w 1103738"/>
                  <a:gd name="connsiteY6" fmla="*/ 0 h 1412830"/>
                  <a:gd name="connsiteX7" fmla="*/ 661500 w 1103738"/>
                  <a:gd name="connsiteY7" fmla="*/ 81892 h 1412830"/>
                  <a:gd name="connsiteX8" fmla="*/ 661500 w 1103738"/>
                  <a:gd name="connsiteY8" fmla="*/ 134815 h 1412830"/>
                  <a:gd name="connsiteX9" fmla="*/ 790279 w 1103738"/>
                  <a:gd name="connsiteY9" fmla="*/ 134815 h 1412830"/>
                  <a:gd name="connsiteX10" fmla="*/ 1103738 w 1103738"/>
                  <a:gd name="connsiteY10" fmla="*/ 448274 h 1412830"/>
                  <a:gd name="connsiteX11" fmla="*/ 1103738 w 1103738"/>
                  <a:gd name="connsiteY11" fmla="*/ 855816 h 1412830"/>
                  <a:gd name="connsiteX12" fmla="*/ 1050204 w 1103738"/>
                  <a:gd name="connsiteY12" fmla="*/ 1031074 h 1412830"/>
                  <a:gd name="connsiteX13" fmla="*/ 1015392 w 1103738"/>
                  <a:gd name="connsiteY13" fmla="*/ 1073267 h 1412830"/>
                  <a:gd name="connsiteX14" fmla="*/ 1015392 w 1103738"/>
                  <a:gd name="connsiteY14" fmla="*/ 1379273 h 1412830"/>
                  <a:gd name="connsiteX15" fmla="*/ 981835 w 1103738"/>
                  <a:gd name="connsiteY15" fmla="*/ 1412830 h 1412830"/>
                  <a:gd name="connsiteX16" fmla="*/ 934679 w 1103738"/>
                  <a:gd name="connsiteY16" fmla="*/ 1412830 h 1412830"/>
                  <a:gd name="connsiteX17" fmla="*/ 901122 w 1103738"/>
                  <a:gd name="connsiteY17" fmla="*/ 1379273 h 1412830"/>
                  <a:gd name="connsiteX18" fmla="*/ 901122 w 1103738"/>
                  <a:gd name="connsiteY18" fmla="*/ 1148109 h 1412830"/>
                  <a:gd name="connsiteX19" fmla="*/ 853452 w 1103738"/>
                  <a:gd name="connsiteY19" fmla="*/ 1162907 h 1412830"/>
                  <a:gd name="connsiteX20" fmla="*/ 790279 w 1103738"/>
                  <a:gd name="connsiteY20" fmla="*/ 1169275 h 1412830"/>
                  <a:gd name="connsiteX21" fmla="*/ 596292 w 1103738"/>
                  <a:gd name="connsiteY21" fmla="*/ 1169275 h 1412830"/>
                  <a:gd name="connsiteX22" fmla="*/ 596292 w 1103738"/>
                  <a:gd name="connsiteY22" fmla="*/ 1379273 h 1412830"/>
                  <a:gd name="connsiteX23" fmla="*/ 562735 w 1103738"/>
                  <a:gd name="connsiteY23" fmla="*/ 1412830 h 1412830"/>
                  <a:gd name="connsiteX24" fmla="*/ 515579 w 1103738"/>
                  <a:gd name="connsiteY24" fmla="*/ 1412830 h 1412830"/>
                  <a:gd name="connsiteX25" fmla="*/ 482022 w 1103738"/>
                  <a:gd name="connsiteY25" fmla="*/ 1379273 h 1412830"/>
                  <a:gd name="connsiteX26" fmla="*/ 482022 w 1103738"/>
                  <a:gd name="connsiteY26" fmla="*/ 1169275 h 1412830"/>
                  <a:gd name="connsiteX27" fmla="*/ 425961 w 1103738"/>
                  <a:gd name="connsiteY27" fmla="*/ 1169275 h 1412830"/>
                  <a:gd name="connsiteX28" fmla="*/ 413127 w 1103738"/>
                  <a:gd name="connsiteY28" fmla="*/ 1167981 h 1412830"/>
                  <a:gd name="connsiteX29" fmla="*/ 413127 w 1103738"/>
                  <a:gd name="connsiteY29" fmla="*/ 1379273 h 1412830"/>
                  <a:gd name="connsiteX30" fmla="*/ 379570 w 1103738"/>
                  <a:gd name="connsiteY30" fmla="*/ 1412830 h 1412830"/>
                  <a:gd name="connsiteX31" fmla="*/ 332414 w 1103738"/>
                  <a:gd name="connsiteY31" fmla="*/ 1412830 h 1412830"/>
                  <a:gd name="connsiteX32" fmla="*/ 298857 w 1103738"/>
                  <a:gd name="connsiteY32" fmla="*/ 1379273 h 1412830"/>
                  <a:gd name="connsiteX33" fmla="*/ 298857 w 1103738"/>
                  <a:gd name="connsiteY33" fmla="*/ 1169274 h 1412830"/>
                  <a:gd name="connsiteX34" fmla="*/ 145959 w 1103738"/>
                  <a:gd name="connsiteY34" fmla="*/ 1169274 h 1412830"/>
                  <a:gd name="connsiteX35" fmla="*/ 0 w 1103738"/>
                  <a:gd name="connsiteY35" fmla="*/ 1023315 h 1412830"/>
                  <a:gd name="connsiteX36" fmla="*/ 0 w 1103738"/>
                  <a:gd name="connsiteY36" fmla="*/ 820408 h 1412830"/>
                  <a:gd name="connsiteX37" fmla="*/ 89145 w 1103738"/>
                  <a:gd name="connsiteY37" fmla="*/ 685919 h 1412830"/>
                  <a:gd name="connsiteX38" fmla="*/ 112502 w 1103738"/>
                  <a:gd name="connsiteY38" fmla="*/ 681204 h 1412830"/>
                  <a:gd name="connsiteX39" fmla="*/ 112502 w 1103738"/>
                  <a:gd name="connsiteY39" fmla="*/ 448274 h 1412830"/>
                  <a:gd name="connsiteX40" fmla="*/ 250703 w 1103738"/>
                  <a:gd name="connsiteY40" fmla="*/ 188349 h 1412830"/>
                  <a:gd name="connsiteX41" fmla="*/ 254828 w 1103738"/>
                  <a:gd name="connsiteY41" fmla="*/ 186110 h 1412830"/>
                  <a:gd name="connsiteX42" fmla="*/ 254828 w 1103738"/>
                  <a:gd name="connsiteY42" fmla="*/ 81892 h 1412830"/>
                  <a:gd name="connsiteX43" fmla="*/ 336720 w 1103738"/>
                  <a:gd name="connsiteY43" fmla="*/ 0 h 1412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103738" h="1412830">
                    <a:moveTo>
                      <a:pt x="336720" y="0"/>
                    </a:moveTo>
                    <a:cubicBezTo>
                      <a:pt x="381948" y="0"/>
                      <a:pt x="418612" y="36664"/>
                      <a:pt x="418612" y="81892"/>
                    </a:cubicBezTo>
                    <a:lnTo>
                      <a:pt x="418612" y="135556"/>
                    </a:lnTo>
                    <a:lnTo>
                      <a:pt x="425961" y="134815"/>
                    </a:lnTo>
                    <a:lnTo>
                      <a:pt x="497716" y="134815"/>
                    </a:lnTo>
                    <a:lnTo>
                      <a:pt x="497716" y="81892"/>
                    </a:lnTo>
                    <a:cubicBezTo>
                      <a:pt x="497716" y="36664"/>
                      <a:pt x="534380" y="0"/>
                      <a:pt x="579608" y="0"/>
                    </a:cubicBezTo>
                    <a:cubicBezTo>
                      <a:pt x="624836" y="0"/>
                      <a:pt x="661500" y="36664"/>
                      <a:pt x="661500" y="81892"/>
                    </a:cubicBezTo>
                    <a:lnTo>
                      <a:pt x="661500" y="134815"/>
                    </a:lnTo>
                    <a:lnTo>
                      <a:pt x="790279" y="134815"/>
                    </a:lnTo>
                    <a:cubicBezTo>
                      <a:pt x="963398" y="134815"/>
                      <a:pt x="1103738" y="275155"/>
                      <a:pt x="1103738" y="448274"/>
                    </a:cubicBezTo>
                    <a:lnTo>
                      <a:pt x="1103738" y="855816"/>
                    </a:lnTo>
                    <a:cubicBezTo>
                      <a:pt x="1103738" y="920736"/>
                      <a:pt x="1084003" y="981046"/>
                      <a:pt x="1050204" y="1031074"/>
                    </a:cubicBezTo>
                    <a:lnTo>
                      <a:pt x="1015392" y="1073267"/>
                    </a:lnTo>
                    <a:lnTo>
                      <a:pt x="1015392" y="1379273"/>
                    </a:lnTo>
                    <a:cubicBezTo>
                      <a:pt x="1015392" y="1397806"/>
                      <a:pt x="1000368" y="1412830"/>
                      <a:pt x="981835" y="1412830"/>
                    </a:cubicBezTo>
                    <a:lnTo>
                      <a:pt x="934679" y="1412830"/>
                    </a:lnTo>
                    <a:cubicBezTo>
                      <a:pt x="916146" y="1412830"/>
                      <a:pt x="901122" y="1397806"/>
                      <a:pt x="901122" y="1379273"/>
                    </a:cubicBezTo>
                    <a:lnTo>
                      <a:pt x="901122" y="1148109"/>
                    </a:lnTo>
                    <a:lnTo>
                      <a:pt x="853452" y="1162907"/>
                    </a:lnTo>
                    <a:cubicBezTo>
                      <a:pt x="833047" y="1167082"/>
                      <a:pt x="811919" y="1169275"/>
                      <a:pt x="790279" y="1169275"/>
                    </a:cubicBezTo>
                    <a:lnTo>
                      <a:pt x="596292" y="1169275"/>
                    </a:lnTo>
                    <a:lnTo>
                      <a:pt x="596292" y="1379273"/>
                    </a:lnTo>
                    <a:cubicBezTo>
                      <a:pt x="596292" y="1397806"/>
                      <a:pt x="581268" y="1412830"/>
                      <a:pt x="562735" y="1412830"/>
                    </a:cubicBezTo>
                    <a:lnTo>
                      <a:pt x="515579" y="1412830"/>
                    </a:lnTo>
                    <a:cubicBezTo>
                      <a:pt x="497046" y="1412830"/>
                      <a:pt x="482022" y="1397806"/>
                      <a:pt x="482022" y="1379273"/>
                    </a:cubicBezTo>
                    <a:lnTo>
                      <a:pt x="482022" y="1169275"/>
                    </a:lnTo>
                    <a:lnTo>
                      <a:pt x="425961" y="1169275"/>
                    </a:lnTo>
                    <a:lnTo>
                      <a:pt x="413127" y="1167981"/>
                    </a:lnTo>
                    <a:lnTo>
                      <a:pt x="413127" y="1379273"/>
                    </a:lnTo>
                    <a:cubicBezTo>
                      <a:pt x="413127" y="1397806"/>
                      <a:pt x="398103" y="1412830"/>
                      <a:pt x="379570" y="1412830"/>
                    </a:cubicBezTo>
                    <a:lnTo>
                      <a:pt x="332414" y="1412830"/>
                    </a:lnTo>
                    <a:cubicBezTo>
                      <a:pt x="313881" y="1412830"/>
                      <a:pt x="298857" y="1397806"/>
                      <a:pt x="298857" y="1379273"/>
                    </a:cubicBezTo>
                    <a:lnTo>
                      <a:pt x="298857" y="1169274"/>
                    </a:lnTo>
                    <a:lnTo>
                      <a:pt x="145959" y="1169274"/>
                    </a:lnTo>
                    <a:cubicBezTo>
                      <a:pt x="65348" y="1169274"/>
                      <a:pt x="0" y="1103926"/>
                      <a:pt x="0" y="1023315"/>
                    </a:cubicBezTo>
                    <a:lnTo>
                      <a:pt x="0" y="820408"/>
                    </a:lnTo>
                    <a:cubicBezTo>
                      <a:pt x="0" y="759950"/>
                      <a:pt x="36759" y="708077"/>
                      <a:pt x="89145" y="685919"/>
                    </a:cubicBezTo>
                    <a:lnTo>
                      <a:pt x="112502" y="681204"/>
                    </a:lnTo>
                    <a:lnTo>
                      <a:pt x="112502" y="448274"/>
                    </a:lnTo>
                    <a:cubicBezTo>
                      <a:pt x="112502" y="340075"/>
                      <a:pt x="167322" y="244680"/>
                      <a:pt x="250703" y="188349"/>
                    </a:cubicBezTo>
                    <a:lnTo>
                      <a:pt x="254828" y="186110"/>
                    </a:lnTo>
                    <a:lnTo>
                      <a:pt x="254828" y="81892"/>
                    </a:lnTo>
                    <a:cubicBezTo>
                      <a:pt x="254828" y="36664"/>
                      <a:pt x="291492" y="0"/>
                      <a:pt x="336720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C164346C-C735-4519-AA01-FD496DF1CEB8}"/>
                  </a:ext>
                </a:extLst>
              </p:cNvPr>
              <p:cNvSpPr/>
              <p:nvPr/>
            </p:nvSpPr>
            <p:spPr bwMode="auto">
              <a:xfrm>
                <a:off x="9048822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0F7D8281-B7D8-4856-A775-DC94A50A2F12}"/>
                  </a:ext>
                </a:extLst>
              </p:cNvPr>
              <p:cNvSpPr/>
              <p:nvPr/>
            </p:nvSpPr>
            <p:spPr bwMode="auto">
              <a:xfrm>
                <a:off x="8446557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087431F6-C518-4532-9F7E-D674CB8D0772}"/>
                  </a:ext>
                </a:extLst>
              </p:cNvPr>
              <p:cNvSpPr/>
              <p:nvPr/>
            </p:nvSpPr>
            <p:spPr bwMode="auto">
              <a:xfrm>
                <a:off x="8629722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0" name="四角形: 角を丸くする 749">
                <a:extLst>
                  <a:ext uri="{FF2B5EF4-FFF2-40B4-BE49-F238E27FC236}">
                    <a16:creationId xmlns:a16="http://schemas.microsoft.com/office/drawing/2014/main" id="{DD24D56D-380E-48CF-A407-E2F562B246CE}"/>
                  </a:ext>
                </a:extLst>
              </p:cNvPr>
              <p:cNvSpPr/>
              <p:nvPr/>
            </p:nvSpPr>
            <p:spPr bwMode="auto">
              <a:xfrm>
                <a:off x="8235024" y="5730122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1" name="四角形: 角を丸くする 750">
                <a:extLst>
                  <a:ext uri="{FF2B5EF4-FFF2-40B4-BE49-F238E27FC236}">
                    <a16:creationId xmlns:a16="http://schemas.microsoft.com/office/drawing/2014/main" id="{D6DDD8E0-E19B-48BC-931A-0211E938C32F}"/>
                  </a:ext>
                </a:extLst>
              </p:cNvPr>
              <p:cNvSpPr/>
              <p:nvPr/>
            </p:nvSpPr>
            <p:spPr bwMode="auto">
              <a:xfrm>
                <a:off x="8353098" y="5730122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FABB28A2-4052-4914-BE50-D01A7268E4AA}"/>
                  </a:ext>
                </a:extLst>
              </p:cNvPr>
              <p:cNvSpPr/>
              <p:nvPr/>
            </p:nvSpPr>
            <p:spPr bwMode="auto">
              <a:xfrm rot="18900000">
                <a:off x="8355400" y="5535205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3" name="四角形: 角を丸くする 752">
                <a:extLst>
                  <a:ext uri="{FF2B5EF4-FFF2-40B4-BE49-F238E27FC236}">
                    <a16:creationId xmlns:a16="http://schemas.microsoft.com/office/drawing/2014/main" id="{A2BCF9C8-586C-4B73-9811-EEC08185E667}"/>
                  </a:ext>
                </a:extLst>
              </p:cNvPr>
              <p:cNvSpPr/>
              <p:nvPr/>
            </p:nvSpPr>
            <p:spPr bwMode="auto">
              <a:xfrm>
                <a:off x="8344195" y="5212665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4" name="四角形: 角を丸くする 753">
                <a:extLst>
                  <a:ext uri="{FF2B5EF4-FFF2-40B4-BE49-F238E27FC236}">
                    <a16:creationId xmlns:a16="http://schemas.microsoft.com/office/drawing/2014/main" id="{0BF7235E-7D14-4794-862E-587EA7837E8E}"/>
                  </a:ext>
                </a:extLst>
              </p:cNvPr>
              <p:cNvSpPr/>
              <p:nvPr/>
            </p:nvSpPr>
            <p:spPr bwMode="auto">
              <a:xfrm>
                <a:off x="8515645" y="5212665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AE46A14F-C9B9-47EC-94E6-0681E2DB358C}"/>
                  </a:ext>
                </a:extLst>
              </p:cNvPr>
              <p:cNvSpPr/>
              <p:nvPr/>
            </p:nvSpPr>
            <p:spPr bwMode="auto">
              <a:xfrm>
                <a:off x="8800574" y="4958233"/>
                <a:ext cx="310090" cy="188817"/>
              </a:xfrm>
              <a:custGeom>
                <a:avLst/>
                <a:gdLst>
                  <a:gd name="connsiteX0" fmla="*/ 277365 w 554730"/>
                  <a:gd name="connsiteY0" fmla="*/ 142875 h 188817"/>
                  <a:gd name="connsiteX1" fmla="*/ 534708 w 554730"/>
                  <a:gd name="connsiteY1" fmla="*/ 160968 h 188817"/>
                  <a:gd name="connsiteX2" fmla="*/ 554730 w 554730"/>
                  <a:gd name="connsiteY2" fmla="*/ 165846 h 188817"/>
                  <a:gd name="connsiteX3" fmla="*/ 534708 w 554730"/>
                  <a:gd name="connsiteY3" fmla="*/ 170724 h 188817"/>
                  <a:gd name="connsiteX4" fmla="*/ 277365 w 554730"/>
                  <a:gd name="connsiteY4" fmla="*/ 188817 h 188817"/>
                  <a:gd name="connsiteX5" fmla="*/ 20022 w 554730"/>
                  <a:gd name="connsiteY5" fmla="*/ 170724 h 188817"/>
                  <a:gd name="connsiteX6" fmla="*/ 0 w 554730"/>
                  <a:gd name="connsiteY6" fmla="*/ 165846 h 188817"/>
                  <a:gd name="connsiteX7" fmla="*/ 20022 w 554730"/>
                  <a:gd name="connsiteY7" fmla="*/ 160968 h 188817"/>
                  <a:gd name="connsiteX8" fmla="*/ 277365 w 554730"/>
                  <a:gd name="connsiteY8" fmla="*/ 142875 h 188817"/>
                  <a:gd name="connsiteX9" fmla="*/ 277365 w 554730"/>
                  <a:gd name="connsiteY9" fmla="*/ 71437 h 188817"/>
                  <a:gd name="connsiteX10" fmla="*/ 534708 w 554730"/>
                  <a:gd name="connsiteY10" fmla="*/ 89530 h 188817"/>
                  <a:gd name="connsiteX11" fmla="*/ 554730 w 554730"/>
                  <a:gd name="connsiteY11" fmla="*/ 94408 h 188817"/>
                  <a:gd name="connsiteX12" fmla="*/ 534708 w 554730"/>
                  <a:gd name="connsiteY12" fmla="*/ 99286 h 188817"/>
                  <a:gd name="connsiteX13" fmla="*/ 277365 w 554730"/>
                  <a:gd name="connsiteY13" fmla="*/ 117379 h 188817"/>
                  <a:gd name="connsiteX14" fmla="*/ 20022 w 554730"/>
                  <a:gd name="connsiteY14" fmla="*/ 99286 h 188817"/>
                  <a:gd name="connsiteX15" fmla="*/ 0 w 554730"/>
                  <a:gd name="connsiteY15" fmla="*/ 94408 h 188817"/>
                  <a:gd name="connsiteX16" fmla="*/ 20022 w 554730"/>
                  <a:gd name="connsiteY16" fmla="*/ 89530 h 188817"/>
                  <a:gd name="connsiteX17" fmla="*/ 277365 w 554730"/>
                  <a:gd name="connsiteY17" fmla="*/ 71437 h 188817"/>
                  <a:gd name="connsiteX18" fmla="*/ 277365 w 554730"/>
                  <a:gd name="connsiteY18" fmla="*/ 0 h 188817"/>
                  <a:gd name="connsiteX19" fmla="*/ 534708 w 554730"/>
                  <a:gd name="connsiteY19" fmla="*/ 18093 h 188817"/>
                  <a:gd name="connsiteX20" fmla="*/ 554730 w 554730"/>
                  <a:gd name="connsiteY20" fmla="*/ 22971 h 188817"/>
                  <a:gd name="connsiteX21" fmla="*/ 534708 w 554730"/>
                  <a:gd name="connsiteY21" fmla="*/ 27849 h 188817"/>
                  <a:gd name="connsiteX22" fmla="*/ 277365 w 554730"/>
                  <a:gd name="connsiteY22" fmla="*/ 45942 h 188817"/>
                  <a:gd name="connsiteX23" fmla="*/ 20022 w 554730"/>
                  <a:gd name="connsiteY23" fmla="*/ 27849 h 188817"/>
                  <a:gd name="connsiteX24" fmla="*/ 0 w 554730"/>
                  <a:gd name="connsiteY24" fmla="*/ 22971 h 188817"/>
                  <a:gd name="connsiteX25" fmla="*/ 20022 w 554730"/>
                  <a:gd name="connsiteY25" fmla="*/ 18093 h 188817"/>
                  <a:gd name="connsiteX26" fmla="*/ 277365 w 554730"/>
                  <a:gd name="connsiteY26" fmla="*/ 0 h 188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54730" h="188817">
                    <a:moveTo>
                      <a:pt x="277365" y="142875"/>
                    </a:moveTo>
                    <a:cubicBezTo>
                      <a:pt x="384490" y="142875"/>
                      <a:pt x="478937" y="150052"/>
                      <a:pt x="534708" y="160968"/>
                    </a:cubicBezTo>
                    <a:lnTo>
                      <a:pt x="554730" y="165846"/>
                    </a:lnTo>
                    <a:lnTo>
                      <a:pt x="534708" y="170724"/>
                    </a:lnTo>
                    <a:cubicBezTo>
                      <a:pt x="478937" y="181640"/>
                      <a:pt x="384490" y="188817"/>
                      <a:pt x="277365" y="188817"/>
                    </a:cubicBezTo>
                    <a:cubicBezTo>
                      <a:pt x="170241" y="188817"/>
                      <a:pt x="75794" y="181640"/>
                      <a:pt x="20022" y="170724"/>
                    </a:cubicBezTo>
                    <a:lnTo>
                      <a:pt x="0" y="165846"/>
                    </a:lnTo>
                    <a:lnTo>
                      <a:pt x="20022" y="160968"/>
                    </a:lnTo>
                    <a:cubicBezTo>
                      <a:pt x="75794" y="150052"/>
                      <a:pt x="170241" y="142875"/>
                      <a:pt x="277365" y="142875"/>
                    </a:cubicBezTo>
                    <a:close/>
                    <a:moveTo>
                      <a:pt x="277365" y="71437"/>
                    </a:moveTo>
                    <a:cubicBezTo>
                      <a:pt x="384490" y="71437"/>
                      <a:pt x="478937" y="78614"/>
                      <a:pt x="534708" y="89530"/>
                    </a:cubicBezTo>
                    <a:lnTo>
                      <a:pt x="554730" y="94408"/>
                    </a:lnTo>
                    <a:lnTo>
                      <a:pt x="534708" y="99286"/>
                    </a:lnTo>
                    <a:cubicBezTo>
                      <a:pt x="478937" y="110202"/>
                      <a:pt x="384490" y="117379"/>
                      <a:pt x="277365" y="117379"/>
                    </a:cubicBezTo>
                    <a:cubicBezTo>
                      <a:pt x="170241" y="117379"/>
                      <a:pt x="75794" y="110202"/>
                      <a:pt x="20022" y="99286"/>
                    </a:cubicBezTo>
                    <a:lnTo>
                      <a:pt x="0" y="94408"/>
                    </a:lnTo>
                    <a:lnTo>
                      <a:pt x="20022" y="89530"/>
                    </a:lnTo>
                    <a:cubicBezTo>
                      <a:pt x="75794" y="78614"/>
                      <a:pt x="170241" y="71437"/>
                      <a:pt x="277365" y="71437"/>
                    </a:cubicBezTo>
                    <a:close/>
                    <a:moveTo>
                      <a:pt x="277365" y="0"/>
                    </a:moveTo>
                    <a:cubicBezTo>
                      <a:pt x="384490" y="0"/>
                      <a:pt x="478937" y="7177"/>
                      <a:pt x="534708" y="18093"/>
                    </a:cubicBezTo>
                    <a:lnTo>
                      <a:pt x="554730" y="22971"/>
                    </a:lnTo>
                    <a:lnTo>
                      <a:pt x="534708" y="27849"/>
                    </a:lnTo>
                    <a:cubicBezTo>
                      <a:pt x="478937" y="38765"/>
                      <a:pt x="384490" y="45942"/>
                      <a:pt x="277365" y="45942"/>
                    </a:cubicBezTo>
                    <a:cubicBezTo>
                      <a:pt x="170241" y="45942"/>
                      <a:pt x="75794" y="38765"/>
                      <a:pt x="20022" y="27849"/>
                    </a:cubicBezTo>
                    <a:lnTo>
                      <a:pt x="0" y="22971"/>
                    </a:lnTo>
                    <a:lnTo>
                      <a:pt x="20022" y="18093"/>
                    </a:lnTo>
                    <a:cubicBezTo>
                      <a:pt x="75794" y="7177"/>
                      <a:pt x="170241" y="0"/>
                      <a:pt x="2773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29" name="グループ化 728">
              <a:extLst>
                <a:ext uri="{FF2B5EF4-FFF2-40B4-BE49-F238E27FC236}">
                  <a16:creationId xmlns:a16="http://schemas.microsoft.com/office/drawing/2014/main" id="{5D44AC72-69B6-4A5B-B288-5EC69EC6C408}"/>
                </a:ext>
              </a:extLst>
            </p:cNvPr>
            <p:cNvGrpSpPr/>
            <p:nvPr/>
          </p:nvGrpSpPr>
          <p:grpSpPr>
            <a:xfrm>
              <a:off x="6911193" y="5338128"/>
              <a:ext cx="581497" cy="758633"/>
              <a:chOff x="8147700" y="4785217"/>
              <a:chExt cx="1103738" cy="1439960"/>
            </a:xfrm>
          </p:grpSpPr>
          <p:sp>
            <p:nvSpPr>
              <p:cNvPr id="730" name="四角形: 角を丸くする 729">
                <a:extLst>
                  <a:ext uri="{FF2B5EF4-FFF2-40B4-BE49-F238E27FC236}">
                    <a16:creationId xmlns:a16="http://schemas.microsoft.com/office/drawing/2014/main" id="{6F9BBBB3-32CA-4E1B-8042-4EDD814262D6}"/>
                  </a:ext>
                </a:extLst>
              </p:cNvPr>
              <p:cNvSpPr/>
              <p:nvPr/>
            </p:nvSpPr>
            <p:spPr bwMode="auto">
              <a:xfrm rot="3600000">
                <a:off x="9027420" y="5280069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1" name="四角形: 角を丸くする 730">
                <a:extLst>
                  <a:ext uri="{FF2B5EF4-FFF2-40B4-BE49-F238E27FC236}">
                    <a16:creationId xmlns:a16="http://schemas.microsoft.com/office/drawing/2014/main" id="{C7A8EA38-2347-46E2-978D-C9F438843149}"/>
                  </a:ext>
                </a:extLst>
              </p:cNvPr>
              <p:cNvSpPr/>
              <p:nvPr/>
            </p:nvSpPr>
            <p:spPr bwMode="auto">
              <a:xfrm>
                <a:off x="8877516" y="5702992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E8C9C789-6D56-40F2-AAED-05A9624AD371}"/>
                  </a:ext>
                </a:extLst>
              </p:cNvPr>
              <p:cNvSpPr/>
              <p:nvPr/>
            </p:nvSpPr>
            <p:spPr bwMode="auto">
              <a:xfrm>
                <a:off x="8877516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EF63626D-0704-4259-99B8-859A584BD401}"/>
                  </a:ext>
                </a:extLst>
              </p:cNvPr>
              <p:cNvSpPr/>
              <p:nvPr/>
            </p:nvSpPr>
            <p:spPr bwMode="auto">
              <a:xfrm>
                <a:off x="8147700" y="4785217"/>
                <a:ext cx="1103738" cy="1412830"/>
              </a:xfrm>
              <a:custGeom>
                <a:avLst/>
                <a:gdLst>
                  <a:gd name="connsiteX0" fmla="*/ 336720 w 1103738"/>
                  <a:gd name="connsiteY0" fmla="*/ 0 h 1412830"/>
                  <a:gd name="connsiteX1" fmla="*/ 418612 w 1103738"/>
                  <a:gd name="connsiteY1" fmla="*/ 81892 h 1412830"/>
                  <a:gd name="connsiteX2" fmla="*/ 418612 w 1103738"/>
                  <a:gd name="connsiteY2" fmla="*/ 135556 h 1412830"/>
                  <a:gd name="connsiteX3" fmla="*/ 425961 w 1103738"/>
                  <a:gd name="connsiteY3" fmla="*/ 134815 h 1412830"/>
                  <a:gd name="connsiteX4" fmla="*/ 497716 w 1103738"/>
                  <a:gd name="connsiteY4" fmla="*/ 134815 h 1412830"/>
                  <a:gd name="connsiteX5" fmla="*/ 497716 w 1103738"/>
                  <a:gd name="connsiteY5" fmla="*/ 81892 h 1412830"/>
                  <a:gd name="connsiteX6" fmla="*/ 579608 w 1103738"/>
                  <a:gd name="connsiteY6" fmla="*/ 0 h 1412830"/>
                  <a:gd name="connsiteX7" fmla="*/ 661500 w 1103738"/>
                  <a:gd name="connsiteY7" fmla="*/ 81892 h 1412830"/>
                  <a:gd name="connsiteX8" fmla="*/ 661500 w 1103738"/>
                  <a:gd name="connsiteY8" fmla="*/ 134815 h 1412830"/>
                  <a:gd name="connsiteX9" fmla="*/ 790279 w 1103738"/>
                  <a:gd name="connsiteY9" fmla="*/ 134815 h 1412830"/>
                  <a:gd name="connsiteX10" fmla="*/ 1103738 w 1103738"/>
                  <a:gd name="connsiteY10" fmla="*/ 448274 h 1412830"/>
                  <a:gd name="connsiteX11" fmla="*/ 1103738 w 1103738"/>
                  <a:gd name="connsiteY11" fmla="*/ 855816 h 1412830"/>
                  <a:gd name="connsiteX12" fmla="*/ 1050204 w 1103738"/>
                  <a:gd name="connsiteY12" fmla="*/ 1031074 h 1412830"/>
                  <a:gd name="connsiteX13" fmla="*/ 1015392 w 1103738"/>
                  <a:gd name="connsiteY13" fmla="*/ 1073267 h 1412830"/>
                  <a:gd name="connsiteX14" fmla="*/ 1015392 w 1103738"/>
                  <a:gd name="connsiteY14" fmla="*/ 1379273 h 1412830"/>
                  <a:gd name="connsiteX15" fmla="*/ 981835 w 1103738"/>
                  <a:gd name="connsiteY15" fmla="*/ 1412830 h 1412830"/>
                  <a:gd name="connsiteX16" fmla="*/ 934679 w 1103738"/>
                  <a:gd name="connsiteY16" fmla="*/ 1412830 h 1412830"/>
                  <a:gd name="connsiteX17" fmla="*/ 901122 w 1103738"/>
                  <a:gd name="connsiteY17" fmla="*/ 1379273 h 1412830"/>
                  <a:gd name="connsiteX18" fmla="*/ 901122 w 1103738"/>
                  <a:gd name="connsiteY18" fmla="*/ 1148109 h 1412830"/>
                  <a:gd name="connsiteX19" fmla="*/ 853452 w 1103738"/>
                  <a:gd name="connsiteY19" fmla="*/ 1162907 h 1412830"/>
                  <a:gd name="connsiteX20" fmla="*/ 790279 w 1103738"/>
                  <a:gd name="connsiteY20" fmla="*/ 1169275 h 1412830"/>
                  <a:gd name="connsiteX21" fmla="*/ 596292 w 1103738"/>
                  <a:gd name="connsiteY21" fmla="*/ 1169275 h 1412830"/>
                  <a:gd name="connsiteX22" fmla="*/ 596292 w 1103738"/>
                  <a:gd name="connsiteY22" fmla="*/ 1379273 h 1412830"/>
                  <a:gd name="connsiteX23" fmla="*/ 562735 w 1103738"/>
                  <a:gd name="connsiteY23" fmla="*/ 1412830 h 1412830"/>
                  <a:gd name="connsiteX24" fmla="*/ 515579 w 1103738"/>
                  <a:gd name="connsiteY24" fmla="*/ 1412830 h 1412830"/>
                  <a:gd name="connsiteX25" fmla="*/ 482022 w 1103738"/>
                  <a:gd name="connsiteY25" fmla="*/ 1379273 h 1412830"/>
                  <a:gd name="connsiteX26" fmla="*/ 482022 w 1103738"/>
                  <a:gd name="connsiteY26" fmla="*/ 1169275 h 1412830"/>
                  <a:gd name="connsiteX27" fmla="*/ 425961 w 1103738"/>
                  <a:gd name="connsiteY27" fmla="*/ 1169275 h 1412830"/>
                  <a:gd name="connsiteX28" fmla="*/ 413127 w 1103738"/>
                  <a:gd name="connsiteY28" fmla="*/ 1167981 h 1412830"/>
                  <a:gd name="connsiteX29" fmla="*/ 413127 w 1103738"/>
                  <a:gd name="connsiteY29" fmla="*/ 1379273 h 1412830"/>
                  <a:gd name="connsiteX30" fmla="*/ 379570 w 1103738"/>
                  <a:gd name="connsiteY30" fmla="*/ 1412830 h 1412830"/>
                  <a:gd name="connsiteX31" fmla="*/ 332414 w 1103738"/>
                  <a:gd name="connsiteY31" fmla="*/ 1412830 h 1412830"/>
                  <a:gd name="connsiteX32" fmla="*/ 298857 w 1103738"/>
                  <a:gd name="connsiteY32" fmla="*/ 1379273 h 1412830"/>
                  <a:gd name="connsiteX33" fmla="*/ 298857 w 1103738"/>
                  <a:gd name="connsiteY33" fmla="*/ 1169274 h 1412830"/>
                  <a:gd name="connsiteX34" fmla="*/ 145959 w 1103738"/>
                  <a:gd name="connsiteY34" fmla="*/ 1169274 h 1412830"/>
                  <a:gd name="connsiteX35" fmla="*/ 0 w 1103738"/>
                  <a:gd name="connsiteY35" fmla="*/ 1023315 h 1412830"/>
                  <a:gd name="connsiteX36" fmla="*/ 0 w 1103738"/>
                  <a:gd name="connsiteY36" fmla="*/ 820408 h 1412830"/>
                  <a:gd name="connsiteX37" fmla="*/ 89145 w 1103738"/>
                  <a:gd name="connsiteY37" fmla="*/ 685919 h 1412830"/>
                  <a:gd name="connsiteX38" fmla="*/ 112502 w 1103738"/>
                  <a:gd name="connsiteY38" fmla="*/ 681204 h 1412830"/>
                  <a:gd name="connsiteX39" fmla="*/ 112502 w 1103738"/>
                  <a:gd name="connsiteY39" fmla="*/ 448274 h 1412830"/>
                  <a:gd name="connsiteX40" fmla="*/ 250703 w 1103738"/>
                  <a:gd name="connsiteY40" fmla="*/ 188349 h 1412830"/>
                  <a:gd name="connsiteX41" fmla="*/ 254828 w 1103738"/>
                  <a:gd name="connsiteY41" fmla="*/ 186110 h 1412830"/>
                  <a:gd name="connsiteX42" fmla="*/ 254828 w 1103738"/>
                  <a:gd name="connsiteY42" fmla="*/ 81892 h 1412830"/>
                  <a:gd name="connsiteX43" fmla="*/ 336720 w 1103738"/>
                  <a:gd name="connsiteY43" fmla="*/ 0 h 1412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103738" h="1412830">
                    <a:moveTo>
                      <a:pt x="336720" y="0"/>
                    </a:moveTo>
                    <a:cubicBezTo>
                      <a:pt x="381948" y="0"/>
                      <a:pt x="418612" y="36664"/>
                      <a:pt x="418612" y="81892"/>
                    </a:cubicBezTo>
                    <a:lnTo>
                      <a:pt x="418612" y="135556"/>
                    </a:lnTo>
                    <a:lnTo>
                      <a:pt x="425961" y="134815"/>
                    </a:lnTo>
                    <a:lnTo>
                      <a:pt x="497716" y="134815"/>
                    </a:lnTo>
                    <a:lnTo>
                      <a:pt x="497716" y="81892"/>
                    </a:lnTo>
                    <a:cubicBezTo>
                      <a:pt x="497716" y="36664"/>
                      <a:pt x="534380" y="0"/>
                      <a:pt x="579608" y="0"/>
                    </a:cubicBezTo>
                    <a:cubicBezTo>
                      <a:pt x="624836" y="0"/>
                      <a:pt x="661500" y="36664"/>
                      <a:pt x="661500" y="81892"/>
                    </a:cubicBezTo>
                    <a:lnTo>
                      <a:pt x="661500" y="134815"/>
                    </a:lnTo>
                    <a:lnTo>
                      <a:pt x="790279" y="134815"/>
                    </a:lnTo>
                    <a:cubicBezTo>
                      <a:pt x="963398" y="134815"/>
                      <a:pt x="1103738" y="275155"/>
                      <a:pt x="1103738" y="448274"/>
                    </a:cubicBezTo>
                    <a:lnTo>
                      <a:pt x="1103738" y="855816"/>
                    </a:lnTo>
                    <a:cubicBezTo>
                      <a:pt x="1103738" y="920736"/>
                      <a:pt x="1084003" y="981046"/>
                      <a:pt x="1050204" y="1031074"/>
                    </a:cubicBezTo>
                    <a:lnTo>
                      <a:pt x="1015392" y="1073267"/>
                    </a:lnTo>
                    <a:lnTo>
                      <a:pt x="1015392" y="1379273"/>
                    </a:lnTo>
                    <a:cubicBezTo>
                      <a:pt x="1015392" y="1397806"/>
                      <a:pt x="1000368" y="1412830"/>
                      <a:pt x="981835" y="1412830"/>
                    </a:cubicBezTo>
                    <a:lnTo>
                      <a:pt x="934679" y="1412830"/>
                    </a:lnTo>
                    <a:cubicBezTo>
                      <a:pt x="916146" y="1412830"/>
                      <a:pt x="901122" y="1397806"/>
                      <a:pt x="901122" y="1379273"/>
                    </a:cubicBezTo>
                    <a:lnTo>
                      <a:pt x="901122" y="1148109"/>
                    </a:lnTo>
                    <a:lnTo>
                      <a:pt x="853452" y="1162907"/>
                    </a:lnTo>
                    <a:cubicBezTo>
                      <a:pt x="833047" y="1167082"/>
                      <a:pt x="811919" y="1169275"/>
                      <a:pt x="790279" y="1169275"/>
                    </a:cubicBezTo>
                    <a:lnTo>
                      <a:pt x="596292" y="1169275"/>
                    </a:lnTo>
                    <a:lnTo>
                      <a:pt x="596292" y="1379273"/>
                    </a:lnTo>
                    <a:cubicBezTo>
                      <a:pt x="596292" y="1397806"/>
                      <a:pt x="581268" y="1412830"/>
                      <a:pt x="562735" y="1412830"/>
                    </a:cubicBezTo>
                    <a:lnTo>
                      <a:pt x="515579" y="1412830"/>
                    </a:lnTo>
                    <a:cubicBezTo>
                      <a:pt x="497046" y="1412830"/>
                      <a:pt x="482022" y="1397806"/>
                      <a:pt x="482022" y="1379273"/>
                    </a:cubicBezTo>
                    <a:lnTo>
                      <a:pt x="482022" y="1169275"/>
                    </a:lnTo>
                    <a:lnTo>
                      <a:pt x="425961" y="1169275"/>
                    </a:lnTo>
                    <a:lnTo>
                      <a:pt x="413127" y="1167981"/>
                    </a:lnTo>
                    <a:lnTo>
                      <a:pt x="413127" y="1379273"/>
                    </a:lnTo>
                    <a:cubicBezTo>
                      <a:pt x="413127" y="1397806"/>
                      <a:pt x="398103" y="1412830"/>
                      <a:pt x="379570" y="1412830"/>
                    </a:cubicBezTo>
                    <a:lnTo>
                      <a:pt x="332414" y="1412830"/>
                    </a:lnTo>
                    <a:cubicBezTo>
                      <a:pt x="313881" y="1412830"/>
                      <a:pt x="298857" y="1397806"/>
                      <a:pt x="298857" y="1379273"/>
                    </a:cubicBezTo>
                    <a:lnTo>
                      <a:pt x="298857" y="1169274"/>
                    </a:lnTo>
                    <a:lnTo>
                      <a:pt x="145959" y="1169274"/>
                    </a:lnTo>
                    <a:cubicBezTo>
                      <a:pt x="65348" y="1169274"/>
                      <a:pt x="0" y="1103926"/>
                      <a:pt x="0" y="1023315"/>
                    </a:cubicBezTo>
                    <a:lnTo>
                      <a:pt x="0" y="820408"/>
                    </a:lnTo>
                    <a:cubicBezTo>
                      <a:pt x="0" y="759950"/>
                      <a:pt x="36759" y="708077"/>
                      <a:pt x="89145" y="685919"/>
                    </a:cubicBezTo>
                    <a:lnTo>
                      <a:pt x="112502" y="681204"/>
                    </a:lnTo>
                    <a:lnTo>
                      <a:pt x="112502" y="448274"/>
                    </a:lnTo>
                    <a:cubicBezTo>
                      <a:pt x="112502" y="340075"/>
                      <a:pt x="167322" y="244680"/>
                      <a:pt x="250703" y="188349"/>
                    </a:cubicBezTo>
                    <a:lnTo>
                      <a:pt x="254828" y="186110"/>
                    </a:lnTo>
                    <a:lnTo>
                      <a:pt x="254828" y="81892"/>
                    </a:lnTo>
                    <a:cubicBezTo>
                      <a:pt x="254828" y="36664"/>
                      <a:pt x="291492" y="0"/>
                      <a:pt x="33672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3D526892-BA88-4EA6-A5D8-3C79152723EC}"/>
                  </a:ext>
                </a:extLst>
              </p:cNvPr>
              <p:cNvSpPr/>
              <p:nvPr/>
            </p:nvSpPr>
            <p:spPr bwMode="auto">
              <a:xfrm>
                <a:off x="9048822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C7F6260B-3C7F-4215-8042-6982DCF9FA7C}"/>
                  </a:ext>
                </a:extLst>
              </p:cNvPr>
              <p:cNvSpPr/>
              <p:nvPr/>
            </p:nvSpPr>
            <p:spPr bwMode="auto">
              <a:xfrm>
                <a:off x="8446557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621628C9-5FB2-49A2-9656-8FBD7A1D36FA}"/>
                  </a:ext>
                </a:extLst>
              </p:cNvPr>
              <p:cNvSpPr/>
              <p:nvPr/>
            </p:nvSpPr>
            <p:spPr bwMode="auto">
              <a:xfrm>
                <a:off x="8629722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7" name="四角形: 角を丸くする 736">
                <a:extLst>
                  <a:ext uri="{FF2B5EF4-FFF2-40B4-BE49-F238E27FC236}">
                    <a16:creationId xmlns:a16="http://schemas.microsoft.com/office/drawing/2014/main" id="{4B91D1C0-66A2-4608-BE65-DE36AE41A2A6}"/>
                  </a:ext>
                </a:extLst>
              </p:cNvPr>
              <p:cNvSpPr/>
              <p:nvPr/>
            </p:nvSpPr>
            <p:spPr bwMode="auto">
              <a:xfrm>
                <a:off x="8235024" y="5788818"/>
                <a:ext cx="71067" cy="9419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8" name="四角形: 角を丸くする 737">
                <a:extLst>
                  <a:ext uri="{FF2B5EF4-FFF2-40B4-BE49-F238E27FC236}">
                    <a16:creationId xmlns:a16="http://schemas.microsoft.com/office/drawing/2014/main" id="{E691A5FD-969E-4728-9425-3B4742C7FF56}"/>
                  </a:ext>
                </a:extLst>
              </p:cNvPr>
              <p:cNvSpPr/>
              <p:nvPr/>
            </p:nvSpPr>
            <p:spPr bwMode="auto">
              <a:xfrm>
                <a:off x="8353098" y="5788818"/>
                <a:ext cx="71067" cy="9419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9" name="四角形: 角を丸くする 738">
                <a:extLst>
                  <a:ext uri="{FF2B5EF4-FFF2-40B4-BE49-F238E27FC236}">
                    <a16:creationId xmlns:a16="http://schemas.microsoft.com/office/drawing/2014/main" id="{86B14AC0-DB9E-49B6-9936-1198C0281834}"/>
                  </a:ext>
                </a:extLst>
              </p:cNvPr>
              <p:cNvSpPr/>
              <p:nvPr/>
            </p:nvSpPr>
            <p:spPr bwMode="auto">
              <a:xfrm>
                <a:off x="8344195" y="5287903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0" name="四角形: 角を丸くする 739">
                <a:extLst>
                  <a:ext uri="{FF2B5EF4-FFF2-40B4-BE49-F238E27FC236}">
                    <a16:creationId xmlns:a16="http://schemas.microsoft.com/office/drawing/2014/main" id="{B9992D75-EEE4-48CD-ACED-FFC486817C6A}"/>
                  </a:ext>
                </a:extLst>
              </p:cNvPr>
              <p:cNvSpPr/>
              <p:nvPr/>
            </p:nvSpPr>
            <p:spPr bwMode="auto">
              <a:xfrm>
                <a:off x="8515645" y="5287903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62FFE950-825C-4534-B1FF-77A56497E07A}"/>
                  </a:ext>
                </a:extLst>
              </p:cNvPr>
              <p:cNvSpPr/>
              <p:nvPr/>
            </p:nvSpPr>
            <p:spPr bwMode="auto">
              <a:xfrm>
                <a:off x="8800574" y="4958233"/>
                <a:ext cx="310090" cy="188817"/>
              </a:xfrm>
              <a:custGeom>
                <a:avLst/>
                <a:gdLst>
                  <a:gd name="connsiteX0" fmla="*/ 277365 w 554730"/>
                  <a:gd name="connsiteY0" fmla="*/ 142875 h 188817"/>
                  <a:gd name="connsiteX1" fmla="*/ 534708 w 554730"/>
                  <a:gd name="connsiteY1" fmla="*/ 160968 h 188817"/>
                  <a:gd name="connsiteX2" fmla="*/ 554730 w 554730"/>
                  <a:gd name="connsiteY2" fmla="*/ 165846 h 188817"/>
                  <a:gd name="connsiteX3" fmla="*/ 534708 w 554730"/>
                  <a:gd name="connsiteY3" fmla="*/ 170724 h 188817"/>
                  <a:gd name="connsiteX4" fmla="*/ 277365 w 554730"/>
                  <a:gd name="connsiteY4" fmla="*/ 188817 h 188817"/>
                  <a:gd name="connsiteX5" fmla="*/ 20022 w 554730"/>
                  <a:gd name="connsiteY5" fmla="*/ 170724 h 188817"/>
                  <a:gd name="connsiteX6" fmla="*/ 0 w 554730"/>
                  <a:gd name="connsiteY6" fmla="*/ 165846 h 188817"/>
                  <a:gd name="connsiteX7" fmla="*/ 20022 w 554730"/>
                  <a:gd name="connsiteY7" fmla="*/ 160968 h 188817"/>
                  <a:gd name="connsiteX8" fmla="*/ 277365 w 554730"/>
                  <a:gd name="connsiteY8" fmla="*/ 142875 h 188817"/>
                  <a:gd name="connsiteX9" fmla="*/ 277365 w 554730"/>
                  <a:gd name="connsiteY9" fmla="*/ 71437 h 188817"/>
                  <a:gd name="connsiteX10" fmla="*/ 534708 w 554730"/>
                  <a:gd name="connsiteY10" fmla="*/ 89530 h 188817"/>
                  <a:gd name="connsiteX11" fmla="*/ 554730 w 554730"/>
                  <a:gd name="connsiteY11" fmla="*/ 94408 h 188817"/>
                  <a:gd name="connsiteX12" fmla="*/ 534708 w 554730"/>
                  <a:gd name="connsiteY12" fmla="*/ 99286 h 188817"/>
                  <a:gd name="connsiteX13" fmla="*/ 277365 w 554730"/>
                  <a:gd name="connsiteY13" fmla="*/ 117379 h 188817"/>
                  <a:gd name="connsiteX14" fmla="*/ 20022 w 554730"/>
                  <a:gd name="connsiteY14" fmla="*/ 99286 h 188817"/>
                  <a:gd name="connsiteX15" fmla="*/ 0 w 554730"/>
                  <a:gd name="connsiteY15" fmla="*/ 94408 h 188817"/>
                  <a:gd name="connsiteX16" fmla="*/ 20022 w 554730"/>
                  <a:gd name="connsiteY16" fmla="*/ 89530 h 188817"/>
                  <a:gd name="connsiteX17" fmla="*/ 277365 w 554730"/>
                  <a:gd name="connsiteY17" fmla="*/ 71437 h 188817"/>
                  <a:gd name="connsiteX18" fmla="*/ 277365 w 554730"/>
                  <a:gd name="connsiteY18" fmla="*/ 0 h 188817"/>
                  <a:gd name="connsiteX19" fmla="*/ 534708 w 554730"/>
                  <a:gd name="connsiteY19" fmla="*/ 18093 h 188817"/>
                  <a:gd name="connsiteX20" fmla="*/ 554730 w 554730"/>
                  <a:gd name="connsiteY20" fmla="*/ 22971 h 188817"/>
                  <a:gd name="connsiteX21" fmla="*/ 534708 w 554730"/>
                  <a:gd name="connsiteY21" fmla="*/ 27849 h 188817"/>
                  <a:gd name="connsiteX22" fmla="*/ 277365 w 554730"/>
                  <a:gd name="connsiteY22" fmla="*/ 45942 h 188817"/>
                  <a:gd name="connsiteX23" fmla="*/ 20022 w 554730"/>
                  <a:gd name="connsiteY23" fmla="*/ 27849 h 188817"/>
                  <a:gd name="connsiteX24" fmla="*/ 0 w 554730"/>
                  <a:gd name="connsiteY24" fmla="*/ 22971 h 188817"/>
                  <a:gd name="connsiteX25" fmla="*/ 20022 w 554730"/>
                  <a:gd name="connsiteY25" fmla="*/ 18093 h 188817"/>
                  <a:gd name="connsiteX26" fmla="*/ 277365 w 554730"/>
                  <a:gd name="connsiteY26" fmla="*/ 0 h 188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54730" h="188817">
                    <a:moveTo>
                      <a:pt x="277365" y="142875"/>
                    </a:moveTo>
                    <a:cubicBezTo>
                      <a:pt x="384490" y="142875"/>
                      <a:pt x="478937" y="150052"/>
                      <a:pt x="534708" y="160968"/>
                    </a:cubicBezTo>
                    <a:lnTo>
                      <a:pt x="554730" y="165846"/>
                    </a:lnTo>
                    <a:lnTo>
                      <a:pt x="534708" y="170724"/>
                    </a:lnTo>
                    <a:cubicBezTo>
                      <a:pt x="478937" y="181640"/>
                      <a:pt x="384490" y="188817"/>
                      <a:pt x="277365" y="188817"/>
                    </a:cubicBezTo>
                    <a:cubicBezTo>
                      <a:pt x="170241" y="188817"/>
                      <a:pt x="75794" y="181640"/>
                      <a:pt x="20022" y="170724"/>
                    </a:cubicBezTo>
                    <a:lnTo>
                      <a:pt x="0" y="165846"/>
                    </a:lnTo>
                    <a:lnTo>
                      <a:pt x="20022" y="160968"/>
                    </a:lnTo>
                    <a:cubicBezTo>
                      <a:pt x="75794" y="150052"/>
                      <a:pt x="170241" y="142875"/>
                      <a:pt x="277365" y="142875"/>
                    </a:cubicBezTo>
                    <a:close/>
                    <a:moveTo>
                      <a:pt x="277365" y="71437"/>
                    </a:moveTo>
                    <a:cubicBezTo>
                      <a:pt x="384490" y="71437"/>
                      <a:pt x="478937" y="78614"/>
                      <a:pt x="534708" y="89530"/>
                    </a:cubicBezTo>
                    <a:lnTo>
                      <a:pt x="554730" y="94408"/>
                    </a:lnTo>
                    <a:lnTo>
                      <a:pt x="534708" y="99286"/>
                    </a:lnTo>
                    <a:cubicBezTo>
                      <a:pt x="478937" y="110202"/>
                      <a:pt x="384490" y="117379"/>
                      <a:pt x="277365" y="117379"/>
                    </a:cubicBezTo>
                    <a:cubicBezTo>
                      <a:pt x="170241" y="117379"/>
                      <a:pt x="75794" y="110202"/>
                      <a:pt x="20022" y="99286"/>
                    </a:cubicBezTo>
                    <a:lnTo>
                      <a:pt x="0" y="94408"/>
                    </a:lnTo>
                    <a:lnTo>
                      <a:pt x="20022" y="89530"/>
                    </a:lnTo>
                    <a:cubicBezTo>
                      <a:pt x="75794" y="78614"/>
                      <a:pt x="170241" y="71437"/>
                      <a:pt x="277365" y="71437"/>
                    </a:cubicBezTo>
                    <a:close/>
                    <a:moveTo>
                      <a:pt x="277365" y="0"/>
                    </a:moveTo>
                    <a:cubicBezTo>
                      <a:pt x="384490" y="0"/>
                      <a:pt x="478937" y="7177"/>
                      <a:pt x="534708" y="18093"/>
                    </a:cubicBezTo>
                    <a:lnTo>
                      <a:pt x="554730" y="22971"/>
                    </a:lnTo>
                    <a:lnTo>
                      <a:pt x="534708" y="27849"/>
                    </a:lnTo>
                    <a:cubicBezTo>
                      <a:pt x="478937" y="38765"/>
                      <a:pt x="384490" y="45942"/>
                      <a:pt x="277365" y="45942"/>
                    </a:cubicBezTo>
                    <a:cubicBezTo>
                      <a:pt x="170241" y="45942"/>
                      <a:pt x="75794" y="38765"/>
                      <a:pt x="20022" y="27849"/>
                    </a:cubicBezTo>
                    <a:lnTo>
                      <a:pt x="0" y="22971"/>
                    </a:lnTo>
                    <a:lnTo>
                      <a:pt x="20022" y="18093"/>
                    </a:lnTo>
                    <a:cubicBezTo>
                      <a:pt x="75794" y="7177"/>
                      <a:pt x="170241" y="0"/>
                      <a:pt x="2773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56" name="グループ化 755">
            <a:extLst>
              <a:ext uri="{FF2B5EF4-FFF2-40B4-BE49-F238E27FC236}">
                <a16:creationId xmlns:a16="http://schemas.microsoft.com/office/drawing/2014/main" id="{E377C1DF-3252-4318-BFA9-11EACBE15481}"/>
              </a:ext>
            </a:extLst>
          </p:cNvPr>
          <p:cNvGrpSpPr/>
          <p:nvPr/>
        </p:nvGrpSpPr>
        <p:grpSpPr>
          <a:xfrm>
            <a:off x="4069861" y="4885675"/>
            <a:ext cx="1752837" cy="1279928"/>
            <a:chOff x="4069861" y="4885675"/>
            <a:chExt cx="1752837" cy="1279928"/>
          </a:xfrm>
        </p:grpSpPr>
        <p:grpSp>
          <p:nvGrpSpPr>
            <p:cNvPr id="757" name="グループ化 756">
              <a:extLst>
                <a:ext uri="{FF2B5EF4-FFF2-40B4-BE49-F238E27FC236}">
                  <a16:creationId xmlns:a16="http://schemas.microsoft.com/office/drawing/2014/main" id="{86B54F31-7650-429E-A35B-A7BFF657E093}"/>
                </a:ext>
              </a:extLst>
            </p:cNvPr>
            <p:cNvGrpSpPr/>
            <p:nvPr/>
          </p:nvGrpSpPr>
          <p:grpSpPr>
            <a:xfrm>
              <a:off x="4069861" y="4885675"/>
              <a:ext cx="1496060" cy="1184739"/>
              <a:chOff x="2279511" y="4785217"/>
              <a:chExt cx="1789105" cy="1416803"/>
            </a:xfrm>
          </p:grpSpPr>
          <p:sp>
            <p:nvSpPr>
              <p:cNvPr id="773" name="月 772">
                <a:extLst>
                  <a:ext uri="{FF2B5EF4-FFF2-40B4-BE49-F238E27FC236}">
                    <a16:creationId xmlns:a16="http://schemas.microsoft.com/office/drawing/2014/main" id="{61044CC5-248E-4F3D-AF6E-2CF3BCA3CCA7}"/>
                  </a:ext>
                </a:extLst>
              </p:cNvPr>
              <p:cNvSpPr/>
              <p:nvPr/>
            </p:nvSpPr>
            <p:spPr bwMode="auto">
              <a:xfrm rot="18900000">
                <a:off x="2279511" y="5517744"/>
                <a:ext cx="208481" cy="416961"/>
              </a:xfrm>
              <a:prstGeom prst="moon">
                <a:avLst/>
              </a:pr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4" name="四角形: 角を丸くする 773">
                <a:extLst>
                  <a:ext uri="{FF2B5EF4-FFF2-40B4-BE49-F238E27FC236}">
                    <a16:creationId xmlns:a16="http://schemas.microsoft.com/office/drawing/2014/main" id="{63579A9F-3275-4936-8E57-3F03226E8FAF}"/>
                  </a:ext>
                </a:extLst>
              </p:cNvPr>
              <p:cNvSpPr/>
              <p:nvPr/>
            </p:nvSpPr>
            <p:spPr bwMode="auto">
              <a:xfrm rot="20700000">
                <a:off x="3713307" y="5280072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5" name="四角形: 角を丸くする 774">
                <a:extLst>
                  <a:ext uri="{FF2B5EF4-FFF2-40B4-BE49-F238E27FC236}">
                    <a16:creationId xmlns:a16="http://schemas.microsoft.com/office/drawing/2014/main" id="{FBAB3D34-12ED-4FEA-9959-480AEA593F49}"/>
                  </a:ext>
                </a:extLst>
              </p:cNvPr>
              <p:cNvSpPr/>
              <p:nvPr/>
            </p:nvSpPr>
            <p:spPr bwMode="auto">
              <a:xfrm rot="1800000">
                <a:off x="2746822" y="4785217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6" name="四角形: 角を丸くする 775">
                <a:extLst>
                  <a:ext uri="{FF2B5EF4-FFF2-40B4-BE49-F238E27FC236}">
                    <a16:creationId xmlns:a16="http://schemas.microsoft.com/office/drawing/2014/main" id="{DDBE8AF2-3287-44F3-9411-2E3C52D4959B}"/>
                  </a:ext>
                </a:extLst>
              </p:cNvPr>
              <p:cNvSpPr/>
              <p:nvPr/>
            </p:nvSpPr>
            <p:spPr bwMode="auto">
              <a:xfrm rot="18900000">
                <a:off x="3412800" y="570696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91BACB3C-5179-4724-9C95-01B4DAE93F20}"/>
                  </a:ext>
                </a:extLst>
              </p:cNvPr>
              <p:cNvSpPr/>
              <p:nvPr/>
            </p:nvSpPr>
            <p:spPr bwMode="auto">
              <a:xfrm rot="18900000">
                <a:off x="3569967" y="605926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5C4843D2-7978-4ED1-82F5-484177DE1427}"/>
                  </a:ext>
                </a:extLst>
              </p:cNvPr>
              <p:cNvSpPr/>
              <p:nvPr/>
            </p:nvSpPr>
            <p:spPr bwMode="auto">
              <a:xfrm>
                <a:off x="2358426" y="4792294"/>
                <a:ext cx="1533554" cy="1363727"/>
              </a:xfrm>
              <a:custGeom>
                <a:avLst/>
                <a:gdLst>
                  <a:gd name="connsiteX0" fmla="*/ 756664 w 1533554"/>
                  <a:gd name="connsiteY0" fmla="*/ 620 h 1363727"/>
                  <a:gd name="connsiteX1" fmla="*/ 787488 w 1533554"/>
                  <a:gd name="connsiteY1" fmla="*/ 10985 h 1363727"/>
                  <a:gd name="connsiteX2" fmla="*/ 817462 w 1533554"/>
                  <a:gd name="connsiteY2" fmla="*/ 122851 h 1363727"/>
                  <a:gd name="connsiteX3" fmla="*/ 814641 w 1533554"/>
                  <a:gd name="connsiteY3" fmla="*/ 127738 h 1363727"/>
                  <a:gd name="connsiteX4" fmla="*/ 1357648 w 1533554"/>
                  <a:gd name="connsiteY4" fmla="*/ 127738 h 1363727"/>
                  <a:gd name="connsiteX5" fmla="*/ 1530171 w 1533554"/>
                  <a:gd name="connsiteY5" fmla="*/ 300261 h 1363727"/>
                  <a:gd name="connsiteX6" fmla="*/ 1530171 w 1533554"/>
                  <a:gd name="connsiteY6" fmla="*/ 990330 h 1363727"/>
                  <a:gd name="connsiteX7" fmla="*/ 1424802 w 1533554"/>
                  <a:gd name="connsiteY7" fmla="*/ 1149295 h 1363727"/>
                  <a:gd name="connsiteX8" fmla="*/ 1404102 w 1533554"/>
                  <a:gd name="connsiteY8" fmla="*/ 1153474 h 1363727"/>
                  <a:gd name="connsiteX9" fmla="*/ 1523726 w 1533554"/>
                  <a:gd name="connsiteY9" fmla="*/ 1273098 h 1363727"/>
                  <a:gd name="connsiteX10" fmla="*/ 1523726 w 1533554"/>
                  <a:gd name="connsiteY10" fmla="*/ 1320555 h 1363727"/>
                  <a:gd name="connsiteX11" fmla="*/ 1490381 w 1533554"/>
                  <a:gd name="connsiteY11" fmla="*/ 1353899 h 1363727"/>
                  <a:gd name="connsiteX12" fmla="*/ 1442925 w 1533554"/>
                  <a:gd name="connsiteY12" fmla="*/ 1353899 h 1363727"/>
                  <a:gd name="connsiteX13" fmla="*/ 1251879 w 1533554"/>
                  <a:gd name="connsiteY13" fmla="*/ 1162853 h 1363727"/>
                  <a:gd name="connsiteX14" fmla="*/ 793181 w 1533554"/>
                  <a:gd name="connsiteY14" fmla="*/ 1162853 h 1363727"/>
                  <a:gd name="connsiteX15" fmla="*/ 602135 w 1533554"/>
                  <a:gd name="connsiteY15" fmla="*/ 1353899 h 1363727"/>
                  <a:gd name="connsiteX16" fmla="*/ 554678 w 1533554"/>
                  <a:gd name="connsiteY16" fmla="*/ 1353899 h 1363727"/>
                  <a:gd name="connsiteX17" fmla="*/ 521334 w 1533554"/>
                  <a:gd name="connsiteY17" fmla="*/ 1320555 h 1363727"/>
                  <a:gd name="connsiteX18" fmla="*/ 521334 w 1533554"/>
                  <a:gd name="connsiteY18" fmla="*/ 1273098 h 1363727"/>
                  <a:gd name="connsiteX19" fmla="*/ 631579 w 1533554"/>
                  <a:gd name="connsiteY19" fmla="*/ 1162853 h 1363727"/>
                  <a:gd name="connsiteX20" fmla="*/ 574702 w 1533554"/>
                  <a:gd name="connsiteY20" fmla="*/ 1162853 h 1363727"/>
                  <a:gd name="connsiteX21" fmla="*/ 572665 w 1533554"/>
                  <a:gd name="connsiteY21" fmla="*/ 1162853 h 1363727"/>
                  <a:gd name="connsiteX22" fmla="*/ 381619 w 1533554"/>
                  <a:gd name="connsiteY22" fmla="*/ 1353899 h 1363727"/>
                  <a:gd name="connsiteX23" fmla="*/ 334162 w 1533554"/>
                  <a:gd name="connsiteY23" fmla="*/ 1353899 h 1363727"/>
                  <a:gd name="connsiteX24" fmla="*/ 300818 w 1533554"/>
                  <a:gd name="connsiteY24" fmla="*/ 1320555 h 1363727"/>
                  <a:gd name="connsiteX25" fmla="*/ 300818 w 1533554"/>
                  <a:gd name="connsiteY25" fmla="*/ 1273098 h 1363727"/>
                  <a:gd name="connsiteX26" fmla="*/ 411063 w 1533554"/>
                  <a:gd name="connsiteY26" fmla="*/ 1162853 h 1363727"/>
                  <a:gd name="connsiteX27" fmla="*/ 145378 w 1533554"/>
                  <a:gd name="connsiteY27" fmla="*/ 1162853 h 1363727"/>
                  <a:gd name="connsiteX28" fmla="*/ 0 w 1533554"/>
                  <a:gd name="connsiteY28" fmla="*/ 1017475 h 1363727"/>
                  <a:gd name="connsiteX29" fmla="*/ 0 w 1533554"/>
                  <a:gd name="connsiteY29" fmla="*/ 813176 h 1363727"/>
                  <a:gd name="connsiteX30" fmla="*/ 145378 w 1533554"/>
                  <a:gd name="connsiteY30" fmla="*/ 667798 h 1363727"/>
                  <a:gd name="connsiteX31" fmla="*/ 270031 w 1533554"/>
                  <a:gd name="connsiteY31" fmla="*/ 667798 h 1363727"/>
                  <a:gd name="connsiteX32" fmla="*/ 270031 w 1533554"/>
                  <a:gd name="connsiteY32" fmla="*/ 300261 h 1363727"/>
                  <a:gd name="connsiteX33" fmla="*/ 442554 w 1533554"/>
                  <a:gd name="connsiteY33" fmla="*/ 127738 h 1363727"/>
                  <a:gd name="connsiteX34" fmla="*/ 625519 w 1533554"/>
                  <a:gd name="connsiteY34" fmla="*/ 127738 h 1363727"/>
                  <a:gd name="connsiteX35" fmla="*/ 675621 w 1533554"/>
                  <a:gd name="connsiteY35" fmla="*/ 40959 h 1363727"/>
                  <a:gd name="connsiteX36" fmla="*/ 756664 w 1533554"/>
                  <a:gd name="connsiteY36" fmla="*/ 620 h 1363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533554" h="1363727">
                    <a:moveTo>
                      <a:pt x="756664" y="620"/>
                    </a:moveTo>
                    <a:cubicBezTo>
                      <a:pt x="767221" y="1930"/>
                      <a:pt x="777696" y="5331"/>
                      <a:pt x="787488" y="10985"/>
                    </a:cubicBezTo>
                    <a:cubicBezTo>
                      <a:pt x="826656" y="33599"/>
                      <a:pt x="840076" y="83683"/>
                      <a:pt x="817462" y="122851"/>
                    </a:cubicBezTo>
                    <a:lnTo>
                      <a:pt x="814641" y="127738"/>
                    </a:lnTo>
                    <a:lnTo>
                      <a:pt x="1357648" y="127738"/>
                    </a:lnTo>
                    <a:cubicBezTo>
                      <a:pt x="1452930" y="127738"/>
                      <a:pt x="1530171" y="204979"/>
                      <a:pt x="1530171" y="300261"/>
                    </a:cubicBezTo>
                    <a:lnTo>
                      <a:pt x="1530171" y="990330"/>
                    </a:lnTo>
                    <a:cubicBezTo>
                      <a:pt x="1530171" y="1061792"/>
                      <a:pt x="1486723" y="1123105"/>
                      <a:pt x="1424802" y="1149295"/>
                    </a:cubicBezTo>
                    <a:lnTo>
                      <a:pt x="1404102" y="1153474"/>
                    </a:lnTo>
                    <a:lnTo>
                      <a:pt x="1523726" y="1273098"/>
                    </a:lnTo>
                    <a:cubicBezTo>
                      <a:pt x="1536830" y="1286203"/>
                      <a:pt x="1536830" y="1307450"/>
                      <a:pt x="1523726" y="1320555"/>
                    </a:cubicBezTo>
                    <a:lnTo>
                      <a:pt x="1490381" y="1353899"/>
                    </a:lnTo>
                    <a:cubicBezTo>
                      <a:pt x="1477277" y="1367004"/>
                      <a:pt x="1456029" y="1367004"/>
                      <a:pt x="1442925" y="1353899"/>
                    </a:cubicBezTo>
                    <a:lnTo>
                      <a:pt x="1251879" y="1162853"/>
                    </a:lnTo>
                    <a:lnTo>
                      <a:pt x="793181" y="1162853"/>
                    </a:lnTo>
                    <a:lnTo>
                      <a:pt x="602135" y="1353899"/>
                    </a:lnTo>
                    <a:cubicBezTo>
                      <a:pt x="589030" y="1367004"/>
                      <a:pt x="567783" y="1367004"/>
                      <a:pt x="554678" y="1353899"/>
                    </a:cubicBezTo>
                    <a:lnTo>
                      <a:pt x="521334" y="1320555"/>
                    </a:lnTo>
                    <a:cubicBezTo>
                      <a:pt x="508229" y="1307450"/>
                      <a:pt x="508229" y="1286203"/>
                      <a:pt x="521334" y="1273098"/>
                    </a:cubicBezTo>
                    <a:lnTo>
                      <a:pt x="631579" y="1162853"/>
                    </a:lnTo>
                    <a:lnTo>
                      <a:pt x="574702" y="1162853"/>
                    </a:lnTo>
                    <a:lnTo>
                      <a:pt x="572665" y="1162853"/>
                    </a:lnTo>
                    <a:lnTo>
                      <a:pt x="381619" y="1353899"/>
                    </a:lnTo>
                    <a:cubicBezTo>
                      <a:pt x="368514" y="1367004"/>
                      <a:pt x="347267" y="1367004"/>
                      <a:pt x="334162" y="1353899"/>
                    </a:cubicBezTo>
                    <a:lnTo>
                      <a:pt x="300818" y="1320555"/>
                    </a:lnTo>
                    <a:cubicBezTo>
                      <a:pt x="287713" y="1307450"/>
                      <a:pt x="287713" y="1286203"/>
                      <a:pt x="300818" y="1273098"/>
                    </a:cubicBezTo>
                    <a:lnTo>
                      <a:pt x="411063" y="1162853"/>
                    </a:lnTo>
                    <a:lnTo>
                      <a:pt x="145378" y="1162853"/>
                    </a:lnTo>
                    <a:cubicBezTo>
                      <a:pt x="65088" y="1162853"/>
                      <a:pt x="0" y="1097765"/>
                      <a:pt x="0" y="1017475"/>
                    </a:cubicBezTo>
                    <a:lnTo>
                      <a:pt x="0" y="813176"/>
                    </a:lnTo>
                    <a:cubicBezTo>
                      <a:pt x="0" y="732886"/>
                      <a:pt x="65088" y="667798"/>
                      <a:pt x="145378" y="667798"/>
                    </a:cubicBezTo>
                    <a:lnTo>
                      <a:pt x="270031" y="667798"/>
                    </a:lnTo>
                    <a:lnTo>
                      <a:pt x="270031" y="300261"/>
                    </a:lnTo>
                    <a:cubicBezTo>
                      <a:pt x="270031" y="204979"/>
                      <a:pt x="347272" y="127738"/>
                      <a:pt x="442554" y="127738"/>
                    </a:cubicBezTo>
                    <a:lnTo>
                      <a:pt x="625519" y="127738"/>
                    </a:lnTo>
                    <a:lnTo>
                      <a:pt x="675621" y="40959"/>
                    </a:lnTo>
                    <a:cubicBezTo>
                      <a:pt x="692582" y="11583"/>
                      <a:pt x="724994" y="-3310"/>
                      <a:pt x="756664" y="620"/>
                    </a:cubicBezTo>
                    <a:close/>
                  </a:path>
                </a:pathLst>
              </a:custGeom>
              <a:solidFill>
                <a:srgbClr val="FF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A86C3AF0-6DA4-4A22-BEDF-29CDB14C1D70}"/>
                  </a:ext>
                </a:extLst>
              </p:cNvPr>
              <p:cNvSpPr/>
              <p:nvPr/>
            </p:nvSpPr>
            <p:spPr bwMode="auto">
              <a:xfrm>
                <a:off x="2763472" y="5265257"/>
                <a:ext cx="65242" cy="127429"/>
              </a:xfrm>
              <a:custGeom>
                <a:avLst/>
                <a:gdLst>
                  <a:gd name="connsiteX0" fmla="*/ 0 w 65242"/>
                  <a:gd name="connsiteY0" fmla="*/ 0 h 127429"/>
                  <a:gd name="connsiteX1" fmla="*/ 65242 w 65242"/>
                  <a:gd name="connsiteY1" fmla="*/ 37668 h 127429"/>
                  <a:gd name="connsiteX2" fmla="*/ 65242 w 65242"/>
                  <a:gd name="connsiteY2" fmla="*/ 94808 h 127429"/>
                  <a:gd name="connsiteX3" fmla="*/ 32621 w 65242"/>
                  <a:gd name="connsiteY3" fmla="*/ 127429 h 127429"/>
                  <a:gd name="connsiteX4" fmla="*/ 0 w 65242"/>
                  <a:gd name="connsiteY4" fmla="*/ 94808 h 127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242" h="127429">
                    <a:moveTo>
                      <a:pt x="0" y="0"/>
                    </a:moveTo>
                    <a:lnTo>
                      <a:pt x="65242" y="37668"/>
                    </a:lnTo>
                    <a:lnTo>
                      <a:pt x="65242" y="94808"/>
                    </a:lnTo>
                    <a:cubicBezTo>
                      <a:pt x="65242" y="112824"/>
                      <a:pt x="50637" y="127429"/>
                      <a:pt x="32621" y="127429"/>
                    </a:cubicBezTo>
                    <a:cubicBezTo>
                      <a:pt x="14605" y="127429"/>
                      <a:pt x="0" y="112824"/>
                      <a:pt x="0" y="9480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01129A55-7781-418F-89CC-55FA19277AD9}"/>
                  </a:ext>
                </a:extLst>
              </p:cNvPr>
              <p:cNvSpPr/>
              <p:nvPr/>
            </p:nvSpPr>
            <p:spPr bwMode="auto">
              <a:xfrm>
                <a:off x="2939492" y="5272365"/>
                <a:ext cx="65242" cy="120320"/>
              </a:xfrm>
              <a:custGeom>
                <a:avLst/>
                <a:gdLst>
                  <a:gd name="connsiteX0" fmla="*/ 65242 w 65242"/>
                  <a:gd name="connsiteY0" fmla="*/ 0 h 120320"/>
                  <a:gd name="connsiteX1" fmla="*/ 65242 w 65242"/>
                  <a:gd name="connsiteY1" fmla="*/ 87699 h 120320"/>
                  <a:gd name="connsiteX2" fmla="*/ 32621 w 65242"/>
                  <a:gd name="connsiteY2" fmla="*/ 120320 h 120320"/>
                  <a:gd name="connsiteX3" fmla="*/ 0 w 65242"/>
                  <a:gd name="connsiteY3" fmla="*/ 87699 h 120320"/>
                  <a:gd name="connsiteX4" fmla="*/ 0 w 65242"/>
                  <a:gd name="connsiteY4" fmla="*/ 37668 h 12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242" h="120320">
                    <a:moveTo>
                      <a:pt x="65242" y="0"/>
                    </a:moveTo>
                    <a:lnTo>
                      <a:pt x="65242" y="87699"/>
                    </a:lnTo>
                    <a:cubicBezTo>
                      <a:pt x="65242" y="105715"/>
                      <a:pt x="50637" y="120320"/>
                      <a:pt x="32621" y="120320"/>
                    </a:cubicBezTo>
                    <a:cubicBezTo>
                      <a:pt x="14605" y="120320"/>
                      <a:pt x="0" y="105715"/>
                      <a:pt x="0" y="87699"/>
                    </a:cubicBezTo>
                    <a:lnTo>
                      <a:pt x="0" y="37668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1" name="四角形: 角を丸くする 780">
                <a:extLst>
                  <a:ext uri="{FF2B5EF4-FFF2-40B4-BE49-F238E27FC236}">
                    <a16:creationId xmlns:a16="http://schemas.microsoft.com/office/drawing/2014/main" id="{5BBBE067-FED8-4F2B-8EF0-09BB913CE585}"/>
                  </a:ext>
                </a:extLst>
              </p:cNvPr>
              <p:cNvSpPr/>
              <p:nvPr/>
            </p:nvSpPr>
            <p:spPr bwMode="auto">
              <a:xfrm>
                <a:off x="2440968" y="5730122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2" name="四角形: 角を丸くする 781">
                <a:extLst>
                  <a:ext uri="{FF2B5EF4-FFF2-40B4-BE49-F238E27FC236}">
                    <a16:creationId xmlns:a16="http://schemas.microsoft.com/office/drawing/2014/main" id="{42C38110-B8D6-42EE-954F-A0AF443A0595}"/>
                  </a:ext>
                </a:extLst>
              </p:cNvPr>
              <p:cNvSpPr/>
              <p:nvPr/>
            </p:nvSpPr>
            <p:spPr bwMode="auto">
              <a:xfrm>
                <a:off x="2559042" y="5730122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9EAA38CB-45C8-42D3-9E90-2D3A7D0324F2}"/>
                  </a:ext>
                </a:extLst>
              </p:cNvPr>
              <p:cNvSpPr/>
              <p:nvPr/>
            </p:nvSpPr>
            <p:spPr bwMode="auto">
              <a:xfrm rot="18900000">
                <a:off x="2615966" y="5535207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6240CA6F-6FE7-4FDA-B0D0-4069CB553869}"/>
                  </a:ext>
                </a:extLst>
              </p:cNvPr>
              <p:cNvSpPr/>
              <p:nvPr/>
            </p:nvSpPr>
            <p:spPr bwMode="auto">
              <a:xfrm rot="2700000">
                <a:off x="2857159" y="605926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0FCD0CEA-3AD3-4109-A40C-4228FF82B2D7}"/>
                  </a:ext>
                </a:extLst>
              </p:cNvPr>
              <p:cNvSpPr/>
              <p:nvPr/>
            </p:nvSpPr>
            <p:spPr bwMode="auto">
              <a:xfrm rot="18900000">
                <a:off x="3790484" y="605926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F8948ECB-B47C-40E5-9EEC-46317C44E218}"/>
                  </a:ext>
                </a:extLst>
              </p:cNvPr>
              <p:cNvSpPr/>
              <p:nvPr/>
            </p:nvSpPr>
            <p:spPr bwMode="auto">
              <a:xfrm rot="2700000">
                <a:off x="2636642" y="605926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F725EA7D-CA19-40B0-AD59-B7FC377F739A}"/>
                  </a:ext>
                </a:extLst>
              </p:cNvPr>
              <p:cNvSpPr/>
              <p:nvPr/>
            </p:nvSpPr>
            <p:spPr bwMode="auto">
              <a:xfrm>
                <a:off x="3252172" y="4958233"/>
                <a:ext cx="554730" cy="188817"/>
              </a:xfrm>
              <a:custGeom>
                <a:avLst/>
                <a:gdLst>
                  <a:gd name="connsiteX0" fmla="*/ 277365 w 554730"/>
                  <a:gd name="connsiteY0" fmla="*/ 142875 h 188817"/>
                  <a:gd name="connsiteX1" fmla="*/ 534708 w 554730"/>
                  <a:gd name="connsiteY1" fmla="*/ 160968 h 188817"/>
                  <a:gd name="connsiteX2" fmla="*/ 554730 w 554730"/>
                  <a:gd name="connsiteY2" fmla="*/ 165846 h 188817"/>
                  <a:gd name="connsiteX3" fmla="*/ 534708 w 554730"/>
                  <a:gd name="connsiteY3" fmla="*/ 170724 h 188817"/>
                  <a:gd name="connsiteX4" fmla="*/ 277365 w 554730"/>
                  <a:gd name="connsiteY4" fmla="*/ 188817 h 188817"/>
                  <a:gd name="connsiteX5" fmla="*/ 20022 w 554730"/>
                  <a:gd name="connsiteY5" fmla="*/ 170724 h 188817"/>
                  <a:gd name="connsiteX6" fmla="*/ 0 w 554730"/>
                  <a:gd name="connsiteY6" fmla="*/ 165846 h 188817"/>
                  <a:gd name="connsiteX7" fmla="*/ 20022 w 554730"/>
                  <a:gd name="connsiteY7" fmla="*/ 160968 h 188817"/>
                  <a:gd name="connsiteX8" fmla="*/ 277365 w 554730"/>
                  <a:gd name="connsiteY8" fmla="*/ 142875 h 188817"/>
                  <a:gd name="connsiteX9" fmla="*/ 277365 w 554730"/>
                  <a:gd name="connsiteY9" fmla="*/ 71437 h 188817"/>
                  <a:gd name="connsiteX10" fmla="*/ 534708 w 554730"/>
                  <a:gd name="connsiteY10" fmla="*/ 89530 h 188817"/>
                  <a:gd name="connsiteX11" fmla="*/ 554730 w 554730"/>
                  <a:gd name="connsiteY11" fmla="*/ 94408 h 188817"/>
                  <a:gd name="connsiteX12" fmla="*/ 534708 w 554730"/>
                  <a:gd name="connsiteY12" fmla="*/ 99286 h 188817"/>
                  <a:gd name="connsiteX13" fmla="*/ 277365 w 554730"/>
                  <a:gd name="connsiteY13" fmla="*/ 117379 h 188817"/>
                  <a:gd name="connsiteX14" fmla="*/ 20022 w 554730"/>
                  <a:gd name="connsiteY14" fmla="*/ 99286 h 188817"/>
                  <a:gd name="connsiteX15" fmla="*/ 0 w 554730"/>
                  <a:gd name="connsiteY15" fmla="*/ 94408 h 188817"/>
                  <a:gd name="connsiteX16" fmla="*/ 20022 w 554730"/>
                  <a:gd name="connsiteY16" fmla="*/ 89530 h 188817"/>
                  <a:gd name="connsiteX17" fmla="*/ 277365 w 554730"/>
                  <a:gd name="connsiteY17" fmla="*/ 71437 h 188817"/>
                  <a:gd name="connsiteX18" fmla="*/ 277365 w 554730"/>
                  <a:gd name="connsiteY18" fmla="*/ 0 h 188817"/>
                  <a:gd name="connsiteX19" fmla="*/ 534708 w 554730"/>
                  <a:gd name="connsiteY19" fmla="*/ 18093 h 188817"/>
                  <a:gd name="connsiteX20" fmla="*/ 554730 w 554730"/>
                  <a:gd name="connsiteY20" fmla="*/ 22971 h 188817"/>
                  <a:gd name="connsiteX21" fmla="*/ 534708 w 554730"/>
                  <a:gd name="connsiteY21" fmla="*/ 27849 h 188817"/>
                  <a:gd name="connsiteX22" fmla="*/ 277365 w 554730"/>
                  <a:gd name="connsiteY22" fmla="*/ 45942 h 188817"/>
                  <a:gd name="connsiteX23" fmla="*/ 20022 w 554730"/>
                  <a:gd name="connsiteY23" fmla="*/ 27849 h 188817"/>
                  <a:gd name="connsiteX24" fmla="*/ 0 w 554730"/>
                  <a:gd name="connsiteY24" fmla="*/ 22971 h 188817"/>
                  <a:gd name="connsiteX25" fmla="*/ 20022 w 554730"/>
                  <a:gd name="connsiteY25" fmla="*/ 18093 h 188817"/>
                  <a:gd name="connsiteX26" fmla="*/ 277365 w 554730"/>
                  <a:gd name="connsiteY26" fmla="*/ 0 h 188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54730" h="188817">
                    <a:moveTo>
                      <a:pt x="277365" y="142875"/>
                    </a:moveTo>
                    <a:cubicBezTo>
                      <a:pt x="384490" y="142875"/>
                      <a:pt x="478937" y="150052"/>
                      <a:pt x="534708" y="160968"/>
                    </a:cubicBezTo>
                    <a:lnTo>
                      <a:pt x="554730" y="165846"/>
                    </a:lnTo>
                    <a:lnTo>
                      <a:pt x="534708" y="170724"/>
                    </a:lnTo>
                    <a:cubicBezTo>
                      <a:pt x="478937" y="181640"/>
                      <a:pt x="384490" y="188817"/>
                      <a:pt x="277365" y="188817"/>
                    </a:cubicBezTo>
                    <a:cubicBezTo>
                      <a:pt x="170241" y="188817"/>
                      <a:pt x="75794" y="181640"/>
                      <a:pt x="20022" y="170724"/>
                    </a:cubicBezTo>
                    <a:lnTo>
                      <a:pt x="0" y="165846"/>
                    </a:lnTo>
                    <a:lnTo>
                      <a:pt x="20022" y="160968"/>
                    </a:lnTo>
                    <a:cubicBezTo>
                      <a:pt x="75794" y="150052"/>
                      <a:pt x="170241" y="142875"/>
                      <a:pt x="277365" y="142875"/>
                    </a:cubicBezTo>
                    <a:close/>
                    <a:moveTo>
                      <a:pt x="277365" y="71437"/>
                    </a:moveTo>
                    <a:cubicBezTo>
                      <a:pt x="384490" y="71437"/>
                      <a:pt x="478937" y="78614"/>
                      <a:pt x="534708" y="89530"/>
                    </a:cubicBezTo>
                    <a:lnTo>
                      <a:pt x="554730" y="94408"/>
                    </a:lnTo>
                    <a:lnTo>
                      <a:pt x="534708" y="99286"/>
                    </a:lnTo>
                    <a:cubicBezTo>
                      <a:pt x="478937" y="110202"/>
                      <a:pt x="384490" y="117379"/>
                      <a:pt x="277365" y="117379"/>
                    </a:cubicBezTo>
                    <a:cubicBezTo>
                      <a:pt x="170241" y="117379"/>
                      <a:pt x="75794" y="110202"/>
                      <a:pt x="20022" y="99286"/>
                    </a:cubicBezTo>
                    <a:lnTo>
                      <a:pt x="0" y="94408"/>
                    </a:lnTo>
                    <a:lnTo>
                      <a:pt x="20022" y="89530"/>
                    </a:lnTo>
                    <a:cubicBezTo>
                      <a:pt x="75794" y="78614"/>
                      <a:pt x="170241" y="71437"/>
                      <a:pt x="277365" y="71437"/>
                    </a:cubicBezTo>
                    <a:close/>
                    <a:moveTo>
                      <a:pt x="277365" y="0"/>
                    </a:moveTo>
                    <a:cubicBezTo>
                      <a:pt x="384490" y="0"/>
                      <a:pt x="478937" y="7177"/>
                      <a:pt x="534708" y="18093"/>
                    </a:cubicBezTo>
                    <a:lnTo>
                      <a:pt x="554730" y="22971"/>
                    </a:lnTo>
                    <a:lnTo>
                      <a:pt x="534708" y="27849"/>
                    </a:lnTo>
                    <a:cubicBezTo>
                      <a:pt x="478937" y="38765"/>
                      <a:pt x="384490" y="45942"/>
                      <a:pt x="277365" y="45942"/>
                    </a:cubicBezTo>
                    <a:cubicBezTo>
                      <a:pt x="170241" y="45942"/>
                      <a:pt x="75794" y="38765"/>
                      <a:pt x="20022" y="27849"/>
                    </a:cubicBezTo>
                    <a:lnTo>
                      <a:pt x="0" y="22971"/>
                    </a:lnTo>
                    <a:lnTo>
                      <a:pt x="20022" y="18093"/>
                    </a:lnTo>
                    <a:cubicBezTo>
                      <a:pt x="75794" y="7177"/>
                      <a:pt x="170241" y="0"/>
                      <a:pt x="2773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58" name="グループ化 757">
              <a:extLst>
                <a:ext uri="{FF2B5EF4-FFF2-40B4-BE49-F238E27FC236}">
                  <a16:creationId xmlns:a16="http://schemas.microsoft.com/office/drawing/2014/main" id="{113B3D55-45D6-43D8-8626-0E4E022F25F0}"/>
                </a:ext>
              </a:extLst>
            </p:cNvPr>
            <p:cNvGrpSpPr/>
            <p:nvPr/>
          </p:nvGrpSpPr>
          <p:grpSpPr>
            <a:xfrm>
              <a:off x="4921695" y="5419169"/>
              <a:ext cx="901003" cy="746434"/>
              <a:chOff x="2358426" y="4785217"/>
              <a:chExt cx="1710190" cy="1416803"/>
            </a:xfrm>
          </p:grpSpPr>
          <p:grpSp>
            <p:nvGrpSpPr>
              <p:cNvPr id="759" name="グループ化 758">
                <a:extLst>
                  <a:ext uri="{FF2B5EF4-FFF2-40B4-BE49-F238E27FC236}">
                    <a16:creationId xmlns:a16="http://schemas.microsoft.com/office/drawing/2014/main" id="{D34F3702-5D78-4794-9CDF-492428122197}"/>
                  </a:ext>
                </a:extLst>
              </p:cNvPr>
              <p:cNvGrpSpPr/>
              <p:nvPr/>
            </p:nvGrpSpPr>
            <p:grpSpPr>
              <a:xfrm>
                <a:off x="2358426" y="4785217"/>
                <a:ext cx="1710190" cy="1416803"/>
                <a:chOff x="2358426" y="4785217"/>
                <a:chExt cx="1710190" cy="1416803"/>
              </a:xfrm>
            </p:grpSpPr>
            <p:sp>
              <p:nvSpPr>
                <p:cNvPr id="762" name="四角形: 角を丸くする 761">
                  <a:extLst>
                    <a:ext uri="{FF2B5EF4-FFF2-40B4-BE49-F238E27FC236}">
                      <a16:creationId xmlns:a16="http://schemas.microsoft.com/office/drawing/2014/main" id="{B73A2423-9B2C-45A2-BBD7-4E9DDAC7C444}"/>
                    </a:ext>
                  </a:extLst>
                </p:cNvPr>
                <p:cNvSpPr/>
                <p:nvPr/>
              </p:nvSpPr>
              <p:spPr bwMode="auto">
                <a:xfrm rot="20700000">
                  <a:off x="3713307" y="5280072"/>
                  <a:ext cx="355309" cy="866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3" name="四角形: 角を丸くする 762">
                  <a:extLst>
                    <a:ext uri="{FF2B5EF4-FFF2-40B4-BE49-F238E27FC236}">
                      <a16:creationId xmlns:a16="http://schemas.microsoft.com/office/drawing/2014/main" id="{6BEF322F-6606-43D3-8E7B-3FD7EA48D903}"/>
                    </a:ext>
                  </a:extLst>
                </p:cNvPr>
                <p:cNvSpPr/>
                <p:nvPr/>
              </p:nvSpPr>
              <p:spPr bwMode="auto">
                <a:xfrm rot="1800000">
                  <a:off x="2746822" y="4785217"/>
                  <a:ext cx="163784" cy="2696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4" name="四角形: 角を丸くする 763">
                  <a:extLst>
                    <a:ext uri="{FF2B5EF4-FFF2-40B4-BE49-F238E27FC236}">
                      <a16:creationId xmlns:a16="http://schemas.microsoft.com/office/drawing/2014/main" id="{ECC9861F-6C69-454B-8A98-D74E4FCDF62E}"/>
                    </a:ext>
                  </a:extLst>
                </p:cNvPr>
                <p:cNvSpPr/>
                <p:nvPr/>
              </p:nvSpPr>
              <p:spPr bwMode="auto">
                <a:xfrm rot="18900000">
                  <a:off x="3412800" y="5706965"/>
                  <a:ext cx="114270" cy="495055"/>
                </a:xfrm>
                <a:prstGeom prst="roundRect">
                  <a:avLst>
                    <a:gd name="adj" fmla="val 29366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5" name="フリーフォーム: 図形 764">
                  <a:extLst>
                    <a:ext uri="{FF2B5EF4-FFF2-40B4-BE49-F238E27FC236}">
                      <a16:creationId xmlns:a16="http://schemas.microsoft.com/office/drawing/2014/main" id="{E08953F2-492B-4B65-81D1-FEE0DE778A37}"/>
                    </a:ext>
                  </a:extLst>
                </p:cNvPr>
                <p:cNvSpPr/>
                <p:nvPr/>
              </p:nvSpPr>
              <p:spPr bwMode="auto">
                <a:xfrm rot="18900000">
                  <a:off x="3569967" y="6059269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6" name="フリーフォーム: 図形 765">
                  <a:extLst>
                    <a:ext uri="{FF2B5EF4-FFF2-40B4-BE49-F238E27FC236}">
                      <a16:creationId xmlns:a16="http://schemas.microsoft.com/office/drawing/2014/main" id="{D4B13D5E-1E77-4CE0-B528-7AF33FD28F03}"/>
                    </a:ext>
                  </a:extLst>
                </p:cNvPr>
                <p:cNvSpPr/>
                <p:nvPr/>
              </p:nvSpPr>
              <p:spPr bwMode="auto">
                <a:xfrm>
                  <a:off x="2358426" y="4792294"/>
                  <a:ext cx="1533554" cy="1363727"/>
                </a:xfrm>
                <a:custGeom>
                  <a:avLst/>
                  <a:gdLst>
                    <a:gd name="connsiteX0" fmla="*/ 756664 w 1533554"/>
                    <a:gd name="connsiteY0" fmla="*/ 620 h 1363727"/>
                    <a:gd name="connsiteX1" fmla="*/ 787488 w 1533554"/>
                    <a:gd name="connsiteY1" fmla="*/ 10985 h 1363727"/>
                    <a:gd name="connsiteX2" fmla="*/ 817462 w 1533554"/>
                    <a:gd name="connsiteY2" fmla="*/ 122851 h 1363727"/>
                    <a:gd name="connsiteX3" fmla="*/ 814641 w 1533554"/>
                    <a:gd name="connsiteY3" fmla="*/ 127738 h 1363727"/>
                    <a:gd name="connsiteX4" fmla="*/ 1357648 w 1533554"/>
                    <a:gd name="connsiteY4" fmla="*/ 127738 h 1363727"/>
                    <a:gd name="connsiteX5" fmla="*/ 1530171 w 1533554"/>
                    <a:gd name="connsiteY5" fmla="*/ 300261 h 1363727"/>
                    <a:gd name="connsiteX6" fmla="*/ 1530171 w 1533554"/>
                    <a:gd name="connsiteY6" fmla="*/ 990330 h 1363727"/>
                    <a:gd name="connsiteX7" fmla="*/ 1424802 w 1533554"/>
                    <a:gd name="connsiteY7" fmla="*/ 1149295 h 1363727"/>
                    <a:gd name="connsiteX8" fmla="*/ 1404102 w 1533554"/>
                    <a:gd name="connsiteY8" fmla="*/ 1153474 h 1363727"/>
                    <a:gd name="connsiteX9" fmla="*/ 1523726 w 1533554"/>
                    <a:gd name="connsiteY9" fmla="*/ 1273098 h 1363727"/>
                    <a:gd name="connsiteX10" fmla="*/ 1523726 w 1533554"/>
                    <a:gd name="connsiteY10" fmla="*/ 1320555 h 1363727"/>
                    <a:gd name="connsiteX11" fmla="*/ 1490381 w 1533554"/>
                    <a:gd name="connsiteY11" fmla="*/ 1353899 h 1363727"/>
                    <a:gd name="connsiteX12" fmla="*/ 1442925 w 1533554"/>
                    <a:gd name="connsiteY12" fmla="*/ 1353899 h 1363727"/>
                    <a:gd name="connsiteX13" fmla="*/ 1251879 w 1533554"/>
                    <a:gd name="connsiteY13" fmla="*/ 1162853 h 1363727"/>
                    <a:gd name="connsiteX14" fmla="*/ 793181 w 1533554"/>
                    <a:gd name="connsiteY14" fmla="*/ 1162853 h 1363727"/>
                    <a:gd name="connsiteX15" fmla="*/ 602135 w 1533554"/>
                    <a:gd name="connsiteY15" fmla="*/ 1353899 h 1363727"/>
                    <a:gd name="connsiteX16" fmla="*/ 554678 w 1533554"/>
                    <a:gd name="connsiteY16" fmla="*/ 1353899 h 1363727"/>
                    <a:gd name="connsiteX17" fmla="*/ 521334 w 1533554"/>
                    <a:gd name="connsiteY17" fmla="*/ 1320555 h 1363727"/>
                    <a:gd name="connsiteX18" fmla="*/ 521334 w 1533554"/>
                    <a:gd name="connsiteY18" fmla="*/ 1273098 h 1363727"/>
                    <a:gd name="connsiteX19" fmla="*/ 631579 w 1533554"/>
                    <a:gd name="connsiteY19" fmla="*/ 1162853 h 1363727"/>
                    <a:gd name="connsiteX20" fmla="*/ 574702 w 1533554"/>
                    <a:gd name="connsiteY20" fmla="*/ 1162853 h 1363727"/>
                    <a:gd name="connsiteX21" fmla="*/ 572665 w 1533554"/>
                    <a:gd name="connsiteY21" fmla="*/ 1162853 h 1363727"/>
                    <a:gd name="connsiteX22" fmla="*/ 381619 w 1533554"/>
                    <a:gd name="connsiteY22" fmla="*/ 1353899 h 1363727"/>
                    <a:gd name="connsiteX23" fmla="*/ 334162 w 1533554"/>
                    <a:gd name="connsiteY23" fmla="*/ 1353899 h 1363727"/>
                    <a:gd name="connsiteX24" fmla="*/ 300818 w 1533554"/>
                    <a:gd name="connsiteY24" fmla="*/ 1320555 h 1363727"/>
                    <a:gd name="connsiteX25" fmla="*/ 300818 w 1533554"/>
                    <a:gd name="connsiteY25" fmla="*/ 1273098 h 1363727"/>
                    <a:gd name="connsiteX26" fmla="*/ 411063 w 1533554"/>
                    <a:gd name="connsiteY26" fmla="*/ 1162853 h 1363727"/>
                    <a:gd name="connsiteX27" fmla="*/ 145378 w 1533554"/>
                    <a:gd name="connsiteY27" fmla="*/ 1162853 h 1363727"/>
                    <a:gd name="connsiteX28" fmla="*/ 0 w 1533554"/>
                    <a:gd name="connsiteY28" fmla="*/ 1017475 h 1363727"/>
                    <a:gd name="connsiteX29" fmla="*/ 0 w 1533554"/>
                    <a:gd name="connsiteY29" fmla="*/ 813176 h 1363727"/>
                    <a:gd name="connsiteX30" fmla="*/ 145378 w 1533554"/>
                    <a:gd name="connsiteY30" fmla="*/ 667798 h 1363727"/>
                    <a:gd name="connsiteX31" fmla="*/ 270031 w 1533554"/>
                    <a:gd name="connsiteY31" fmla="*/ 667798 h 1363727"/>
                    <a:gd name="connsiteX32" fmla="*/ 270031 w 1533554"/>
                    <a:gd name="connsiteY32" fmla="*/ 300261 h 1363727"/>
                    <a:gd name="connsiteX33" fmla="*/ 442554 w 1533554"/>
                    <a:gd name="connsiteY33" fmla="*/ 127738 h 1363727"/>
                    <a:gd name="connsiteX34" fmla="*/ 625519 w 1533554"/>
                    <a:gd name="connsiteY34" fmla="*/ 127738 h 1363727"/>
                    <a:gd name="connsiteX35" fmla="*/ 675621 w 1533554"/>
                    <a:gd name="connsiteY35" fmla="*/ 40959 h 1363727"/>
                    <a:gd name="connsiteX36" fmla="*/ 756664 w 1533554"/>
                    <a:gd name="connsiteY36" fmla="*/ 620 h 1363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533554" h="1363727">
                      <a:moveTo>
                        <a:pt x="756664" y="620"/>
                      </a:moveTo>
                      <a:cubicBezTo>
                        <a:pt x="767221" y="1930"/>
                        <a:pt x="777696" y="5331"/>
                        <a:pt x="787488" y="10985"/>
                      </a:cubicBezTo>
                      <a:cubicBezTo>
                        <a:pt x="826656" y="33599"/>
                        <a:pt x="840076" y="83683"/>
                        <a:pt x="817462" y="122851"/>
                      </a:cubicBezTo>
                      <a:lnTo>
                        <a:pt x="814641" y="127738"/>
                      </a:lnTo>
                      <a:lnTo>
                        <a:pt x="1357648" y="127738"/>
                      </a:lnTo>
                      <a:cubicBezTo>
                        <a:pt x="1452930" y="127738"/>
                        <a:pt x="1530171" y="204979"/>
                        <a:pt x="1530171" y="300261"/>
                      </a:cubicBezTo>
                      <a:lnTo>
                        <a:pt x="1530171" y="990330"/>
                      </a:lnTo>
                      <a:cubicBezTo>
                        <a:pt x="1530171" y="1061792"/>
                        <a:pt x="1486723" y="1123105"/>
                        <a:pt x="1424802" y="1149295"/>
                      </a:cubicBezTo>
                      <a:lnTo>
                        <a:pt x="1404102" y="1153474"/>
                      </a:lnTo>
                      <a:lnTo>
                        <a:pt x="1523726" y="1273098"/>
                      </a:lnTo>
                      <a:cubicBezTo>
                        <a:pt x="1536830" y="1286203"/>
                        <a:pt x="1536830" y="1307450"/>
                        <a:pt x="1523726" y="1320555"/>
                      </a:cubicBezTo>
                      <a:lnTo>
                        <a:pt x="1490381" y="1353899"/>
                      </a:lnTo>
                      <a:cubicBezTo>
                        <a:pt x="1477277" y="1367004"/>
                        <a:pt x="1456029" y="1367004"/>
                        <a:pt x="1442925" y="1353899"/>
                      </a:cubicBezTo>
                      <a:lnTo>
                        <a:pt x="1251879" y="1162853"/>
                      </a:lnTo>
                      <a:lnTo>
                        <a:pt x="793181" y="1162853"/>
                      </a:lnTo>
                      <a:lnTo>
                        <a:pt x="602135" y="1353899"/>
                      </a:lnTo>
                      <a:cubicBezTo>
                        <a:pt x="589030" y="1367004"/>
                        <a:pt x="567783" y="1367004"/>
                        <a:pt x="554678" y="1353899"/>
                      </a:cubicBezTo>
                      <a:lnTo>
                        <a:pt x="521334" y="1320555"/>
                      </a:lnTo>
                      <a:cubicBezTo>
                        <a:pt x="508229" y="1307450"/>
                        <a:pt x="508229" y="1286203"/>
                        <a:pt x="521334" y="1273098"/>
                      </a:cubicBezTo>
                      <a:lnTo>
                        <a:pt x="631579" y="1162853"/>
                      </a:lnTo>
                      <a:lnTo>
                        <a:pt x="574702" y="1162853"/>
                      </a:lnTo>
                      <a:lnTo>
                        <a:pt x="572665" y="1162853"/>
                      </a:lnTo>
                      <a:lnTo>
                        <a:pt x="381619" y="1353899"/>
                      </a:lnTo>
                      <a:cubicBezTo>
                        <a:pt x="368514" y="1367004"/>
                        <a:pt x="347267" y="1367004"/>
                        <a:pt x="334162" y="1353899"/>
                      </a:cubicBezTo>
                      <a:lnTo>
                        <a:pt x="300818" y="1320555"/>
                      </a:lnTo>
                      <a:cubicBezTo>
                        <a:pt x="287713" y="1307450"/>
                        <a:pt x="287713" y="1286203"/>
                        <a:pt x="300818" y="1273098"/>
                      </a:cubicBezTo>
                      <a:lnTo>
                        <a:pt x="411063" y="1162853"/>
                      </a:lnTo>
                      <a:lnTo>
                        <a:pt x="145378" y="1162853"/>
                      </a:lnTo>
                      <a:cubicBezTo>
                        <a:pt x="65088" y="1162853"/>
                        <a:pt x="0" y="1097765"/>
                        <a:pt x="0" y="1017475"/>
                      </a:cubicBezTo>
                      <a:lnTo>
                        <a:pt x="0" y="813176"/>
                      </a:lnTo>
                      <a:cubicBezTo>
                        <a:pt x="0" y="732886"/>
                        <a:pt x="65088" y="667798"/>
                        <a:pt x="145378" y="667798"/>
                      </a:cubicBezTo>
                      <a:lnTo>
                        <a:pt x="270031" y="667798"/>
                      </a:lnTo>
                      <a:lnTo>
                        <a:pt x="270031" y="300261"/>
                      </a:lnTo>
                      <a:cubicBezTo>
                        <a:pt x="270031" y="204979"/>
                        <a:pt x="347272" y="127738"/>
                        <a:pt x="442554" y="127738"/>
                      </a:cubicBezTo>
                      <a:lnTo>
                        <a:pt x="625519" y="127738"/>
                      </a:lnTo>
                      <a:lnTo>
                        <a:pt x="675621" y="40959"/>
                      </a:lnTo>
                      <a:cubicBezTo>
                        <a:pt x="692582" y="11583"/>
                        <a:pt x="724994" y="-3310"/>
                        <a:pt x="756664" y="62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7" name="四角形: 角を丸くする 766">
                  <a:extLst>
                    <a:ext uri="{FF2B5EF4-FFF2-40B4-BE49-F238E27FC236}">
                      <a16:creationId xmlns:a16="http://schemas.microsoft.com/office/drawing/2014/main" id="{B138885C-2007-44D7-A533-6C45B09033A0}"/>
                    </a:ext>
                  </a:extLst>
                </p:cNvPr>
                <p:cNvSpPr/>
                <p:nvPr/>
              </p:nvSpPr>
              <p:spPr bwMode="auto">
                <a:xfrm>
                  <a:off x="2440968" y="5788818"/>
                  <a:ext cx="71067" cy="941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8" name="四角形: 角を丸くする 767">
                  <a:extLst>
                    <a:ext uri="{FF2B5EF4-FFF2-40B4-BE49-F238E27FC236}">
                      <a16:creationId xmlns:a16="http://schemas.microsoft.com/office/drawing/2014/main" id="{44067CC7-C45F-403B-A770-10947B169B58}"/>
                    </a:ext>
                  </a:extLst>
                </p:cNvPr>
                <p:cNvSpPr/>
                <p:nvPr/>
              </p:nvSpPr>
              <p:spPr bwMode="auto">
                <a:xfrm>
                  <a:off x="2559042" y="5788818"/>
                  <a:ext cx="71067" cy="941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9" name="フリーフォーム: 図形 768">
                  <a:extLst>
                    <a:ext uri="{FF2B5EF4-FFF2-40B4-BE49-F238E27FC236}">
                      <a16:creationId xmlns:a16="http://schemas.microsoft.com/office/drawing/2014/main" id="{BC91DDC8-F9DB-4FFA-BB03-6937FC1E9969}"/>
                    </a:ext>
                  </a:extLst>
                </p:cNvPr>
                <p:cNvSpPr/>
                <p:nvPr/>
              </p:nvSpPr>
              <p:spPr bwMode="auto">
                <a:xfrm rot="2700000">
                  <a:off x="2857159" y="6059269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2B7C8C48-9362-4EF7-8C8E-B1B94FB07B7B}"/>
                    </a:ext>
                  </a:extLst>
                </p:cNvPr>
                <p:cNvSpPr/>
                <p:nvPr/>
              </p:nvSpPr>
              <p:spPr bwMode="auto">
                <a:xfrm rot="18900000">
                  <a:off x="3790484" y="6059269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E09F364B-41BD-4C34-A487-3F74D0E2FD92}"/>
                    </a:ext>
                  </a:extLst>
                </p:cNvPr>
                <p:cNvSpPr/>
                <p:nvPr/>
              </p:nvSpPr>
              <p:spPr bwMode="auto">
                <a:xfrm rot="2700000">
                  <a:off x="2636642" y="6059269"/>
                  <a:ext cx="114270" cy="104781"/>
                </a:xfrm>
                <a:custGeom>
                  <a:avLst/>
                  <a:gdLst>
                    <a:gd name="connsiteX0" fmla="*/ 0 w 114270"/>
                    <a:gd name="connsiteY0" fmla="*/ 0 h 104781"/>
                    <a:gd name="connsiteX1" fmla="*/ 114270 w 114270"/>
                    <a:gd name="connsiteY1" fmla="*/ 0 h 104781"/>
                    <a:gd name="connsiteX2" fmla="*/ 114270 w 114270"/>
                    <a:gd name="connsiteY2" fmla="*/ 85736 h 104781"/>
                    <a:gd name="connsiteX3" fmla="*/ 95225 w 114270"/>
                    <a:gd name="connsiteY3" fmla="*/ 104781 h 104781"/>
                    <a:gd name="connsiteX4" fmla="*/ 67291 w 114270"/>
                    <a:gd name="connsiteY4" fmla="*/ 104781 h 104781"/>
                    <a:gd name="connsiteX5" fmla="*/ 57135 w 114270"/>
                    <a:gd name="connsiteY5" fmla="*/ 64790 h 104781"/>
                    <a:gd name="connsiteX6" fmla="*/ 46979 w 114270"/>
                    <a:gd name="connsiteY6" fmla="*/ 104781 h 104781"/>
                    <a:gd name="connsiteX7" fmla="*/ 19045 w 114270"/>
                    <a:gd name="connsiteY7" fmla="*/ 104781 h 104781"/>
                    <a:gd name="connsiteX8" fmla="*/ 0 w 114270"/>
                    <a:gd name="connsiteY8" fmla="*/ 85736 h 10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270" h="104781">
                      <a:moveTo>
                        <a:pt x="0" y="0"/>
                      </a:moveTo>
                      <a:lnTo>
                        <a:pt x="114270" y="0"/>
                      </a:lnTo>
                      <a:lnTo>
                        <a:pt x="114270" y="85736"/>
                      </a:lnTo>
                      <a:cubicBezTo>
                        <a:pt x="114270" y="96254"/>
                        <a:pt x="105743" y="104781"/>
                        <a:pt x="95225" y="104781"/>
                      </a:cubicBezTo>
                      <a:lnTo>
                        <a:pt x="67291" y="104781"/>
                      </a:lnTo>
                      <a:lnTo>
                        <a:pt x="57135" y="64790"/>
                      </a:lnTo>
                      <a:lnTo>
                        <a:pt x="46979" y="104781"/>
                      </a:lnTo>
                      <a:lnTo>
                        <a:pt x="19045" y="104781"/>
                      </a:lnTo>
                      <a:cubicBezTo>
                        <a:pt x="8527" y="104781"/>
                        <a:pt x="0" y="96254"/>
                        <a:pt x="0" y="85736"/>
                      </a:cubicBezTo>
                      <a:close/>
                    </a:path>
                  </a:pathLst>
                </a:custGeom>
                <a:solidFill>
                  <a:srgbClr val="FFFFFF">
                    <a:lumMod val="6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B87C7E7F-CC6E-4B7F-8059-D950038C88B1}"/>
                    </a:ext>
                  </a:extLst>
                </p:cNvPr>
                <p:cNvSpPr/>
                <p:nvPr/>
              </p:nvSpPr>
              <p:spPr bwMode="auto">
                <a:xfrm>
                  <a:off x="3252172" y="4958233"/>
                  <a:ext cx="554730" cy="188817"/>
                </a:xfrm>
                <a:custGeom>
                  <a:avLst/>
                  <a:gdLst>
                    <a:gd name="connsiteX0" fmla="*/ 277365 w 554730"/>
                    <a:gd name="connsiteY0" fmla="*/ 142875 h 188817"/>
                    <a:gd name="connsiteX1" fmla="*/ 534708 w 554730"/>
                    <a:gd name="connsiteY1" fmla="*/ 160968 h 188817"/>
                    <a:gd name="connsiteX2" fmla="*/ 554730 w 554730"/>
                    <a:gd name="connsiteY2" fmla="*/ 165846 h 188817"/>
                    <a:gd name="connsiteX3" fmla="*/ 534708 w 554730"/>
                    <a:gd name="connsiteY3" fmla="*/ 170724 h 188817"/>
                    <a:gd name="connsiteX4" fmla="*/ 277365 w 554730"/>
                    <a:gd name="connsiteY4" fmla="*/ 188817 h 188817"/>
                    <a:gd name="connsiteX5" fmla="*/ 20022 w 554730"/>
                    <a:gd name="connsiteY5" fmla="*/ 170724 h 188817"/>
                    <a:gd name="connsiteX6" fmla="*/ 0 w 554730"/>
                    <a:gd name="connsiteY6" fmla="*/ 165846 h 188817"/>
                    <a:gd name="connsiteX7" fmla="*/ 20022 w 554730"/>
                    <a:gd name="connsiteY7" fmla="*/ 160968 h 188817"/>
                    <a:gd name="connsiteX8" fmla="*/ 277365 w 554730"/>
                    <a:gd name="connsiteY8" fmla="*/ 142875 h 188817"/>
                    <a:gd name="connsiteX9" fmla="*/ 277365 w 554730"/>
                    <a:gd name="connsiteY9" fmla="*/ 71437 h 188817"/>
                    <a:gd name="connsiteX10" fmla="*/ 534708 w 554730"/>
                    <a:gd name="connsiteY10" fmla="*/ 89530 h 188817"/>
                    <a:gd name="connsiteX11" fmla="*/ 554730 w 554730"/>
                    <a:gd name="connsiteY11" fmla="*/ 94408 h 188817"/>
                    <a:gd name="connsiteX12" fmla="*/ 534708 w 554730"/>
                    <a:gd name="connsiteY12" fmla="*/ 99286 h 188817"/>
                    <a:gd name="connsiteX13" fmla="*/ 277365 w 554730"/>
                    <a:gd name="connsiteY13" fmla="*/ 117379 h 188817"/>
                    <a:gd name="connsiteX14" fmla="*/ 20022 w 554730"/>
                    <a:gd name="connsiteY14" fmla="*/ 99286 h 188817"/>
                    <a:gd name="connsiteX15" fmla="*/ 0 w 554730"/>
                    <a:gd name="connsiteY15" fmla="*/ 94408 h 188817"/>
                    <a:gd name="connsiteX16" fmla="*/ 20022 w 554730"/>
                    <a:gd name="connsiteY16" fmla="*/ 89530 h 188817"/>
                    <a:gd name="connsiteX17" fmla="*/ 277365 w 554730"/>
                    <a:gd name="connsiteY17" fmla="*/ 71437 h 188817"/>
                    <a:gd name="connsiteX18" fmla="*/ 277365 w 554730"/>
                    <a:gd name="connsiteY18" fmla="*/ 0 h 188817"/>
                    <a:gd name="connsiteX19" fmla="*/ 534708 w 554730"/>
                    <a:gd name="connsiteY19" fmla="*/ 18093 h 188817"/>
                    <a:gd name="connsiteX20" fmla="*/ 554730 w 554730"/>
                    <a:gd name="connsiteY20" fmla="*/ 22971 h 188817"/>
                    <a:gd name="connsiteX21" fmla="*/ 534708 w 554730"/>
                    <a:gd name="connsiteY21" fmla="*/ 27849 h 188817"/>
                    <a:gd name="connsiteX22" fmla="*/ 277365 w 554730"/>
                    <a:gd name="connsiteY22" fmla="*/ 45942 h 188817"/>
                    <a:gd name="connsiteX23" fmla="*/ 20022 w 554730"/>
                    <a:gd name="connsiteY23" fmla="*/ 27849 h 188817"/>
                    <a:gd name="connsiteX24" fmla="*/ 0 w 554730"/>
                    <a:gd name="connsiteY24" fmla="*/ 22971 h 188817"/>
                    <a:gd name="connsiteX25" fmla="*/ 20022 w 554730"/>
                    <a:gd name="connsiteY25" fmla="*/ 18093 h 188817"/>
                    <a:gd name="connsiteX26" fmla="*/ 277365 w 554730"/>
                    <a:gd name="connsiteY26" fmla="*/ 0 h 188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54730" h="188817">
                      <a:moveTo>
                        <a:pt x="277365" y="142875"/>
                      </a:moveTo>
                      <a:cubicBezTo>
                        <a:pt x="384490" y="142875"/>
                        <a:pt x="478937" y="150052"/>
                        <a:pt x="534708" y="160968"/>
                      </a:cubicBezTo>
                      <a:lnTo>
                        <a:pt x="554730" y="165846"/>
                      </a:lnTo>
                      <a:lnTo>
                        <a:pt x="534708" y="170724"/>
                      </a:lnTo>
                      <a:cubicBezTo>
                        <a:pt x="478937" y="181640"/>
                        <a:pt x="384490" y="188817"/>
                        <a:pt x="277365" y="188817"/>
                      </a:cubicBezTo>
                      <a:cubicBezTo>
                        <a:pt x="170241" y="188817"/>
                        <a:pt x="75794" y="181640"/>
                        <a:pt x="20022" y="170724"/>
                      </a:cubicBezTo>
                      <a:lnTo>
                        <a:pt x="0" y="165846"/>
                      </a:lnTo>
                      <a:lnTo>
                        <a:pt x="20022" y="160968"/>
                      </a:lnTo>
                      <a:cubicBezTo>
                        <a:pt x="75794" y="150052"/>
                        <a:pt x="170241" y="142875"/>
                        <a:pt x="277365" y="142875"/>
                      </a:cubicBezTo>
                      <a:close/>
                      <a:moveTo>
                        <a:pt x="277365" y="71437"/>
                      </a:moveTo>
                      <a:cubicBezTo>
                        <a:pt x="384490" y="71437"/>
                        <a:pt x="478937" y="78614"/>
                        <a:pt x="534708" y="89530"/>
                      </a:cubicBezTo>
                      <a:lnTo>
                        <a:pt x="554730" y="94408"/>
                      </a:lnTo>
                      <a:lnTo>
                        <a:pt x="534708" y="99286"/>
                      </a:lnTo>
                      <a:cubicBezTo>
                        <a:pt x="478937" y="110202"/>
                        <a:pt x="384490" y="117379"/>
                        <a:pt x="277365" y="117379"/>
                      </a:cubicBezTo>
                      <a:cubicBezTo>
                        <a:pt x="170241" y="117379"/>
                        <a:pt x="75794" y="110202"/>
                        <a:pt x="20022" y="99286"/>
                      </a:cubicBezTo>
                      <a:lnTo>
                        <a:pt x="0" y="94408"/>
                      </a:lnTo>
                      <a:lnTo>
                        <a:pt x="20022" y="89530"/>
                      </a:lnTo>
                      <a:cubicBezTo>
                        <a:pt x="75794" y="78614"/>
                        <a:pt x="170241" y="71437"/>
                        <a:pt x="277365" y="71437"/>
                      </a:cubicBezTo>
                      <a:close/>
                      <a:moveTo>
                        <a:pt x="277365" y="0"/>
                      </a:moveTo>
                      <a:cubicBezTo>
                        <a:pt x="384490" y="0"/>
                        <a:pt x="478937" y="7177"/>
                        <a:pt x="534708" y="18093"/>
                      </a:cubicBezTo>
                      <a:lnTo>
                        <a:pt x="554730" y="22971"/>
                      </a:lnTo>
                      <a:lnTo>
                        <a:pt x="534708" y="27849"/>
                      </a:lnTo>
                      <a:cubicBezTo>
                        <a:pt x="478937" y="38765"/>
                        <a:pt x="384490" y="45942"/>
                        <a:pt x="277365" y="45942"/>
                      </a:cubicBezTo>
                      <a:cubicBezTo>
                        <a:pt x="170241" y="45942"/>
                        <a:pt x="75794" y="38765"/>
                        <a:pt x="20022" y="27849"/>
                      </a:cubicBezTo>
                      <a:lnTo>
                        <a:pt x="0" y="22971"/>
                      </a:lnTo>
                      <a:lnTo>
                        <a:pt x="20022" y="18093"/>
                      </a:lnTo>
                      <a:cubicBezTo>
                        <a:pt x="75794" y="7177"/>
                        <a:pt x="170241" y="0"/>
                        <a:pt x="277365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316E056B-1353-4406-BBE3-9F5776B81F65}"/>
                  </a:ext>
                </a:extLst>
              </p:cNvPr>
              <p:cNvSpPr/>
              <p:nvPr/>
            </p:nvSpPr>
            <p:spPr bwMode="auto">
              <a:xfrm>
                <a:off x="2755790" y="5296749"/>
                <a:ext cx="65242" cy="54786"/>
              </a:xfrm>
              <a:custGeom>
                <a:avLst/>
                <a:gdLst>
                  <a:gd name="connsiteX0" fmla="*/ 32621 w 65242"/>
                  <a:gd name="connsiteY0" fmla="*/ 0 h 54786"/>
                  <a:gd name="connsiteX1" fmla="*/ 65242 w 65242"/>
                  <a:gd name="connsiteY1" fmla="*/ 32621 h 54786"/>
                  <a:gd name="connsiteX2" fmla="*/ 65242 w 65242"/>
                  <a:gd name="connsiteY2" fmla="*/ 54786 h 54786"/>
                  <a:gd name="connsiteX3" fmla="*/ 32621 w 65242"/>
                  <a:gd name="connsiteY3" fmla="*/ 41274 h 54786"/>
                  <a:gd name="connsiteX4" fmla="*/ 0 w 65242"/>
                  <a:gd name="connsiteY4" fmla="*/ 54786 h 54786"/>
                  <a:gd name="connsiteX5" fmla="*/ 0 w 65242"/>
                  <a:gd name="connsiteY5" fmla="*/ 32621 h 54786"/>
                  <a:gd name="connsiteX6" fmla="*/ 32621 w 65242"/>
                  <a:gd name="connsiteY6" fmla="*/ 0 h 5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42" h="54786">
                    <a:moveTo>
                      <a:pt x="32621" y="0"/>
                    </a:moveTo>
                    <a:cubicBezTo>
                      <a:pt x="50637" y="0"/>
                      <a:pt x="65242" y="14605"/>
                      <a:pt x="65242" y="32621"/>
                    </a:cubicBezTo>
                    <a:lnTo>
                      <a:pt x="65242" y="54786"/>
                    </a:lnTo>
                    <a:lnTo>
                      <a:pt x="32621" y="41274"/>
                    </a:lnTo>
                    <a:lnTo>
                      <a:pt x="0" y="54786"/>
                    </a:lnTo>
                    <a:lnTo>
                      <a:pt x="0" y="32621"/>
                    </a:lnTo>
                    <a:cubicBezTo>
                      <a:pt x="0" y="14605"/>
                      <a:pt x="14605" y="0"/>
                      <a:pt x="3262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101A57FB-8121-4D72-A6CD-B5A9AB8FDD13}"/>
                  </a:ext>
                </a:extLst>
              </p:cNvPr>
              <p:cNvSpPr/>
              <p:nvPr/>
            </p:nvSpPr>
            <p:spPr bwMode="auto">
              <a:xfrm>
                <a:off x="2931810" y="5296749"/>
                <a:ext cx="65242" cy="54786"/>
              </a:xfrm>
              <a:custGeom>
                <a:avLst/>
                <a:gdLst>
                  <a:gd name="connsiteX0" fmla="*/ 32621 w 65242"/>
                  <a:gd name="connsiteY0" fmla="*/ 0 h 54786"/>
                  <a:gd name="connsiteX1" fmla="*/ 65242 w 65242"/>
                  <a:gd name="connsiteY1" fmla="*/ 32621 h 54786"/>
                  <a:gd name="connsiteX2" fmla="*/ 65242 w 65242"/>
                  <a:gd name="connsiteY2" fmla="*/ 54786 h 54786"/>
                  <a:gd name="connsiteX3" fmla="*/ 32621 w 65242"/>
                  <a:gd name="connsiteY3" fmla="*/ 41274 h 54786"/>
                  <a:gd name="connsiteX4" fmla="*/ 0 w 65242"/>
                  <a:gd name="connsiteY4" fmla="*/ 54786 h 54786"/>
                  <a:gd name="connsiteX5" fmla="*/ 0 w 65242"/>
                  <a:gd name="connsiteY5" fmla="*/ 32621 h 54786"/>
                  <a:gd name="connsiteX6" fmla="*/ 32621 w 65242"/>
                  <a:gd name="connsiteY6" fmla="*/ 0 h 5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42" h="54786">
                    <a:moveTo>
                      <a:pt x="32621" y="0"/>
                    </a:moveTo>
                    <a:cubicBezTo>
                      <a:pt x="50637" y="0"/>
                      <a:pt x="65242" y="14605"/>
                      <a:pt x="65242" y="32621"/>
                    </a:cubicBezTo>
                    <a:lnTo>
                      <a:pt x="65242" y="54786"/>
                    </a:lnTo>
                    <a:lnTo>
                      <a:pt x="32621" y="41274"/>
                    </a:lnTo>
                    <a:lnTo>
                      <a:pt x="0" y="54786"/>
                    </a:lnTo>
                    <a:lnTo>
                      <a:pt x="0" y="32621"/>
                    </a:lnTo>
                    <a:cubicBezTo>
                      <a:pt x="0" y="14605"/>
                      <a:pt x="14605" y="0"/>
                      <a:pt x="3262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88" name="グループ化 787">
            <a:extLst>
              <a:ext uri="{FF2B5EF4-FFF2-40B4-BE49-F238E27FC236}">
                <a16:creationId xmlns:a16="http://schemas.microsoft.com/office/drawing/2014/main" id="{C41CEE7E-624E-4A6F-860B-5044EFAFE19D}"/>
              </a:ext>
            </a:extLst>
          </p:cNvPr>
          <p:cNvGrpSpPr/>
          <p:nvPr/>
        </p:nvGrpSpPr>
        <p:grpSpPr>
          <a:xfrm>
            <a:off x="7993824" y="976339"/>
            <a:ext cx="1380664" cy="1204103"/>
            <a:chOff x="7993824" y="976339"/>
            <a:chExt cx="1380664" cy="1204103"/>
          </a:xfrm>
        </p:grpSpPr>
        <p:grpSp>
          <p:nvGrpSpPr>
            <p:cNvPr id="789" name="グループ化 788">
              <a:extLst>
                <a:ext uri="{FF2B5EF4-FFF2-40B4-BE49-F238E27FC236}">
                  <a16:creationId xmlns:a16="http://schemas.microsoft.com/office/drawing/2014/main" id="{3747E09E-9693-418A-937A-9775D160661E}"/>
                </a:ext>
              </a:extLst>
            </p:cNvPr>
            <p:cNvGrpSpPr/>
            <p:nvPr/>
          </p:nvGrpSpPr>
          <p:grpSpPr>
            <a:xfrm>
              <a:off x="8792991" y="1421809"/>
              <a:ext cx="581497" cy="758633"/>
              <a:chOff x="6280800" y="901460"/>
              <a:chExt cx="1103738" cy="1439960"/>
            </a:xfrm>
          </p:grpSpPr>
          <p:sp>
            <p:nvSpPr>
              <p:cNvPr id="801" name="四角形: 角を丸くする 800">
                <a:extLst>
                  <a:ext uri="{FF2B5EF4-FFF2-40B4-BE49-F238E27FC236}">
                    <a16:creationId xmlns:a16="http://schemas.microsoft.com/office/drawing/2014/main" id="{ECFE3348-FED3-4500-9BE0-030495BAD141}"/>
                  </a:ext>
                </a:extLst>
              </p:cNvPr>
              <p:cNvSpPr/>
              <p:nvPr/>
            </p:nvSpPr>
            <p:spPr bwMode="auto">
              <a:xfrm>
                <a:off x="6762822" y="181923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2" name="四角形: 角を丸くする 801">
                <a:extLst>
                  <a:ext uri="{FF2B5EF4-FFF2-40B4-BE49-F238E27FC236}">
                    <a16:creationId xmlns:a16="http://schemas.microsoft.com/office/drawing/2014/main" id="{103446F0-731F-4FA8-9BB2-04ECAECC407D}"/>
                  </a:ext>
                </a:extLst>
              </p:cNvPr>
              <p:cNvSpPr/>
              <p:nvPr/>
            </p:nvSpPr>
            <p:spPr bwMode="auto">
              <a:xfrm>
                <a:off x="6535628" y="90146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3" name="四角形: 角を丸くする 802">
                <a:extLst>
                  <a:ext uri="{FF2B5EF4-FFF2-40B4-BE49-F238E27FC236}">
                    <a16:creationId xmlns:a16="http://schemas.microsoft.com/office/drawing/2014/main" id="{DE8FC583-A5AE-42DB-9130-0BB5E2A796CA}"/>
                  </a:ext>
                </a:extLst>
              </p:cNvPr>
              <p:cNvSpPr/>
              <p:nvPr/>
            </p:nvSpPr>
            <p:spPr bwMode="auto">
              <a:xfrm>
                <a:off x="6778516" y="90146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19A621B3-8D18-413E-A76D-45F39CF3A2C2}"/>
                  </a:ext>
                </a:extLst>
              </p:cNvPr>
              <p:cNvSpPr/>
              <p:nvPr/>
            </p:nvSpPr>
            <p:spPr bwMode="auto">
              <a:xfrm>
                <a:off x="6280800" y="1036275"/>
                <a:ext cx="1103738" cy="1278015"/>
              </a:xfrm>
              <a:custGeom>
                <a:avLst/>
                <a:gdLst>
                  <a:gd name="connsiteX0" fmla="*/ 425961 w 1103738"/>
                  <a:gd name="connsiteY0" fmla="*/ 0 h 1278015"/>
                  <a:gd name="connsiteX1" fmla="*/ 790279 w 1103738"/>
                  <a:gd name="connsiteY1" fmla="*/ 0 h 1278015"/>
                  <a:gd name="connsiteX2" fmla="*/ 1103738 w 1103738"/>
                  <a:gd name="connsiteY2" fmla="*/ 313459 h 1278015"/>
                  <a:gd name="connsiteX3" fmla="*/ 1103738 w 1103738"/>
                  <a:gd name="connsiteY3" fmla="*/ 721001 h 1278015"/>
                  <a:gd name="connsiteX4" fmla="*/ 1050204 w 1103738"/>
                  <a:gd name="connsiteY4" fmla="*/ 896259 h 1278015"/>
                  <a:gd name="connsiteX5" fmla="*/ 1015392 w 1103738"/>
                  <a:gd name="connsiteY5" fmla="*/ 938452 h 1278015"/>
                  <a:gd name="connsiteX6" fmla="*/ 1015392 w 1103738"/>
                  <a:gd name="connsiteY6" fmla="*/ 1244458 h 1278015"/>
                  <a:gd name="connsiteX7" fmla="*/ 981835 w 1103738"/>
                  <a:gd name="connsiteY7" fmla="*/ 1278015 h 1278015"/>
                  <a:gd name="connsiteX8" fmla="*/ 934679 w 1103738"/>
                  <a:gd name="connsiteY8" fmla="*/ 1278015 h 1278015"/>
                  <a:gd name="connsiteX9" fmla="*/ 901122 w 1103738"/>
                  <a:gd name="connsiteY9" fmla="*/ 1244458 h 1278015"/>
                  <a:gd name="connsiteX10" fmla="*/ 901122 w 1103738"/>
                  <a:gd name="connsiteY10" fmla="*/ 1013294 h 1278015"/>
                  <a:gd name="connsiteX11" fmla="*/ 853452 w 1103738"/>
                  <a:gd name="connsiteY11" fmla="*/ 1028092 h 1278015"/>
                  <a:gd name="connsiteX12" fmla="*/ 844086 w 1103738"/>
                  <a:gd name="connsiteY12" fmla="*/ 1029036 h 1278015"/>
                  <a:gd name="connsiteX13" fmla="*/ 844086 w 1103738"/>
                  <a:gd name="connsiteY13" fmla="*/ 1244458 h 1278015"/>
                  <a:gd name="connsiteX14" fmla="*/ 810529 w 1103738"/>
                  <a:gd name="connsiteY14" fmla="*/ 1278015 h 1278015"/>
                  <a:gd name="connsiteX15" fmla="*/ 763373 w 1103738"/>
                  <a:gd name="connsiteY15" fmla="*/ 1278015 h 1278015"/>
                  <a:gd name="connsiteX16" fmla="*/ 729816 w 1103738"/>
                  <a:gd name="connsiteY16" fmla="*/ 1244458 h 1278015"/>
                  <a:gd name="connsiteX17" fmla="*/ 729816 w 1103738"/>
                  <a:gd name="connsiteY17" fmla="*/ 1034460 h 1278015"/>
                  <a:gd name="connsiteX18" fmla="*/ 425961 w 1103738"/>
                  <a:gd name="connsiteY18" fmla="*/ 1034460 h 1278015"/>
                  <a:gd name="connsiteX19" fmla="*/ 413127 w 1103738"/>
                  <a:gd name="connsiteY19" fmla="*/ 1033166 h 1278015"/>
                  <a:gd name="connsiteX20" fmla="*/ 413127 w 1103738"/>
                  <a:gd name="connsiteY20" fmla="*/ 1244458 h 1278015"/>
                  <a:gd name="connsiteX21" fmla="*/ 379570 w 1103738"/>
                  <a:gd name="connsiteY21" fmla="*/ 1278015 h 1278015"/>
                  <a:gd name="connsiteX22" fmla="*/ 332414 w 1103738"/>
                  <a:gd name="connsiteY22" fmla="*/ 1278015 h 1278015"/>
                  <a:gd name="connsiteX23" fmla="*/ 298857 w 1103738"/>
                  <a:gd name="connsiteY23" fmla="*/ 1244458 h 1278015"/>
                  <a:gd name="connsiteX24" fmla="*/ 298857 w 1103738"/>
                  <a:gd name="connsiteY24" fmla="*/ 1034459 h 1278015"/>
                  <a:gd name="connsiteX25" fmla="*/ 145959 w 1103738"/>
                  <a:gd name="connsiteY25" fmla="*/ 1034459 h 1278015"/>
                  <a:gd name="connsiteX26" fmla="*/ 0 w 1103738"/>
                  <a:gd name="connsiteY26" fmla="*/ 888500 h 1278015"/>
                  <a:gd name="connsiteX27" fmla="*/ 0 w 1103738"/>
                  <a:gd name="connsiteY27" fmla="*/ 685593 h 1278015"/>
                  <a:gd name="connsiteX28" fmla="*/ 89145 w 1103738"/>
                  <a:gd name="connsiteY28" fmla="*/ 551104 h 1278015"/>
                  <a:gd name="connsiteX29" fmla="*/ 112502 w 1103738"/>
                  <a:gd name="connsiteY29" fmla="*/ 546389 h 1278015"/>
                  <a:gd name="connsiteX30" fmla="*/ 112502 w 1103738"/>
                  <a:gd name="connsiteY30" fmla="*/ 313459 h 1278015"/>
                  <a:gd name="connsiteX31" fmla="*/ 425961 w 1103738"/>
                  <a:gd name="connsiteY31" fmla="*/ 0 h 1278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03738" h="1278015">
                    <a:moveTo>
                      <a:pt x="425961" y="0"/>
                    </a:moveTo>
                    <a:lnTo>
                      <a:pt x="790279" y="0"/>
                    </a:lnTo>
                    <a:cubicBezTo>
                      <a:pt x="963398" y="0"/>
                      <a:pt x="1103738" y="140340"/>
                      <a:pt x="1103738" y="313459"/>
                    </a:cubicBezTo>
                    <a:lnTo>
                      <a:pt x="1103738" y="721001"/>
                    </a:lnTo>
                    <a:cubicBezTo>
                      <a:pt x="1103738" y="785921"/>
                      <a:pt x="1084003" y="846231"/>
                      <a:pt x="1050204" y="896259"/>
                    </a:cubicBezTo>
                    <a:lnTo>
                      <a:pt x="1015392" y="938452"/>
                    </a:lnTo>
                    <a:lnTo>
                      <a:pt x="1015392" y="1244458"/>
                    </a:lnTo>
                    <a:cubicBezTo>
                      <a:pt x="1015392" y="1262991"/>
                      <a:pt x="1000368" y="1278015"/>
                      <a:pt x="981835" y="1278015"/>
                    </a:cubicBezTo>
                    <a:lnTo>
                      <a:pt x="934679" y="1278015"/>
                    </a:lnTo>
                    <a:cubicBezTo>
                      <a:pt x="916146" y="1278015"/>
                      <a:pt x="901122" y="1262991"/>
                      <a:pt x="901122" y="1244458"/>
                    </a:cubicBezTo>
                    <a:lnTo>
                      <a:pt x="901122" y="1013294"/>
                    </a:lnTo>
                    <a:lnTo>
                      <a:pt x="853452" y="1028092"/>
                    </a:lnTo>
                    <a:lnTo>
                      <a:pt x="844086" y="1029036"/>
                    </a:lnTo>
                    <a:lnTo>
                      <a:pt x="844086" y="1244458"/>
                    </a:lnTo>
                    <a:cubicBezTo>
                      <a:pt x="844086" y="1262991"/>
                      <a:pt x="829062" y="1278015"/>
                      <a:pt x="810529" y="1278015"/>
                    </a:cubicBezTo>
                    <a:lnTo>
                      <a:pt x="763373" y="1278015"/>
                    </a:lnTo>
                    <a:cubicBezTo>
                      <a:pt x="744840" y="1278015"/>
                      <a:pt x="729816" y="1262991"/>
                      <a:pt x="729816" y="1244458"/>
                    </a:cubicBezTo>
                    <a:lnTo>
                      <a:pt x="729816" y="1034460"/>
                    </a:lnTo>
                    <a:lnTo>
                      <a:pt x="425961" y="1034460"/>
                    </a:lnTo>
                    <a:lnTo>
                      <a:pt x="413127" y="1033166"/>
                    </a:lnTo>
                    <a:lnTo>
                      <a:pt x="413127" y="1244458"/>
                    </a:lnTo>
                    <a:cubicBezTo>
                      <a:pt x="413127" y="1262991"/>
                      <a:pt x="398103" y="1278015"/>
                      <a:pt x="379570" y="1278015"/>
                    </a:cubicBezTo>
                    <a:lnTo>
                      <a:pt x="332414" y="1278015"/>
                    </a:lnTo>
                    <a:cubicBezTo>
                      <a:pt x="313881" y="1278015"/>
                      <a:pt x="298857" y="1262991"/>
                      <a:pt x="298857" y="1244458"/>
                    </a:cubicBezTo>
                    <a:lnTo>
                      <a:pt x="298857" y="1034459"/>
                    </a:lnTo>
                    <a:lnTo>
                      <a:pt x="145959" y="1034459"/>
                    </a:lnTo>
                    <a:cubicBezTo>
                      <a:pt x="65348" y="1034459"/>
                      <a:pt x="0" y="969111"/>
                      <a:pt x="0" y="888500"/>
                    </a:cubicBezTo>
                    <a:lnTo>
                      <a:pt x="0" y="685593"/>
                    </a:lnTo>
                    <a:cubicBezTo>
                      <a:pt x="0" y="625135"/>
                      <a:pt x="36759" y="573262"/>
                      <a:pt x="89145" y="551104"/>
                    </a:cubicBezTo>
                    <a:lnTo>
                      <a:pt x="112502" y="546389"/>
                    </a:lnTo>
                    <a:lnTo>
                      <a:pt x="112502" y="313459"/>
                    </a:lnTo>
                    <a:cubicBezTo>
                      <a:pt x="112502" y="140340"/>
                      <a:pt x="252842" y="0"/>
                      <a:pt x="425961" y="0"/>
                    </a:cubicBezTo>
                    <a:close/>
                  </a:path>
                </a:pathLst>
              </a:custGeom>
              <a:pattFill prst="lgConfetti">
                <a:fgClr>
                  <a:schemeClr val="accent2">
                    <a:lumMod val="60000"/>
                    <a:lumOff val="4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EAD97080-59B2-4900-9EDA-F07B8439B401}"/>
                  </a:ext>
                </a:extLst>
              </p:cNvPr>
              <p:cNvSpPr/>
              <p:nvPr/>
            </p:nvSpPr>
            <p:spPr bwMode="auto">
              <a:xfrm>
                <a:off x="6579657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52163117-050A-4EB0-AB71-CC2DD9A2D200}"/>
                  </a:ext>
                </a:extLst>
              </p:cNvPr>
              <p:cNvSpPr/>
              <p:nvPr/>
            </p:nvSpPr>
            <p:spPr bwMode="auto">
              <a:xfrm>
                <a:off x="676282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34E164A7-07A8-4ADC-A859-5FFA0DA8D84A}"/>
                  </a:ext>
                </a:extLst>
              </p:cNvPr>
              <p:cNvSpPr/>
              <p:nvPr/>
            </p:nvSpPr>
            <p:spPr bwMode="auto">
              <a:xfrm>
                <a:off x="7010616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F7A3A21C-BA62-486B-9EA5-D32B49837F51}"/>
                  </a:ext>
                </a:extLst>
              </p:cNvPr>
              <p:cNvSpPr/>
              <p:nvPr/>
            </p:nvSpPr>
            <p:spPr bwMode="auto">
              <a:xfrm>
                <a:off x="718192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9" name="四角形: 角を丸くする 407">
                <a:extLst>
                  <a:ext uri="{FF2B5EF4-FFF2-40B4-BE49-F238E27FC236}">
                    <a16:creationId xmlns:a16="http://schemas.microsoft.com/office/drawing/2014/main" id="{12226B7F-1F88-4F82-9869-48E96C5951E2}"/>
                  </a:ext>
                </a:extLst>
              </p:cNvPr>
              <p:cNvSpPr/>
              <p:nvPr/>
            </p:nvSpPr>
            <p:spPr bwMode="auto">
              <a:xfrm rot="3600000">
                <a:off x="7093882" y="1415067"/>
                <a:ext cx="312002" cy="86616"/>
              </a:xfrm>
              <a:custGeom>
                <a:avLst/>
                <a:gdLst>
                  <a:gd name="connsiteX0" fmla="*/ 0 w 355309"/>
                  <a:gd name="connsiteY0" fmla="*/ 43308 h 86615"/>
                  <a:gd name="connsiteX1" fmla="*/ 43308 w 355309"/>
                  <a:gd name="connsiteY1" fmla="*/ 0 h 86615"/>
                  <a:gd name="connsiteX2" fmla="*/ 312002 w 355309"/>
                  <a:gd name="connsiteY2" fmla="*/ 0 h 86615"/>
                  <a:gd name="connsiteX3" fmla="*/ 355310 w 355309"/>
                  <a:gd name="connsiteY3" fmla="*/ 43308 h 86615"/>
                  <a:gd name="connsiteX4" fmla="*/ 355309 w 355309"/>
                  <a:gd name="connsiteY4" fmla="*/ 43308 h 86615"/>
                  <a:gd name="connsiteX5" fmla="*/ 312001 w 355309"/>
                  <a:gd name="connsiteY5" fmla="*/ 86616 h 86615"/>
                  <a:gd name="connsiteX6" fmla="*/ 43308 w 355309"/>
                  <a:gd name="connsiteY6" fmla="*/ 86615 h 86615"/>
                  <a:gd name="connsiteX7" fmla="*/ 0 w 355309"/>
                  <a:gd name="connsiteY7" fmla="*/ 43307 h 86615"/>
                  <a:gd name="connsiteX8" fmla="*/ 0 w 355309"/>
                  <a:gd name="connsiteY8" fmla="*/ 43308 h 86615"/>
                  <a:gd name="connsiteX0" fmla="*/ 0 w 355310"/>
                  <a:gd name="connsiteY0" fmla="*/ 43308 h 134748"/>
                  <a:gd name="connsiteX1" fmla="*/ 43308 w 355310"/>
                  <a:gd name="connsiteY1" fmla="*/ 0 h 134748"/>
                  <a:gd name="connsiteX2" fmla="*/ 312002 w 355310"/>
                  <a:gd name="connsiteY2" fmla="*/ 0 h 134748"/>
                  <a:gd name="connsiteX3" fmla="*/ 355310 w 355310"/>
                  <a:gd name="connsiteY3" fmla="*/ 43308 h 134748"/>
                  <a:gd name="connsiteX4" fmla="*/ 355309 w 355310"/>
                  <a:gd name="connsiteY4" fmla="*/ 43308 h 134748"/>
                  <a:gd name="connsiteX5" fmla="*/ 312001 w 355310"/>
                  <a:gd name="connsiteY5" fmla="*/ 86616 h 134748"/>
                  <a:gd name="connsiteX6" fmla="*/ 43308 w 355310"/>
                  <a:gd name="connsiteY6" fmla="*/ 86615 h 134748"/>
                  <a:gd name="connsiteX7" fmla="*/ 0 w 355310"/>
                  <a:gd name="connsiteY7" fmla="*/ 43307 h 134748"/>
                  <a:gd name="connsiteX8" fmla="*/ 91440 w 355310"/>
                  <a:gd name="connsiteY8" fmla="*/ 134748 h 134748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7" fmla="*/ 0 w 355310"/>
                  <a:gd name="connsiteY7" fmla="*/ 43307 h 86616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0" fmla="*/ 0 w 312002"/>
                  <a:gd name="connsiteY0" fmla="*/ 0 h 86616"/>
                  <a:gd name="connsiteX1" fmla="*/ 268694 w 312002"/>
                  <a:gd name="connsiteY1" fmla="*/ 0 h 86616"/>
                  <a:gd name="connsiteX2" fmla="*/ 312002 w 312002"/>
                  <a:gd name="connsiteY2" fmla="*/ 43308 h 86616"/>
                  <a:gd name="connsiteX3" fmla="*/ 312001 w 312002"/>
                  <a:gd name="connsiteY3" fmla="*/ 43308 h 86616"/>
                  <a:gd name="connsiteX4" fmla="*/ 268693 w 312002"/>
                  <a:gd name="connsiteY4" fmla="*/ 86616 h 86616"/>
                  <a:gd name="connsiteX5" fmla="*/ 0 w 312002"/>
                  <a:gd name="connsiteY5" fmla="*/ 86615 h 8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2002" h="86616">
                    <a:moveTo>
                      <a:pt x="0" y="0"/>
                    </a:moveTo>
                    <a:lnTo>
                      <a:pt x="268694" y="0"/>
                    </a:lnTo>
                    <a:cubicBezTo>
                      <a:pt x="292612" y="0"/>
                      <a:pt x="312002" y="19390"/>
                      <a:pt x="312002" y="43308"/>
                    </a:cubicBezTo>
                    <a:lnTo>
                      <a:pt x="312001" y="43308"/>
                    </a:lnTo>
                    <a:cubicBezTo>
                      <a:pt x="312001" y="67226"/>
                      <a:pt x="292611" y="86616"/>
                      <a:pt x="268693" y="86616"/>
                    </a:cubicBezTo>
                    <a:lnTo>
                      <a:pt x="0" y="86615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90" name="グループ化 789">
              <a:extLst>
                <a:ext uri="{FF2B5EF4-FFF2-40B4-BE49-F238E27FC236}">
                  <a16:creationId xmlns:a16="http://schemas.microsoft.com/office/drawing/2014/main" id="{F5DC73F6-DEE7-4AA4-8A19-191C2D4E9681}"/>
                </a:ext>
              </a:extLst>
            </p:cNvPr>
            <p:cNvGrpSpPr/>
            <p:nvPr/>
          </p:nvGrpSpPr>
          <p:grpSpPr>
            <a:xfrm>
              <a:off x="7993824" y="976339"/>
              <a:ext cx="922952" cy="1204103"/>
              <a:chOff x="6280800" y="901460"/>
              <a:chExt cx="1103738" cy="1439960"/>
            </a:xfrm>
          </p:grpSpPr>
          <p:sp>
            <p:nvSpPr>
              <p:cNvPr id="791" name="四角形: 角を丸くする 790">
                <a:extLst>
                  <a:ext uri="{FF2B5EF4-FFF2-40B4-BE49-F238E27FC236}">
                    <a16:creationId xmlns:a16="http://schemas.microsoft.com/office/drawing/2014/main" id="{257760E1-7230-4E4C-914B-0610256F1BF8}"/>
                  </a:ext>
                </a:extLst>
              </p:cNvPr>
              <p:cNvSpPr/>
              <p:nvPr/>
            </p:nvSpPr>
            <p:spPr bwMode="auto">
              <a:xfrm>
                <a:off x="6762822" y="1819235"/>
                <a:ext cx="114270" cy="495055"/>
              </a:xfrm>
              <a:prstGeom prst="roundRect">
                <a:avLst>
                  <a:gd name="adj" fmla="val 29366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2" name="四角形: 角を丸くする 791">
                <a:extLst>
                  <a:ext uri="{FF2B5EF4-FFF2-40B4-BE49-F238E27FC236}">
                    <a16:creationId xmlns:a16="http://schemas.microsoft.com/office/drawing/2014/main" id="{B1883568-BC02-49DC-AF1F-4A1115218F1D}"/>
                  </a:ext>
                </a:extLst>
              </p:cNvPr>
              <p:cNvSpPr/>
              <p:nvPr/>
            </p:nvSpPr>
            <p:spPr bwMode="auto">
              <a:xfrm>
                <a:off x="6535628" y="901460"/>
                <a:ext cx="163784" cy="269630"/>
              </a:xfrm>
              <a:prstGeom prst="roundRect">
                <a:avLst>
                  <a:gd name="adj" fmla="val 50000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3" name="四角形: 角を丸くする 792">
                <a:extLst>
                  <a:ext uri="{FF2B5EF4-FFF2-40B4-BE49-F238E27FC236}">
                    <a16:creationId xmlns:a16="http://schemas.microsoft.com/office/drawing/2014/main" id="{3CC91F38-46F6-4657-A22D-D496EA4BC593}"/>
                  </a:ext>
                </a:extLst>
              </p:cNvPr>
              <p:cNvSpPr/>
              <p:nvPr/>
            </p:nvSpPr>
            <p:spPr bwMode="auto">
              <a:xfrm>
                <a:off x="6778516" y="901460"/>
                <a:ext cx="163784" cy="269630"/>
              </a:xfrm>
              <a:prstGeom prst="roundRect">
                <a:avLst>
                  <a:gd name="adj" fmla="val 50000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0FA7CC46-FDA3-4DE1-8395-D30A0EA8933E}"/>
                  </a:ext>
                </a:extLst>
              </p:cNvPr>
              <p:cNvSpPr/>
              <p:nvPr/>
            </p:nvSpPr>
            <p:spPr bwMode="auto">
              <a:xfrm>
                <a:off x="6280800" y="1036275"/>
                <a:ext cx="1103738" cy="1278015"/>
              </a:xfrm>
              <a:custGeom>
                <a:avLst/>
                <a:gdLst>
                  <a:gd name="connsiteX0" fmla="*/ 425961 w 1103738"/>
                  <a:gd name="connsiteY0" fmla="*/ 0 h 1278015"/>
                  <a:gd name="connsiteX1" fmla="*/ 790279 w 1103738"/>
                  <a:gd name="connsiteY1" fmla="*/ 0 h 1278015"/>
                  <a:gd name="connsiteX2" fmla="*/ 1103738 w 1103738"/>
                  <a:gd name="connsiteY2" fmla="*/ 313459 h 1278015"/>
                  <a:gd name="connsiteX3" fmla="*/ 1103738 w 1103738"/>
                  <a:gd name="connsiteY3" fmla="*/ 721001 h 1278015"/>
                  <a:gd name="connsiteX4" fmla="*/ 1050204 w 1103738"/>
                  <a:gd name="connsiteY4" fmla="*/ 896259 h 1278015"/>
                  <a:gd name="connsiteX5" fmla="*/ 1015392 w 1103738"/>
                  <a:gd name="connsiteY5" fmla="*/ 938452 h 1278015"/>
                  <a:gd name="connsiteX6" fmla="*/ 1015392 w 1103738"/>
                  <a:gd name="connsiteY6" fmla="*/ 1244458 h 1278015"/>
                  <a:gd name="connsiteX7" fmla="*/ 981835 w 1103738"/>
                  <a:gd name="connsiteY7" fmla="*/ 1278015 h 1278015"/>
                  <a:gd name="connsiteX8" fmla="*/ 934679 w 1103738"/>
                  <a:gd name="connsiteY8" fmla="*/ 1278015 h 1278015"/>
                  <a:gd name="connsiteX9" fmla="*/ 901122 w 1103738"/>
                  <a:gd name="connsiteY9" fmla="*/ 1244458 h 1278015"/>
                  <a:gd name="connsiteX10" fmla="*/ 901122 w 1103738"/>
                  <a:gd name="connsiteY10" fmla="*/ 1013294 h 1278015"/>
                  <a:gd name="connsiteX11" fmla="*/ 853452 w 1103738"/>
                  <a:gd name="connsiteY11" fmla="*/ 1028092 h 1278015"/>
                  <a:gd name="connsiteX12" fmla="*/ 844086 w 1103738"/>
                  <a:gd name="connsiteY12" fmla="*/ 1029036 h 1278015"/>
                  <a:gd name="connsiteX13" fmla="*/ 844086 w 1103738"/>
                  <a:gd name="connsiteY13" fmla="*/ 1244458 h 1278015"/>
                  <a:gd name="connsiteX14" fmla="*/ 810529 w 1103738"/>
                  <a:gd name="connsiteY14" fmla="*/ 1278015 h 1278015"/>
                  <a:gd name="connsiteX15" fmla="*/ 763373 w 1103738"/>
                  <a:gd name="connsiteY15" fmla="*/ 1278015 h 1278015"/>
                  <a:gd name="connsiteX16" fmla="*/ 729816 w 1103738"/>
                  <a:gd name="connsiteY16" fmla="*/ 1244458 h 1278015"/>
                  <a:gd name="connsiteX17" fmla="*/ 729816 w 1103738"/>
                  <a:gd name="connsiteY17" fmla="*/ 1034460 h 1278015"/>
                  <a:gd name="connsiteX18" fmla="*/ 425961 w 1103738"/>
                  <a:gd name="connsiteY18" fmla="*/ 1034460 h 1278015"/>
                  <a:gd name="connsiteX19" fmla="*/ 413127 w 1103738"/>
                  <a:gd name="connsiteY19" fmla="*/ 1033166 h 1278015"/>
                  <a:gd name="connsiteX20" fmla="*/ 413127 w 1103738"/>
                  <a:gd name="connsiteY20" fmla="*/ 1244458 h 1278015"/>
                  <a:gd name="connsiteX21" fmla="*/ 379570 w 1103738"/>
                  <a:gd name="connsiteY21" fmla="*/ 1278015 h 1278015"/>
                  <a:gd name="connsiteX22" fmla="*/ 332414 w 1103738"/>
                  <a:gd name="connsiteY22" fmla="*/ 1278015 h 1278015"/>
                  <a:gd name="connsiteX23" fmla="*/ 298857 w 1103738"/>
                  <a:gd name="connsiteY23" fmla="*/ 1244458 h 1278015"/>
                  <a:gd name="connsiteX24" fmla="*/ 298857 w 1103738"/>
                  <a:gd name="connsiteY24" fmla="*/ 1034459 h 1278015"/>
                  <a:gd name="connsiteX25" fmla="*/ 145959 w 1103738"/>
                  <a:gd name="connsiteY25" fmla="*/ 1034459 h 1278015"/>
                  <a:gd name="connsiteX26" fmla="*/ 0 w 1103738"/>
                  <a:gd name="connsiteY26" fmla="*/ 888500 h 1278015"/>
                  <a:gd name="connsiteX27" fmla="*/ 0 w 1103738"/>
                  <a:gd name="connsiteY27" fmla="*/ 685593 h 1278015"/>
                  <a:gd name="connsiteX28" fmla="*/ 89145 w 1103738"/>
                  <a:gd name="connsiteY28" fmla="*/ 551104 h 1278015"/>
                  <a:gd name="connsiteX29" fmla="*/ 112502 w 1103738"/>
                  <a:gd name="connsiteY29" fmla="*/ 546389 h 1278015"/>
                  <a:gd name="connsiteX30" fmla="*/ 112502 w 1103738"/>
                  <a:gd name="connsiteY30" fmla="*/ 313459 h 1278015"/>
                  <a:gd name="connsiteX31" fmla="*/ 425961 w 1103738"/>
                  <a:gd name="connsiteY31" fmla="*/ 0 h 1278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03738" h="1278015">
                    <a:moveTo>
                      <a:pt x="425961" y="0"/>
                    </a:moveTo>
                    <a:lnTo>
                      <a:pt x="790279" y="0"/>
                    </a:lnTo>
                    <a:cubicBezTo>
                      <a:pt x="963398" y="0"/>
                      <a:pt x="1103738" y="140340"/>
                      <a:pt x="1103738" y="313459"/>
                    </a:cubicBezTo>
                    <a:lnTo>
                      <a:pt x="1103738" y="721001"/>
                    </a:lnTo>
                    <a:cubicBezTo>
                      <a:pt x="1103738" y="785921"/>
                      <a:pt x="1084003" y="846231"/>
                      <a:pt x="1050204" y="896259"/>
                    </a:cubicBezTo>
                    <a:lnTo>
                      <a:pt x="1015392" y="938452"/>
                    </a:lnTo>
                    <a:lnTo>
                      <a:pt x="1015392" y="1244458"/>
                    </a:lnTo>
                    <a:cubicBezTo>
                      <a:pt x="1015392" y="1262991"/>
                      <a:pt x="1000368" y="1278015"/>
                      <a:pt x="981835" y="1278015"/>
                    </a:cubicBezTo>
                    <a:lnTo>
                      <a:pt x="934679" y="1278015"/>
                    </a:lnTo>
                    <a:cubicBezTo>
                      <a:pt x="916146" y="1278015"/>
                      <a:pt x="901122" y="1262991"/>
                      <a:pt x="901122" y="1244458"/>
                    </a:cubicBezTo>
                    <a:lnTo>
                      <a:pt x="901122" y="1013294"/>
                    </a:lnTo>
                    <a:lnTo>
                      <a:pt x="853452" y="1028092"/>
                    </a:lnTo>
                    <a:lnTo>
                      <a:pt x="844086" y="1029036"/>
                    </a:lnTo>
                    <a:lnTo>
                      <a:pt x="844086" y="1244458"/>
                    </a:lnTo>
                    <a:cubicBezTo>
                      <a:pt x="844086" y="1262991"/>
                      <a:pt x="829062" y="1278015"/>
                      <a:pt x="810529" y="1278015"/>
                    </a:cubicBezTo>
                    <a:lnTo>
                      <a:pt x="763373" y="1278015"/>
                    </a:lnTo>
                    <a:cubicBezTo>
                      <a:pt x="744840" y="1278015"/>
                      <a:pt x="729816" y="1262991"/>
                      <a:pt x="729816" y="1244458"/>
                    </a:cubicBezTo>
                    <a:lnTo>
                      <a:pt x="729816" y="1034460"/>
                    </a:lnTo>
                    <a:lnTo>
                      <a:pt x="425961" y="1034460"/>
                    </a:lnTo>
                    <a:lnTo>
                      <a:pt x="413127" y="1033166"/>
                    </a:lnTo>
                    <a:lnTo>
                      <a:pt x="413127" y="1244458"/>
                    </a:lnTo>
                    <a:cubicBezTo>
                      <a:pt x="413127" y="1262991"/>
                      <a:pt x="398103" y="1278015"/>
                      <a:pt x="379570" y="1278015"/>
                    </a:cubicBezTo>
                    <a:lnTo>
                      <a:pt x="332414" y="1278015"/>
                    </a:lnTo>
                    <a:cubicBezTo>
                      <a:pt x="313881" y="1278015"/>
                      <a:pt x="298857" y="1262991"/>
                      <a:pt x="298857" y="1244458"/>
                    </a:cubicBezTo>
                    <a:lnTo>
                      <a:pt x="298857" y="1034459"/>
                    </a:lnTo>
                    <a:lnTo>
                      <a:pt x="145959" y="1034459"/>
                    </a:lnTo>
                    <a:cubicBezTo>
                      <a:pt x="65348" y="1034459"/>
                      <a:pt x="0" y="969111"/>
                      <a:pt x="0" y="888500"/>
                    </a:cubicBezTo>
                    <a:lnTo>
                      <a:pt x="0" y="685593"/>
                    </a:lnTo>
                    <a:cubicBezTo>
                      <a:pt x="0" y="625135"/>
                      <a:pt x="36759" y="573262"/>
                      <a:pt x="89145" y="551104"/>
                    </a:cubicBezTo>
                    <a:lnTo>
                      <a:pt x="112502" y="546389"/>
                    </a:lnTo>
                    <a:lnTo>
                      <a:pt x="112502" y="313459"/>
                    </a:lnTo>
                    <a:cubicBezTo>
                      <a:pt x="112502" y="140340"/>
                      <a:pt x="252842" y="0"/>
                      <a:pt x="425961" y="0"/>
                    </a:cubicBezTo>
                    <a:close/>
                  </a:path>
                </a:pathLst>
              </a:custGeom>
              <a:pattFill prst="lgConfetti">
                <a:fgClr>
                  <a:srgbClr val="CC6600"/>
                </a:fgClr>
                <a:bgClr>
                  <a:srgbClr val="6633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8EBEEF94-C876-4DAD-8C3B-FE00D0AEBBF2}"/>
                  </a:ext>
                </a:extLst>
              </p:cNvPr>
              <p:cNvSpPr/>
              <p:nvPr/>
            </p:nvSpPr>
            <p:spPr bwMode="auto">
              <a:xfrm rot="18900000">
                <a:off x="6316904" y="1651449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C253C0C1-F815-42AB-A587-1072576A53A3}"/>
                  </a:ext>
                </a:extLst>
              </p:cNvPr>
              <p:cNvSpPr/>
              <p:nvPr/>
            </p:nvSpPr>
            <p:spPr bwMode="auto">
              <a:xfrm>
                <a:off x="6579657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C06B81DC-1714-4A60-8785-73C83EA209E3}"/>
                  </a:ext>
                </a:extLst>
              </p:cNvPr>
              <p:cNvSpPr/>
              <p:nvPr/>
            </p:nvSpPr>
            <p:spPr bwMode="auto">
              <a:xfrm>
                <a:off x="676282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A93AFBF5-732F-4236-9DD3-3C5F5EDF6D97}"/>
                  </a:ext>
                </a:extLst>
              </p:cNvPr>
              <p:cNvSpPr/>
              <p:nvPr/>
            </p:nvSpPr>
            <p:spPr bwMode="auto">
              <a:xfrm>
                <a:off x="7010616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10362863-F3F3-46DD-95EA-D912A237882E}"/>
                  </a:ext>
                </a:extLst>
              </p:cNvPr>
              <p:cNvSpPr/>
              <p:nvPr/>
            </p:nvSpPr>
            <p:spPr bwMode="auto">
              <a:xfrm>
                <a:off x="718192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0" name="四角形: 角を丸くする 407">
                <a:extLst>
                  <a:ext uri="{FF2B5EF4-FFF2-40B4-BE49-F238E27FC236}">
                    <a16:creationId xmlns:a16="http://schemas.microsoft.com/office/drawing/2014/main" id="{6B7DD7C8-00C2-4044-9E19-256357542823}"/>
                  </a:ext>
                </a:extLst>
              </p:cNvPr>
              <p:cNvSpPr/>
              <p:nvPr/>
            </p:nvSpPr>
            <p:spPr bwMode="auto">
              <a:xfrm rot="3600000">
                <a:off x="7093882" y="1415067"/>
                <a:ext cx="312002" cy="86616"/>
              </a:xfrm>
              <a:custGeom>
                <a:avLst/>
                <a:gdLst>
                  <a:gd name="connsiteX0" fmla="*/ 0 w 355309"/>
                  <a:gd name="connsiteY0" fmla="*/ 43308 h 86615"/>
                  <a:gd name="connsiteX1" fmla="*/ 43308 w 355309"/>
                  <a:gd name="connsiteY1" fmla="*/ 0 h 86615"/>
                  <a:gd name="connsiteX2" fmla="*/ 312002 w 355309"/>
                  <a:gd name="connsiteY2" fmla="*/ 0 h 86615"/>
                  <a:gd name="connsiteX3" fmla="*/ 355310 w 355309"/>
                  <a:gd name="connsiteY3" fmla="*/ 43308 h 86615"/>
                  <a:gd name="connsiteX4" fmla="*/ 355309 w 355309"/>
                  <a:gd name="connsiteY4" fmla="*/ 43308 h 86615"/>
                  <a:gd name="connsiteX5" fmla="*/ 312001 w 355309"/>
                  <a:gd name="connsiteY5" fmla="*/ 86616 h 86615"/>
                  <a:gd name="connsiteX6" fmla="*/ 43308 w 355309"/>
                  <a:gd name="connsiteY6" fmla="*/ 86615 h 86615"/>
                  <a:gd name="connsiteX7" fmla="*/ 0 w 355309"/>
                  <a:gd name="connsiteY7" fmla="*/ 43307 h 86615"/>
                  <a:gd name="connsiteX8" fmla="*/ 0 w 355309"/>
                  <a:gd name="connsiteY8" fmla="*/ 43308 h 86615"/>
                  <a:gd name="connsiteX0" fmla="*/ 0 w 355310"/>
                  <a:gd name="connsiteY0" fmla="*/ 43308 h 134748"/>
                  <a:gd name="connsiteX1" fmla="*/ 43308 w 355310"/>
                  <a:gd name="connsiteY1" fmla="*/ 0 h 134748"/>
                  <a:gd name="connsiteX2" fmla="*/ 312002 w 355310"/>
                  <a:gd name="connsiteY2" fmla="*/ 0 h 134748"/>
                  <a:gd name="connsiteX3" fmla="*/ 355310 w 355310"/>
                  <a:gd name="connsiteY3" fmla="*/ 43308 h 134748"/>
                  <a:gd name="connsiteX4" fmla="*/ 355309 w 355310"/>
                  <a:gd name="connsiteY4" fmla="*/ 43308 h 134748"/>
                  <a:gd name="connsiteX5" fmla="*/ 312001 w 355310"/>
                  <a:gd name="connsiteY5" fmla="*/ 86616 h 134748"/>
                  <a:gd name="connsiteX6" fmla="*/ 43308 w 355310"/>
                  <a:gd name="connsiteY6" fmla="*/ 86615 h 134748"/>
                  <a:gd name="connsiteX7" fmla="*/ 0 w 355310"/>
                  <a:gd name="connsiteY7" fmla="*/ 43307 h 134748"/>
                  <a:gd name="connsiteX8" fmla="*/ 91440 w 355310"/>
                  <a:gd name="connsiteY8" fmla="*/ 134748 h 134748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7" fmla="*/ 0 w 355310"/>
                  <a:gd name="connsiteY7" fmla="*/ 43307 h 86616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0" fmla="*/ 0 w 312002"/>
                  <a:gd name="connsiteY0" fmla="*/ 0 h 86616"/>
                  <a:gd name="connsiteX1" fmla="*/ 268694 w 312002"/>
                  <a:gd name="connsiteY1" fmla="*/ 0 h 86616"/>
                  <a:gd name="connsiteX2" fmla="*/ 312002 w 312002"/>
                  <a:gd name="connsiteY2" fmla="*/ 43308 h 86616"/>
                  <a:gd name="connsiteX3" fmla="*/ 312001 w 312002"/>
                  <a:gd name="connsiteY3" fmla="*/ 43308 h 86616"/>
                  <a:gd name="connsiteX4" fmla="*/ 268693 w 312002"/>
                  <a:gd name="connsiteY4" fmla="*/ 86616 h 86616"/>
                  <a:gd name="connsiteX5" fmla="*/ 0 w 312002"/>
                  <a:gd name="connsiteY5" fmla="*/ 86615 h 8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2002" h="86616">
                    <a:moveTo>
                      <a:pt x="0" y="0"/>
                    </a:moveTo>
                    <a:lnTo>
                      <a:pt x="268694" y="0"/>
                    </a:lnTo>
                    <a:cubicBezTo>
                      <a:pt x="292612" y="0"/>
                      <a:pt x="312002" y="19390"/>
                      <a:pt x="312002" y="43308"/>
                    </a:cubicBezTo>
                    <a:lnTo>
                      <a:pt x="312001" y="43308"/>
                    </a:lnTo>
                    <a:cubicBezTo>
                      <a:pt x="312001" y="67226"/>
                      <a:pt x="292611" y="86616"/>
                      <a:pt x="268693" y="86616"/>
                    </a:cubicBezTo>
                    <a:lnTo>
                      <a:pt x="0" y="86615"/>
                    </a:lnTo>
                  </a:path>
                </a:pathLst>
              </a:cu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810" name="グループ化 809">
            <a:extLst>
              <a:ext uri="{FF2B5EF4-FFF2-40B4-BE49-F238E27FC236}">
                <a16:creationId xmlns:a16="http://schemas.microsoft.com/office/drawing/2014/main" id="{DB6C6DB1-CE07-4145-B26A-EEC76FB365CD}"/>
              </a:ext>
            </a:extLst>
          </p:cNvPr>
          <p:cNvGrpSpPr/>
          <p:nvPr/>
        </p:nvGrpSpPr>
        <p:grpSpPr>
          <a:xfrm>
            <a:off x="7993824" y="2896701"/>
            <a:ext cx="1387451" cy="1204103"/>
            <a:chOff x="7993824" y="2896701"/>
            <a:chExt cx="1387451" cy="1204103"/>
          </a:xfrm>
        </p:grpSpPr>
        <p:grpSp>
          <p:nvGrpSpPr>
            <p:cNvPr id="811" name="グループ化 810">
              <a:extLst>
                <a:ext uri="{FF2B5EF4-FFF2-40B4-BE49-F238E27FC236}">
                  <a16:creationId xmlns:a16="http://schemas.microsoft.com/office/drawing/2014/main" id="{61CC02B4-1941-4C99-AE32-85990C134F0E}"/>
                </a:ext>
              </a:extLst>
            </p:cNvPr>
            <p:cNvGrpSpPr/>
            <p:nvPr/>
          </p:nvGrpSpPr>
          <p:grpSpPr>
            <a:xfrm>
              <a:off x="8799778" y="3336547"/>
              <a:ext cx="581497" cy="758633"/>
              <a:chOff x="6280800" y="2850910"/>
              <a:chExt cx="1103738" cy="1439960"/>
            </a:xfrm>
          </p:grpSpPr>
          <p:sp>
            <p:nvSpPr>
              <p:cNvPr id="825" name="四角形: 角を丸くする 824">
                <a:extLst>
                  <a:ext uri="{FF2B5EF4-FFF2-40B4-BE49-F238E27FC236}">
                    <a16:creationId xmlns:a16="http://schemas.microsoft.com/office/drawing/2014/main" id="{2820EBB1-63B7-4F96-B728-DDA1D7B39DDE}"/>
                  </a:ext>
                </a:extLst>
              </p:cNvPr>
              <p:cNvSpPr/>
              <p:nvPr/>
            </p:nvSpPr>
            <p:spPr bwMode="auto">
              <a:xfrm>
                <a:off x="6762822" y="376868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6" name="四角形: 角を丸くする 825">
                <a:extLst>
                  <a:ext uri="{FF2B5EF4-FFF2-40B4-BE49-F238E27FC236}">
                    <a16:creationId xmlns:a16="http://schemas.microsoft.com/office/drawing/2014/main" id="{CB8C9870-04E9-4ECC-A6B8-4CF7564F53A6}"/>
                  </a:ext>
                </a:extLst>
              </p:cNvPr>
              <p:cNvSpPr/>
              <p:nvPr/>
            </p:nvSpPr>
            <p:spPr bwMode="auto">
              <a:xfrm>
                <a:off x="6535628" y="285091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7" name="四角形: 角を丸くする 826">
                <a:extLst>
                  <a:ext uri="{FF2B5EF4-FFF2-40B4-BE49-F238E27FC236}">
                    <a16:creationId xmlns:a16="http://schemas.microsoft.com/office/drawing/2014/main" id="{66830DF3-35A7-466C-B2FF-99415AC8F9DF}"/>
                  </a:ext>
                </a:extLst>
              </p:cNvPr>
              <p:cNvSpPr/>
              <p:nvPr/>
            </p:nvSpPr>
            <p:spPr bwMode="auto">
              <a:xfrm>
                <a:off x="6778516" y="285091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55A57CAC-4FB1-45EA-9D3B-FC9CC7DCC690}"/>
                  </a:ext>
                </a:extLst>
              </p:cNvPr>
              <p:cNvSpPr/>
              <p:nvPr/>
            </p:nvSpPr>
            <p:spPr bwMode="auto">
              <a:xfrm>
                <a:off x="6280800" y="2985725"/>
                <a:ext cx="1103738" cy="1278015"/>
              </a:xfrm>
              <a:custGeom>
                <a:avLst/>
                <a:gdLst>
                  <a:gd name="connsiteX0" fmla="*/ 425961 w 1103738"/>
                  <a:gd name="connsiteY0" fmla="*/ 0 h 1278015"/>
                  <a:gd name="connsiteX1" fmla="*/ 790279 w 1103738"/>
                  <a:gd name="connsiteY1" fmla="*/ 0 h 1278015"/>
                  <a:gd name="connsiteX2" fmla="*/ 1103738 w 1103738"/>
                  <a:gd name="connsiteY2" fmla="*/ 313459 h 1278015"/>
                  <a:gd name="connsiteX3" fmla="*/ 1103738 w 1103738"/>
                  <a:gd name="connsiteY3" fmla="*/ 721001 h 1278015"/>
                  <a:gd name="connsiteX4" fmla="*/ 1050204 w 1103738"/>
                  <a:gd name="connsiteY4" fmla="*/ 896259 h 1278015"/>
                  <a:gd name="connsiteX5" fmla="*/ 1015392 w 1103738"/>
                  <a:gd name="connsiteY5" fmla="*/ 938452 h 1278015"/>
                  <a:gd name="connsiteX6" fmla="*/ 1015392 w 1103738"/>
                  <a:gd name="connsiteY6" fmla="*/ 1244458 h 1278015"/>
                  <a:gd name="connsiteX7" fmla="*/ 981835 w 1103738"/>
                  <a:gd name="connsiteY7" fmla="*/ 1278015 h 1278015"/>
                  <a:gd name="connsiteX8" fmla="*/ 934679 w 1103738"/>
                  <a:gd name="connsiteY8" fmla="*/ 1278015 h 1278015"/>
                  <a:gd name="connsiteX9" fmla="*/ 901122 w 1103738"/>
                  <a:gd name="connsiteY9" fmla="*/ 1244458 h 1278015"/>
                  <a:gd name="connsiteX10" fmla="*/ 901122 w 1103738"/>
                  <a:gd name="connsiteY10" fmla="*/ 1013294 h 1278015"/>
                  <a:gd name="connsiteX11" fmla="*/ 853452 w 1103738"/>
                  <a:gd name="connsiteY11" fmla="*/ 1028092 h 1278015"/>
                  <a:gd name="connsiteX12" fmla="*/ 844086 w 1103738"/>
                  <a:gd name="connsiteY12" fmla="*/ 1029036 h 1278015"/>
                  <a:gd name="connsiteX13" fmla="*/ 844086 w 1103738"/>
                  <a:gd name="connsiteY13" fmla="*/ 1244458 h 1278015"/>
                  <a:gd name="connsiteX14" fmla="*/ 810529 w 1103738"/>
                  <a:gd name="connsiteY14" fmla="*/ 1278015 h 1278015"/>
                  <a:gd name="connsiteX15" fmla="*/ 763373 w 1103738"/>
                  <a:gd name="connsiteY15" fmla="*/ 1278015 h 1278015"/>
                  <a:gd name="connsiteX16" fmla="*/ 729816 w 1103738"/>
                  <a:gd name="connsiteY16" fmla="*/ 1244458 h 1278015"/>
                  <a:gd name="connsiteX17" fmla="*/ 729816 w 1103738"/>
                  <a:gd name="connsiteY17" fmla="*/ 1034460 h 1278015"/>
                  <a:gd name="connsiteX18" fmla="*/ 425961 w 1103738"/>
                  <a:gd name="connsiteY18" fmla="*/ 1034460 h 1278015"/>
                  <a:gd name="connsiteX19" fmla="*/ 413127 w 1103738"/>
                  <a:gd name="connsiteY19" fmla="*/ 1033166 h 1278015"/>
                  <a:gd name="connsiteX20" fmla="*/ 413127 w 1103738"/>
                  <a:gd name="connsiteY20" fmla="*/ 1244458 h 1278015"/>
                  <a:gd name="connsiteX21" fmla="*/ 379570 w 1103738"/>
                  <a:gd name="connsiteY21" fmla="*/ 1278015 h 1278015"/>
                  <a:gd name="connsiteX22" fmla="*/ 332414 w 1103738"/>
                  <a:gd name="connsiteY22" fmla="*/ 1278015 h 1278015"/>
                  <a:gd name="connsiteX23" fmla="*/ 298857 w 1103738"/>
                  <a:gd name="connsiteY23" fmla="*/ 1244458 h 1278015"/>
                  <a:gd name="connsiteX24" fmla="*/ 298857 w 1103738"/>
                  <a:gd name="connsiteY24" fmla="*/ 1034459 h 1278015"/>
                  <a:gd name="connsiteX25" fmla="*/ 145959 w 1103738"/>
                  <a:gd name="connsiteY25" fmla="*/ 1034459 h 1278015"/>
                  <a:gd name="connsiteX26" fmla="*/ 0 w 1103738"/>
                  <a:gd name="connsiteY26" fmla="*/ 888500 h 1278015"/>
                  <a:gd name="connsiteX27" fmla="*/ 0 w 1103738"/>
                  <a:gd name="connsiteY27" fmla="*/ 685593 h 1278015"/>
                  <a:gd name="connsiteX28" fmla="*/ 89145 w 1103738"/>
                  <a:gd name="connsiteY28" fmla="*/ 551104 h 1278015"/>
                  <a:gd name="connsiteX29" fmla="*/ 112502 w 1103738"/>
                  <a:gd name="connsiteY29" fmla="*/ 546389 h 1278015"/>
                  <a:gd name="connsiteX30" fmla="*/ 112502 w 1103738"/>
                  <a:gd name="connsiteY30" fmla="*/ 313459 h 1278015"/>
                  <a:gd name="connsiteX31" fmla="*/ 425961 w 1103738"/>
                  <a:gd name="connsiteY31" fmla="*/ 0 h 1278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03738" h="1278015">
                    <a:moveTo>
                      <a:pt x="425961" y="0"/>
                    </a:moveTo>
                    <a:lnTo>
                      <a:pt x="790279" y="0"/>
                    </a:lnTo>
                    <a:cubicBezTo>
                      <a:pt x="963398" y="0"/>
                      <a:pt x="1103738" y="140340"/>
                      <a:pt x="1103738" y="313459"/>
                    </a:cubicBezTo>
                    <a:lnTo>
                      <a:pt x="1103738" y="721001"/>
                    </a:lnTo>
                    <a:cubicBezTo>
                      <a:pt x="1103738" y="785921"/>
                      <a:pt x="1084003" y="846231"/>
                      <a:pt x="1050204" y="896259"/>
                    </a:cubicBezTo>
                    <a:lnTo>
                      <a:pt x="1015392" y="938452"/>
                    </a:lnTo>
                    <a:lnTo>
                      <a:pt x="1015392" y="1244458"/>
                    </a:lnTo>
                    <a:cubicBezTo>
                      <a:pt x="1015392" y="1262991"/>
                      <a:pt x="1000368" y="1278015"/>
                      <a:pt x="981835" y="1278015"/>
                    </a:cubicBezTo>
                    <a:lnTo>
                      <a:pt x="934679" y="1278015"/>
                    </a:lnTo>
                    <a:cubicBezTo>
                      <a:pt x="916146" y="1278015"/>
                      <a:pt x="901122" y="1262991"/>
                      <a:pt x="901122" y="1244458"/>
                    </a:cubicBezTo>
                    <a:lnTo>
                      <a:pt x="901122" y="1013294"/>
                    </a:lnTo>
                    <a:lnTo>
                      <a:pt x="853452" y="1028092"/>
                    </a:lnTo>
                    <a:lnTo>
                      <a:pt x="844086" y="1029036"/>
                    </a:lnTo>
                    <a:lnTo>
                      <a:pt x="844086" y="1244458"/>
                    </a:lnTo>
                    <a:cubicBezTo>
                      <a:pt x="844086" y="1262991"/>
                      <a:pt x="829062" y="1278015"/>
                      <a:pt x="810529" y="1278015"/>
                    </a:cubicBezTo>
                    <a:lnTo>
                      <a:pt x="763373" y="1278015"/>
                    </a:lnTo>
                    <a:cubicBezTo>
                      <a:pt x="744840" y="1278015"/>
                      <a:pt x="729816" y="1262991"/>
                      <a:pt x="729816" y="1244458"/>
                    </a:cubicBezTo>
                    <a:lnTo>
                      <a:pt x="729816" y="1034460"/>
                    </a:lnTo>
                    <a:lnTo>
                      <a:pt x="425961" y="1034460"/>
                    </a:lnTo>
                    <a:lnTo>
                      <a:pt x="413127" y="1033166"/>
                    </a:lnTo>
                    <a:lnTo>
                      <a:pt x="413127" y="1244458"/>
                    </a:lnTo>
                    <a:cubicBezTo>
                      <a:pt x="413127" y="1262991"/>
                      <a:pt x="398103" y="1278015"/>
                      <a:pt x="379570" y="1278015"/>
                    </a:cubicBezTo>
                    <a:lnTo>
                      <a:pt x="332414" y="1278015"/>
                    </a:lnTo>
                    <a:cubicBezTo>
                      <a:pt x="313881" y="1278015"/>
                      <a:pt x="298857" y="1262991"/>
                      <a:pt x="298857" y="1244458"/>
                    </a:cubicBezTo>
                    <a:lnTo>
                      <a:pt x="298857" y="1034459"/>
                    </a:lnTo>
                    <a:lnTo>
                      <a:pt x="145959" y="1034459"/>
                    </a:lnTo>
                    <a:cubicBezTo>
                      <a:pt x="65348" y="1034459"/>
                      <a:pt x="0" y="969111"/>
                      <a:pt x="0" y="888500"/>
                    </a:cubicBezTo>
                    <a:lnTo>
                      <a:pt x="0" y="685593"/>
                    </a:lnTo>
                    <a:cubicBezTo>
                      <a:pt x="0" y="625135"/>
                      <a:pt x="36759" y="573262"/>
                      <a:pt x="89145" y="551104"/>
                    </a:cubicBezTo>
                    <a:lnTo>
                      <a:pt x="112502" y="546389"/>
                    </a:lnTo>
                    <a:lnTo>
                      <a:pt x="112502" y="313459"/>
                    </a:lnTo>
                    <a:cubicBezTo>
                      <a:pt x="112502" y="140340"/>
                      <a:pt x="252842" y="0"/>
                      <a:pt x="42596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3F7AEA96-1D2A-4EC0-8828-0BE8A72D63C5}"/>
                  </a:ext>
                </a:extLst>
              </p:cNvPr>
              <p:cNvSpPr/>
              <p:nvPr/>
            </p:nvSpPr>
            <p:spPr bwMode="auto">
              <a:xfrm>
                <a:off x="6579657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D8129BB5-2166-481C-AFC4-C96E0C2A35A0}"/>
                  </a:ext>
                </a:extLst>
              </p:cNvPr>
              <p:cNvSpPr/>
              <p:nvPr/>
            </p:nvSpPr>
            <p:spPr bwMode="auto">
              <a:xfrm>
                <a:off x="676282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05FD4BFD-1442-4600-A989-4A505F0F1C75}"/>
                  </a:ext>
                </a:extLst>
              </p:cNvPr>
              <p:cNvSpPr/>
              <p:nvPr/>
            </p:nvSpPr>
            <p:spPr bwMode="auto">
              <a:xfrm>
                <a:off x="7010616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C20C7EE3-219D-40FA-BDBB-1450A3792833}"/>
                  </a:ext>
                </a:extLst>
              </p:cNvPr>
              <p:cNvSpPr/>
              <p:nvPr/>
            </p:nvSpPr>
            <p:spPr bwMode="auto">
              <a:xfrm>
                <a:off x="718192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3" name="四角形: 角を丸くする 407">
                <a:extLst>
                  <a:ext uri="{FF2B5EF4-FFF2-40B4-BE49-F238E27FC236}">
                    <a16:creationId xmlns:a16="http://schemas.microsoft.com/office/drawing/2014/main" id="{64D22FEF-3D80-4857-947F-F11A108FD021}"/>
                  </a:ext>
                </a:extLst>
              </p:cNvPr>
              <p:cNvSpPr/>
              <p:nvPr/>
            </p:nvSpPr>
            <p:spPr bwMode="auto">
              <a:xfrm rot="3600000">
                <a:off x="7093882" y="3364517"/>
                <a:ext cx="312002" cy="86616"/>
              </a:xfrm>
              <a:custGeom>
                <a:avLst/>
                <a:gdLst>
                  <a:gd name="connsiteX0" fmla="*/ 0 w 355309"/>
                  <a:gd name="connsiteY0" fmla="*/ 43308 h 86615"/>
                  <a:gd name="connsiteX1" fmla="*/ 43308 w 355309"/>
                  <a:gd name="connsiteY1" fmla="*/ 0 h 86615"/>
                  <a:gd name="connsiteX2" fmla="*/ 312002 w 355309"/>
                  <a:gd name="connsiteY2" fmla="*/ 0 h 86615"/>
                  <a:gd name="connsiteX3" fmla="*/ 355310 w 355309"/>
                  <a:gd name="connsiteY3" fmla="*/ 43308 h 86615"/>
                  <a:gd name="connsiteX4" fmla="*/ 355309 w 355309"/>
                  <a:gd name="connsiteY4" fmla="*/ 43308 h 86615"/>
                  <a:gd name="connsiteX5" fmla="*/ 312001 w 355309"/>
                  <a:gd name="connsiteY5" fmla="*/ 86616 h 86615"/>
                  <a:gd name="connsiteX6" fmla="*/ 43308 w 355309"/>
                  <a:gd name="connsiteY6" fmla="*/ 86615 h 86615"/>
                  <a:gd name="connsiteX7" fmla="*/ 0 w 355309"/>
                  <a:gd name="connsiteY7" fmla="*/ 43307 h 86615"/>
                  <a:gd name="connsiteX8" fmla="*/ 0 w 355309"/>
                  <a:gd name="connsiteY8" fmla="*/ 43308 h 86615"/>
                  <a:gd name="connsiteX0" fmla="*/ 0 w 355310"/>
                  <a:gd name="connsiteY0" fmla="*/ 43308 h 134748"/>
                  <a:gd name="connsiteX1" fmla="*/ 43308 w 355310"/>
                  <a:gd name="connsiteY1" fmla="*/ 0 h 134748"/>
                  <a:gd name="connsiteX2" fmla="*/ 312002 w 355310"/>
                  <a:gd name="connsiteY2" fmla="*/ 0 h 134748"/>
                  <a:gd name="connsiteX3" fmla="*/ 355310 w 355310"/>
                  <a:gd name="connsiteY3" fmla="*/ 43308 h 134748"/>
                  <a:gd name="connsiteX4" fmla="*/ 355309 w 355310"/>
                  <a:gd name="connsiteY4" fmla="*/ 43308 h 134748"/>
                  <a:gd name="connsiteX5" fmla="*/ 312001 w 355310"/>
                  <a:gd name="connsiteY5" fmla="*/ 86616 h 134748"/>
                  <a:gd name="connsiteX6" fmla="*/ 43308 w 355310"/>
                  <a:gd name="connsiteY6" fmla="*/ 86615 h 134748"/>
                  <a:gd name="connsiteX7" fmla="*/ 0 w 355310"/>
                  <a:gd name="connsiteY7" fmla="*/ 43307 h 134748"/>
                  <a:gd name="connsiteX8" fmla="*/ 91440 w 355310"/>
                  <a:gd name="connsiteY8" fmla="*/ 134748 h 134748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7" fmla="*/ 0 w 355310"/>
                  <a:gd name="connsiteY7" fmla="*/ 43307 h 86616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0" fmla="*/ 0 w 312002"/>
                  <a:gd name="connsiteY0" fmla="*/ 0 h 86616"/>
                  <a:gd name="connsiteX1" fmla="*/ 268694 w 312002"/>
                  <a:gd name="connsiteY1" fmla="*/ 0 h 86616"/>
                  <a:gd name="connsiteX2" fmla="*/ 312002 w 312002"/>
                  <a:gd name="connsiteY2" fmla="*/ 43308 h 86616"/>
                  <a:gd name="connsiteX3" fmla="*/ 312001 w 312002"/>
                  <a:gd name="connsiteY3" fmla="*/ 43308 h 86616"/>
                  <a:gd name="connsiteX4" fmla="*/ 268693 w 312002"/>
                  <a:gd name="connsiteY4" fmla="*/ 86616 h 86616"/>
                  <a:gd name="connsiteX5" fmla="*/ 0 w 312002"/>
                  <a:gd name="connsiteY5" fmla="*/ 86615 h 8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2002" h="86616">
                    <a:moveTo>
                      <a:pt x="0" y="0"/>
                    </a:moveTo>
                    <a:lnTo>
                      <a:pt x="268694" y="0"/>
                    </a:lnTo>
                    <a:cubicBezTo>
                      <a:pt x="292612" y="0"/>
                      <a:pt x="312002" y="19390"/>
                      <a:pt x="312002" y="43308"/>
                    </a:cubicBezTo>
                    <a:lnTo>
                      <a:pt x="312001" y="43308"/>
                    </a:lnTo>
                    <a:cubicBezTo>
                      <a:pt x="312001" y="67226"/>
                      <a:pt x="292611" y="86616"/>
                      <a:pt x="268693" y="86616"/>
                    </a:cubicBezTo>
                    <a:lnTo>
                      <a:pt x="0" y="86615"/>
                    </a:lnTo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4" name="月 833">
                <a:extLst>
                  <a:ext uri="{FF2B5EF4-FFF2-40B4-BE49-F238E27FC236}">
                    <a16:creationId xmlns:a16="http://schemas.microsoft.com/office/drawing/2014/main" id="{540C8A58-EB5E-4E8A-83DC-9A3F75C2D9A6}"/>
                  </a:ext>
                </a:extLst>
              </p:cNvPr>
              <p:cNvSpPr/>
              <p:nvPr/>
            </p:nvSpPr>
            <p:spPr bwMode="auto">
              <a:xfrm rot="13500000" flipH="1">
                <a:off x="6498941" y="3027538"/>
                <a:ext cx="45719" cy="209817"/>
              </a:xfrm>
              <a:prstGeom prst="moon">
                <a:avLst>
                  <a:gd name="adj" fmla="val 78936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5" name="月 834">
                <a:extLst>
                  <a:ext uri="{FF2B5EF4-FFF2-40B4-BE49-F238E27FC236}">
                    <a16:creationId xmlns:a16="http://schemas.microsoft.com/office/drawing/2014/main" id="{2381DB25-C795-4745-A75B-302F141B2A06}"/>
                  </a:ext>
                </a:extLst>
              </p:cNvPr>
              <p:cNvSpPr/>
              <p:nvPr/>
            </p:nvSpPr>
            <p:spPr bwMode="auto">
              <a:xfrm rot="13500000" flipH="1">
                <a:off x="6546433" y="3072652"/>
                <a:ext cx="45719" cy="209817"/>
              </a:xfrm>
              <a:prstGeom prst="moon">
                <a:avLst>
                  <a:gd name="adj" fmla="val 78936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12" name="グループ化 811">
              <a:extLst>
                <a:ext uri="{FF2B5EF4-FFF2-40B4-BE49-F238E27FC236}">
                  <a16:creationId xmlns:a16="http://schemas.microsoft.com/office/drawing/2014/main" id="{92A1D9C0-F258-48D3-8C08-11E65243D749}"/>
                </a:ext>
              </a:extLst>
            </p:cNvPr>
            <p:cNvGrpSpPr/>
            <p:nvPr/>
          </p:nvGrpSpPr>
          <p:grpSpPr>
            <a:xfrm>
              <a:off x="7993824" y="2896701"/>
              <a:ext cx="922952" cy="1204103"/>
              <a:chOff x="6280800" y="2850910"/>
              <a:chExt cx="1103738" cy="1439960"/>
            </a:xfrm>
          </p:grpSpPr>
          <p:sp>
            <p:nvSpPr>
              <p:cNvPr id="813" name="四角形: 角を丸くする 812">
                <a:extLst>
                  <a:ext uri="{FF2B5EF4-FFF2-40B4-BE49-F238E27FC236}">
                    <a16:creationId xmlns:a16="http://schemas.microsoft.com/office/drawing/2014/main" id="{03B68C75-90EC-43B2-8D50-E649D64538AB}"/>
                  </a:ext>
                </a:extLst>
              </p:cNvPr>
              <p:cNvSpPr/>
              <p:nvPr/>
            </p:nvSpPr>
            <p:spPr bwMode="auto">
              <a:xfrm>
                <a:off x="6762822" y="376868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4" name="四角形: 角を丸くする 813">
                <a:extLst>
                  <a:ext uri="{FF2B5EF4-FFF2-40B4-BE49-F238E27FC236}">
                    <a16:creationId xmlns:a16="http://schemas.microsoft.com/office/drawing/2014/main" id="{B47EF279-986F-455A-BA2C-4B1C4715DA4A}"/>
                  </a:ext>
                </a:extLst>
              </p:cNvPr>
              <p:cNvSpPr/>
              <p:nvPr/>
            </p:nvSpPr>
            <p:spPr bwMode="auto">
              <a:xfrm>
                <a:off x="6535628" y="285091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5" name="四角形: 角を丸くする 814">
                <a:extLst>
                  <a:ext uri="{FF2B5EF4-FFF2-40B4-BE49-F238E27FC236}">
                    <a16:creationId xmlns:a16="http://schemas.microsoft.com/office/drawing/2014/main" id="{B710BC1D-3491-4DD6-80C2-DCDE64CB280E}"/>
                  </a:ext>
                </a:extLst>
              </p:cNvPr>
              <p:cNvSpPr/>
              <p:nvPr/>
            </p:nvSpPr>
            <p:spPr bwMode="auto">
              <a:xfrm>
                <a:off x="6778516" y="285091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EE131DDE-063A-4617-B9A8-6CA88D9B69F7}"/>
                  </a:ext>
                </a:extLst>
              </p:cNvPr>
              <p:cNvSpPr/>
              <p:nvPr/>
            </p:nvSpPr>
            <p:spPr bwMode="auto">
              <a:xfrm>
                <a:off x="6280800" y="2985725"/>
                <a:ext cx="1103738" cy="1278015"/>
              </a:xfrm>
              <a:custGeom>
                <a:avLst/>
                <a:gdLst>
                  <a:gd name="connsiteX0" fmla="*/ 425961 w 1103738"/>
                  <a:gd name="connsiteY0" fmla="*/ 0 h 1278015"/>
                  <a:gd name="connsiteX1" fmla="*/ 790279 w 1103738"/>
                  <a:gd name="connsiteY1" fmla="*/ 0 h 1278015"/>
                  <a:gd name="connsiteX2" fmla="*/ 1103738 w 1103738"/>
                  <a:gd name="connsiteY2" fmla="*/ 313459 h 1278015"/>
                  <a:gd name="connsiteX3" fmla="*/ 1103738 w 1103738"/>
                  <a:gd name="connsiteY3" fmla="*/ 721001 h 1278015"/>
                  <a:gd name="connsiteX4" fmla="*/ 1050204 w 1103738"/>
                  <a:gd name="connsiteY4" fmla="*/ 896259 h 1278015"/>
                  <a:gd name="connsiteX5" fmla="*/ 1015392 w 1103738"/>
                  <a:gd name="connsiteY5" fmla="*/ 938452 h 1278015"/>
                  <a:gd name="connsiteX6" fmla="*/ 1015392 w 1103738"/>
                  <a:gd name="connsiteY6" fmla="*/ 1244458 h 1278015"/>
                  <a:gd name="connsiteX7" fmla="*/ 981835 w 1103738"/>
                  <a:gd name="connsiteY7" fmla="*/ 1278015 h 1278015"/>
                  <a:gd name="connsiteX8" fmla="*/ 934679 w 1103738"/>
                  <a:gd name="connsiteY8" fmla="*/ 1278015 h 1278015"/>
                  <a:gd name="connsiteX9" fmla="*/ 901122 w 1103738"/>
                  <a:gd name="connsiteY9" fmla="*/ 1244458 h 1278015"/>
                  <a:gd name="connsiteX10" fmla="*/ 901122 w 1103738"/>
                  <a:gd name="connsiteY10" fmla="*/ 1013294 h 1278015"/>
                  <a:gd name="connsiteX11" fmla="*/ 853452 w 1103738"/>
                  <a:gd name="connsiteY11" fmla="*/ 1028092 h 1278015"/>
                  <a:gd name="connsiteX12" fmla="*/ 844086 w 1103738"/>
                  <a:gd name="connsiteY12" fmla="*/ 1029036 h 1278015"/>
                  <a:gd name="connsiteX13" fmla="*/ 844086 w 1103738"/>
                  <a:gd name="connsiteY13" fmla="*/ 1244458 h 1278015"/>
                  <a:gd name="connsiteX14" fmla="*/ 810529 w 1103738"/>
                  <a:gd name="connsiteY14" fmla="*/ 1278015 h 1278015"/>
                  <a:gd name="connsiteX15" fmla="*/ 763373 w 1103738"/>
                  <a:gd name="connsiteY15" fmla="*/ 1278015 h 1278015"/>
                  <a:gd name="connsiteX16" fmla="*/ 729816 w 1103738"/>
                  <a:gd name="connsiteY16" fmla="*/ 1244458 h 1278015"/>
                  <a:gd name="connsiteX17" fmla="*/ 729816 w 1103738"/>
                  <a:gd name="connsiteY17" fmla="*/ 1034460 h 1278015"/>
                  <a:gd name="connsiteX18" fmla="*/ 425961 w 1103738"/>
                  <a:gd name="connsiteY18" fmla="*/ 1034460 h 1278015"/>
                  <a:gd name="connsiteX19" fmla="*/ 413127 w 1103738"/>
                  <a:gd name="connsiteY19" fmla="*/ 1033166 h 1278015"/>
                  <a:gd name="connsiteX20" fmla="*/ 413127 w 1103738"/>
                  <a:gd name="connsiteY20" fmla="*/ 1244458 h 1278015"/>
                  <a:gd name="connsiteX21" fmla="*/ 379570 w 1103738"/>
                  <a:gd name="connsiteY21" fmla="*/ 1278015 h 1278015"/>
                  <a:gd name="connsiteX22" fmla="*/ 332414 w 1103738"/>
                  <a:gd name="connsiteY22" fmla="*/ 1278015 h 1278015"/>
                  <a:gd name="connsiteX23" fmla="*/ 298857 w 1103738"/>
                  <a:gd name="connsiteY23" fmla="*/ 1244458 h 1278015"/>
                  <a:gd name="connsiteX24" fmla="*/ 298857 w 1103738"/>
                  <a:gd name="connsiteY24" fmla="*/ 1034459 h 1278015"/>
                  <a:gd name="connsiteX25" fmla="*/ 145959 w 1103738"/>
                  <a:gd name="connsiteY25" fmla="*/ 1034459 h 1278015"/>
                  <a:gd name="connsiteX26" fmla="*/ 0 w 1103738"/>
                  <a:gd name="connsiteY26" fmla="*/ 888500 h 1278015"/>
                  <a:gd name="connsiteX27" fmla="*/ 0 w 1103738"/>
                  <a:gd name="connsiteY27" fmla="*/ 685593 h 1278015"/>
                  <a:gd name="connsiteX28" fmla="*/ 89145 w 1103738"/>
                  <a:gd name="connsiteY28" fmla="*/ 551104 h 1278015"/>
                  <a:gd name="connsiteX29" fmla="*/ 112502 w 1103738"/>
                  <a:gd name="connsiteY29" fmla="*/ 546389 h 1278015"/>
                  <a:gd name="connsiteX30" fmla="*/ 112502 w 1103738"/>
                  <a:gd name="connsiteY30" fmla="*/ 313459 h 1278015"/>
                  <a:gd name="connsiteX31" fmla="*/ 425961 w 1103738"/>
                  <a:gd name="connsiteY31" fmla="*/ 0 h 1278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03738" h="1278015">
                    <a:moveTo>
                      <a:pt x="425961" y="0"/>
                    </a:moveTo>
                    <a:lnTo>
                      <a:pt x="790279" y="0"/>
                    </a:lnTo>
                    <a:cubicBezTo>
                      <a:pt x="963398" y="0"/>
                      <a:pt x="1103738" y="140340"/>
                      <a:pt x="1103738" y="313459"/>
                    </a:cubicBezTo>
                    <a:lnTo>
                      <a:pt x="1103738" y="721001"/>
                    </a:lnTo>
                    <a:cubicBezTo>
                      <a:pt x="1103738" y="785921"/>
                      <a:pt x="1084003" y="846231"/>
                      <a:pt x="1050204" y="896259"/>
                    </a:cubicBezTo>
                    <a:lnTo>
                      <a:pt x="1015392" y="938452"/>
                    </a:lnTo>
                    <a:lnTo>
                      <a:pt x="1015392" y="1244458"/>
                    </a:lnTo>
                    <a:cubicBezTo>
                      <a:pt x="1015392" y="1262991"/>
                      <a:pt x="1000368" y="1278015"/>
                      <a:pt x="981835" y="1278015"/>
                    </a:cubicBezTo>
                    <a:lnTo>
                      <a:pt x="934679" y="1278015"/>
                    </a:lnTo>
                    <a:cubicBezTo>
                      <a:pt x="916146" y="1278015"/>
                      <a:pt x="901122" y="1262991"/>
                      <a:pt x="901122" y="1244458"/>
                    </a:cubicBezTo>
                    <a:lnTo>
                      <a:pt x="901122" y="1013294"/>
                    </a:lnTo>
                    <a:lnTo>
                      <a:pt x="853452" y="1028092"/>
                    </a:lnTo>
                    <a:lnTo>
                      <a:pt x="844086" y="1029036"/>
                    </a:lnTo>
                    <a:lnTo>
                      <a:pt x="844086" y="1244458"/>
                    </a:lnTo>
                    <a:cubicBezTo>
                      <a:pt x="844086" y="1262991"/>
                      <a:pt x="829062" y="1278015"/>
                      <a:pt x="810529" y="1278015"/>
                    </a:cubicBezTo>
                    <a:lnTo>
                      <a:pt x="763373" y="1278015"/>
                    </a:lnTo>
                    <a:cubicBezTo>
                      <a:pt x="744840" y="1278015"/>
                      <a:pt x="729816" y="1262991"/>
                      <a:pt x="729816" y="1244458"/>
                    </a:cubicBezTo>
                    <a:lnTo>
                      <a:pt x="729816" y="1034460"/>
                    </a:lnTo>
                    <a:lnTo>
                      <a:pt x="425961" y="1034460"/>
                    </a:lnTo>
                    <a:lnTo>
                      <a:pt x="413127" y="1033166"/>
                    </a:lnTo>
                    <a:lnTo>
                      <a:pt x="413127" y="1244458"/>
                    </a:lnTo>
                    <a:cubicBezTo>
                      <a:pt x="413127" y="1262991"/>
                      <a:pt x="398103" y="1278015"/>
                      <a:pt x="379570" y="1278015"/>
                    </a:cubicBezTo>
                    <a:lnTo>
                      <a:pt x="332414" y="1278015"/>
                    </a:lnTo>
                    <a:cubicBezTo>
                      <a:pt x="313881" y="1278015"/>
                      <a:pt x="298857" y="1262991"/>
                      <a:pt x="298857" y="1244458"/>
                    </a:cubicBezTo>
                    <a:lnTo>
                      <a:pt x="298857" y="1034459"/>
                    </a:lnTo>
                    <a:lnTo>
                      <a:pt x="145959" y="1034459"/>
                    </a:lnTo>
                    <a:cubicBezTo>
                      <a:pt x="65348" y="1034459"/>
                      <a:pt x="0" y="969111"/>
                      <a:pt x="0" y="888500"/>
                    </a:cubicBezTo>
                    <a:lnTo>
                      <a:pt x="0" y="685593"/>
                    </a:lnTo>
                    <a:cubicBezTo>
                      <a:pt x="0" y="625135"/>
                      <a:pt x="36759" y="573262"/>
                      <a:pt x="89145" y="551104"/>
                    </a:cubicBezTo>
                    <a:lnTo>
                      <a:pt x="112502" y="546389"/>
                    </a:lnTo>
                    <a:lnTo>
                      <a:pt x="112502" y="313459"/>
                    </a:lnTo>
                    <a:cubicBezTo>
                      <a:pt x="112502" y="140340"/>
                      <a:pt x="252842" y="0"/>
                      <a:pt x="425961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E4B6D0DF-63D5-47C1-A600-906D99F71C01}"/>
                  </a:ext>
                </a:extLst>
              </p:cNvPr>
              <p:cNvSpPr/>
              <p:nvPr/>
            </p:nvSpPr>
            <p:spPr bwMode="auto">
              <a:xfrm rot="18900000">
                <a:off x="6316904" y="3600899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DDD5F67F-8F48-411D-8E9D-0A3669D677E8}"/>
                  </a:ext>
                </a:extLst>
              </p:cNvPr>
              <p:cNvSpPr/>
              <p:nvPr/>
            </p:nvSpPr>
            <p:spPr bwMode="auto">
              <a:xfrm>
                <a:off x="6579657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D191BA09-74CD-455A-A86D-DEA6587C0F55}"/>
                  </a:ext>
                </a:extLst>
              </p:cNvPr>
              <p:cNvSpPr/>
              <p:nvPr/>
            </p:nvSpPr>
            <p:spPr bwMode="auto">
              <a:xfrm>
                <a:off x="676282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40B1E328-D197-4D26-A6CB-5021753D04BE}"/>
                  </a:ext>
                </a:extLst>
              </p:cNvPr>
              <p:cNvSpPr/>
              <p:nvPr/>
            </p:nvSpPr>
            <p:spPr bwMode="auto">
              <a:xfrm>
                <a:off x="7010616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7F88FEE0-6D7F-4603-8BE1-4F5D55B837E7}"/>
                  </a:ext>
                </a:extLst>
              </p:cNvPr>
              <p:cNvSpPr/>
              <p:nvPr/>
            </p:nvSpPr>
            <p:spPr bwMode="auto">
              <a:xfrm>
                <a:off x="718192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2" name="四角形: 角を丸くする 407">
                <a:extLst>
                  <a:ext uri="{FF2B5EF4-FFF2-40B4-BE49-F238E27FC236}">
                    <a16:creationId xmlns:a16="http://schemas.microsoft.com/office/drawing/2014/main" id="{8E89DF0E-396D-441B-A8E0-051F57A44FD6}"/>
                  </a:ext>
                </a:extLst>
              </p:cNvPr>
              <p:cNvSpPr/>
              <p:nvPr/>
            </p:nvSpPr>
            <p:spPr bwMode="auto">
              <a:xfrm rot="3600000">
                <a:off x="7093882" y="3364517"/>
                <a:ext cx="312002" cy="86616"/>
              </a:xfrm>
              <a:custGeom>
                <a:avLst/>
                <a:gdLst>
                  <a:gd name="connsiteX0" fmla="*/ 0 w 355309"/>
                  <a:gd name="connsiteY0" fmla="*/ 43308 h 86615"/>
                  <a:gd name="connsiteX1" fmla="*/ 43308 w 355309"/>
                  <a:gd name="connsiteY1" fmla="*/ 0 h 86615"/>
                  <a:gd name="connsiteX2" fmla="*/ 312002 w 355309"/>
                  <a:gd name="connsiteY2" fmla="*/ 0 h 86615"/>
                  <a:gd name="connsiteX3" fmla="*/ 355310 w 355309"/>
                  <a:gd name="connsiteY3" fmla="*/ 43308 h 86615"/>
                  <a:gd name="connsiteX4" fmla="*/ 355309 w 355309"/>
                  <a:gd name="connsiteY4" fmla="*/ 43308 h 86615"/>
                  <a:gd name="connsiteX5" fmla="*/ 312001 w 355309"/>
                  <a:gd name="connsiteY5" fmla="*/ 86616 h 86615"/>
                  <a:gd name="connsiteX6" fmla="*/ 43308 w 355309"/>
                  <a:gd name="connsiteY6" fmla="*/ 86615 h 86615"/>
                  <a:gd name="connsiteX7" fmla="*/ 0 w 355309"/>
                  <a:gd name="connsiteY7" fmla="*/ 43307 h 86615"/>
                  <a:gd name="connsiteX8" fmla="*/ 0 w 355309"/>
                  <a:gd name="connsiteY8" fmla="*/ 43308 h 86615"/>
                  <a:gd name="connsiteX0" fmla="*/ 0 w 355310"/>
                  <a:gd name="connsiteY0" fmla="*/ 43308 h 134748"/>
                  <a:gd name="connsiteX1" fmla="*/ 43308 w 355310"/>
                  <a:gd name="connsiteY1" fmla="*/ 0 h 134748"/>
                  <a:gd name="connsiteX2" fmla="*/ 312002 w 355310"/>
                  <a:gd name="connsiteY2" fmla="*/ 0 h 134748"/>
                  <a:gd name="connsiteX3" fmla="*/ 355310 w 355310"/>
                  <a:gd name="connsiteY3" fmla="*/ 43308 h 134748"/>
                  <a:gd name="connsiteX4" fmla="*/ 355309 w 355310"/>
                  <a:gd name="connsiteY4" fmla="*/ 43308 h 134748"/>
                  <a:gd name="connsiteX5" fmla="*/ 312001 w 355310"/>
                  <a:gd name="connsiteY5" fmla="*/ 86616 h 134748"/>
                  <a:gd name="connsiteX6" fmla="*/ 43308 w 355310"/>
                  <a:gd name="connsiteY6" fmla="*/ 86615 h 134748"/>
                  <a:gd name="connsiteX7" fmla="*/ 0 w 355310"/>
                  <a:gd name="connsiteY7" fmla="*/ 43307 h 134748"/>
                  <a:gd name="connsiteX8" fmla="*/ 91440 w 355310"/>
                  <a:gd name="connsiteY8" fmla="*/ 134748 h 134748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7" fmla="*/ 0 w 355310"/>
                  <a:gd name="connsiteY7" fmla="*/ 43307 h 86616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0" fmla="*/ 0 w 312002"/>
                  <a:gd name="connsiteY0" fmla="*/ 0 h 86616"/>
                  <a:gd name="connsiteX1" fmla="*/ 268694 w 312002"/>
                  <a:gd name="connsiteY1" fmla="*/ 0 h 86616"/>
                  <a:gd name="connsiteX2" fmla="*/ 312002 w 312002"/>
                  <a:gd name="connsiteY2" fmla="*/ 43308 h 86616"/>
                  <a:gd name="connsiteX3" fmla="*/ 312001 w 312002"/>
                  <a:gd name="connsiteY3" fmla="*/ 43308 h 86616"/>
                  <a:gd name="connsiteX4" fmla="*/ 268693 w 312002"/>
                  <a:gd name="connsiteY4" fmla="*/ 86616 h 86616"/>
                  <a:gd name="connsiteX5" fmla="*/ 0 w 312002"/>
                  <a:gd name="connsiteY5" fmla="*/ 86615 h 8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2002" h="86616">
                    <a:moveTo>
                      <a:pt x="0" y="0"/>
                    </a:moveTo>
                    <a:lnTo>
                      <a:pt x="268694" y="0"/>
                    </a:lnTo>
                    <a:cubicBezTo>
                      <a:pt x="292612" y="0"/>
                      <a:pt x="312002" y="19390"/>
                      <a:pt x="312002" y="43308"/>
                    </a:cubicBezTo>
                    <a:lnTo>
                      <a:pt x="312001" y="43308"/>
                    </a:lnTo>
                    <a:cubicBezTo>
                      <a:pt x="312001" y="67226"/>
                      <a:pt x="292611" y="86616"/>
                      <a:pt x="268693" y="86616"/>
                    </a:cubicBezTo>
                    <a:lnTo>
                      <a:pt x="0" y="86615"/>
                    </a:lnTo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3" name="月 822">
                <a:extLst>
                  <a:ext uri="{FF2B5EF4-FFF2-40B4-BE49-F238E27FC236}">
                    <a16:creationId xmlns:a16="http://schemas.microsoft.com/office/drawing/2014/main" id="{D1969F1A-E7B8-4381-9FA7-0BAB26273EA3}"/>
                  </a:ext>
                </a:extLst>
              </p:cNvPr>
              <p:cNvSpPr/>
              <p:nvPr/>
            </p:nvSpPr>
            <p:spPr bwMode="auto">
              <a:xfrm rot="13500000" flipH="1">
                <a:off x="6498941" y="3027538"/>
                <a:ext cx="45719" cy="209817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4" name="月 823">
                <a:extLst>
                  <a:ext uri="{FF2B5EF4-FFF2-40B4-BE49-F238E27FC236}">
                    <a16:creationId xmlns:a16="http://schemas.microsoft.com/office/drawing/2014/main" id="{722AF8EE-1A58-4E30-93EA-E45214B4CE90}"/>
                  </a:ext>
                </a:extLst>
              </p:cNvPr>
              <p:cNvSpPr/>
              <p:nvPr/>
            </p:nvSpPr>
            <p:spPr bwMode="auto">
              <a:xfrm rot="13500000" flipH="1">
                <a:off x="6546433" y="3072652"/>
                <a:ext cx="45719" cy="209817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836" name="グループ化 835">
            <a:extLst>
              <a:ext uri="{FF2B5EF4-FFF2-40B4-BE49-F238E27FC236}">
                <a16:creationId xmlns:a16="http://schemas.microsoft.com/office/drawing/2014/main" id="{2531161F-CD2A-4365-B8CF-AEDA6A20F972}"/>
              </a:ext>
            </a:extLst>
          </p:cNvPr>
          <p:cNvGrpSpPr/>
          <p:nvPr/>
        </p:nvGrpSpPr>
        <p:grpSpPr>
          <a:xfrm>
            <a:off x="7993824" y="4885675"/>
            <a:ext cx="1395277" cy="1204103"/>
            <a:chOff x="7993824" y="4885675"/>
            <a:chExt cx="1395277" cy="1204103"/>
          </a:xfrm>
        </p:grpSpPr>
        <p:grpSp>
          <p:nvGrpSpPr>
            <p:cNvPr id="837" name="グループ化 836">
              <a:extLst>
                <a:ext uri="{FF2B5EF4-FFF2-40B4-BE49-F238E27FC236}">
                  <a16:creationId xmlns:a16="http://schemas.microsoft.com/office/drawing/2014/main" id="{E81DC480-83CC-4223-8833-B8EBD1990E4B}"/>
                </a:ext>
              </a:extLst>
            </p:cNvPr>
            <p:cNvGrpSpPr/>
            <p:nvPr/>
          </p:nvGrpSpPr>
          <p:grpSpPr>
            <a:xfrm>
              <a:off x="8807604" y="5331145"/>
              <a:ext cx="581497" cy="758633"/>
              <a:chOff x="6700388" y="5332621"/>
              <a:chExt cx="684149" cy="892555"/>
            </a:xfrm>
          </p:grpSpPr>
          <p:sp>
            <p:nvSpPr>
              <p:cNvPr id="850" name="四角形: 角を丸くする 849">
                <a:extLst>
                  <a:ext uri="{FF2B5EF4-FFF2-40B4-BE49-F238E27FC236}">
                    <a16:creationId xmlns:a16="http://schemas.microsoft.com/office/drawing/2014/main" id="{F6493172-DACF-489A-AC1F-9EFDFDCCB233}"/>
                  </a:ext>
                </a:extLst>
              </p:cNvPr>
              <p:cNvSpPr/>
              <p:nvPr/>
            </p:nvSpPr>
            <p:spPr bwMode="auto">
              <a:xfrm>
                <a:off x="6999168" y="5901501"/>
                <a:ext cx="70830" cy="306858"/>
              </a:xfrm>
              <a:prstGeom prst="roundRect">
                <a:avLst>
                  <a:gd name="adj" fmla="val 2936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1" name="四角形: 角を丸くする 850">
                <a:extLst>
                  <a:ext uri="{FF2B5EF4-FFF2-40B4-BE49-F238E27FC236}">
                    <a16:creationId xmlns:a16="http://schemas.microsoft.com/office/drawing/2014/main" id="{B92B107B-21CF-44E7-BCD1-6FCF43E9C00C}"/>
                  </a:ext>
                </a:extLst>
              </p:cNvPr>
              <p:cNvSpPr/>
              <p:nvPr/>
            </p:nvSpPr>
            <p:spPr bwMode="auto">
              <a:xfrm>
                <a:off x="6858342" y="5332621"/>
                <a:ext cx="101521" cy="16712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2" name="四角形: 角を丸くする 851">
                <a:extLst>
                  <a:ext uri="{FF2B5EF4-FFF2-40B4-BE49-F238E27FC236}">
                    <a16:creationId xmlns:a16="http://schemas.microsoft.com/office/drawing/2014/main" id="{405517B7-7B32-4D1D-BF30-5C6A087B9266}"/>
                  </a:ext>
                </a:extLst>
              </p:cNvPr>
              <p:cNvSpPr/>
              <p:nvPr/>
            </p:nvSpPr>
            <p:spPr bwMode="auto">
              <a:xfrm>
                <a:off x="7008896" y="5332621"/>
                <a:ext cx="101521" cy="16712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D02AC739-237F-44CA-88ED-9A5A7ADC87C8}"/>
                  </a:ext>
                </a:extLst>
              </p:cNvPr>
              <p:cNvSpPr/>
              <p:nvPr/>
            </p:nvSpPr>
            <p:spPr bwMode="auto">
              <a:xfrm>
                <a:off x="6700388" y="5416186"/>
                <a:ext cx="684149" cy="792174"/>
              </a:xfrm>
              <a:custGeom>
                <a:avLst/>
                <a:gdLst>
                  <a:gd name="connsiteX0" fmla="*/ 425961 w 1103738"/>
                  <a:gd name="connsiteY0" fmla="*/ 0 h 1278015"/>
                  <a:gd name="connsiteX1" fmla="*/ 790279 w 1103738"/>
                  <a:gd name="connsiteY1" fmla="*/ 0 h 1278015"/>
                  <a:gd name="connsiteX2" fmla="*/ 1103738 w 1103738"/>
                  <a:gd name="connsiteY2" fmla="*/ 313459 h 1278015"/>
                  <a:gd name="connsiteX3" fmla="*/ 1103738 w 1103738"/>
                  <a:gd name="connsiteY3" fmla="*/ 721001 h 1278015"/>
                  <a:gd name="connsiteX4" fmla="*/ 1050204 w 1103738"/>
                  <a:gd name="connsiteY4" fmla="*/ 896259 h 1278015"/>
                  <a:gd name="connsiteX5" fmla="*/ 1015392 w 1103738"/>
                  <a:gd name="connsiteY5" fmla="*/ 938452 h 1278015"/>
                  <a:gd name="connsiteX6" fmla="*/ 1015392 w 1103738"/>
                  <a:gd name="connsiteY6" fmla="*/ 1244458 h 1278015"/>
                  <a:gd name="connsiteX7" fmla="*/ 981835 w 1103738"/>
                  <a:gd name="connsiteY7" fmla="*/ 1278015 h 1278015"/>
                  <a:gd name="connsiteX8" fmla="*/ 934679 w 1103738"/>
                  <a:gd name="connsiteY8" fmla="*/ 1278015 h 1278015"/>
                  <a:gd name="connsiteX9" fmla="*/ 901122 w 1103738"/>
                  <a:gd name="connsiteY9" fmla="*/ 1244458 h 1278015"/>
                  <a:gd name="connsiteX10" fmla="*/ 901122 w 1103738"/>
                  <a:gd name="connsiteY10" fmla="*/ 1013294 h 1278015"/>
                  <a:gd name="connsiteX11" fmla="*/ 853452 w 1103738"/>
                  <a:gd name="connsiteY11" fmla="*/ 1028092 h 1278015"/>
                  <a:gd name="connsiteX12" fmla="*/ 844086 w 1103738"/>
                  <a:gd name="connsiteY12" fmla="*/ 1029036 h 1278015"/>
                  <a:gd name="connsiteX13" fmla="*/ 844086 w 1103738"/>
                  <a:gd name="connsiteY13" fmla="*/ 1244458 h 1278015"/>
                  <a:gd name="connsiteX14" fmla="*/ 810529 w 1103738"/>
                  <a:gd name="connsiteY14" fmla="*/ 1278015 h 1278015"/>
                  <a:gd name="connsiteX15" fmla="*/ 763373 w 1103738"/>
                  <a:gd name="connsiteY15" fmla="*/ 1278015 h 1278015"/>
                  <a:gd name="connsiteX16" fmla="*/ 729816 w 1103738"/>
                  <a:gd name="connsiteY16" fmla="*/ 1244458 h 1278015"/>
                  <a:gd name="connsiteX17" fmla="*/ 729816 w 1103738"/>
                  <a:gd name="connsiteY17" fmla="*/ 1034460 h 1278015"/>
                  <a:gd name="connsiteX18" fmla="*/ 425961 w 1103738"/>
                  <a:gd name="connsiteY18" fmla="*/ 1034460 h 1278015"/>
                  <a:gd name="connsiteX19" fmla="*/ 413127 w 1103738"/>
                  <a:gd name="connsiteY19" fmla="*/ 1033166 h 1278015"/>
                  <a:gd name="connsiteX20" fmla="*/ 413127 w 1103738"/>
                  <a:gd name="connsiteY20" fmla="*/ 1244458 h 1278015"/>
                  <a:gd name="connsiteX21" fmla="*/ 379570 w 1103738"/>
                  <a:gd name="connsiteY21" fmla="*/ 1278015 h 1278015"/>
                  <a:gd name="connsiteX22" fmla="*/ 332414 w 1103738"/>
                  <a:gd name="connsiteY22" fmla="*/ 1278015 h 1278015"/>
                  <a:gd name="connsiteX23" fmla="*/ 298857 w 1103738"/>
                  <a:gd name="connsiteY23" fmla="*/ 1244458 h 1278015"/>
                  <a:gd name="connsiteX24" fmla="*/ 298857 w 1103738"/>
                  <a:gd name="connsiteY24" fmla="*/ 1034459 h 1278015"/>
                  <a:gd name="connsiteX25" fmla="*/ 145959 w 1103738"/>
                  <a:gd name="connsiteY25" fmla="*/ 1034459 h 1278015"/>
                  <a:gd name="connsiteX26" fmla="*/ 0 w 1103738"/>
                  <a:gd name="connsiteY26" fmla="*/ 888500 h 1278015"/>
                  <a:gd name="connsiteX27" fmla="*/ 0 w 1103738"/>
                  <a:gd name="connsiteY27" fmla="*/ 685593 h 1278015"/>
                  <a:gd name="connsiteX28" fmla="*/ 89145 w 1103738"/>
                  <a:gd name="connsiteY28" fmla="*/ 551104 h 1278015"/>
                  <a:gd name="connsiteX29" fmla="*/ 112502 w 1103738"/>
                  <a:gd name="connsiteY29" fmla="*/ 546389 h 1278015"/>
                  <a:gd name="connsiteX30" fmla="*/ 112502 w 1103738"/>
                  <a:gd name="connsiteY30" fmla="*/ 313459 h 1278015"/>
                  <a:gd name="connsiteX31" fmla="*/ 425961 w 1103738"/>
                  <a:gd name="connsiteY31" fmla="*/ 0 h 1278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03738" h="1278015">
                    <a:moveTo>
                      <a:pt x="425961" y="0"/>
                    </a:moveTo>
                    <a:lnTo>
                      <a:pt x="790279" y="0"/>
                    </a:lnTo>
                    <a:cubicBezTo>
                      <a:pt x="963398" y="0"/>
                      <a:pt x="1103738" y="140340"/>
                      <a:pt x="1103738" y="313459"/>
                    </a:cubicBezTo>
                    <a:lnTo>
                      <a:pt x="1103738" y="721001"/>
                    </a:lnTo>
                    <a:cubicBezTo>
                      <a:pt x="1103738" y="785921"/>
                      <a:pt x="1084003" y="846231"/>
                      <a:pt x="1050204" y="896259"/>
                    </a:cubicBezTo>
                    <a:lnTo>
                      <a:pt x="1015392" y="938452"/>
                    </a:lnTo>
                    <a:lnTo>
                      <a:pt x="1015392" y="1244458"/>
                    </a:lnTo>
                    <a:cubicBezTo>
                      <a:pt x="1015392" y="1262991"/>
                      <a:pt x="1000368" y="1278015"/>
                      <a:pt x="981835" y="1278015"/>
                    </a:cubicBezTo>
                    <a:lnTo>
                      <a:pt x="934679" y="1278015"/>
                    </a:lnTo>
                    <a:cubicBezTo>
                      <a:pt x="916146" y="1278015"/>
                      <a:pt x="901122" y="1262991"/>
                      <a:pt x="901122" y="1244458"/>
                    </a:cubicBezTo>
                    <a:lnTo>
                      <a:pt x="901122" y="1013294"/>
                    </a:lnTo>
                    <a:lnTo>
                      <a:pt x="853452" y="1028092"/>
                    </a:lnTo>
                    <a:lnTo>
                      <a:pt x="844086" y="1029036"/>
                    </a:lnTo>
                    <a:lnTo>
                      <a:pt x="844086" y="1244458"/>
                    </a:lnTo>
                    <a:cubicBezTo>
                      <a:pt x="844086" y="1262991"/>
                      <a:pt x="829062" y="1278015"/>
                      <a:pt x="810529" y="1278015"/>
                    </a:cubicBezTo>
                    <a:lnTo>
                      <a:pt x="763373" y="1278015"/>
                    </a:lnTo>
                    <a:cubicBezTo>
                      <a:pt x="744840" y="1278015"/>
                      <a:pt x="729816" y="1262991"/>
                      <a:pt x="729816" y="1244458"/>
                    </a:cubicBezTo>
                    <a:lnTo>
                      <a:pt x="729816" y="1034460"/>
                    </a:lnTo>
                    <a:lnTo>
                      <a:pt x="425961" y="1034460"/>
                    </a:lnTo>
                    <a:lnTo>
                      <a:pt x="413127" y="1033166"/>
                    </a:lnTo>
                    <a:lnTo>
                      <a:pt x="413127" y="1244458"/>
                    </a:lnTo>
                    <a:cubicBezTo>
                      <a:pt x="413127" y="1262991"/>
                      <a:pt x="398103" y="1278015"/>
                      <a:pt x="379570" y="1278015"/>
                    </a:cubicBezTo>
                    <a:lnTo>
                      <a:pt x="332414" y="1278015"/>
                    </a:lnTo>
                    <a:cubicBezTo>
                      <a:pt x="313881" y="1278015"/>
                      <a:pt x="298857" y="1262991"/>
                      <a:pt x="298857" y="1244458"/>
                    </a:cubicBezTo>
                    <a:lnTo>
                      <a:pt x="298857" y="1034459"/>
                    </a:lnTo>
                    <a:lnTo>
                      <a:pt x="145959" y="1034459"/>
                    </a:lnTo>
                    <a:cubicBezTo>
                      <a:pt x="65348" y="1034459"/>
                      <a:pt x="0" y="969111"/>
                      <a:pt x="0" y="888500"/>
                    </a:cubicBezTo>
                    <a:lnTo>
                      <a:pt x="0" y="685593"/>
                    </a:lnTo>
                    <a:cubicBezTo>
                      <a:pt x="0" y="625135"/>
                      <a:pt x="36759" y="573262"/>
                      <a:pt x="89145" y="551104"/>
                    </a:cubicBezTo>
                    <a:lnTo>
                      <a:pt x="112502" y="546389"/>
                    </a:lnTo>
                    <a:lnTo>
                      <a:pt x="112502" y="313459"/>
                    </a:lnTo>
                    <a:cubicBezTo>
                      <a:pt x="112502" y="140340"/>
                      <a:pt x="252842" y="0"/>
                      <a:pt x="425961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0021FC27-84DB-44C9-BB50-48A0BF90E966}"/>
                  </a:ext>
                </a:extLst>
              </p:cNvPr>
              <p:cNvSpPr/>
              <p:nvPr/>
            </p:nvSpPr>
            <p:spPr bwMode="auto">
              <a:xfrm>
                <a:off x="6885634" y="6160228"/>
                <a:ext cx="70830" cy="64948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FAC0A4CF-FFF5-49B7-B4A6-91F6BC329049}"/>
                  </a:ext>
                </a:extLst>
              </p:cNvPr>
              <p:cNvSpPr/>
              <p:nvPr/>
            </p:nvSpPr>
            <p:spPr bwMode="auto">
              <a:xfrm>
                <a:off x="6999168" y="6160228"/>
                <a:ext cx="70830" cy="64948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39CCE2D9-4BEA-439C-8DF2-DD5C6A686AE9}"/>
                  </a:ext>
                </a:extLst>
              </p:cNvPr>
              <p:cNvSpPr/>
              <p:nvPr/>
            </p:nvSpPr>
            <p:spPr bwMode="auto">
              <a:xfrm>
                <a:off x="7152762" y="6160228"/>
                <a:ext cx="70830" cy="64948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0D389B2C-E64F-4C60-A182-0363DEC17E43}"/>
                  </a:ext>
                </a:extLst>
              </p:cNvPr>
              <p:cNvSpPr/>
              <p:nvPr/>
            </p:nvSpPr>
            <p:spPr bwMode="auto">
              <a:xfrm>
                <a:off x="7258946" y="6160228"/>
                <a:ext cx="70830" cy="64948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8" name="四角形: 角を丸くする 407">
                <a:extLst>
                  <a:ext uri="{FF2B5EF4-FFF2-40B4-BE49-F238E27FC236}">
                    <a16:creationId xmlns:a16="http://schemas.microsoft.com/office/drawing/2014/main" id="{CC04A0E3-90DE-4B95-83DC-2C283A9D6C29}"/>
                  </a:ext>
                </a:extLst>
              </p:cNvPr>
              <p:cNvSpPr/>
              <p:nvPr/>
            </p:nvSpPr>
            <p:spPr bwMode="auto">
              <a:xfrm rot="3600000">
                <a:off x="7204375" y="5650979"/>
                <a:ext cx="193394" cy="53689"/>
              </a:xfrm>
              <a:custGeom>
                <a:avLst/>
                <a:gdLst>
                  <a:gd name="connsiteX0" fmla="*/ 0 w 355309"/>
                  <a:gd name="connsiteY0" fmla="*/ 43308 h 86615"/>
                  <a:gd name="connsiteX1" fmla="*/ 43308 w 355309"/>
                  <a:gd name="connsiteY1" fmla="*/ 0 h 86615"/>
                  <a:gd name="connsiteX2" fmla="*/ 312002 w 355309"/>
                  <a:gd name="connsiteY2" fmla="*/ 0 h 86615"/>
                  <a:gd name="connsiteX3" fmla="*/ 355310 w 355309"/>
                  <a:gd name="connsiteY3" fmla="*/ 43308 h 86615"/>
                  <a:gd name="connsiteX4" fmla="*/ 355309 w 355309"/>
                  <a:gd name="connsiteY4" fmla="*/ 43308 h 86615"/>
                  <a:gd name="connsiteX5" fmla="*/ 312001 w 355309"/>
                  <a:gd name="connsiteY5" fmla="*/ 86616 h 86615"/>
                  <a:gd name="connsiteX6" fmla="*/ 43308 w 355309"/>
                  <a:gd name="connsiteY6" fmla="*/ 86615 h 86615"/>
                  <a:gd name="connsiteX7" fmla="*/ 0 w 355309"/>
                  <a:gd name="connsiteY7" fmla="*/ 43307 h 86615"/>
                  <a:gd name="connsiteX8" fmla="*/ 0 w 355309"/>
                  <a:gd name="connsiteY8" fmla="*/ 43308 h 86615"/>
                  <a:gd name="connsiteX0" fmla="*/ 0 w 355310"/>
                  <a:gd name="connsiteY0" fmla="*/ 43308 h 134748"/>
                  <a:gd name="connsiteX1" fmla="*/ 43308 w 355310"/>
                  <a:gd name="connsiteY1" fmla="*/ 0 h 134748"/>
                  <a:gd name="connsiteX2" fmla="*/ 312002 w 355310"/>
                  <a:gd name="connsiteY2" fmla="*/ 0 h 134748"/>
                  <a:gd name="connsiteX3" fmla="*/ 355310 w 355310"/>
                  <a:gd name="connsiteY3" fmla="*/ 43308 h 134748"/>
                  <a:gd name="connsiteX4" fmla="*/ 355309 w 355310"/>
                  <a:gd name="connsiteY4" fmla="*/ 43308 h 134748"/>
                  <a:gd name="connsiteX5" fmla="*/ 312001 w 355310"/>
                  <a:gd name="connsiteY5" fmla="*/ 86616 h 134748"/>
                  <a:gd name="connsiteX6" fmla="*/ 43308 w 355310"/>
                  <a:gd name="connsiteY6" fmla="*/ 86615 h 134748"/>
                  <a:gd name="connsiteX7" fmla="*/ 0 w 355310"/>
                  <a:gd name="connsiteY7" fmla="*/ 43307 h 134748"/>
                  <a:gd name="connsiteX8" fmla="*/ 91440 w 355310"/>
                  <a:gd name="connsiteY8" fmla="*/ 134748 h 134748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7" fmla="*/ 0 w 355310"/>
                  <a:gd name="connsiteY7" fmla="*/ 43307 h 86616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0" fmla="*/ 0 w 312002"/>
                  <a:gd name="connsiteY0" fmla="*/ 0 h 86616"/>
                  <a:gd name="connsiteX1" fmla="*/ 268694 w 312002"/>
                  <a:gd name="connsiteY1" fmla="*/ 0 h 86616"/>
                  <a:gd name="connsiteX2" fmla="*/ 312002 w 312002"/>
                  <a:gd name="connsiteY2" fmla="*/ 43308 h 86616"/>
                  <a:gd name="connsiteX3" fmla="*/ 312001 w 312002"/>
                  <a:gd name="connsiteY3" fmla="*/ 43308 h 86616"/>
                  <a:gd name="connsiteX4" fmla="*/ 268693 w 312002"/>
                  <a:gd name="connsiteY4" fmla="*/ 86616 h 86616"/>
                  <a:gd name="connsiteX5" fmla="*/ 0 w 312002"/>
                  <a:gd name="connsiteY5" fmla="*/ 86615 h 8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2002" h="86616">
                    <a:moveTo>
                      <a:pt x="0" y="0"/>
                    </a:moveTo>
                    <a:lnTo>
                      <a:pt x="268694" y="0"/>
                    </a:lnTo>
                    <a:cubicBezTo>
                      <a:pt x="292612" y="0"/>
                      <a:pt x="312002" y="19390"/>
                      <a:pt x="312002" y="43308"/>
                    </a:cubicBezTo>
                    <a:lnTo>
                      <a:pt x="312001" y="43308"/>
                    </a:lnTo>
                    <a:cubicBezTo>
                      <a:pt x="312001" y="67226"/>
                      <a:pt x="292611" y="86616"/>
                      <a:pt x="268693" y="86616"/>
                    </a:cubicBezTo>
                    <a:lnTo>
                      <a:pt x="0" y="86615"/>
                    </a:lnTo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6744BA3B-09A9-40CA-BA70-2978C048B850}"/>
                  </a:ext>
                </a:extLst>
              </p:cNvPr>
              <p:cNvSpPr/>
              <p:nvPr/>
            </p:nvSpPr>
            <p:spPr bwMode="auto">
              <a:xfrm>
                <a:off x="6894386" y="5439864"/>
                <a:ext cx="174483" cy="117038"/>
              </a:xfrm>
              <a:custGeom>
                <a:avLst/>
                <a:gdLst>
                  <a:gd name="connsiteX0" fmla="*/ 277365 w 554730"/>
                  <a:gd name="connsiteY0" fmla="*/ 142875 h 188817"/>
                  <a:gd name="connsiteX1" fmla="*/ 534708 w 554730"/>
                  <a:gd name="connsiteY1" fmla="*/ 160968 h 188817"/>
                  <a:gd name="connsiteX2" fmla="*/ 554730 w 554730"/>
                  <a:gd name="connsiteY2" fmla="*/ 165846 h 188817"/>
                  <a:gd name="connsiteX3" fmla="*/ 534708 w 554730"/>
                  <a:gd name="connsiteY3" fmla="*/ 170724 h 188817"/>
                  <a:gd name="connsiteX4" fmla="*/ 277365 w 554730"/>
                  <a:gd name="connsiteY4" fmla="*/ 188817 h 188817"/>
                  <a:gd name="connsiteX5" fmla="*/ 20022 w 554730"/>
                  <a:gd name="connsiteY5" fmla="*/ 170724 h 188817"/>
                  <a:gd name="connsiteX6" fmla="*/ 0 w 554730"/>
                  <a:gd name="connsiteY6" fmla="*/ 165846 h 188817"/>
                  <a:gd name="connsiteX7" fmla="*/ 20022 w 554730"/>
                  <a:gd name="connsiteY7" fmla="*/ 160968 h 188817"/>
                  <a:gd name="connsiteX8" fmla="*/ 277365 w 554730"/>
                  <a:gd name="connsiteY8" fmla="*/ 142875 h 188817"/>
                  <a:gd name="connsiteX9" fmla="*/ 277365 w 554730"/>
                  <a:gd name="connsiteY9" fmla="*/ 71437 h 188817"/>
                  <a:gd name="connsiteX10" fmla="*/ 534708 w 554730"/>
                  <a:gd name="connsiteY10" fmla="*/ 89530 h 188817"/>
                  <a:gd name="connsiteX11" fmla="*/ 554730 w 554730"/>
                  <a:gd name="connsiteY11" fmla="*/ 94408 h 188817"/>
                  <a:gd name="connsiteX12" fmla="*/ 534708 w 554730"/>
                  <a:gd name="connsiteY12" fmla="*/ 99286 h 188817"/>
                  <a:gd name="connsiteX13" fmla="*/ 277365 w 554730"/>
                  <a:gd name="connsiteY13" fmla="*/ 117379 h 188817"/>
                  <a:gd name="connsiteX14" fmla="*/ 20022 w 554730"/>
                  <a:gd name="connsiteY14" fmla="*/ 99286 h 188817"/>
                  <a:gd name="connsiteX15" fmla="*/ 0 w 554730"/>
                  <a:gd name="connsiteY15" fmla="*/ 94408 h 188817"/>
                  <a:gd name="connsiteX16" fmla="*/ 20022 w 554730"/>
                  <a:gd name="connsiteY16" fmla="*/ 89530 h 188817"/>
                  <a:gd name="connsiteX17" fmla="*/ 277365 w 554730"/>
                  <a:gd name="connsiteY17" fmla="*/ 71437 h 188817"/>
                  <a:gd name="connsiteX18" fmla="*/ 277365 w 554730"/>
                  <a:gd name="connsiteY18" fmla="*/ 0 h 188817"/>
                  <a:gd name="connsiteX19" fmla="*/ 534708 w 554730"/>
                  <a:gd name="connsiteY19" fmla="*/ 18093 h 188817"/>
                  <a:gd name="connsiteX20" fmla="*/ 554730 w 554730"/>
                  <a:gd name="connsiteY20" fmla="*/ 22971 h 188817"/>
                  <a:gd name="connsiteX21" fmla="*/ 534708 w 554730"/>
                  <a:gd name="connsiteY21" fmla="*/ 27849 h 188817"/>
                  <a:gd name="connsiteX22" fmla="*/ 277365 w 554730"/>
                  <a:gd name="connsiteY22" fmla="*/ 45942 h 188817"/>
                  <a:gd name="connsiteX23" fmla="*/ 20022 w 554730"/>
                  <a:gd name="connsiteY23" fmla="*/ 27849 h 188817"/>
                  <a:gd name="connsiteX24" fmla="*/ 0 w 554730"/>
                  <a:gd name="connsiteY24" fmla="*/ 22971 h 188817"/>
                  <a:gd name="connsiteX25" fmla="*/ 20022 w 554730"/>
                  <a:gd name="connsiteY25" fmla="*/ 18093 h 188817"/>
                  <a:gd name="connsiteX26" fmla="*/ 277365 w 554730"/>
                  <a:gd name="connsiteY26" fmla="*/ 0 h 188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54730" h="188817">
                    <a:moveTo>
                      <a:pt x="277365" y="142875"/>
                    </a:moveTo>
                    <a:cubicBezTo>
                      <a:pt x="384490" y="142875"/>
                      <a:pt x="478937" y="150052"/>
                      <a:pt x="534708" y="160968"/>
                    </a:cubicBezTo>
                    <a:lnTo>
                      <a:pt x="554730" y="165846"/>
                    </a:lnTo>
                    <a:lnTo>
                      <a:pt x="534708" y="170724"/>
                    </a:lnTo>
                    <a:cubicBezTo>
                      <a:pt x="478937" y="181640"/>
                      <a:pt x="384490" y="188817"/>
                      <a:pt x="277365" y="188817"/>
                    </a:cubicBezTo>
                    <a:cubicBezTo>
                      <a:pt x="170241" y="188817"/>
                      <a:pt x="75794" y="181640"/>
                      <a:pt x="20022" y="170724"/>
                    </a:cubicBezTo>
                    <a:lnTo>
                      <a:pt x="0" y="165846"/>
                    </a:lnTo>
                    <a:lnTo>
                      <a:pt x="20022" y="160968"/>
                    </a:lnTo>
                    <a:cubicBezTo>
                      <a:pt x="75794" y="150052"/>
                      <a:pt x="170241" y="142875"/>
                      <a:pt x="277365" y="142875"/>
                    </a:cubicBezTo>
                    <a:close/>
                    <a:moveTo>
                      <a:pt x="277365" y="71437"/>
                    </a:moveTo>
                    <a:cubicBezTo>
                      <a:pt x="384490" y="71437"/>
                      <a:pt x="478937" y="78614"/>
                      <a:pt x="534708" y="89530"/>
                    </a:cubicBezTo>
                    <a:lnTo>
                      <a:pt x="554730" y="94408"/>
                    </a:lnTo>
                    <a:lnTo>
                      <a:pt x="534708" y="99286"/>
                    </a:lnTo>
                    <a:cubicBezTo>
                      <a:pt x="478937" y="110202"/>
                      <a:pt x="384490" y="117379"/>
                      <a:pt x="277365" y="117379"/>
                    </a:cubicBezTo>
                    <a:cubicBezTo>
                      <a:pt x="170241" y="117379"/>
                      <a:pt x="75794" y="110202"/>
                      <a:pt x="20022" y="99286"/>
                    </a:cubicBezTo>
                    <a:lnTo>
                      <a:pt x="0" y="94408"/>
                    </a:lnTo>
                    <a:lnTo>
                      <a:pt x="20022" y="89530"/>
                    </a:lnTo>
                    <a:cubicBezTo>
                      <a:pt x="75794" y="78614"/>
                      <a:pt x="170241" y="71437"/>
                      <a:pt x="277365" y="71437"/>
                    </a:cubicBezTo>
                    <a:close/>
                    <a:moveTo>
                      <a:pt x="277365" y="0"/>
                    </a:moveTo>
                    <a:cubicBezTo>
                      <a:pt x="384490" y="0"/>
                      <a:pt x="478937" y="7177"/>
                      <a:pt x="534708" y="18093"/>
                    </a:cubicBezTo>
                    <a:lnTo>
                      <a:pt x="554730" y="22971"/>
                    </a:lnTo>
                    <a:lnTo>
                      <a:pt x="534708" y="27849"/>
                    </a:lnTo>
                    <a:cubicBezTo>
                      <a:pt x="478937" y="38765"/>
                      <a:pt x="384490" y="45942"/>
                      <a:pt x="277365" y="45942"/>
                    </a:cubicBezTo>
                    <a:cubicBezTo>
                      <a:pt x="170241" y="45942"/>
                      <a:pt x="75794" y="38765"/>
                      <a:pt x="20022" y="27849"/>
                    </a:cubicBezTo>
                    <a:lnTo>
                      <a:pt x="0" y="22971"/>
                    </a:lnTo>
                    <a:lnTo>
                      <a:pt x="20022" y="18093"/>
                    </a:lnTo>
                    <a:cubicBezTo>
                      <a:pt x="75794" y="7177"/>
                      <a:pt x="170241" y="0"/>
                      <a:pt x="2773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38" name="グループ化 837">
              <a:extLst>
                <a:ext uri="{FF2B5EF4-FFF2-40B4-BE49-F238E27FC236}">
                  <a16:creationId xmlns:a16="http://schemas.microsoft.com/office/drawing/2014/main" id="{C1BAE812-425F-4C3F-9FD9-F3356201DC7C}"/>
                </a:ext>
              </a:extLst>
            </p:cNvPr>
            <p:cNvGrpSpPr/>
            <p:nvPr/>
          </p:nvGrpSpPr>
          <p:grpSpPr>
            <a:xfrm>
              <a:off x="7993824" y="4885675"/>
              <a:ext cx="922952" cy="1204103"/>
              <a:chOff x="6280800" y="4785217"/>
              <a:chExt cx="1103738" cy="1439960"/>
            </a:xfrm>
          </p:grpSpPr>
          <p:sp>
            <p:nvSpPr>
              <p:cNvPr id="839" name="四角形: 角を丸くする 838">
                <a:extLst>
                  <a:ext uri="{FF2B5EF4-FFF2-40B4-BE49-F238E27FC236}">
                    <a16:creationId xmlns:a16="http://schemas.microsoft.com/office/drawing/2014/main" id="{6C5691F1-3122-43E2-89C2-A82D2EEB8D3F}"/>
                  </a:ext>
                </a:extLst>
              </p:cNvPr>
              <p:cNvSpPr/>
              <p:nvPr/>
            </p:nvSpPr>
            <p:spPr bwMode="auto">
              <a:xfrm>
                <a:off x="6762822" y="5702992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0" name="四角形: 角を丸くする 839">
                <a:extLst>
                  <a:ext uri="{FF2B5EF4-FFF2-40B4-BE49-F238E27FC236}">
                    <a16:creationId xmlns:a16="http://schemas.microsoft.com/office/drawing/2014/main" id="{AE39A525-6529-4B8B-9C4C-BA829486D855}"/>
                  </a:ext>
                </a:extLst>
              </p:cNvPr>
              <p:cNvSpPr/>
              <p:nvPr/>
            </p:nvSpPr>
            <p:spPr bwMode="auto">
              <a:xfrm>
                <a:off x="6535628" y="4785217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1" name="四角形: 角を丸くする 840">
                <a:extLst>
                  <a:ext uri="{FF2B5EF4-FFF2-40B4-BE49-F238E27FC236}">
                    <a16:creationId xmlns:a16="http://schemas.microsoft.com/office/drawing/2014/main" id="{88532F3B-7F61-4DAF-9E3A-1A8D97E690FF}"/>
                  </a:ext>
                </a:extLst>
              </p:cNvPr>
              <p:cNvSpPr/>
              <p:nvPr/>
            </p:nvSpPr>
            <p:spPr bwMode="auto">
              <a:xfrm>
                <a:off x="6778516" y="4785217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CAE73018-DD21-4124-9CC7-64A8402CEBD8}"/>
                  </a:ext>
                </a:extLst>
              </p:cNvPr>
              <p:cNvSpPr/>
              <p:nvPr/>
            </p:nvSpPr>
            <p:spPr bwMode="auto">
              <a:xfrm>
                <a:off x="6280800" y="4920032"/>
                <a:ext cx="1103738" cy="1278015"/>
              </a:xfrm>
              <a:custGeom>
                <a:avLst/>
                <a:gdLst>
                  <a:gd name="connsiteX0" fmla="*/ 425961 w 1103738"/>
                  <a:gd name="connsiteY0" fmla="*/ 0 h 1278015"/>
                  <a:gd name="connsiteX1" fmla="*/ 790279 w 1103738"/>
                  <a:gd name="connsiteY1" fmla="*/ 0 h 1278015"/>
                  <a:gd name="connsiteX2" fmla="*/ 1103738 w 1103738"/>
                  <a:gd name="connsiteY2" fmla="*/ 313459 h 1278015"/>
                  <a:gd name="connsiteX3" fmla="*/ 1103738 w 1103738"/>
                  <a:gd name="connsiteY3" fmla="*/ 721001 h 1278015"/>
                  <a:gd name="connsiteX4" fmla="*/ 1050204 w 1103738"/>
                  <a:gd name="connsiteY4" fmla="*/ 896259 h 1278015"/>
                  <a:gd name="connsiteX5" fmla="*/ 1015392 w 1103738"/>
                  <a:gd name="connsiteY5" fmla="*/ 938452 h 1278015"/>
                  <a:gd name="connsiteX6" fmla="*/ 1015392 w 1103738"/>
                  <a:gd name="connsiteY6" fmla="*/ 1244458 h 1278015"/>
                  <a:gd name="connsiteX7" fmla="*/ 981835 w 1103738"/>
                  <a:gd name="connsiteY7" fmla="*/ 1278015 h 1278015"/>
                  <a:gd name="connsiteX8" fmla="*/ 934679 w 1103738"/>
                  <a:gd name="connsiteY8" fmla="*/ 1278015 h 1278015"/>
                  <a:gd name="connsiteX9" fmla="*/ 901122 w 1103738"/>
                  <a:gd name="connsiteY9" fmla="*/ 1244458 h 1278015"/>
                  <a:gd name="connsiteX10" fmla="*/ 901122 w 1103738"/>
                  <a:gd name="connsiteY10" fmla="*/ 1013294 h 1278015"/>
                  <a:gd name="connsiteX11" fmla="*/ 853452 w 1103738"/>
                  <a:gd name="connsiteY11" fmla="*/ 1028092 h 1278015"/>
                  <a:gd name="connsiteX12" fmla="*/ 844086 w 1103738"/>
                  <a:gd name="connsiteY12" fmla="*/ 1029036 h 1278015"/>
                  <a:gd name="connsiteX13" fmla="*/ 844086 w 1103738"/>
                  <a:gd name="connsiteY13" fmla="*/ 1244458 h 1278015"/>
                  <a:gd name="connsiteX14" fmla="*/ 810529 w 1103738"/>
                  <a:gd name="connsiteY14" fmla="*/ 1278015 h 1278015"/>
                  <a:gd name="connsiteX15" fmla="*/ 763373 w 1103738"/>
                  <a:gd name="connsiteY15" fmla="*/ 1278015 h 1278015"/>
                  <a:gd name="connsiteX16" fmla="*/ 729816 w 1103738"/>
                  <a:gd name="connsiteY16" fmla="*/ 1244458 h 1278015"/>
                  <a:gd name="connsiteX17" fmla="*/ 729816 w 1103738"/>
                  <a:gd name="connsiteY17" fmla="*/ 1034460 h 1278015"/>
                  <a:gd name="connsiteX18" fmla="*/ 425961 w 1103738"/>
                  <a:gd name="connsiteY18" fmla="*/ 1034460 h 1278015"/>
                  <a:gd name="connsiteX19" fmla="*/ 413127 w 1103738"/>
                  <a:gd name="connsiteY19" fmla="*/ 1033166 h 1278015"/>
                  <a:gd name="connsiteX20" fmla="*/ 413127 w 1103738"/>
                  <a:gd name="connsiteY20" fmla="*/ 1244458 h 1278015"/>
                  <a:gd name="connsiteX21" fmla="*/ 379570 w 1103738"/>
                  <a:gd name="connsiteY21" fmla="*/ 1278015 h 1278015"/>
                  <a:gd name="connsiteX22" fmla="*/ 332414 w 1103738"/>
                  <a:gd name="connsiteY22" fmla="*/ 1278015 h 1278015"/>
                  <a:gd name="connsiteX23" fmla="*/ 298857 w 1103738"/>
                  <a:gd name="connsiteY23" fmla="*/ 1244458 h 1278015"/>
                  <a:gd name="connsiteX24" fmla="*/ 298857 w 1103738"/>
                  <a:gd name="connsiteY24" fmla="*/ 1034459 h 1278015"/>
                  <a:gd name="connsiteX25" fmla="*/ 145959 w 1103738"/>
                  <a:gd name="connsiteY25" fmla="*/ 1034459 h 1278015"/>
                  <a:gd name="connsiteX26" fmla="*/ 0 w 1103738"/>
                  <a:gd name="connsiteY26" fmla="*/ 888500 h 1278015"/>
                  <a:gd name="connsiteX27" fmla="*/ 0 w 1103738"/>
                  <a:gd name="connsiteY27" fmla="*/ 685593 h 1278015"/>
                  <a:gd name="connsiteX28" fmla="*/ 89145 w 1103738"/>
                  <a:gd name="connsiteY28" fmla="*/ 551104 h 1278015"/>
                  <a:gd name="connsiteX29" fmla="*/ 112502 w 1103738"/>
                  <a:gd name="connsiteY29" fmla="*/ 546389 h 1278015"/>
                  <a:gd name="connsiteX30" fmla="*/ 112502 w 1103738"/>
                  <a:gd name="connsiteY30" fmla="*/ 313459 h 1278015"/>
                  <a:gd name="connsiteX31" fmla="*/ 425961 w 1103738"/>
                  <a:gd name="connsiteY31" fmla="*/ 0 h 1278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03738" h="1278015">
                    <a:moveTo>
                      <a:pt x="425961" y="0"/>
                    </a:moveTo>
                    <a:lnTo>
                      <a:pt x="790279" y="0"/>
                    </a:lnTo>
                    <a:cubicBezTo>
                      <a:pt x="963398" y="0"/>
                      <a:pt x="1103738" y="140340"/>
                      <a:pt x="1103738" y="313459"/>
                    </a:cubicBezTo>
                    <a:lnTo>
                      <a:pt x="1103738" y="721001"/>
                    </a:lnTo>
                    <a:cubicBezTo>
                      <a:pt x="1103738" y="785921"/>
                      <a:pt x="1084003" y="846231"/>
                      <a:pt x="1050204" y="896259"/>
                    </a:cubicBezTo>
                    <a:lnTo>
                      <a:pt x="1015392" y="938452"/>
                    </a:lnTo>
                    <a:lnTo>
                      <a:pt x="1015392" y="1244458"/>
                    </a:lnTo>
                    <a:cubicBezTo>
                      <a:pt x="1015392" y="1262991"/>
                      <a:pt x="1000368" y="1278015"/>
                      <a:pt x="981835" y="1278015"/>
                    </a:cubicBezTo>
                    <a:lnTo>
                      <a:pt x="934679" y="1278015"/>
                    </a:lnTo>
                    <a:cubicBezTo>
                      <a:pt x="916146" y="1278015"/>
                      <a:pt x="901122" y="1262991"/>
                      <a:pt x="901122" y="1244458"/>
                    </a:cubicBezTo>
                    <a:lnTo>
                      <a:pt x="901122" y="1013294"/>
                    </a:lnTo>
                    <a:lnTo>
                      <a:pt x="853452" y="1028092"/>
                    </a:lnTo>
                    <a:lnTo>
                      <a:pt x="844086" y="1029036"/>
                    </a:lnTo>
                    <a:lnTo>
                      <a:pt x="844086" y="1244458"/>
                    </a:lnTo>
                    <a:cubicBezTo>
                      <a:pt x="844086" y="1262991"/>
                      <a:pt x="829062" y="1278015"/>
                      <a:pt x="810529" y="1278015"/>
                    </a:cubicBezTo>
                    <a:lnTo>
                      <a:pt x="763373" y="1278015"/>
                    </a:lnTo>
                    <a:cubicBezTo>
                      <a:pt x="744840" y="1278015"/>
                      <a:pt x="729816" y="1262991"/>
                      <a:pt x="729816" y="1244458"/>
                    </a:cubicBezTo>
                    <a:lnTo>
                      <a:pt x="729816" y="1034460"/>
                    </a:lnTo>
                    <a:lnTo>
                      <a:pt x="425961" y="1034460"/>
                    </a:lnTo>
                    <a:lnTo>
                      <a:pt x="413127" y="1033166"/>
                    </a:lnTo>
                    <a:lnTo>
                      <a:pt x="413127" y="1244458"/>
                    </a:lnTo>
                    <a:cubicBezTo>
                      <a:pt x="413127" y="1262991"/>
                      <a:pt x="398103" y="1278015"/>
                      <a:pt x="379570" y="1278015"/>
                    </a:cubicBezTo>
                    <a:lnTo>
                      <a:pt x="332414" y="1278015"/>
                    </a:lnTo>
                    <a:cubicBezTo>
                      <a:pt x="313881" y="1278015"/>
                      <a:pt x="298857" y="1262991"/>
                      <a:pt x="298857" y="1244458"/>
                    </a:cubicBezTo>
                    <a:lnTo>
                      <a:pt x="298857" y="1034459"/>
                    </a:lnTo>
                    <a:lnTo>
                      <a:pt x="145959" y="1034459"/>
                    </a:lnTo>
                    <a:cubicBezTo>
                      <a:pt x="65348" y="1034459"/>
                      <a:pt x="0" y="969111"/>
                      <a:pt x="0" y="888500"/>
                    </a:cubicBezTo>
                    <a:lnTo>
                      <a:pt x="0" y="685593"/>
                    </a:lnTo>
                    <a:cubicBezTo>
                      <a:pt x="0" y="625135"/>
                      <a:pt x="36759" y="573262"/>
                      <a:pt x="89145" y="551104"/>
                    </a:cubicBezTo>
                    <a:lnTo>
                      <a:pt x="112502" y="546389"/>
                    </a:lnTo>
                    <a:lnTo>
                      <a:pt x="112502" y="313459"/>
                    </a:lnTo>
                    <a:cubicBezTo>
                      <a:pt x="112502" y="140340"/>
                      <a:pt x="252842" y="0"/>
                      <a:pt x="425961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532557DC-FA38-401F-AEEF-CF8230BBC2CC}"/>
                  </a:ext>
                </a:extLst>
              </p:cNvPr>
              <p:cNvSpPr/>
              <p:nvPr/>
            </p:nvSpPr>
            <p:spPr bwMode="auto">
              <a:xfrm rot="18900000">
                <a:off x="6316904" y="5535206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726DBFEF-F7A5-4ACA-AAC5-E23DD6F6E3D0}"/>
                  </a:ext>
                </a:extLst>
              </p:cNvPr>
              <p:cNvSpPr/>
              <p:nvPr/>
            </p:nvSpPr>
            <p:spPr bwMode="auto">
              <a:xfrm>
                <a:off x="6579657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69F00172-3B06-4B5C-BFAE-C9909583E06E}"/>
                  </a:ext>
                </a:extLst>
              </p:cNvPr>
              <p:cNvSpPr/>
              <p:nvPr/>
            </p:nvSpPr>
            <p:spPr bwMode="auto">
              <a:xfrm>
                <a:off x="6762822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FC30886C-84E8-4AA5-91BF-433027A680A2}"/>
                  </a:ext>
                </a:extLst>
              </p:cNvPr>
              <p:cNvSpPr/>
              <p:nvPr/>
            </p:nvSpPr>
            <p:spPr bwMode="auto">
              <a:xfrm>
                <a:off x="7010616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0C66ED87-2EC0-421B-B0A3-E4FC5DE82E17}"/>
                  </a:ext>
                </a:extLst>
              </p:cNvPr>
              <p:cNvSpPr/>
              <p:nvPr/>
            </p:nvSpPr>
            <p:spPr bwMode="auto">
              <a:xfrm>
                <a:off x="7181922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8" name="四角形: 角を丸くする 407">
                <a:extLst>
                  <a:ext uri="{FF2B5EF4-FFF2-40B4-BE49-F238E27FC236}">
                    <a16:creationId xmlns:a16="http://schemas.microsoft.com/office/drawing/2014/main" id="{42F42EC2-200E-45A7-84E1-3656C73DB1D7}"/>
                  </a:ext>
                </a:extLst>
              </p:cNvPr>
              <p:cNvSpPr/>
              <p:nvPr/>
            </p:nvSpPr>
            <p:spPr bwMode="auto">
              <a:xfrm rot="3600000">
                <a:off x="7093882" y="5298824"/>
                <a:ext cx="312002" cy="86616"/>
              </a:xfrm>
              <a:custGeom>
                <a:avLst/>
                <a:gdLst>
                  <a:gd name="connsiteX0" fmla="*/ 0 w 355309"/>
                  <a:gd name="connsiteY0" fmla="*/ 43308 h 86615"/>
                  <a:gd name="connsiteX1" fmla="*/ 43308 w 355309"/>
                  <a:gd name="connsiteY1" fmla="*/ 0 h 86615"/>
                  <a:gd name="connsiteX2" fmla="*/ 312002 w 355309"/>
                  <a:gd name="connsiteY2" fmla="*/ 0 h 86615"/>
                  <a:gd name="connsiteX3" fmla="*/ 355310 w 355309"/>
                  <a:gd name="connsiteY3" fmla="*/ 43308 h 86615"/>
                  <a:gd name="connsiteX4" fmla="*/ 355309 w 355309"/>
                  <a:gd name="connsiteY4" fmla="*/ 43308 h 86615"/>
                  <a:gd name="connsiteX5" fmla="*/ 312001 w 355309"/>
                  <a:gd name="connsiteY5" fmla="*/ 86616 h 86615"/>
                  <a:gd name="connsiteX6" fmla="*/ 43308 w 355309"/>
                  <a:gd name="connsiteY6" fmla="*/ 86615 h 86615"/>
                  <a:gd name="connsiteX7" fmla="*/ 0 w 355309"/>
                  <a:gd name="connsiteY7" fmla="*/ 43307 h 86615"/>
                  <a:gd name="connsiteX8" fmla="*/ 0 w 355309"/>
                  <a:gd name="connsiteY8" fmla="*/ 43308 h 86615"/>
                  <a:gd name="connsiteX0" fmla="*/ 0 w 355310"/>
                  <a:gd name="connsiteY0" fmla="*/ 43308 h 134748"/>
                  <a:gd name="connsiteX1" fmla="*/ 43308 w 355310"/>
                  <a:gd name="connsiteY1" fmla="*/ 0 h 134748"/>
                  <a:gd name="connsiteX2" fmla="*/ 312002 w 355310"/>
                  <a:gd name="connsiteY2" fmla="*/ 0 h 134748"/>
                  <a:gd name="connsiteX3" fmla="*/ 355310 w 355310"/>
                  <a:gd name="connsiteY3" fmla="*/ 43308 h 134748"/>
                  <a:gd name="connsiteX4" fmla="*/ 355309 w 355310"/>
                  <a:gd name="connsiteY4" fmla="*/ 43308 h 134748"/>
                  <a:gd name="connsiteX5" fmla="*/ 312001 w 355310"/>
                  <a:gd name="connsiteY5" fmla="*/ 86616 h 134748"/>
                  <a:gd name="connsiteX6" fmla="*/ 43308 w 355310"/>
                  <a:gd name="connsiteY6" fmla="*/ 86615 h 134748"/>
                  <a:gd name="connsiteX7" fmla="*/ 0 w 355310"/>
                  <a:gd name="connsiteY7" fmla="*/ 43307 h 134748"/>
                  <a:gd name="connsiteX8" fmla="*/ 91440 w 355310"/>
                  <a:gd name="connsiteY8" fmla="*/ 134748 h 134748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7" fmla="*/ 0 w 355310"/>
                  <a:gd name="connsiteY7" fmla="*/ 43307 h 86616"/>
                  <a:gd name="connsiteX0" fmla="*/ 0 w 355310"/>
                  <a:gd name="connsiteY0" fmla="*/ 43308 h 86616"/>
                  <a:gd name="connsiteX1" fmla="*/ 43308 w 355310"/>
                  <a:gd name="connsiteY1" fmla="*/ 0 h 86616"/>
                  <a:gd name="connsiteX2" fmla="*/ 312002 w 355310"/>
                  <a:gd name="connsiteY2" fmla="*/ 0 h 86616"/>
                  <a:gd name="connsiteX3" fmla="*/ 355310 w 355310"/>
                  <a:gd name="connsiteY3" fmla="*/ 43308 h 86616"/>
                  <a:gd name="connsiteX4" fmla="*/ 355309 w 355310"/>
                  <a:gd name="connsiteY4" fmla="*/ 43308 h 86616"/>
                  <a:gd name="connsiteX5" fmla="*/ 312001 w 355310"/>
                  <a:gd name="connsiteY5" fmla="*/ 86616 h 86616"/>
                  <a:gd name="connsiteX6" fmla="*/ 43308 w 355310"/>
                  <a:gd name="connsiteY6" fmla="*/ 86615 h 86616"/>
                  <a:gd name="connsiteX0" fmla="*/ 0 w 312002"/>
                  <a:gd name="connsiteY0" fmla="*/ 0 h 86616"/>
                  <a:gd name="connsiteX1" fmla="*/ 268694 w 312002"/>
                  <a:gd name="connsiteY1" fmla="*/ 0 h 86616"/>
                  <a:gd name="connsiteX2" fmla="*/ 312002 w 312002"/>
                  <a:gd name="connsiteY2" fmla="*/ 43308 h 86616"/>
                  <a:gd name="connsiteX3" fmla="*/ 312001 w 312002"/>
                  <a:gd name="connsiteY3" fmla="*/ 43308 h 86616"/>
                  <a:gd name="connsiteX4" fmla="*/ 268693 w 312002"/>
                  <a:gd name="connsiteY4" fmla="*/ 86616 h 86616"/>
                  <a:gd name="connsiteX5" fmla="*/ 0 w 312002"/>
                  <a:gd name="connsiteY5" fmla="*/ 86615 h 8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2002" h="86616">
                    <a:moveTo>
                      <a:pt x="0" y="0"/>
                    </a:moveTo>
                    <a:lnTo>
                      <a:pt x="268694" y="0"/>
                    </a:lnTo>
                    <a:cubicBezTo>
                      <a:pt x="292612" y="0"/>
                      <a:pt x="312002" y="19390"/>
                      <a:pt x="312002" y="43308"/>
                    </a:cubicBezTo>
                    <a:lnTo>
                      <a:pt x="312001" y="43308"/>
                    </a:lnTo>
                    <a:cubicBezTo>
                      <a:pt x="312001" y="67226"/>
                      <a:pt x="292611" y="86616"/>
                      <a:pt x="268693" y="86616"/>
                    </a:cubicBezTo>
                    <a:lnTo>
                      <a:pt x="0" y="86615"/>
                    </a:lnTo>
                  </a:path>
                </a:pathLst>
              </a:custGeom>
              <a:solidFill>
                <a:srgbClr val="FF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2D406A6E-819F-4480-9F6B-5ED73B0E76A1}"/>
                  </a:ext>
                </a:extLst>
              </p:cNvPr>
              <p:cNvSpPr/>
              <p:nvPr/>
            </p:nvSpPr>
            <p:spPr bwMode="auto">
              <a:xfrm>
                <a:off x="6593777" y="4958233"/>
                <a:ext cx="281494" cy="188817"/>
              </a:xfrm>
              <a:custGeom>
                <a:avLst/>
                <a:gdLst>
                  <a:gd name="connsiteX0" fmla="*/ 277365 w 554730"/>
                  <a:gd name="connsiteY0" fmla="*/ 142875 h 188817"/>
                  <a:gd name="connsiteX1" fmla="*/ 534708 w 554730"/>
                  <a:gd name="connsiteY1" fmla="*/ 160968 h 188817"/>
                  <a:gd name="connsiteX2" fmla="*/ 554730 w 554730"/>
                  <a:gd name="connsiteY2" fmla="*/ 165846 h 188817"/>
                  <a:gd name="connsiteX3" fmla="*/ 534708 w 554730"/>
                  <a:gd name="connsiteY3" fmla="*/ 170724 h 188817"/>
                  <a:gd name="connsiteX4" fmla="*/ 277365 w 554730"/>
                  <a:gd name="connsiteY4" fmla="*/ 188817 h 188817"/>
                  <a:gd name="connsiteX5" fmla="*/ 20022 w 554730"/>
                  <a:gd name="connsiteY5" fmla="*/ 170724 h 188817"/>
                  <a:gd name="connsiteX6" fmla="*/ 0 w 554730"/>
                  <a:gd name="connsiteY6" fmla="*/ 165846 h 188817"/>
                  <a:gd name="connsiteX7" fmla="*/ 20022 w 554730"/>
                  <a:gd name="connsiteY7" fmla="*/ 160968 h 188817"/>
                  <a:gd name="connsiteX8" fmla="*/ 277365 w 554730"/>
                  <a:gd name="connsiteY8" fmla="*/ 142875 h 188817"/>
                  <a:gd name="connsiteX9" fmla="*/ 277365 w 554730"/>
                  <a:gd name="connsiteY9" fmla="*/ 71437 h 188817"/>
                  <a:gd name="connsiteX10" fmla="*/ 534708 w 554730"/>
                  <a:gd name="connsiteY10" fmla="*/ 89530 h 188817"/>
                  <a:gd name="connsiteX11" fmla="*/ 554730 w 554730"/>
                  <a:gd name="connsiteY11" fmla="*/ 94408 h 188817"/>
                  <a:gd name="connsiteX12" fmla="*/ 534708 w 554730"/>
                  <a:gd name="connsiteY12" fmla="*/ 99286 h 188817"/>
                  <a:gd name="connsiteX13" fmla="*/ 277365 w 554730"/>
                  <a:gd name="connsiteY13" fmla="*/ 117379 h 188817"/>
                  <a:gd name="connsiteX14" fmla="*/ 20022 w 554730"/>
                  <a:gd name="connsiteY14" fmla="*/ 99286 h 188817"/>
                  <a:gd name="connsiteX15" fmla="*/ 0 w 554730"/>
                  <a:gd name="connsiteY15" fmla="*/ 94408 h 188817"/>
                  <a:gd name="connsiteX16" fmla="*/ 20022 w 554730"/>
                  <a:gd name="connsiteY16" fmla="*/ 89530 h 188817"/>
                  <a:gd name="connsiteX17" fmla="*/ 277365 w 554730"/>
                  <a:gd name="connsiteY17" fmla="*/ 71437 h 188817"/>
                  <a:gd name="connsiteX18" fmla="*/ 277365 w 554730"/>
                  <a:gd name="connsiteY18" fmla="*/ 0 h 188817"/>
                  <a:gd name="connsiteX19" fmla="*/ 534708 w 554730"/>
                  <a:gd name="connsiteY19" fmla="*/ 18093 h 188817"/>
                  <a:gd name="connsiteX20" fmla="*/ 554730 w 554730"/>
                  <a:gd name="connsiteY20" fmla="*/ 22971 h 188817"/>
                  <a:gd name="connsiteX21" fmla="*/ 534708 w 554730"/>
                  <a:gd name="connsiteY21" fmla="*/ 27849 h 188817"/>
                  <a:gd name="connsiteX22" fmla="*/ 277365 w 554730"/>
                  <a:gd name="connsiteY22" fmla="*/ 45942 h 188817"/>
                  <a:gd name="connsiteX23" fmla="*/ 20022 w 554730"/>
                  <a:gd name="connsiteY23" fmla="*/ 27849 h 188817"/>
                  <a:gd name="connsiteX24" fmla="*/ 0 w 554730"/>
                  <a:gd name="connsiteY24" fmla="*/ 22971 h 188817"/>
                  <a:gd name="connsiteX25" fmla="*/ 20022 w 554730"/>
                  <a:gd name="connsiteY25" fmla="*/ 18093 h 188817"/>
                  <a:gd name="connsiteX26" fmla="*/ 277365 w 554730"/>
                  <a:gd name="connsiteY26" fmla="*/ 0 h 188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54730" h="188817">
                    <a:moveTo>
                      <a:pt x="277365" y="142875"/>
                    </a:moveTo>
                    <a:cubicBezTo>
                      <a:pt x="384490" y="142875"/>
                      <a:pt x="478937" y="150052"/>
                      <a:pt x="534708" y="160968"/>
                    </a:cubicBezTo>
                    <a:lnTo>
                      <a:pt x="554730" y="165846"/>
                    </a:lnTo>
                    <a:lnTo>
                      <a:pt x="534708" y="170724"/>
                    </a:lnTo>
                    <a:cubicBezTo>
                      <a:pt x="478937" y="181640"/>
                      <a:pt x="384490" y="188817"/>
                      <a:pt x="277365" y="188817"/>
                    </a:cubicBezTo>
                    <a:cubicBezTo>
                      <a:pt x="170241" y="188817"/>
                      <a:pt x="75794" y="181640"/>
                      <a:pt x="20022" y="170724"/>
                    </a:cubicBezTo>
                    <a:lnTo>
                      <a:pt x="0" y="165846"/>
                    </a:lnTo>
                    <a:lnTo>
                      <a:pt x="20022" y="160968"/>
                    </a:lnTo>
                    <a:cubicBezTo>
                      <a:pt x="75794" y="150052"/>
                      <a:pt x="170241" y="142875"/>
                      <a:pt x="277365" y="142875"/>
                    </a:cubicBezTo>
                    <a:close/>
                    <a:moveTo>
                      <a:pt x="277365" y="71437"/>
                    </a:moveTo>
                    <a:cubicBezTo>
                      <a:pt x="384490" y="71437"/>
                      <a:pt x="478937" y="78614"/>
                      <a:pt x="534708" y="89530"/>
                    </a:cubicBezTo>
                    <a:lnTo>
                      <a:pt x="554730" y="94408"/>
                    </a:lnTo>
                    <a:lnTo>
                      <a:pt x="534708" y="99286"/>
                    </a:lnTo>
                    <a:cubicBezTo>
                      <a:pt x="478937" y="110202"/>
                      <a:pt x="384490" y="117379"/>
                      <a:pt x="277365" y="117379"/>
                    </a:cubicBezTo>
                    <a:cubicBezTo>
                      <a:pt x="170241" y="117379"/>
                      <a:pt x="75794" y="110202"/>
                      <a:pt x="20022" y="99286"/>
                    </a:cubicBezTo>
                    <a:lnTo>
                      <a:pt x="0" y="94408"/>
                    </a:lnTo>
                    <a:lnTo>
                      <a:pt x="20022" y="89530"/>
                    </a:lnTo>
                    <a:cubicBezTo>
                      <a:pt x="75794" y="78614"/>
                      <a:pt x="170241" y="71437"/>
                      <a:pt x="277365" y="71437"/>
                    </a:cubicBezTo>
                    <a:close/>
                    <a:moveTo>
                      <a:pt x="277365" y="0"/>
                    </a:moveTo>
                    <a:cubicBezTo>
                      <a:pt x="384490" y="0"/>
                      <a:pt x="478937" y="7177"/>
                      <a:pt x="534708" y="18093"/>
                    </a:cubicBezTo>
                    <a:lnTo>
                      <a:pt x="554730" y="22971"/>
                    </a:lnTo>
                    <a:lnTo>
                      <a:pt x="534708" y="27849"/>
                    </a:lnTo>
                    <a:cubicBezTo>
                      <a:pt x="478937" y="38765"/>
                      <a:pt x="384490" y="45942"/>
                      <a:pt x="277365" y="45942"/>
                    </a:cubicBezTo>
                    <a:cubicBezTo>
                      <a:pt x="170241" y="45942"/>
                      <a:pt x="75794" y="38765"/>
                      <a:pt x="20022" y="27849"/>
                    </a:cubicBezTo>
                    <a:lnTo>
                      <a:pt x="0" y="22971"/>
                    </a:lnTo>
                    <a:lnTo>
                      <a:pt x="20022" y="18093"/>
                    </a:lnTo>
                    <a:cubicBezTo>
                      <a:pt x="75794" y="7177"/>
                      <a:pt x="170241" y="0"/>
                      <a:pt x="2773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860" name="グループ化 859">
            <a:extLst>
              <a:ext uri="{FF2B5EF4-FFF2-40B4-BE49-F238E27FC236}">
                <a16:creationId xmlns:a16="http://schemas.microsoft.com/office/drawing/2014/main" id="{8EEF47A7-902B-47D6-9376-86A90C37C70A}"/>
              </a:ext>
            </a:extLst>
          </p:cNvPr>
          <p:cNvGrpSpPr/>
          <p:nvPr/>
        </p:nvGrpSpPr>
        <p:grpSpPr>
          <a:xfrm>
            <a:off x="2217624" y="976339"/>
            <a:ext cx="1625919" cy="1417385"/>
            <a:chOff x="2217624" y="976339"/>
            <a:chExt cx="1625919" cy="1417385"/>
          </a:xfrm>
        </p:grpSpPr>
        <p:grpSp>
          <p:nvGrpSpPr>
            <p:cNvPr id="861" name="グループ化 860">
              <a:extLst>
                <a:ext uri="{FF2B5EF4-FFF2-40B4-BE49-F238E27FC236}">
                  <a16:creationId xmlns:a16="http://schemas.microsoft.com/office/drawing/2014/main" id="{C2E77A21-E9B6-4165-A3BF-2CB89AEAA9CD}"/>
                </a:ext>
              </a:extLst>
            </p:cNvPr>
            <p:cNvGrpSpPr/>
            <p:nvPr/>
          </p:nvGrpSpPr>
          <p:grpSpPr>
            <a:xfrm>
              <a:off x="2217624" y="976339"/>
              <a:ext cx="1383719" cy="1204104"/>
              <a:chOff x="373584" y="901459"/>
              <a:chExt cx="1654758" cy="1439961"/>
            </a:xfrm>
          </p:grpSpPr>
          <p:sp>
            <p:nvSpPr>
              <p:cNvPr id="888" name="四角形: 角を丸くする 887">
                <a:extLst>
                  <a:ext uri="{FF2B5EF4-FFF2-40B4-BE49-F238E27FC236}">
                    <a16:creationId xmlns:a16="http://schemas.microsoft.com/office/drawing/2014/main" id="{8D47295A-FDEE-4B2C-8A27-88E9CF080BDF}"/>
                  </a:ext>
                </a:extLst>
              </p:cNvPr>
              <p:cNvSpPr/>
              <p:nvPr/>
            </p:nvSpPr>
            <p:spPr bwMode="auto">
              <a:xfrm>
                <a:off x="1516465" y="1819235"/>
                <a:ext cx="114270" cy="495055"/>
              </a:xfrm>
              <a:prstGeom prst="roundRect">
                <a:avLst>
                  <a:gd name="adj" fmla="val 29366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F837DA95-6BC1-4F42-91F5-1A174CB60F00}"/>
                  </a:ext>
                </a:extLst>
              </p:cNvPr>
              <p:cNvSpPr/>
              <p:nvPr/>
            </p:nvSpPr>
            <p:spPr bwMode="auto">
              <a:xfrm>
                <a:off x="1516465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0" name="四角形: 角を丸くする 889">
                <a:extLst>
                  <a:ext uri="{FF2B5EF4-FFF2-40B4-BE49-F238E27FC236}">
                    <a16:creationId xmlns:a16="http://schemas.microsoft.com/office/drawing/2014/main" id="{0A0420AA-0386-4485-B0B8-18607A6E1DBA}"/>
                  </a:ext>
                </a:extLst>
              </p:cNvPr>
              <p:cNvSpPr/>
              <p:nvPr/>
            </p:nvSpPr>
            <p:spPr bwMode="auto">
              <a:xfrm rot="3600000">
                <a:off x="1807380" y="1396315"/>
                <a:ext cx="355309" cy="86615"/>
              </a:xfrm>
              <a:prstGeom prst="roundRect">
                <a:avLst>
                  <a:gd name="adj" fmla="val 50000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1" name="月 890">
                <a:extLst>
                  <a:ext uri="{FF2B5EF4-FFF2-40B4-BE49-F238E27FC236}">
                    <a16:creationId xmlns:a16="http://schemas.microsoft.com/office/drawing/2014/main" id="{14661CD1-8C1B-476F-9C03-F3F8766FBCBB}"/>
                  </a:ext>
                </a:extLst>
              </p:cNvPr>
              <p:cNvSpPr/>
              <p:nvPr/>
            </p:nvSpPr>
            <p:spPr bwMode="auto">
              <a:xfrm rot="18900000">
                <a:off x="373584" y="1633987"/>
                <a:ext cx="208481" cy="416961"/>
              </a:xfrm>
              <a:prstGeom prst="moon">
                <a:avLst/>
              </a:pr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2" name="四角形: 角を丸くする 891">
                <a:extLst>
                  <a:ext uri="{FF2B5EF4-FFF2-40B4-BE49-F238E27FC236}">
                    <a16:creationId xmlns:a16="http://schemas.microsoft.com/office/drawing/2014/main" id="{8CC44091-F6CE-4EA4-83FC-A712CF9B740F}"/>
                  </a:ext>
                </a:extLst>
              </p:cNvPr>
              <p:cNvSpPr/>
              <p:nvPr/>
            </p:nvSpPr>
            <p:spPr bwMode="auto">
              <a:xfrm>
                <a:off x="840895" y="901460"/>
                <a:ext cx="163784" cy="269630"/>
              </a:xfrm>
              <a:prstGeom prst="roundRect">
                <a:avLst>
                  <a:gd name="adj" fmla="val 50000"/>
                </a:avLst>
              </a:pr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E5AD2581-FC06-49C3-8072-CC81427DF581}"/>
                  </a:ext>
                </a:extLst>
              </p:cNvPr>
              <p:cNvSpPr/>
              <p:nvPr/>
            </p:nvSpPr>
            <p:spPr bwMode="auto">
              <a:xfrm>
                <a:off x="452500" y="901459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pattFill prst="lgConfetti">
                <a:fgClr>
                  <a:srgbClr val="CC6600"/>
                </a:fgClr>
                <a:bgClr>
                  <a:srgbClr val="6633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F2624EC4-6B51-4959-BA30-BB72FA6EDA13}"/>
                  </a:ext>
                </a:extLst>
              </p:cNvPr>
              <p:cNvSpPr/>
              <p:nvPr/>
            </p:nvSpPr>
            <p:spPr bwMode="auto">
              <a:xfrm>
                <a:off x="878290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3A0FF588-2AC9-4DF5-8D10-2D45612E1117}"/>
                  </a:ext>
                </a:extLst>
              </p:cNvPr>
              <p:cNvSpPr/>
              <p:nvPr/>
            </p:nvSpPr>
            <p:spPr bwMode="auto">
              <a:xfrm>
                <a:off x="1098807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D22917DC-7B36-4B4C-812D-5272EE3E5388}"/>
                  </a:ext>
                </a:extLst>
              </p:cNvPr>
              <p:cNvSpPr/>
              <p:nvPr/>
            </p:nvSpPr>
            <p:spPr bwMode="auto">
              <a:xfrm>
                <a:off x="173698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7" name="四角形: 角を丸くする 896">
                <a:extLst>
                  <a:ext uri="{FF2B5EF4-FFF2-40B4-BE49-F238E27FC236}">
                    <a16:creationId xmlns:a16="http://schemas.microsoft.com/office/drawing/2014/main" id="{BF7D8ECE-F177-4B9B-9AAB-16C15A34CABD}"/>
                  </a:ext>
                </a:extLst>
              </p:cNvPr>
              <p:cNvSpPr/>
              <p:nvPr/>
            </p:nvSpPr>
            <p:spPr bwMode="auto">
              <a:xfrm>
                <a:off x="857545" y="132890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8" name="四角形: 角を丸くする 897">
                <a:extLst>
                  <a:ext uri="{FF2B5EF4-FFF2-40B4-BE49-F238E27FC236}">
                    <a16:creationId xmlns:a16="http://schemas.microsoft.com/office/drawing/2014/main" id="{672BF30E-17D4-47E4-B3B2-C123D3CE1A6F}"/>
                  </a:ext>
                </a:extLst>
              </p:cNvPr>
              <p:cNvSpPr/>
              <p:nvPr/>
            </p:nvSpPr>
            <p:spPr bwMode="auto">
              <a:xfrm>
                <a:off x="1033565" y="132890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9" name="四角形: 角を丸くする 898">
                <a:extLst>
                  <a:ext uri="{FF2B5EF4-FFF2-40B4-BE49-F238E27FC236}">
                    <a16:creationId xmlns:a16="http://schemas.microsoft.com/office/drawing/2014/main" id="{1D03A0BB-C041-4875-ABDD-3D56EA739141}"/>
                  </a:ext>
                </a:extLst>
              </p:cNvPr>
              <p:cNvSpPr/>
              <p:nvPr/>
            </p:nvSpPr>
            <p:spPr bwMode="auto">
              <a:xfrm>
                <a:off x="535041" y="184636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0" name="四角形: 角を丸くする 899">
                <a:extLst>
                  <a:ext uri="{FF2B5EF4-FFF2-40B4-BE49-F238E27FC236}">
                    <a16:creationId xmlns:a16="http://schemas.microsoft.com/office/drawing/2014/main" id="{07B17544-8FA6-4E5D-83FA-ED9792769881}"/>
                  </a:ext>
                </a:extLst>
              </p:cNvPr>
              <p:cNvSpPr/>
              <p:nvPr/>
            </p:nvSpPr>
            <p:spPr bwMode="auto">
              <a:xfrm>
                <a:off x="653115" y="184636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A25A2CEB-B69B-4D01-B815-9BB20979C0B0}"/>
                  </a:ext>
                </a:extLst>
              </p:cNvPr>
              <p:cNvSpPr/>
              <p:nvPr/>
            </p:nvSpPr>
            <p:spPr bwMode="auto">
              <a:xfrm rot="18900000">
                <a:off x="710039" y="1651450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62" name="グループ化 861">
              <a:extLst>
                <a:ext uri="{FF2B5EF4-FFF2-40B4-BE49-F238E27FC236}">
                  <a16:creationId xmlns:a16="http://schemas.microsoft.com/office/drawing/2014/main" id="{2D501DDE-2809-4B03-9216-D3EA1367F8E7}"/>
                </a:ext>
              </a:extLst>
            </p:cNvPr>
            <p:cNvGrpSpPr/>
            <p:nvPr/>
          </p:nvGrpSpPr>
          <p:grpSpPr>
            <a:xfrm>
              <a:off x="2807580" y="1520790"/>
              <a:ext cx="830223" cy="758634"/>
              <a:chOff x="452500" y="901459"/>
              <a:chExt cx="1575842" cy="1439961"/>
            </a:xfrm>
          </p:grpSpPr>
          <p:sp>
            <p:nvSpPr>
              <p:cNvPr id="876" name="四角形: 角を丸くする 875">
                <a:extLst>
                  <a:ext uri="{FF2B5EF4-FFF2-40B4-BE49-F238E27FC236}">
                    <a16:creationId xmlns:a16="http://schemas.microsoft.com/office/drawing/2014/main" id="{5FD9B0AA-286A-44C6-BD85-C851906541AB}"/>
                  </a:ext>
                </a:extLst>
              </p:cNvPr>
              <p:cNvSpPr/>
              <p:nvPr/>
            </p:nvSpPr>
            <p:spPr bwMode="auto">
              <a:xfrm>
                <a:off x="1516465" y="181923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ADF82BAE-889F-4BE8-A3E4-3F55BE85296D}"/>
                  </a:ext>
                </a:extLst>
              </p:cNvPr>
              <p:cNvSpPr/>
              <p:nvPr/>
            </p:nvSpPr>
            <p:spPr bwMode="auto">
              <a:xfrm>
                <a:off x="1516465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8" name="四角形: 角を丸くする 877">
                <a:extLst>
                  <a:ext uri="{FF2B5EF4-FFF2-40B4-BE49-F238E27FC236}">
                    <a16:creationId xmlns:a16="http://schemas.microsoft.com/office/drawing/2014/main" id="{AC1F4652-CD68-4B3D-B1AF-C3D4F2FE8D74}"/>
                  </a:ext>
                </a:extLst>
              </p:cNvPr>
              <p:cNvSpPr/>
              <p:nvPr/>
            </p:nvSpPr>
            <p:spPr bwMode="auto">
              <a:xfrm rot="3600000">
                <a:off x="1807380" y="1396315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9" name="四角形: 角を丸くする 878">
                <a:extLst>
                  <a:ext uri="{FF2B5EF4-FFF2-40B4-BE49-F238E27FC236}">
                    <a16:creationId xmlns:a16="http://schemas.microsoft.com/office/drawing/2014/main" id="{CE3EC0E5-36B8-4487-94EA-5BE25709116E}"/>
                  </a:ext>
                </a:extLst>
              </p:cNvPr>
              <p:cNvSpPr/>
              <p:nvPr/>
            </p:nvSpPr>
            <p:spPr bwMode="auto">
              <a:xfrm>
                <a:off x="840895" y="90146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60FD119C-550A-4D6D-8597-C0B291ABB1AA}"/>
                  </a:ext>
                </a:extLst>
              </p:cNvPr>
              <p:cNvSpPr/>
              <p:nvPr/>
            </p:nvSpPr>
            <p:spPr bwMode="auto">
              <a:xfrm>
                <a:off x="452500" y="901459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pattFill prst="lgConfetti">
                <a:fgClr>
                  <a:schemeClr val="accent2">
                    <a:lumMod val="60000"/>
                    <a:lumOff val="4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BD1CECBA-1C9E-4881-9DD4-0A43619CEC62}"/>
                  </a:ext>
                </a:extLst>
              </p:cNvPr>
              <p:cNvSpPr/>
              <p:nvPr/>
            </p:nvSpPr>
            <p:spPr bwMode="auto">
              <a:xfrm>
                <a:off x="878290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0D3DCB7B-3059-482C-BBBE-9A431F28672B}"/>
                  </a:ext>
                </a:extLst>
              </p:cNvPr>
              <p:cNvSpPr/>
              <p:nvPr/>
            </p:nvSpPr>
            <p:spPr bwMode="auto">
              <a:xfrm>
                <a:off x="1098807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7F0E6D40-7B19-4C2D-8927-935ADB68FF9E}"/>
                  </a:ext>
                </a:extLst>
              </p:cNvPr>
              <p:cNvSpPr/>
              <p:nvPr/>
            </p:nvSpPr>
            <p:spPr bwMode="auto">
              <a:xfrm>
                <a:off x="173698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4" name="四角形: 角を丸くする 883">
                <a:extLst>
                  <a:ext uri="{FF2B5EF4-FFF2-40B4-BE49-F238E27FC236}">
                    <a16:creationId xmlns:a16="http://schemas.microsoft.com/office/drawing/2014/main" id="{9943E242-8611-4E61-BE8D-A028379BF246}"/>
                  </a:ext>
                </a:extLst>
              </p:cNvPr>
              <p:cNvSpPr/>
              <p:nvPr/>
            </p:nvSpPr>
            <p:spPr bwMode="auto">
              <a:xfrm>
                <a:off x="857545" y="140414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5" name="四角形: 角を丸くする 884">
                <a:extLst>
                  <a:ext uri="{FF2B5EF4-FFF2-40B4-BE49-F238E27FC236}">
                    <a16:creationId xmlns:a16="http://schemas.microsoft.com/office/drawing/2014/main" id="{79892028-2AA6-49E6-8413-DBA5EA712807}"/>
                  </a:ext>
                </a:extLst>
              </p:cNvPr>
              <p:cNvSpPr/>
              <p:nvPr/>
            </p:nvSpPr>
            <p:spPr bwMode="auto">
              <a:xfrm>
                <a:off x="1033565" y="140414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6" name="四角形: 角を丸くする 885">
                <a:extLst>
                  <a:ext uri="{FF2B5EF4-FFF2-40B4-BE49-F238E27FC236}">
                    <a16:creationId xmlns:a16="http://schemas.microsoft.com/office/drawing/2014/main" id="{EDFC6514-46F1-4E05-8B5E-2881A3601702}"/>
                  </a:ext>
                </a:extLst>
              </p:cNvPr>
              <p:cNvSpPr/>
              <p:nvPr/>
            </p:nvSpPr>
            <p:spPr bwMode="auto">
              <a:xfrm>
                <a:off x="535041" y="1900237"/>
                <a:ext cx="71067" cy="9901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7" name="四角形: 角を丸くする 886">
                <a:extLst>
                  <a:ext uri="{FF2B5EF4-FFF2-40B4-BE49-F238E27FC236}">
                    <a16:creationId xmlns:a16="http://schemas.microsoft.com/office/drawing/2014/main" id="{6023E15B-CABD-4A66-B962-84AF364B3A34}"/>
                  </a:ext>
                </a:extLst>
              </p:cNvPr>
              <p:cNvSpPr/>
              <p:nvPr/>
            </p:nvSpPr>
            <p:spPr bwMode="auto">
              <a:xfrm>
                <a:off x="653115" y="1900237"/>
                <a:ext cx="71067" cy="9901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63" name="グループ化 862">
              <a:extLst>
                <a:ext uri="{FF2B5EF4-FFF2-40B4-BE49-F238E27FC236}">
                  <a16:creationId xmlns:a16="http://schemas.microsoft.com/office/drawing/2014/main" id="{DE4E4CBC-A880-4F83-A30F-0958007EFB8E}"/>
                </a:ext>
              </a:extLst>
            </p:cNvPr>
            <p:cNvGrpSpPr/>
            <p:nvPr/>
          </p:nvGrpSpPr>
          <p:grpSpPr>
            <a:xfrm>
              <a:off x="3178132" y="1785690"/>
              <a:ext cx="665411" cy="608034"/>
              <a:chOff x="452500" y="901459"/>
              <a:chExt cx="1575842" cy="1439961"/>
            </a:xfrm>
          </p:grpSpPr>
          <p:sp>
            <p:nvSpPr>
              <p:cNvPr id="864" name="四角形: 角を丸くする 863">
                <a:extLst>
                  <a:ext uri="{FF2B5EF4-FFF2-40B4-BE49-F238E27FC236}">
                    <a16:creationId xmlns:a16="http://schemas.microsoft.com/office/drawing/2014/main" id="{400CAE2C-7C63-422B-93F2-CFFD3D7E1AA8}"/>
                  </a:ext>
                </a:extLst>
              </p:cNvPr>
              <p:cNvSpPr/>
              <p:nvPr/>
            </p:nvSpPr>
            <p:spPr bwMode="auto">
              <a:xfrm>
                <a:off x="1516465" y="181923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685CD44A-E58E-46D4-9431-5A9024A70EF7}"/>
                  </a:ext>
                </a:extLst>
              </p:cNvPr>
              <p:cNvSpPr/>
              <p:nvPr/>
            </p:nvSpPr>
            <p:spPr bwMode="auto">
              <a:xfrm>
                <a:off x="1516465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6" name="四角形: 角を丸くする 865">
                <a:extLst>
                  <a:ext uri="{FF2B5EF4-FFF2-40B4-BE49-F238E27FC236}">
                    <a16:creationId xmlns:a16="http://schemas.microsoft.com/office/drawing/2014/main" id="{CF17AE65-4DD4-44F1-AE5C-FBD93A81BFC9}"/>
                  </a:ext>
                </a:extLst>
              </p:cNvPr>
              <p:cNvSpPr/>
              <p:nvPr/>
            </p:nvSpPr>
            <p:spPr bwMode="auto">
              <a:xfrm rot="3600000">
                <a:off x="1807380" y="1396315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7" name="四角形: 角を丸くする 866">
                <a:extLst>
                  <a:ext uri="{FF2B5EF4-FFF2-40B4-BE49-F238E27FC236}">
                    <a16:creationId xmlns:a16="http://schemas.microsoft.com/office/drawing/2014/main" id="{0C620906-B0F0-4B5F-B90E-3C89E07DF7E0}"/>
                  </a:ext>
                </a:extLst>
              </p:cNvPr>
              <p:cNvSpPr/>
              <p:nvPr/>
            </p:nvSpPr>
            <p:spPr bwMode="auto">
              <a:xfrm>
                <a:off x="840895" y="90146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CB329D6E-EC81-4F3F-B02D-4B5BB2163A02}"/>
                  </a:ext>
                </a:extLst>
              </p:cNvPr>
              <p:cNvSpPr/>
              <p:nvPr/>
            </p:nvSpPr>
            <p:spPr bwMode="auto">
              <a:xfrm>
                <a:off x="452500" y="901459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pattFill prst="lgConfetti">
                <a:fgClr>
                  <a:schemeClr val="accent2">
                    <a:lumMod val="60000"/>
                    <a:lumOff val="4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3C2A1DA1-B3C2-4CB1-9194-94B6EFC194A5}"/>
                  </a:ext>
                </a:extLst>
              </p:cNvPr>
              <p:cNvSpPr/>
              <p:nvPr/>
            </p:nvSpPr>
            <p:spPr bwMode="auto">
              <a:xfrm>
                <a:off x="878290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1AC0C210-5EC1-4176-8D7B-5ECBCADE3B9B}"/>
                  </a:ext>
                </a:extLst>
              </p:cNvPr>
              <p:cNvSpPr/>
              <p:nvPr/>
            </p:nvSpPr>
            <p:spPr bwMode="auto">
              <a:xfrm>
                <a:off x="1098807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93FF88A6-16A7-45DD-8069-E989D4E44FB5}"/>
                  </a:ext>
                </a:extLst>
              </p:cNvPr>
              <p:cNvSpPr/>
              <p:nvPr/>
            </p:nvSpPr>
            <p:spPr bwMode="auto">
              <a:xfrm>
                <a:off x="1736982" y="223663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2" name="四角形: 角を丸くする 871">
                <a:extLst>
                  <a:ext uri="{FF2B5EF4-FFF2-40B4-BE49-F238E27FC236}">
                    <a16:creationId xmlns:a16="http://schemas.microsoft.com/office/drawing/2014/main" id="{1AFF5D19-928E-4215-87AF-68AE650ECDDD}"/>
                  </a:ext>
                </a:extLst>
              </p:cNvPr>
              <p:cNvSpPr/>
              <p:nvPr/>
            </p:nvSpPr>
            <p:spPr bwMode="auto">
              <a:xfrm>
                <a:off x="857545" y="140414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3" name="四角形: 角を丸くする 872">
                <a:extLst>
                  <a:ext uri="{FF2B5EF4-FFF2-40B4-BE49-F238E27FC236}">
                    <a16:creationId xmlns:a16="http://schemas.microsoft.com/office/drawing/2014/main" id="{B5A9910B-C148-4DA2-8525-4051A25DCF9D}"/>
                  </a:ext>
                </a:extLst>
              </p:cNvPr>
              <p:cNvSpPr/>
              <p:nvPr/>
            </p:nvSpPr>
            <p:spPr bwMode="auto">
              <a:xfrm>
                <a:off x="1033565" y="140414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4" name="四角形: 角を丸くする 873">
                <a:extLst>
                  <a:ext uri="{FF2B5EF4-FFF2-40B4-BE49-F238E27FC236}">
                    <a16:creationId xmlns:a16="http://schemas.microsoft.com/office/drawing/2014/main" id="{D66B6D26-FB50-4D19-941B-7A11B30E5323}"/>
                  </a:ext>
                </a:extLst>
              </p:cNvPr>
              <p:cNvSpPr/>
              <p:nvPr/>
            </p:nvSpPr>
            <p:spPr bwMode="auto">
              <a:xfrm>
                <a:off x="535041" y="1900237"/>
                <a:ext cx="71067" cy="9901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5" name="四角形: 角を丸くする 874">
                <a:extLst>
                  <a:ext uri="{FF2B5EF4-FFF2-40B4-BE49-F238E27FC236}">
                    <a16:creationId xmlns:a16="http://schemas.microsoft.com/office/drawing/2014/main" id="{FB494B0B-D4AD-471A-8F8F-8B0D4AB87770}"/>
                  </a:ext>
                </a:extLst>
              </p:cNvPr>
              <p:cNvSpPr/>
              <p:nvPr/>
            </p:nvSpPr>
            <p:spPr bwMode="auto">
              <a:xfrm>
                <a:off x="653115" y="1900237"/>
                <a:ext cx="71067" cy="9901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902" name="グループ化 901">
            <a:extLst>
              <a:ext uri="{FF2B5EF4-FFF2-40B4-BE49-F238E27FC236}">
                <a16:creationId xmlns:a16="http://schemas.microsoft.com/office/drawing/2014/main" id="{9C56189D-E8DA-44B5-BC96-0362A65AD233}"/>
              </a:ext>
            </a:extLst>
          </p:cNvPr>
          <p:cNvGrpSpPr/>
          <p:nvPr/>
        </p:nvGrpSpPr>
        <p:grpSpPr>
          <a:xfrm>
            <a:off x="2217624" y="2896701"/>
            <a:ext cx="1625919" cy="1417385"/>
            <a:chOff x="2217624" y="2896701"/>
            <a:chExt cx="1625919" cy="1417385"/>
          </a:xfrm>
        </p:grpSpPr>
        <p:grpSp>
          <p:nvGrpSpPr>
            <p:cNvPr id="903" name="グループ化 902">
              <a:extLst>
                <a:ext uri="{FF2B5EF4-FFF2-40B4-BE49-F238E27FC236}">
                  <a16:creationId xmlns:a16="http://schemas.microsoft.com/office/drawing/2014/main" id="{67673672-6733-4B5B-8A9F-BF69E665A0BB}"/>
                </a:ext>
              </a:extLst>
            </p:cNvPr>
            <p:cNvGrpSpPr/>
            <p:nvPr/>
          </p:nvGrpSpPr>
          <p:grpSpPr>
            <a:xfrm>
              <a:off x="2217624" y="2896701"/>
              <a:ext cx="1383719" cy="1204104"/>
              <a:chOff x="373584" y="2850909"/>
              <a:chExt cx="1654758" cy="1439961"/>
            </a:xfrm>
          </p:grpSpPr>
          <p:sp>
            <p:nvSpPr>
              <p:cNvPr id="934" name="四角形: 角を丸くする 933">
                <a:extLst>
                  <a:ext uri="{FF2B5EF4-FFF2-40B4-BE49-F238E27FC236}">
                    <a16:creationId xmlns:a16="http://schemas.microsoft.com/office/drawing/2014/main" id="{672418E2-E078-49BD-BD1E-14B10BB2DDEE}"/>
                  </a:ext>
                </a:extLst>
              </p:cNvPr>
              <p:cNvSpPr/>
              <p:nvPr/>
            </p:nvSpPr>
            <p:spPr bwMode="auto">
              <a:xfrm>
                <a:off x="1516465" y="376868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B146080F-8A83-49BD-9CF3-3FC672D13E0D}"/>
                  </a:ext>
                </a:extLst>
              </p:cNvPr>
              <p:cNvSpPr/>
              <p:nvPr/>
            </p:nvSpPr>
            <p:spPr bwMode="auto">
              <a:xfrm>
                <a:off x="1516465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6" name="四角形: 角を丸くする 935">
                <a:extLst>
                  <a:ext uri="{FF2B5EF4-FFF2-40B4-BE49-F238E27FC236}">
                    <a16:creationId xmlns:a16="http://schemas.microsoft.com/office/drawing/2014/main" id="{3F2BF951-BD3A-4D2D-B585-58D946ADD203}"/>
                  </a:ext>
                </a:extLst>
              </p:cNvPr>
              <p:cNvSpPr/>
              <p:nvPr/>
            </p:nvSpPr>
            <p:spPr bwMode="auto">
              <a:xfrm rot="3600000">
                <a:off x="1807380" y="3345765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7" name="月 936">
                <a:extLst>
                  <a:ext uri="{FF2B5EF4-FFF2-40B4-BE49-F238E27FC236}">
                    <a16:creationId xmlns:a16="http://schemas.microsoft.com/office/drawing/2014/main" id="{2D3A3CBB-49B9-4B54-9DB1-8057BBB4794A}"/>
                  </a:ext>
                </a:extLst>
              </p:cNvPr>
              <p:cNvSpPr/>
              <p:nvPr/>
            </p:nvSpPr>
            <p:spPr bwMode="auto">
              <a:xfrm rot="18900000">
                <a:off x="373584" y="3583437"/>
                <a:ext cx="208481" cy="416961"/>
              </a:xfrm>
              <a:prstGeom prst="moon">
                <a:avLst/>
              </a:pr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8" name="四角形: 角を丸くする 937">
                <a:extLst>
                  <a:ext uri="{FF2B5EF4-FFF2-40B4-BE49-F238E27FC236}">
                    <a16:creationId xmlns:a16="http://schemas.microsoft.com/office/drawing/2014/main" id="{DACB7A6D-8CDC-442C-90AF-E36714225498}"/>
                  </a:ext>
                </a:extLst>
              </p:cNvPr>
              <p:cNvSpPr/>
              <p:nvPr/>
            </p:nvSpPr>
            <p:spPr bwMode="auto">
              <a:xfrm>
                <a:off x="840895" y="285091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9" name="フリーフォーム: 図形 938">
                <a:extLst>
                  <a:ext uri="{FF2B5EF4-FFF2-40B4-BE49-F238E27FC236}">
                    <a16:creationId xmlns:a16="http://schemas.microsoft.com/office/drawing/2014/main" id="{61DE4CDD-C612-41F5-88F7-D3BD19270356}"/>
                  </a:ext>
                </a:extLst>
              </p:cNvPr>
              <p:cNvSpPr/>
              <p:nvPr/>
            </p:nvSpPr>
            <p:spPr bwMode="auto">
              <a:xfrm>
                <a:off x="452500" y="2850909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0" name="フリーフォーム: 図形 939">
                <a:extLst>
                  <a:ext uri="{FF2B5EF4-FFF2-40B4-BE49-F238E27FC236}">
                    <a16:creationId xmlns:a16="http://schemas.microsoft.com/office/drawing/2014/main" id="{EBBE0D03-3F69-408A-A420-A1A73634CC4A}"/>
                  </a:ext>
                </a:extLst>
              </p:cNvPr>
              <p:cNvSpPr/>
              <p:nvPr/>
            </p:nvSpPr>
            <p:spPr bwMode="auto">
              <a:xfrm>
                <a:off x="878290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1" name="フリーフォーム: 図形 940">
                <a:extLst>
                  <a:ext uri="{FF2B5EF4-FFF2-40B4-BE49-F238E27FC236}">
                    <a16:creationId xmlns:a16="http://schemas.microsoft.com/office/drawing/2014/main" id="{52B4FEF2-B156-4DA1-B6AD-21FE840B35B9}"/>
                  </a:ext>
                </a:extLst>
              </p:cNvPr>
              <p:cNvSpPr/>
              <p:nvPr/>
            </p:nvSpPr>
            <p:spPr bwMode="auto">
              <a:xfrm>
                <a:off x="1098807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2" name="フリーフォーム: 図形 941">
                <a:extLst>
                  <a:ext uri="{FF2B5EF4-FFF2-40B4-BE49-F238E27FC236}">
                    <a16:creationId xmlns:a16="http://schemas.microsoft.com/office/drawing/2014/main" id="{2109F6BE-CD29-41B1-814D-A4E4F5527735}"/>
                  </a:ext>
                </a:extLst>
              </p:cNvPr>
              <p:cNvSpPr/>
              <p:nvPr/>
            </p:nvSpPr>
            <p:spPr bwMode="auto">
              <a:xfrm>
                <a:off x="173698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3" name="四角形: 角を丸くする 942">
                <a:extLst>
                  <a:ext uri="{FF2B5EF4-FFF2-40B4-BE49-F238E27FC236}">
                    <a16:creationId xmlns:a16="http://schemas.microsoft.com/office/drawing/2014/main" id="{9D7EAC73-F11B-4EC8-BAC8-E822F3561E6B}"/>
                  </a:ext>
                </a:extLst>
              </p:cNvPr>
              <p:cNvSpPr/>
              <p:nvPr/>
            </p:nvSpPr>
            <p:spPr bwMode="auto">
              <a:xfrm>
                <a:off x="857545" y="327835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4" name="四角形: 角を丸くする 943">
                <a:extLst>
                  <a:ext uri="{FF2B5EF4-FFF2-40B4-BE49-F238E27FC236}">
                    <a16:creationId xmlns:a16="http://schemas.microsoft.com/office/drawing/2014/main" id="{708B5D36-E87E-4C0B-A4AA-435B8815B0F2}"/>
                  </a:ext>
                </a:extLst>
              </p:cNvPr>
              <p:cNvSpPr/>
              <p:nvPr/>
            </p:nvSpPr>
            <p:spPr bwMode="auto">
              <a:xfrm>
                <a:off x="1033565" y="3278358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5" name="四角形: 角を丸くする 944">
                <a:extLst>
                  <a:ext uri="{FF2B5EF4-FFF2-40B4-BE49-F238E27FC236}">
                    <a16:creationId xmlns:a16="http://schemas.microsoft.com/office/drawing/2014/main" id="{4B79B2F7-5D85-4199-B3B2-17B5A82B65B7}"/>
                  </a:ext>
                </a:extLst>
              </p:cNvPr>
              <p:cNvSpPr/>
              <p:nvPr/>
            </p:nvSpPr>
            <p:spPr bwMode="auto">
              <a:xfrm>
                <a:off x="535041" y="379581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6" name="四角形: 角を丸くする 945">
                <a:extLst>
                  <a:ext uri="{FF2B5EF4-FFF2-40B4-BE49-F238E27FC236}">
                    <a16:creationId xmlns:a16="http://schemas.microsoft.com/office/drawing/2014/main" id="{5191A29C-44F6-45C4-AD60-3A693CA60728}"/>
                  </a:ext>
                </a:extLst>
              </p:cNvPr>
              <p:cNvSpPr/>
              <p:nvPr/>
            </p:nvSpPr>
            <p:spPr bwMode="auto">
              <a:xfrm>
                <a:off x="653115" y="3795815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7" name="フリーフォーム: 図形 946">
                <a:extLst>
                  <a:ext uri="{FF2B5EF4-FFF2-40B4-BE49-F238E27FC236}">
                    <a16:creationId xmlns:a16="http://schemas.microsoft.com/office/drawing/2014/main" id="{D84453DC-63E1-41BC-8E46-DC0099E5CCBB}"/>
                  </a:ext>
                </a:extLst>
              </p:cNvPr>
              <p:cNvSpPr/>
              <p:nvPr/>
            </p:nvSpPr>
            <p:spPr bwMode="auto">
              <a:xfrm rot="18900000">
                <a:off x="710039" y="3600900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8" name="月 947">
                <a:extLst>
                  <a:ext uri="{FF2B5EF4-FFF2-40B4-BE49-F238E27FC236}">
                    <a16:creationId xmlns:a16="http://schemas.microsoft.com/office/drawing/2014/main" id="{FB3ADA53-1C7B-41C3-8F9F-6C1C43009D7D}"/>
                  </a:ext>
                </a:extLst>
              </p:cNvPr>
              <p:cNvSpPr/>
              <p:nvPr/>
            </p:nvSpPr>
            <p:spPr bwMode="auto">
              <a:xfrm rot="8100000">
                <a:off x="1825629" y="2985295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9" name="月 948">
                <a:extLst>
                  <a:ext uri="{FF2B5EF4-FFF2-40B4-BE49-F238E27FC236}">
                    <a16:creationId xmlns:a16="http://schemas.microsoft.com/office/drawing/2014/main" id="{E5F212C8-D246-4C0B-829E-C046AF529288}"/>
                  </a:ext>
                </a:extLst>
              </p:cNvPr>
              <p:cNvSpPr/>
              <p:nvPr/>
            </p:nvSpPr>
            <p:spPr bwMode="auto">
              <a:xfrm rot="8100000">
                <a:off x="1740262" y="3045648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04" name="グループ化 903">
              <a:extLst>
                <a:ext uri="{FF2B5EF4-FFF2-40B4-BE49-F238E27FC236}">
                  <a16:creationId xmlns:a16="http://schemas.microsoft.com/office/drawing/2014/main" id="{0C4EF6DF-8314-4240-AC36-F3308F0088A3}"/>
                </a:ext>
              </a:extLst>
            </p:cNvPr>
            <p:cNvGrpSpPr/>
            <p:nvPr/>
          </p:nvGrpSpPr>
          <p:grpSpPr>
            <a:xfrm>
              <a:off x="2807580" y="3441152"/>
              <a:ext cx="830223" cy="758634"/>
              <a:chOff x="452500" y="2850909"/>
              <a:chExt cx="1575842" cy="1439961"/>
            </a:xfrm>
          </p:grpSpPr>
          <p:sp>
            <p:nvSpPr>
              <p:cNvPr id="920" name="四角形: 角を丸くする 919">
                <a:extLst>
                  <a:ext uri="{FF2B5EF4-FFF2-40B4-BE49-F238E27FC236}">
                    <a16:creationId xmlns:a16="http://schemas.microsoft.com/office/drawing/2014/main" id="{69DEBF91-5396-4AB1-BF64-34788F12D393}"/>
                  </a:ext>
                </a:extLst>
              </p:cNvPr>
              <p:cNvSpPr/>
              <p:nvPr/>
            </p:nvSpPr>
            <p:spPr bwMode="auto">
              <a:xfrm>
                <a:off x="1516465" y="376868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A9EA8B75-B510-407D-9E3C-CD058E89D55F}"/>
                  </a:ext>
                </a:extLst>
              </p:cNvPr>
              <p:cNvSpPr/>
              <p:nvPr/>
            </p:nvSpPr>
            <p:spPr bwMode="auto">
              <a:xfrm>
                <a:off x="1516465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2" name="四角形: 角を丸くする 921">
                <a:extLst>
                  <a:ext uri="{FF2B5EF4-FFF2-40B4-BE49-F238E27FC236}">
                    <a16:creationId xmlns:a16="http://schemas.microsoft.com/office/drawing/2014/main" id="{665347A8-FF49-461C-AA29-30FA89EED53F}"/>
                  </a:ext>
                </a:extLst>
              </p:cNvPr>
              <p:cNvSpPr/>
              <p:nvPr/>
            </p:nvSpPr>
            <p:spPr bwMode="auto">
              <a:xfrm rot="3600000">
                <a:off x="1807380" y="3345765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3" name="四角形: 角を丸くする 922">
                <a:extLst>
                  <a:ext uri="{FF2B5EF4-FFF2-40B4-BE49-F238E27FC236}">
                    <a16:creationId xmlns:a16="http://schemas.microsoft.com/office/drawing/2014/main" id="{CAC7062A-2695-4985-BC19-0A7E2B4300E5}"/>
                  </a:ext>
                </a:extLst>
              </p:cNvPr>
              <p:cNvSpPr/>
              <p:nvPr/>
            </p:nvSpPr>
            <p:spPr bwMode="auto">
              <a:xfrm>
                <a:off x="840895" y="285091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4" name="フリーフォーム: 図形 923">
                <a:extLst>
                  <a:ext uri="{FF2B5EF4-FFF2-40B4-BE49-F238E27FC236}">
                    <a16:creationId xmlns:a16="http://schemas.microsoft.com/office/drawing/2014/main" id="{96D7EDCD-D06B-4D11-BE03-18C8D16CE0A1}"/>
                  </a:ext>
                </a:extLst>
              </p:cNvPr>
              <p:cNvSpPr/>
              <p:nvPr/>
            </p:nvSpPr>
            <p:spPr bwMode="auto">
              <a:xfrm>
                <a:off x="452500" y="2850909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5" name="フリーフォーム: 図形 924">
                <a:extLst>
                  <a:ext uri="{FF2B5EF4-FFF2-40B4-BE49-F238E27FC236}">
                    <a16:creationId xmlns:a16="http://schemas.microsoft.com/office/drawing/2014/main" id="{477C16A8-46CF-4FA7-854D-09A0D2E78B37}"/>
                  </a:ext>
                </a:extLst>
              </p:cNvPr>
              <p:cNvSpPr/>
              <p:nvPr/>
            </p:nvSpPr>
            <p:spPr bwMode="auto">
              <a:xfrm>
                <a:off x="878290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6" name="フリーフォーム: 図形 925">
                <a:extLst>
                  <a:ext uri="{FF2B5EF4-FFF2-40B4-BE49-F238E27FC236}">
                    <a16:creationId xmlns:a16="http://schemas.microsoft.com/office/drawing/2014/main" id="{C1678A47-0984-4627-9D18-EE58810F7158}"/>
                  </a:ext>
                </a:extLst>
              </p:cNvPr>
              <p:cNvSpPr/>
              <p:nvPr/>
            </p:nvSpPr>
            <p:spPr bwMode="auto">
              <a:xfrm>
                <a:off x="1098807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7" name="フリーフォーム: 図形 926">
                <a:extLst>
                  <a:ext uri="{FF2B5EF4-FFF2-40B4-BE49-F238E27FC236}">
                    <a16:creationId xmlns:a16="http://schemas.microsoft.com/office/drawing/2014/main" id="{918C3E6F-4ED1-45C0-8808-565A9B18C19E}"/>
                  </a:ext>
                </a:extLst>
              </p:cNvPr>
              <p:cNvSpPr/>
              <p:nvPr/>
            </p:nvSpPr>
            <p:spPr bwMode="auto">
              <a:xfrm>
                <a:off x="173698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8" name="四角形: 角を丸くする 927">
                <a:extLst>
                  <a:ext uri="{FF2B5EF4-FFF2-40B4-BE49-F238E27FC236}">
                    <a16:creationId xmlns:a16="http://schemas.microsoft.com/office/drawing/2014/main" id="{F71F7394-F946-4863-8C93-D41DC96C7D1B}"/>
                  </a:ext>
                </a:extLst>
              </p:cNvPr>
              <p:cNvSpPr/>
              <p:nvPr/>
            </p:nvSpPr>
            <p:spPr bwMode="auto">
              <a:xfrm>
                <a:off x="857545" y="335359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9" name="四角形: 角を丸くする 928">
                <a:extLst>
                  <a:ext uri="{FF2B5EF4-FFF2-40B4-BE49-F238E27FC236}">
                    <a16:creationId xmlns:a16="http://schemas.microsoft.com/office/drawing/2014/main" id="{3525062C-3D4C-461E-82BC-791A23AB3712}"/>
                  </a:ext>
                </a:extLst>
              </p:cNvPr>
              <p:cNvSpPr/>
              <p:nvPr/>
            </p:nvSpPr>
            <p:spPr bwMode="auto">
              <a:xfrm>
                <a:off x="1033565" y="335359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0" name="四角形: 角を丸くする 929">
                <a:extLst>
                  <a:ext uri="{FF2B5EF4-FFF2-40B4-BE49-F238E27FC236}">
                    <a16:creationId xmlns:a16="http://schemas.microsoft.com/office/drawing/2014/main" id="{0C817DB0-9206-4DBD-96B4-2BC3AA79A6DE}"/>
                  </a:ext>
                </a:extLst>
              </p:cNvPr>
              <p:cNvSpPr/>
              <p:nvPr/>
            </p:nvSpPr>
            <p:spPr bwMode="auto">
              <a:xfrm>
                <a:off x="535041" y="3857625"/>
                <a:ext cx="71067" cy="910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1" name="四角形: 角を丸くする 930">
                <a:extLst>
                  <a:ext uri="{FF2B5EF4-FFF2-40B4-BE49-F238E27FC236}">
                    <a16:creationId xmlns:a16="http://schemas.microsoft.com/office/drawing/2014/main" id="{C9F431EB-E6A6-4587-A23B-7A784C281CB2}"/>
                  </a:ext>
                </a:extLst>
              </p:cNvPr>
              <p:cNvSpPr/>
              <p:nvPr/>
            </p:nvSpPr>
            <p:spPr bwMode="auto">
              <a:xfrm>
                <a:off x="653115" y="3857625"/>
                <a:ext cx="71067" cy="910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2" name="月 931">
                <a:extLst>
                  <a:ext uri="{FF2B5EF4-FFF2-40B4-BE49-F238E27FC236}">
                    <a16:creationId xmlns:a16="http://schemas.microsoft.com/office/drawing/2014/main" id="{4ADE6D89-76EF-4E45-9D38-471E713F7458}"/>
                  </a:ext>
                </a:extLst>
              </p:cNvPr>
              <p:cNvSpPr/>
              <p:nvPr/>
            </p:nvSpPr>
            <p:spPr bwMode="auto">
              <a:xfrm rot="8100000">
                <a:off x="1825629" y="2985295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3" name="月 932">
                <a:extLst>
                  <a:ext uri="{FF2B5EF4-FFF2-40B4-BE49-F238E27FC236}">
                    <a16:creationId xmlns:a16="http://schemas.microsoft.com/office/drawing/2014/main" id="{3AD7B116-4398-4599-AD73-75375FDE3A4D}"/>
                  </a:ext>
                </a:extLst>
              </p:cNvPr>
              <p:cNvSpPr/>
              <p:nvPr/>
            </p:nvSpPr>
            <p:spPr bwMode="auto">
              <a:xfrm rot="8100000">
                <a:off x="1740262" y="3045648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05" name="グループ化 904">
              <a:extLst>
                <a:ext uri="{FF2B5EF4-FFF2-40B4-BE49-F238E27FC236}">
                  <a16:creationId xmlns:a16="http://schemas.microsoft.com/office/drawing/2014/main" id="{0379EF9F-F917-4309-A3E2-980F6A397901}"/>
                </a:ext>
              </a:extLst>
            </p:cNvPr>
            <p:cNvGrpSpPr/>
            <p:nvPr/>
          </p:nvGrpSpPr>
          <p:grpSpPr>
            <a:xfrm>
              <a:off x="3178132" y="3706052"/>
              <a:ext cx="665411" cy="608034"/>
              <a:chOff x="452500" y="2850909"/>
              <a:chExt cx="1575842" cy="1439961"/>
            </a:xfrm>
          </p:grpSpPr>
          <p:sp>
            <p:nvSpPr>
              <p:cNvPr id="906" name="四角形: 角を丸くする 905">
                <a:extLst>
                  <a:ext uri="{FF2B5EF4-FFF2-40B4-BE49-F238E27FC236}">
                    <a16:creationId xmlns:a16="http://schemas.microsoft.com/office/drawing/2014/main" id="{E2BAC020-7A6D-4893-A873-745D185F672C}"/>
                  </a:ext>
                </a:extLst>
              </p:cNvPr>
              <p:cNvSpPr/>
              <p:nvPr/>
            </p:nvSpPr>
            <p:spPr bwMode="auto">
              <a:xfrm>
                <a:off x="1516465" y="3768685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993F48F9-17CD-4484-8EFF-9277467A77C3}"/>
                  </a:ext>
                </a:extLst>
              </p:cNvPr>
              <p:cNvSpPr/>
              <p:nvPr/>
            </p:nvSpPr>
            <p:spPr bwMode="auto">
              <a:xfrm>
                <a:off x="1516465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8" name="四角形: 角を丸くする 907">
                <a:extLst>
                  <a:ext uri="{FF2B5EF4-FFF2-40B4-BE49-F238E27FC236}">
                    <a16:creationId xmlns:a16="http://schemas.microsoft.com/office/drawing/2014/main" id="{6923389E-5176-462C-B6A3-19FE3DAB631D}"/>
                  </a:ext>
                </a:extLst>
              </p:cNvPr>
              <p:cNvSpPr/>
              <p:nvPr/>
            </p:nvSpPr>
            <p:spPr bwMode="auto">
              <a:xfrm rot="3600000">
                <a:off x="1807380" y="3345765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9" name="四角形: 角を丸くする 908">
                <a:extLst>
                  <a:ext uri="{FF2B5EF4-FFF2-40B4-BE49-F238E27FC236}">
                    <a16:creationId xmlns:a16="http://schemas.microsoft.com/office/drawing/2014/main" id="{746D81D1-0711-4301-8008-E36957334BA3}"/>
                  </a:ext>
                </a:extLst>
              </p:cNvPr>
              <p:cNvSpPr/>
              <p:nvPr/>
            </p:nvSpPr>
            <p:spPr bwMode="auto">
              <a:xfrm>
                <a:off x="840895" y="2850910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02BCBDAB-51A7-4601-9CF3-990F9F76B539}"/>
                  </a:ext>
                </a:extLst>
              </p:cNvPr>
              <p:cNvSpPr/>
              <p:nvPr/>
            </p:nvSpPr>
            <p:spPr bwMode="auto">
              <a:xfrm>
                <a:off x="452500" y="2850909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35580F15-3BA0-4AC8-8E24-4C7959689474}"/>
                  </a:ext>
                </a:extLst>
              </p:cNvPr>
              <p:cNvSpPr/>
              <p:nvPr/>
            </p:nvSpPr>
            <p:spPr bwMode="auto">
              <a:xfrm>
                <a:off x="878290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8F989039-2C64-4924-8DD0-AC76311841FE}"/>
                  </a:ext>
                </a:extLst>
              </p:cNvPr>
              <p:cNvSpPr/>
              <p:nvPr/>
            </p:nvSpPr>
            <p:spPr bwMode="auto">
              <a:xfrm>
                <a:off x="1098807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B9ADBF7C-BB5C-45A3-A57F-B3BB66292437}"/>
                  </a:ext>
                </a:extLst>
              </p:cNvPr>
              <p:cNvSpPr/>
              <p:nvPr/>
            </p:nvSpPr>
            <p:spPr bwMode="auto">
              <a:xfrm>
                <a:off x="1736982" y="4186089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4" name="四角形: 角を丸くする 913">
                <a:extLst>
                  <a:ext uri="{FF2B5EF4-FFF2-40B4-BE49-F238E27FC236}">
                    <a16:creationId xmlns:a16="http://schemas.microsoft.com/office/drawing/2014/main" id="{FEFF3587-7C46-4B8A-9C5E-EC5DD5FB2108}"/>
                  </a:ext>
                </a:extLst>
              </p:cNvPr>
              <p:cNvSpPr/>
              <p:nvPr/>
            </p:nvSpPr>
            <p:spPr bwMode="auto">
              <a:xfrm>
                <a:off x="857545" y="335359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5" name="四角形: 角を丸くする 914">
                <a:extLst>
                  <a:ext uri="{FF2B5EF4-FFF2-40B4-BE49-F238E27FC236}">
                    <a16:creationId xmlns:a16="http://schemas.microsoft.com/office/drawing/2014/main" id="{5B6B9116-8B96-465B-A5B3-7BDCD37BC4BF}"/>
                  </a:ext>
                </a:extLst>
              </p:cNvPr>
              <p:cNvSpPr/>
              <p:nvPr/>
            </p:nvSpPr>
            <p:spPr bwMode="auto">
              <a:xfrm>
                <a:off x="1033565" y="3353596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6" name="四角形: 角を丸くする 915">
                <a:extLst>
                  <a:ext uri="{FF2B5EF4-FFF2-40B4-BE49-F238E27FC236}">
                    <a16:creationId xmlns:a16="http://schemas.microsoft.com/office/drawing/2014/main" id="{46C1ACC9-6FC4-47DD-8FAF-A5BE10F11DBE}"/>
                  </a:ext>
                </a:extLst>
              </p:cNvPr>
              <p:cNvSpPr/>
              <p:nvPr/>
            </p:nvSpPr>
            <p:spPr bwMode="auto">
              <a:xfrm>
                <a:off x="535041" y="3857625"/>
                <a:ext cx="71067" cy="910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7" name="四角形: 角を丸くする 916">
                <a:extLst>
                  <a:ext uri="{FF2B5EF4-FFF2-40B4-BE49-F238E27FC236}">
                    <a16:creationId xmlns:a16="http://schemas.microsoft.com/office/drawing/2014/main" id="{BD48D119-631C-4E76-988A-21BFA9DD6E84}"/>
                  </a:ext>
                </a:extLst>
              </p:cNvPr>
              <p:cNvSpPr/>
              <p:nvPr/>
            </p:nvSpPr>
            <p:spPr bwMode="auto">
              <a:xfrm>
                <a:off x="653115" y="3857625"/>
                <a:ext cx="71067" cy="910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8" name="月 917">
                <a:extLst>
                  <a:ext uri="{FF2B5EF4-FFF2-40B4-BE49-F238E27FC236}">
                    <a16:creationId xmlns:a16="http://schemas.microsoft.com/office/drawing/2014/main" id="{F2FDC40A-4205-49B8-9E80-371380429091}"/>
                  </a:ext>
                </a:extLst>
              </p:cNvPr>
              <p:cNvSpPr/>
              <p:nvPr/>
            </p:nvSpPr>
            <p:spPr bwMode="auto">
              <a:xfrm rot="8100000">
                <a:off x="1825629" y="2985295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9" name="月 918">
                <a:extLst>
                  <a:ext uri="{FF2B5EF4-FFF2-40B4-BE49-F238E27FC236}">
                    <a16:creationId xmlns:a16="http://schemas.microsoft.com/office/drawing/2014/main" id="{0BB3EE25-0DFA-4007-B023-5AFE4F8867A3}"/>
                  </a:ext>
                </a:extLst>
              </p:cNvPr>
              <p:cNvSpPr/>
              <p:nvPr/>
            </p:nvSpPr>
            <p:spPr bwMode="auto">
              <a:xfrm rot="8100000">
                <a:off x="1740262" y="3045648"/>
                <a:ext cx="84052" cy="205852"/>
              </a:xfrm>
              <a:prstGeom prst="moon">
                <a:avLst>
                  <a:gd name="adj" fmla="val 78936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950" name="グループ化 949">
            <a:extLst>
              <a:ext uri="{FF2B5EF4-FFF2-40B4-BE49-F238E27FC236}">
                <a16:creationId xmlns:a16="http://schemas.microsoft.com/office/drawing/2014/main" id="{56706AF1-6A97-4C86-8728-236208EE3A18}"/>
              </a:ext>
            </a:extLst>
          </p:cNvPr>
          <p:cNvGrpSpPr/>
          <p:nvPr/>
        </p:nvGrpSpPr>
        <p:grpSpPr>
          <a:xfrm>
            <a:off x="2217624" y="4885675"/>
            <a:ext cx="1625919" cy="1316927"/>
            <a:chOff x="2217624" y="4885675"/>
            <a:chExt cx="1625919" cy="1316927"/>
          </a:xfrm>
        </p:grpSpPr>
        <p:grpSp>
          <p:nvGrpSpPr>
            <p:cNvPr id="951" name="グループ化 950">
              <a:extLst>
                <a:ext uri="{FF2B5EF4-FFF2-40B4-BE49-F238E27FC236}">
                  <a16:creationId xmlns:a16="http://schemas.microsoft.com/office/drawing/2014/main" id="{CC7565AB-D76A-4627-9044-3D0EF8F43D52}"/>
                </a:ext>
              </a:extLst>
            </p:cNvPr>
            <p:cNvGrpSpPr/>
            <p:nvPr/>
          </p:nvGrpSpPr>
          <p:grpSpPr>
            <a:xfrm>
              <a:off x="2217624" y="4885675"/>
              <a:ext cx="1383719" cy="1204104"/>
              <a:chOff x="373584" y="4785216"/>
              <a:chExt cx="1654758" cy="1439961"/>
            </a:xfrm>
          </p:grpSpPr>
          <p:sp>
            <p:nvSpPr>
              <p:cNvPr id="980" name="四角形: 角を丸くする 979">
                <a:extLst>
                  <a:ext uri="{FF2B5EF4-FFF2-40B4-BE49-F238E27FC236}">
                    <a16:creationId xmlns:a16="http://schemas.microsoft.com/office/drawing/2014/main" id="{4194C92D-8FF8-48D9-9370-F2AE64924898}"/>
                  </a:ext>
                </a:extLst>
              </p:cNvPr>
              <p:cNvSpPr/>
              <p:nvPr/>
            </p:nvSpPr>
            <p:spPr bwMode="auto">
              <a:xfrm>
                <a:off x="1516465" y="5702992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1" name="フリーフォーム: 図形 980">
                <a:extLst>
                  <a:ext uri="{FF2B5EF4-FFF2-40B4-BE49-F238E27FC236}">
                    <a16:creationId xmlns:a16="http://schemas.microsoft.com/office/drawing/2014/main" id="{4C5CA35E-155D-4D31-BD0E-786F7F9D12AE}"/>
                  </a:ext>
                </a:extLst>
              </p:cNvPr>
              <p:cNvSpPr/>
              <p:nvPr/>
            </p:nvSpPr>
            <p:spPr bwMode="auto">
              <a:xfrm>
                <a:off x="1516465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2" name="四角形: 角を丸くする 981">
                <a:extLst>
                  <a:ext uri="{FF2B5EF4-FFF2-40B4-BE49-F238E27FC236}">
                    <a16:creationId xmlns:a16="http://schemas.microsoft.com/office/drawing/2014/main" id="{1ADBC033-46A5-447E-8CD3-419E15EA231D}"/>
                  </a:ext>
                </a:extLst>
              </p:cNvPr>
              <p:cNvSpPr/>
              <p:nvPr/>
            </p:nvSpPr>
            <p:spPr bwMode="auto">
              <a:xfrm rot="3600000">
                <a:off x="1807380" y="5280072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3" name="月 982">
                <a:extLst>
                  <a:ext uri="{FF2B5EF4-FFF2-40B4-BE49-F238E27FC236}">
                    <a16:creationId xmlns:a16="http://schemas.microsoft.com/office/drawing/2014/main" id="{C9885EF8-4A8A-4BE9-AAEF-E5B59CBAE8A8}"/>
                  </a:ext>
                </a:extLst>
              </p:cNvPr>
              <p:cNvSpPr/>
              <p:nvPr/>
            </p:nvSpPr>
            <p:spPr bwMode="auto">
              <a:xfrm rot="18900000">
                <a:off x="373584" y="5517744"/>
                <a:ext cx="208481" cy="416961"/>
              </a:xfrm>
              <a:prstGeom prst="moon">
                <a:avLst/>
              </a:pr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4" name="四角形: 角を丸くする 983">
                <a:extLst>
                  <a:ext uri="{FF2B5EF4-FFF2-40B4-BE49-F238E27FC236}">
                    <a16:creationId xmlns:a16="http://schemas.microsoft.com/office/drawing/2014/main" id="{24915F1C-D6BE-427E-BB24-F122F2DAB88D}"/>
                  </a:ext>
                </a:extLst>
              </p:cNvPr>
              <p:cNvSpPr/>
              <p:nvPr/>
            </p:nvSpPr>
            <p:spPr bwMode="auto">
              <a:xfrm>
                <a:off x="840895" y="4785217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5" name="フリーフォーム: 図形 984">
                <a:extLst>
                  <a:ext uri="{FF2B5EF4-FFF2-40B4-BE49-F238E27FC236}">
                    <a16:creationId xmlns:a16="http://schemas.microsoft.com/office/drawing/2014/main" id="{90AC14B1-6175-4FD1-AD49-FB50B00B6428}"/>
                  </a:ext>
                </a:extLst>
              </p:cNvPr>
              <p:cNvSpPr/>
              <p:nvPr/>
            </p:nvSpPr>
            <p:spPr bwMode="auto">
              <a:xfrm>
                <a:off x="452500" y="4785216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6" name="フリーフォーム: 図形 985">
                <a:extLst>
                  <a:ext uri="{FF2B5EF4-FFF2-40B4-BE49-F238E27FC236}">
                    <a16:creationId xmlns:a16="http://schemas.microsoft.com/office/drawing/2014/main" id="{5FB1C169-8D09-42AB-AF46-21A9219875F3}"/>
                  </a:ext>
                </a:extLst>
              </p:cNvPr>
              <p:cNvSpPr/>
              <p:nvPr/>
            </p:nvSpPr>
            <p:spPr bwMode="auto">
              <a:xfrm>
                <a:off x="878290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7" name="フリーフォーム: 図形 986">
                <a:extLst>
                  <a:ext uri="{FF2B5EF4-FFF2-40B4-BE49-F238E27FC236}">
                    <a16:creationId xmlns:a16="http://schemas.microsoft.com/office/drawing/2014/main" id="{4C6AF0BA-AB55-46E9-B527-5F2F715887D5}"/>
                  </a:ext>
                </a:extLst>
              </p:cNvPr>
              <p:cNvSpPr/>
              <p:nvPr/>
            </p:nvSpPr>
            <p:spPr bwMode="auto">
              <a:xfrm>
                <a:off x="1098807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8" name="フリーフォーム: 図形 987">
                <a:extLst>
                  <a:ext uri="{FF2B5EF4-FFF2-40B4-BE49-F238E27FC236}">
                    <a16:creationId xmlns:a16="http://schemas.microsoft.com/office/drawing/2014/main" id="{AFAE253E-7AB2-4C63-9CC5-6767BE9E5E2B}"/>
                  </a:ext>
                </a:extLst>
              </p:cNvPr>
              <p:cNvSpPr/>
              <p:nvPr/>
            </p:nvSpPr>
            <p:spPr bwMode="auto">
              <a:xfrm>
                <a:off x="1736982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9" name="四角形: 角を丸くする 988">
                <a:extLst>
                  <a:ext uri="{FF2B5EF4-FFF2-40B4-BE49-F238E27FC236}">
                    <a16:creationId xmlns:a16="http://schemas.microsoft.com/office/drawing/2014/main" id="{BF25F62A-7C45-406D-8C12-889D278B7DB0}"/>
                  </a:ext>
                </a:extLst>
              </p:cNvPr>
              <p:cNvSpPr/>
              <p:nvPr/>
            </p:nvSpPr>
            <p:spPr bwMode="auto">
              <a:xfrm>
                <a:off x="857545" y="5212665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0" name="四角形: 角を丸くする 989">
                <a:extLst>
                  <a:ext uri="{FF2B5EF4-FFF2-40B4-BE49-F238E27FC236}">
                    <a16:creationId xmlns:a16="http://schemas.microsoft.com/office/drawing/2014/main" id="{6C80CC04-D4FD-418F-8BEC-8E06FD22B2D4}"/>
                  </a:ext>
                </a:extLst>
              </p:cNvPr>
              <p:cNvSpPr/>
              <p:nvPr/>
            </p:nvSpPr>
            <p:spPr bwMode="auto">
              <a:xfrm>
                <a:off x="1033565" y="5212665"/>
                <a:ext cx="65242" cy="18002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1" name="四角形: 角を丸くする 990">
                <a:extLst>
                  <a:ext uri="{FF2B5EF4-FFF2-40B4-BE49-F238E27FC236}">
                    <a16:creationId xmlns:a16="http://schemas.microsoft.com/office/drawing/2014/main" id="{18190927-ED37-4EC2-8FA5-8BD0B563FCAA}"/>
                  </a:ext>
                </a:extLst>
              </p:cNvPr>
              <p:cNvSpPr/>
              <p:nvPr/>
            </p:nvSpPr>
            <p:spPr bwMode="auto">
              <a:xfrm>
                <a:off x="535041" y="5730122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2" name="四角形: 角を丸くする 991">
                <a:extLst>
                  <a:ext uri="{FF2B5EF4-FFF2-40B4-BE49-F238E27FC236}">
                    <a16:creationId xmlns:a16="http://schemas.microsoft.com/office/drawing/2014/main" id="{F3913440-338E-4B55-8419-BC1CC13CBB0F}"/>
                  </a:ext>
                </a:extLst>
              </p:cNvPr>
              <p:cNvSpPr/>
              <p:nvPr/>
            </p:nvSpPr>
            <p:spPr bwMode="auto">
              <a:xfrm>
                <a:off x="653115" y="5730122"/>
                <a:ext cx="71067" cy="15289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3" name="フリーフォーム: 図形 992">
                <a:extLst>
                  <a:ext uri="{FF2B5EF4-FFF2-40B4-BE49-F238E27FC236}">
                    <a16:creationId xmlns:a16="http://schemas.microsoft.com/office/drawing/2014/main" id="{41D1560B-C1B1-47FB-A128-CB6618942856}"/>
                  </a:ext>
                </a:extLst>
              </p:cNvPr>
              <p:cNvSpPr/>
              <p:nvPr/>
            </p:nvSpPr>
            <p:spPr bwMode="auto">
              <a:xfrm rot="18900000">
                <a:off x="710039" y="5535207"/>
                <a:ext cx="208481" cy="297707"/>
              </a:xfrm>
              <a:custGeom>
                <a:avLst/>
                <a:gdLst>
                  <a:gd name="connsiteX0" fmla="*/ 208481 w 208481"/>
                  <a:gd name="connsiteY0" fmla="*/ 0 h 297707"/>
                  <a:gd name="connsiteX1" fmla="*/ 104241 w 208481"/>
                  <a:gd name="connsiteY1" fmla="*/ 208481 h 297707"/>
                  <a:gd name="connsiteX2" fmla="*/ 104844 w 208481"/>
                  <a:gd name="connsiteY2" fmla="*/ 213630 h 297707"/>
                  <a:gd name="connsiteX3" fmla="*/ 20767 w 208481"/>
                  <a:gd name="connsiteY3" fmla="*/ 297707 h 297707"/>
                  <a:gd name="connsiteX4" fmla="*/ 16384 w 208481"/>
                  <a:gd name="connsiteY4" fmla="*/ 289631 h 297707"/>
                  <a:gd name="connsiteX5" fmla="*/ 0 w 208481"/>
                  <a:gd name="connsiteY5" fmla="*/ 208481 h 297707"/>
                  <a:gd name="connsiteX6" fmla="*/ 208481 w 208481"/>
                  <a:gd name="connsiteY6" fmla="*/ 0 h 29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481" h="297707">
                    <a:moveTo>
                      <a:pt x="208481" y="0"/>
                    </a:moveTo>
                    <a:cubicBezTo>
                      <a:pt x="142860" y="49216"/>
                      <a:pt x="104241" y="126455"/>
                      <a:pt x="104241" y="208481"/>
                    </a:cubicBezTo>
                    <a:lnTo>
                      <a:pt x="104844" y="213630"/>
                    </a:lnTo>
                    <a:lnTo>
                      <a:pt x="20767" y="297707"/>
                    </a:lnTo>
                    <a:lnTo>
                      <a:pt x="16384" y="289631"/>
                    </a:lnTo>
                    <a:cubicBezTo>
                      <a:pt x="5834" y="264689"/>
                      <a:pt x="0" y="237266"/>
                      <a:pt x="0" y="208481"/>
                    </a:cubicBezTo>
                    <a:cubicBezTo>
                      <a:pt x="0" y="93340"/>
                      <a:pt x="93340" y="0"/>
                      <a:pt x="208481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4" name="フリーフォーム: 図形 993">
                <a:extLst>
                  <a:ext uri="{FF2B5EF4-FFF2-40B4-BE49-F238E27FC236}">
                    <a16:creationId xmlns:a16="http://schemas.microsoft.com/office/drawing/2014/main" id="{C113EE7E-7BEE-4059-A225-A81038E2AC63}"/>
                  </a:ext>
                </a:extLst>
              </p:cNvPr>
              <p:cNvSpPr/>
              <p:nvPr/>
            </p:nvSpPr>
            <p:spPr bwMode="auto">
              <a:xfrm>
                <a:off x="1361459" y="4958233"/>
                <a:ext cx="554730" cy="188817"/>
              </a:xfrm>
              <a:custGeom>
                <a:avLst/>
                <a:gdLst>
                  <a:gd name="connsiteX0" fmla="*/ 277365 w 554730"/>
                  <a:gd name="connsiteY0" fmla="*/ 142875 h 188817"/>
                  <a:gd name="connsiteX1" fmla="*/ 534708 w 554730"/>
                  <a:gd name="connsiteY1" fmla="*/ 160968 h 188817"/>
                  <a:gd name="connsiteX2" fmla="*/ 554730 w 554730"/>
                  <a:gd name="connsiteY2" fmla="*/ 165846 h 188817"/>
                  <a:gd name="connsiteX3" fmla="*/ 534708 w 554730"/>
                  <a:gd name="connsiteY3" fmla="*/ 170724 h 188817"/>
                  <a:gd name="connsiteX4" fmla="*/ 277365 w 554730"/>
                  <a:gd name="connsiteY4" fmla="*/ 188817 h 188817"/>
                  <a:gd name="connsiteX5" fmla="*/ 20022 w 554730"/>
                  <a:gd name="connsiteY5" fmla="*/ 170724 h 188817"/>
                  <a:gd name="connsiteX6" fmla="*/ 0 w 554730"/>
                  <a:gd name="connsiteY6" fmla="*/ 165846 h 188817"/>
                  <a:gd name="connsiteX7" fmla="*/ 20022 w 554730"/>
                  <a:gd name="connsiteY7" fmla="*/ 160968 h 188817"/>
                  <a:gd name="connsiteX8" fmla="*/ 277365 w 554730"/>
                  <a:gd name="connsiteY8" fmla="*/ 142875 h 188817"/>
                  <a:gd name="connsiteX9" fmla="*/ 277365 w 554730"/>
                  <a:gd name="connsiteY9" fmla="*/ 71437 h 188817"/>
                  <a:gd name="connsiteX10" fmla="*/ 534708 w 554730"/>
                  <a:gd name="connsiteY10" fmla="*/ 89530 h 188817"/>
                  <a:gd name="connsiteX11" fmla="*/ 554730 w 554730"/>
                  <a:gd name="connsiteY11" fmla="*/ 94408 h 188817"/>
                  <a:gd name="connsiteX12" fmla="*/ 534708 w 554730"/>
                  <a:gd name="connsiteY12" fmla="*/ 99286 h 188817"/>
                  <a:gd name="connsiteX13" fmla="*/ 277365 w 554730"/>
                  <a:gd name="connsiteY13" fmla="*/ 117379 h 188817"/>
                  <a:gd name="connsiteX14" fmla="*/ 20022 w 554730"/>
                  <a:gd name="connsiteY14" fmla="*/ 99286 h 188817"/>
                  <a:gd name="connsiteX15" fmla="*/ 0 w 554730"/>
                  <a:gd name="connsiteY15" fmla="*/ 94408 h 188817"/>
                  <a:gd name="connsiteX16" fmla="*/ 20022 w 554730"/>
                  <a:gd name="connsiteY16" fmla="*/ 89530 h 188817"/>
                  <a:gd name="connsiteX17" fmla="*/ 277365 w 554730"/>
                  <a:gd name="connsiteY17" fmla="*/ 71437 h 188817"/>
                  <a:gd name="connsiteX18" fmla="*/ 277365 w 554730"/>
                  <a:gd name="connsiteY18" fmla="*/ 0 h 188817"/>
                  <a:gd name="connsiteX19" fmla="*/ 534708 w 554730"/>
                  <a:gd name="connsiteY19" fmla="*/ 18093 h 188817"/>
                  <a:gd name="connsiteX20" fmla="*/ 554730 w 554730"/>
                  <a:gd name="connsiteY20" fmla="*/ 22971 h 188817"/>
                  <a:gd name="connsiteX21" fmla="*/ 534708 w 554730"/>
                  <a:gd name="connsiteY21" fmla="*/ 27849 h 188817"/>
                  <a:gd name="connsiteX22" fmla="*/ 277365 w 554730"/>
                  <a:gd name="connsiteY22" fmla="*/ 45942 h 188817"/>
                  <a:gd name="connsiteX23" fmla="*/ 20022 w 554730"/>
                  <a:gd name="connsiteY23" fmla="*/ 27849 h 188817"/>
                  <a:gd name="connsiteX24" fmla="*/ 0 w 554730"/>
                  <a:gd name="connsiteY24" fmla="*/ 22971 h 188817"/>
                  <a:gd name="connsiteX25" fmla="*/ 20022 w 554730"/>
                  <a:gd name="connsiteY25" fmla="*/ 18093 h 188817"/>
                  <a:gd name="connsiteX26" fmla="*/ 277365 w 554730"/>
                  <a:gd name="connsiteY26" fmla="*/ 0 h 188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54730" h="188817">
                    <a:moveTo>
                      <a:pt x="277365" y="142875"/>
                    </a:moveTo>
                    <a:cubicBezTo>
                      <a:pt x="384490" y="142875"/>
                      <a:pt x="478937" y="150052"/>
                      <a:pt x="534708" y="160968"/>
                    </a:cubicBezTo>
                    <a:lnTo>
                      <a:pt x="554730" y="165846"/>
                    </a:lnTo>
                    <a:lnTo>
                      <a:pt x="534708" y="170724"/>
                    </a:lnTo>
                    <a:cubicBezTo>
                      <a:pt x="478937" y="181640"/>
                      <a:pt x="384490" y="188817"/>
                      <a:pt x="277365" y="188817"/>
                    </a:cubicBezTo>
                    <a:cubicBezTo>
                      <a:pt x="170241" y="188817"/>
                      <a:pt x="75794" y="181640"/>
                      <a:pt x="20022" y="170724"/>
                    </a:cubicBezTo>
                    <a:lnTo>
                      <a:pt x="0" y="165846"/>
                    </a:lnTo>
                    <a:lnTo>
                      <a:pt x="20022" y="160968"/>
                    </a:lnTo>
                    <a:cubicBezTo>
                      <a:pt x="75794" y="150052"/>
                      <a:pt x="170241" y="142875"/>
                      <a:pt x="277365" y="142875"/>
                    </a:cubicBezTo>
                    <a:close/>
                    <a:moveTo>
                      <a:pt x="277365" y="71437"/>
                    </a:moveTo>
                    <a:cubicBezTo>
                      <a:pt x="384490" y="71437"/>
                      <a:pt x="478937" y="78614"/>
                      <a:pt x="534708" y="89530"/>
                    </a:cubicBezTo>
                    <a:lnTo>
                      <a:pt x="554730" y="94408"/>
                    </a:lnTo>
                    <a:lnTo>
                      <a:pt x="534708" y="99286"/>
                    </a:lnTo>
                    <a:cubicBezTo>
                      <a:pt x="478937" y="110202"/>
                      <a:pt x="384490" y="117379"/>
                      <a:pt x="277365" y="117379"/>
                    </a:cubicBezTo>
                    <a:cubicBezTo>
                      <a:pt x="170241" y="117379"/>
                      <a:pt x="75794" y="110202"/>
                      <a:pt x="20022" y="99286"/>
                    </a:cubicBezTo>
                    <a:lnTo>
                      <a:pt x="0" y="94408"/>
                    </a:lnTo>
                    <a:lnTo>
                      <a:pt x="20022" y="89530"/>
                    </a:lnTo>
                    <a:cubicBezTo>
                      <a:pt x="75794" y="78614"/>
                      <a:pt x="170241" y="71437"/>
                      <a:pt x="277365" y="71437"/>
                    </a:cubicBezTo>
                    <a:close/>
                    <a:moveTo>
                      <a:pt x="277365" y="0"/>
                    </a:moveTo>
                    <a:cubicBezTo>
                      <a:pt x="384490" y="0"/>
                      <a:pt x="478937" y="7177"/>
                      <a:pt x="534708" y="18093"/>
                    </a:cubicBezTo>
                    <a:lnTo>
                      <a:pt x="554730" y="22971"/>
                    </a:lnTo>
                    <a:lnTo>
                      <a:pt x="534708" y="27849"/>
                    </a:lnTo>
                    <a:cubicBezTo>
                      <a:pt x="478937" y="38765"/>
                      <a:pt x="384490" y="45942"/>
                      <a:pt x="277365" y="45942"/>
                    </a:cubicBezTo>
                    <a:cubicBezTo>
                      <a:pt x="170241" y="45942"/>
                      <a:pt x="75794" y="38765"/>
                      <a:pt x="20022" y="27849"/>
                    </a:cubicBezTo>
                    <a:lnTo>
                      <a:pt x="0" y="22971"/>
                    </a:lnTo>
                    <a:lnTo>
                      <a:pt x="20022" y="18093"/>
                    </a:lnTo>
                    <a:cubicBezTo>
                      <a:pt x="75794" y="7177"/>
                      <a:pt x="170241" y="0"/>
                      <a:pt x="2773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52" name="グループ化 951">
              <a:extLst>
                <a:ext uri="{FF2B5EF4-FFF2-40B4-BE49-F238E27FC236}">
                  <a16:creationId xmlns:a16="http://schemas.microsoft.com/office/drawing/2014/main" id="{DD5D51BA-83DB-4F9F-8DAD-96074CF461EA}"/>
                </a:ext>
              </a:extLst>
            </p:cNvPr>
            <p:cNvGrpSpPr/>
            <p:nvPr/>
          </p:nvGrpSpPr>
          <p:grpSpPr>
            <a:xfrm>
              <a:off x="2807580" y="5430126"/>
              <a:ext cx="830223" cy="758634"/>
              <a:chOff x="452500" y="4785216"/>
              <a:chExt cx="1575842" cy="1439961"/>
            </a:xfrm>
          </p:grpSpPr>
          <p:sp>
            <p:nvSpPr>
              <p:cNvPr id="967" name="四角形: 角を丸くする 966">
                <a:extLst>
                  <a:ext uri="{FF2B5EF4-FFF2-40B4-BE49-F238E27FC236}">
                    <a16:creationId xmlns:a16="http://schemas.microsoft.com/office/drawing/2014/main" id="{8529CF8E-E4D9-40DF-86AD-CDEB4A5FA242}"/>
                  </a:ext>
                </a:extLst>
              </p:cNvPr>
              <p:cNvSpPr/>
              <p:nvPr/>
            </p:nvSpPr>
            <p:spPr bwMode="auto">
              <a:xfrm>
                <a:off x="1516465" y="5702992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8" name="フリーフォーム: 図形 967">
                <a:extLst>
                  <a:ext uri="{FF2B5EF4-FFF2-40B4-BE49-F238E27FC236}">
                    <a16:creationId xmlns:a16="http://schemas.microsoft.com/office/drawing/2014/main" id="{B8217D3E-3E1E-4FF7-84AC-627554B2ED9D}"/>
                  </a:ext>
                </a:extLst>
              </p:cNvPr>
              <p:cNvSpPr/>
              <p:nvPr/>
            </p:nvSpPr>
            <p:spPr bwMode="auto">
              <a:xfrm>
                <a:off x="1516465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9" name="四角形: 角を丸くする 968">
                <a:extLst>
                  <a:ext uri="{FF2B5EF4-FFF2-40B4-BE49-F238E27FC236}">
                    <a16:creationId xmlns:a16="http://schemas.microsoft.com/office/drawing/2014/main" id="{4EEB1F65-9C1D-46C0-8407-8B49A7DC0521}"/>
                  </a:ext>
                </a:extLst>
              </p:cNvPr>
              <p:cNvSpPr/>
              <p:nvPr/>
            </p:nvSpPr>
            <p:spPr bwMode="auto">
              <a:xfrm rot="3600000">
                <a:off x="1807380" y="5280072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0" name="四角形: 角を丸くする 969">
                <a:extLst>
                  <a:ext uri="{FF2B5EF4-FFF2-40B4-BE49-F238E27FC236}">
                    <a16:creationId xmlns:a16="http://schemas.microsoft.com/office/drawing/2014/main" id="{A08F0747-B815-4F7E-974F-87CF61C9D555}"/>
                  </a:ext>
                </a:extLst>
              </p:cNvPr>
              <p:cNvSpPr/>
              <p:nvPr/>
            </p:nvSpPr>
            <p:spPr bwMode="auto">
              <a:xfrm>
                <a:off x="840895" y="4785217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1" name="フリーフォーム: 図形 970">
                <a:extLst>
                  <a:ext uri="{FF2B5EF4-FFF2-40B4-BE49-F238E27FC236}">
                    <a16:creationId xmlns:a16="http://schemas.microsoft.com/office/drawing/2014/main" id="{E66129F5-A223-4EB9-9B36-157B65F4AFEF}"/>
                  </a:ext>
                </a:extLst>
              </p:cNvPr>
              <p:cNvSpPr/>
              <p:nvPr/>
            </p:nvSpPr>
            <p:spPr bwMode="auto">
              <a:xfrm>
                <a:off x="452500" y="4785216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2" name="フリーフォーム: 図形 971">
                <a:extLst>
                  <a:ext uri="{FF2B5EF4-FFF2-40B4-BE49-F238E27FC236}">
                    <a16:creationId xmlns:a16="http://schemas.microsoft.com/office/drawing/2014/main" id="{8D095FBA-AD32-4339-8832-AFFE63AC1B7B}"/>
                  </a:ext>
                </a:extLst>
              </p:cNvPr>
              <p:cNvSpPr/>
              <p:nvPr/>
            </p:nvSpPr>
            <p:spPr bwMode="auto">
              <a:xfrm>
                <a:off x="878290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3" name="フリーフォーム: 図形 972">
                <a:extLst>
                  <a:ext uri="{FF2B5EF4-FFF2-40B4-BE49-F238E27FC236}">
                    <a16:creationId xmlns:a16="http://schemas.microsoft.com/office/drawing/2014/main" id="{431BE2E3-8DB5-4040-B277-624BED37CE8E}"/>
                  </a:ext>
                </a:extLst>
              </p:cNvPr>
              <p:cNvSpPr/>
              <p:nvPr/>
            </p:nvSpPr>
            <p:spPr bwMode="auto">
              <a:xfrm>
                <a:off x="1098807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4" name="フリーフォーム: 図形 973">
                <a:extLst>
                  <a:ext uri="{FF2B5EF4-FFF2-40B4-BE49-F238E27FC236}">
                    <a16:creationId xmlns:a16="http://schemas.microsoft.com/office/drawing/2014/main" id="{97BFC6D9-36BB-4970-9AF8-C8F84D208785}"/>
                  </a:ext>
                </a:extLst>
              </p:cNvPr>
              <p:cNvSpPr/>
              <p:nvPr/>
            </p:nvSpPr>
            <p:spPr bwMode="auto">
              <a:xfrm>
                <a:off x="1736982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5" name="四角形: 角を丸くする 974">
                <a:extLst>
                  <a:ext uri="{FF2B5EF4-FFF2-40B4-BE49-F238E27FC236}">
                    <a16:creationId xmlns:a16="http://schemas.microsoft.com/office/drawing/2014/main" id="{0FF54629-D8E2-4984-9C6D-9AF721D68B71}"/>
                  </a:ext>
                </a:extLst>
              </p:cNvPr>
              <p:cNvSpPr/>
              <p:nvPr/>
            </p:nvSpPr>
            <p:spPr bwMode="auto">
              <a:xfrm>
                <a:off x="857545" y="5287903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6" name="四角形: 角を丸くする 975">
                <a:extLst>
                  <a:ext uri="{FF2B5EF4-FFF2-40B4-BE49-F238E27FC236}">
                    <a16:creationId xmlns:a16="http://schemas.microsoft.com/office/drawing/2014/main" id="{1838D403-B190-41FC-BC4F-829E60EC769E}"/>
                  </a:ext>
                </a:extLst>
              </p:cNvPr>
              <p:cNvSpPr/>
              <p:nvPr/>
            </p:nvSpPr>
            <p:spPr bwMode="auto">
              <a:xfrm>
                <a:off x="1033565" y="5287903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7" name="四角形: 角を丸くする 976">
                <a:extLst>
                  <a:ext uri="{FF2B5EF4-FFF2-40B4-BE49-F238E27FC236}">
                    <a16:creationId xmlns:a16="http://schemas.microsoft.com/office/drawing/2014/main" id="{565BCA09-228B-4517-B923-5A2C5B2252B4}"/>
                  </a:ext>
                </a:extLst>
              </p:cNvPr>
              <p:cNvSpPr/>
              <p:nvPr/>
            </p:nvSpPr>
            <p:spPr bwMode="auto">
              <a:xfrm>
                <a:off x="535041" y="5788818"/>
                <a:ext cx="71067" cy="9419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8" name="四角形: 角を丸くする 977">
                <a:extLst>
                  <a:ext uri="{FF2B5EF4-FFF2-40B4-BE49-F238E27FC236}">
                    <a16:creationId xmlns:a16="http://schemas.microsoft.com/office/drawing/2014/main" id="{8E4A4B06-3A77-40EA-A0C7-FBB39DAC4A70}"/>
                  </a:ext>
                </a:extLst>
              </p:cNvPr>
              <p:cNvSpPr/>
              <p:nvPr/>
            </p:nvSpPr>
            <p:spPr bwMode="auto">
              <a:xfrm>
                <a:off x="653115" y="5788818"/>
                <a:ext cx="71067" cy="9419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9" name="フリーフォーム: 図形 978">
                <a:extLst>
                  <a:ext uri="{FF2B5EF4-FFF2-40B4-BE49-F238E27FC236}">
                    <a16:creationId xmlns:a16="http://schemas.microsoft.com/office/drawing/2014/main" id="{8A5A7605-6438-4C3A-9CD3-E2432F06B5C5}"/>
                  </a:ext>
                </a:extLst>
              </p:cNvPr>
              <p:cNvSpPr/>
              <p:nvPr/>
            </p:nvSpPr>
            <p:spPr bwMode="auto">
              <a:xfrm>
                <a:off x="1361459" y="4958233"/>
                <a:ext cx="554730" cy="188817"/>
              </a:xfrm>
              <a:custGeom>
                <a:avLst/>
                <a:gdLst>
                  <a:gd name="connsiteX0" fmla="*/ 277365 w 554730"/>
                  <a:gd name="connsiteY0" fmla="*/ 142875 h 188817"/>
                  <a:gd name="connsiteX1" fmla="*/ 534708 w 554730"/>
                  <a:gd name="connsiteY1" fmla="*/ 160968 h 188817"/>
                  <a:gd name="connsiteX2" fmla="*/ 554730 w 554730"/>
                  <a:gd name="connsiteY2" fmla="*/ 165846 h 188817"/>
                  <a:gd name="connsiteX3" fmla="*/ 534708 w 554730"/>
                  <a:gd name="connsiteY3" fmla="*/ 170724 h 188817"/>
                  <a:gd name="connsiteX4" fmla="*/ 277365 w 554730"/>
                  <a:gd name="connsiteY4" fmla="*/ 188817 h 188817"/>
                  <a:gd name="connsiteX5" fmla="*/ 20022 w 554730"/>
                  <a:gd name="connsiteY5" fmla="*/ 170724 h 188817"/>
                  <a:gd name="connsiteX6" fmla="*/ 0 w 554730"/>
                  <a:gd name="connsiteY6" fmla="*/ 165846 h 188817"/>
                  <a:gd name="connsiteX7" fmla="*/ 20022 w 554730"/>
                  <a:gd name="connsiteY7" fmla="*/ 160968 h 188817"/>
                  <a:gd name="connsiteX8" fmla="*/ 277365 w 554730"/>
                  <a:gd name="connsiteY8" fmla="*/ 142875 h 188817"/>
                  <a:gd name="connsiteX9" fmla="*/ 277365 w 554730"/>
                  <a:gd name="connsiteY9" fmla="*/ 71437 h 188817"/>
                  <a:gd name="connsiteX10" fmla="*/ 534708 w 554730"/>
                  <a:gd name="connsiteY10" fmla="*/ 89530 h 188817"/>
                  <a:gd name="connsiteX11" fmla="*/ 554730 w 554730"/>
                  <a:gd name="connsiteY11" fmla="*/ 94408 h 188817"/>
                  <a:gd name="connsiteX12" fmla="*/ 534708 w 554730"/>
                  <a:gd name="connsiteY12" fmla="*/ 99286 h 188817"/>
                  <a:gd name="connsiteX13" fmla="*/ 277365 w 554730"/>
                  <a:gd name="connsiteY13" fmla="*/ 117379 h 188817"/>
                  <a:gd name="connsiteX14" fmla="*/ 20022 w 554730"/>
                  <a:gd name="connsiteY14" fmla="*/ 99286 h 188817"/>
                  <a:gd name="connsiteX15" fmla="*/ 0 w 554730"/>
                  <a:gd name="connsiteY15" fmla="*/ 94408 h 188817"/>
                  <a:gd name="connsiteX16" fmla="*/ 20022 w 554730"/>
                  <a:gd name="connsiteY16" fmla="*/ 89530 h 188817"/>
                  <a:gd name="connsiteX17" fmla="*/ 277365 w 554730"/>
                  <a:gd name="connsiteY17" fmla="*/ 71437 h 188817"/>
                  <a:gd name="connsiteX18" fmla="*/ 277365 w 554730"/>
                  <a:gd name="connsiteY18" fmla="*/ 0 h 188817"/>
                  <a:gd name="connsiteX19" fmla="*/ 534708 w 554730"/>
                  <a:gd name="connsiteY19" fmla="*/ 18093 h 188817"/>
                  <a:gd name="connsiteX20" fmla="*/ 554730 w 554730"/>
                  <a:gd name="connsiteY20" fmla="*/ 22971 h 188817"/>
                  <a:gd name="connsiteX21" fmla="*/ 534708 w 554730"/>
                  <a:gd name="connsiteY21" fmla="*/ 27849 h 188817"/>
                  <a:gd name="connsiteX22" fmla="*/ 277365 w 554730"/>
                  <a:gd name="connsiteY22" fmla="*/ 45942 h 188817"/>
                  <a:gd name="connsiteX23" fmla="*/ 20022 w 554730"/>
                  <a:gd name="connsiteY23" fmla="*/ 27849 h 188817"/>
                  <a:gd name="connsiteX24" fmla="*/ 0 w 554730"/>
                  <a:gd name="connsiteY24" fmla="*/ 22971 h 188817"/>
                  <a:gd name="connsiteX25" fmla="*/ 20022 w 554730"/>
                  <a:gd name="connsiteY25" fmla="*/ 18093 h 188817"/>
                  <a:gd name="connsiteX26" fmla="*/ 277365 w 554730"/>
                  <a:gd name="connsiteY26" fmla="*/ 0 h 188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54730" h="188817">
                    <a:moveTo>
                      <a:pt x="277365" y="142875"/>
                    </a:moveTo>
                    <a:cubicBezTo>
                      <a:pt x="384490" y="142875"/>
                      <a:pt x="478937" y="150052"/>
                      <a:pt x="534708" y="160968"/>
                    </a:cubicBezTo>
                    <a:lnTo>
                      <a:pt x="554730" y="165846"/>
                    </a:lnTo>
                    <a:lnTo>
                      <a:pt x="534708" y="170724"/>
                    </a:lnTo>
                    <a:cubicBezTo>
                      <a:pt x="478937" y="181640"/>
                      <a:pt x="384490" y="188817"/>
                      <a:pt x="277365" y="188817"/>
                    </a:cubicBezTo>
                    <a:cubicBezTo>
                      <a:pt x="170241" y="188817"/>
                      <a:pt x="75794" y="181640"/>
                      <a:pt x="20022" y="170724"/>
                    </a:cubicBezTo>
                    <a:lnTo>
                      <a:pt x="0" y="165846"/>
                    </a:lnTo>
                    <a:lnTo>
                      <a:pt x="20022" y="160968"/>
                    </a:lnTo>
                    <a:cubicBezTo>
                      <a:pt x="75794" y="150052"/>
                      <a:pt x="170241" y="142875"/>
                      <a:pt x="277365" y="142875"/>
                    </a:cubicBezTo>
                    <a:close/>
                    <a:moveTo>
                      <a:pt x="277365" y="71437"/>
                    </a:moveTo>
                    <a:cubicBezTo>
                      <a:pt x="384490" y="71437"/>
                      <a:pt x="478937" y="78614"/>
                      <a:pt x="534708" y="89530"/>
                    </a:cubicBezTo>
                    <a:lnTo>
                      <a:pt x="554730" y="94408"/>
                    </a:lnTo>
                    <a:lnTo>
                      <a:pt x="534708" y="99286"/>
                    </a:lnTo>
                    <a:cubicBezTo>
                      <a:pt x="478937" y="110202"/>
                      <a:pt x="384490" y="117379"/>
                      <a:pt x="277365" y="117379"/>
                    </a:cubicBezTo>
                    <a:cubicBezTo>
                      <a:pt x="170241" y="117379"/>
                      <a:pt x="75794" y="110202"/>
                      <a:pt x="20022" y="99286"/>
                    </a:cubicBezTo>
                    <a:lnTo>
                      <a:pt x="0" y="94408"/>
                    </a:lnTo>
                    <a:lnTo>
                      <a:pt x="20022" y="89530"/>
                    </a:lnTo>
                    <a:cubicBezTo>
                      <a:pt x="75794" y="78614"/>
                      <a:pt x="170241" y="71437"/>
                      <a:pt x="277365" y="71437"/>
                    </a:cubicBezTo>
                    <a:close/>
                    <a:moveTo>
                      <a:pt x="277365" y="0"/>
                    </a:moveTo>
                    <a:cubicBezTo>
                      <a:pt x="384490" y="0"/>
                      <a:pt x="478937" y="7177"/>
                      <a:pt x="534708" y="18093"/>
                    </a:cubicBezTo>
                    <a:lnTo>
                      <a:pt x="554730" y="22971"/>
                    </a:lnTo>
                    <a:lnTo>
                      <a:pt x="534708" y="27849"/>
                    </a:lnTo>
                    <a:cubicBezTo>
                      <a:pt x="478937" y="38765"/>
                      <a:pt x="384490" y="45942"/>
                      <a:pt x="277365" y="45942"/>
                    </a:cubicBezTo>
                    <a:cubicBezTo>
                      <a:pt x="170241" y="45942"/>
                      <a:pt x="75794" y="38765"/>
                      <a:pt x="20022" y="27849"/>
                    </a:cubicBezTo>
                    <a:lnTo>
                      <a:pt x="0" y="22971"/>
                    </a:lnTo>
                    <a:lnTo>
                      <a:pt x="20022" y="18093"/>
                    </a:lnTo>
                    <a:cubicBezTo>
                      <a:pt x="75794" y="7177"/>
                      <a:pt x="170241" y="0"/>
                      <a:pt x="2773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53" name="グループ化 952">
              <a:extLst>
                <a:ext uri="{FF2B5EF4-FFF2-40B4-BE49-F238E27FC236}">
                  <a16:creationId xmlns:a16="http://schemas.microsoft.com/office/drawing/2014/main" id="{265253D8-DBF8-4614-B0EA-D6770F231C41}"/>
                </a:ext>
              </a:extLst>
            </p:cNvPr>
            <p:cNvGrpSpPr/>
            <p:nvPr/>
          </p:nvGrpSpPr>
          <p:grpSpPr>
            <a:xfrm>
              <a:off x="3178132" y="5594568"/>
              <a:ext cx="665411" cy="608034"/>
              <a:chOff x="452500" y="4785216"/>
              <a:chExt cx="1575842" cy="1439961"/>
            </a:xfrm>
          </p:grpSpPr>
          <p:sp>
            <p:nvSpPr>
              <p:cNvPr id="954" name="四角形: 角を丸くする 953">
                <a:extLst>
                  <a:ext uri="{FF2B5EF4-FFF2-40B4-BE49-F238E27FC236}">
                    <a16:creationId xmlns:a16="http://schemas.microsoft.com/office/drawing/2014/main" id="{A25DE880-66F3-4906-AF15-6DA1971C4853}"/>
                  </a:ext>
                </a:extLst>
              </p:cNvPr>
              <p:cNvSpPr/>
              <p:nvPr/>
            </p:nvSpPr>
            <p:spPr bwMode="auto">
              <a:xfrm>
                <a:off x="1516465" y="5702992"/>
                <a:ext cx="114270" cy="495055"/>
              </a:xfrm>
              <a:prstGeom prst="roundRect">
                <a:avLst>
                  <a:gd name="adj" fmla="val 29366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5" name="フリーフォーム: 図形 954">
                <a:extLst>
                  <a:ext uri="{FF2B5EF4-FFF2-40B4-BE49-F238E27FC236}">
                    <a16:creationId xmlns:a16="http://schemas.microsoft.com/office/drawing/2014/main" id="{1C81E7EE-6D33-4D76-9BFC-9F9271C8833E}"/>
                  </a:ext>
                </a:extLst>
              </p:cNvPr>
              <p:cNvSpPr/>
              <p:nvPr/>
            </p:nvSpPr>
            <p:spPr bwMode="auto">
              <a:xfrm>
                <a:off x="1516465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6" name="四角形: 角を丸くする 955">
                <a:extLst>
                  <a:ext uri="{FF2B5EF4-FFF2-40B4-BE49-F238E27FC236}">
                    <a16:creationId xmlns:a16="http://schemas.microsoft.com/office/drawing/2014/main" id="{C224143B-875C-4E65-BB3D-DCF1DA4B7B30}"/>
                  </a:ext>
                </a:extLst>
              </p:cNvPr>
              <p:cNvSpPr/>
              <p:nvPr/>
            </p:nvSpPr>
            <p:spPr bwMode="auto">
              <a:xfrm rot="3600000">
                <a:off x="1807380" y="5280072"/>
                <a:ext cx="355309" cy="86615"/>
              </a:xfrm>
              <a:prstGeom prst="roundRect">
                <a:avLst>
                  <a:gd name="adj" fmla="val 50000"/>
                </a:avLst>
              </a:pr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7" name="四角形: 角を丸くする 956">
                <a:extLst>
                  <a:ext uri="{FF2B5EF4-FFF2-40B4-BE49-F238E27FC236}">
                    <a16:creationId xmlns:a16="http://schemas.microsoft.com/office/drawing/2014/main" id="{E827FAD1-C4D4-4DD6-A318-034B657210F3}"/>
                  </a:ext>
                </a:extLst>
              </p:cNvPr>
              <p:cNvSpPr/>
              <p:nvPr/>
            </p:nvSpPr>
            <p:spPr bwMode="auto">
              <a:xfrm>
                <a:off x="840895" y="4785217"/>
                <a:ext cx="163784" cy="2696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8" name="フリーフォーム: 図形 957">
                <a:extLst>
                  <a:ext uri="{FF2B5EF4-FFF2-40B4-BE49-F238E27FC236}">
                    <a16:creationId xmlns:a16="http://schemas.microsoft.com/office/drawing/2014/main" id="{F1D496FA-5095-43D4-BBE4-03190CB4387C}"/>
                  </a:ext>
                </a:extLst>
              </p:cNvPr>
              <p:cNvSpPr/>
              <p:nvPr/>
            </p:nvSpPr>
            <p:spPr bwMode="auto">
              <a:xfrm>
                <a:off x="452500" y="4785216"/>
                <a:ext cx="1530171" cy="1412831"/>
              </a:xfrm>
              <a:custGeom>
                <a:avLst/>
                <a:gdLst>
                  <a:gd name="connsiteX0" fmla="*/ 720080 w 1530171"/>
                  <a:gd name="connsiteY0" fmla="*/ 0 h 1412831"/>
                  <a:gd name="connsiteX1" fmla="*/ 801972 w 1530171"/>
                  <a:gd name="connsiteY1" fmla="*/ 81892 h 1412831"/>
                  <a:gd name="connsiteX2" fmla="*/ 801972 w 1530171"/>
                  <a:gd name="connsiteY2" fmla="*/ 134815 h 1412831"/>
                  <a:gd name="connsiteX3" fmla="*/ 1357648 w 1530171"/>
                  <a:gd name="connsiteY3" fmla="*/ 134815 h 1412831"/>
                  <a:gd name="connsiteX4" fmla="*/ 1530171 w 1530171"/>
                  <a:gd name="connsiteY4" fmla="*/ 307338 h 1412831"/>
                  <a:gd name="connsiteX5" fmla="*/ 1530171 w 1530171"/>
                  <a:gd name="connsiteY5" fmla="*/ 997407 h 1412831"/>
                  <a:gd name="connsiteX6" fmla="*/ 1424802 w 1530171"/>
                  <a:gd name="connsiteY6" fmla="*/ 1156372 h 1412831"/>
                  <a:gd name="connsiteX7" fmla="*/ 1398752 w 1530171"/>
                  <a:gd name="connsiteY7" fmla="*/ 1161632 h 1412831"/>
                  <a:gd name="connsiteX8" fmla="*/ 1398752 w 1530171"/>
                  <a:gd name="connsiteY8" fmla="*/ 1379273 h 1412831"/>
                  <a:gd name="connsiteX9" fmla="*/ 1365195 w 1530171"/>
                  <a:gd name="connsiteY9" fmla="*/ 1412830 h 1412831"/>
                  <a:gd name="connsiteX10" fmla="*/ 1318039 w 1530171"/>
                  <a:gd name="connsiteY10" fmla="*/ 1412830 h 1412831"/>
                  <a:gd name="connsiteX11" fmla="*/ 1284482 w 1530171"/>
                  <a:gd name="connsiteY11" fmla="*/ 1379273 h 1412831"/>
                  <a:gd name="connsiteX12" fmla="*/ 1284482 w 1530171"/>
                  <a:gd name="connsiteY12" fmla="*/ 1169930 h 1412831"/>
                  <a:gd name="connsiteX13" fmla="*/ 760577 w 1530171"/>
                  <a:gd name="connsiteY13" fmla="*/ 1169930 h 1412831"/>
                  <a:gd name="connsiteX14" fmla="*/ 760577 w 1530171"/>
                  <a:gd name="connsiteY14" fmla="*/ 1379273 h 1412831"/>
                  <a:gd name="connsiteX15" fmla="*/ 727020 w 1530171"/>
                  <a:gd name="connsiteY15" fmla="*/ 1412830 h 1412831"/>
                  <a:gd name="connsiteX16" fmla="*/ 679864 w 1530171"/>
                  <a:gd name="connsiteY16" fmla="*/ 1412830 h 1412831"/>
                  <a:gd name="connsiteX17" fmla="*/ 646307 w 1530171"/>
                  <a:gd name="connsiteY17" fmla="*/ 1379273 h 1412831"/>
                  <a:gd name="connsiteX18" fmla="*/ 646307 w 1530171"/>
                  <a:gd name="connsiteY18" fmla="*/ 1169930 h 1412831"/>
                  <a:gd name="connsiteX19" fmla="*/ 574702 w 1530171"/>
                  <a:gd name="connsiteY19" fmla="*/ 1169930 h 1412831"/>
                  <a:gd name="connsiteX20" fmla="*/ 540060 w 1530171"/>
                  <a:gd name="connsiteY20" fmla="*/ 1169930 h 1412831"/>
                  <a:gd name="connsiteX21" fmla="*/ 540060 w 1530171"/>
                  <a:gd name="connsiteY21" fmla="*/ 1379274 h 1412831"/>
                  <a:gd name="connsiteX22" fmla="*/ 506503 w 1530171"/>
                  <a:gd name="connsiteY22" fmla="*/ 1412831 h 1412831"/>
                  <a:gd name="connsiteX23" fmla="*/ 459347 w 1530171"/>
                  <a:gd name="connsiteY23" fmla="*/ 1412831 h 1412831"/>
                  <a:gd name="connsiteX24" fmla="*/ 425790 w 1530171"/>
                  <a:gd name="connsiteY24" fmla="*/ 1379274 h 1412831"/>
                  <a:gd name="connsiteX25" fmla="*/ 425790 w 1530171"/>
                  <a:gd name="connsiteY25" fmla="*/ 1169930 h 1412831"/>
                  <a:gd name="connsiteX26" fmla="*/ 145378 w 1530171"/>
                  <a:gd name="connsiteY26" fmla="*/ 1169930 h 1412831"/>
                  <a:gd name="connsiteX27" fmla="*/ 0 w 1530171"/>
                  <a:gd name="connsiteY27" fmla="*/ 1024552 h 1412831"/>
                  <a:gd name="connsiteX28" fmla="*/ 0 w 1530171"/>
                  <a:gd name="connsiteY28" fmla="*/ 820253 h 1412831"/>
                  <a:gd name="connsiteX29" fmla="*/ 145378 w 1530171"/>
                  <a:gd name="connsiteY29" fmla="*/ 674875 h 1412831"/>
                  <a:gd name="connsiteX30" fmla="*/ 270031 w 1530171"/>
                  <a:gd name="connsiteY30" fmla="*/ 674875 h 1412831"/>
                  <a:gd name="connsiteX31" fmla="*/ 270031 w 1530171"/>
                  <a:gd name="connsiteY31" fmla="*/ 307338 h 1412831"/>
                  <a:gd name="connsiteX32" fmla="*/ 442554 w 1530171"/>
                  <a:gd name="connsiteY32" fmla="*/ 134815 h 1412831"/>
                  <a:gd name="connsiteX33" fmla="*/ 638188 w 1530171"/>
                  <a:gd name="connsiteY33" fmla="*/ 134815 h 1412831"/>
                  <a:gd name="connsiteX34" fmla="*/ 638188 w 1530171"/>
                  <a:gd name="connsiteY34" fmla="*/ 81892 h 1412831"/>
                  <a:gd name="connsiteX35" fmla="*/ 720080 w 1530171"/>
                  <a:gd name="connsiteY35" fmla="*/ 0 h 141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30171" h="1412831">
                    <a:moveTo>
                      <a:pt x="720080" y="0"/>
                    </a:moveTo>
                    <a:cubicBezTo>
                      <a:pt x="765308" y="0"/>
                      <a:pt x="801972" y="36664"/>
                      <a:pt x="801972" y="81892"/>
                    </a:cubicBezTo>
                    <a:lnTo>
                      <a:pt x="801972" y="134815"/>
                    </a:lnTo>
                    <a:lnTo>
                      <a:pt x="1357648" y="134815"/>
                    </a:lnTo>
                    <a:cubicBezTo>
                      <a:pt x="1452930" y="134815"/>
                      <a:pt x="1530171" y="212056"/>
                      <a:pt x="1530171" y="307338"/>
                    </a:cubicBezTo>
                    <a:lnTo>
                      <a:pt x="1530171" y="997407"/>
                    </a:lnTo>
                    <a:cubicBezTo>
                      <a:pt x="1530171" y="1068869"/>
                      <a:pt x="1486723" y="1130182"/>
                      <a:pt x="1424802" y="1156372"/>
                    </a:cubicBezTo>
                    <a:lnTo>
                      <a:pt x="1398752" y="1161632"/>
                    </a:lnTo>
                    <a:lnTo>
                      <a:pt x="1398752" y="1379273"/>
                    </a:lnTo>
                    <a:cubicBezTo>
                      <a:pt x="1398752" y="1397806"/>
                      <a:pt x="1383728" y="1412830"/>
                      <a:pt x="1365195" y="1412830"/>
                    </a:cubicBezTo>
                    <a:lnTo>
                      <a:pt x="1318039" y="1412830"/>
                    </a:lnTo>
                    <a:cubicBezTo>
                      <a:pt x="1299506" y="1412830"/>
                      <a:pt x="1284482" y="1397806"/>
                      <a:pt x="1284482" y="1379273"/>
                    </a:cubicBezTo>
                    <a:lnTo>
                      <a:pt x="1284482" y="1169930"/>
                    </a:lnTo>
                    <a:lnTo>
                      <a:pt x="760577" y="1169930"/>
                    </a:lnTo>
                    <a:lnTo>
                      <a:pt x="760577" y="1379273"/>
                    </a:lnTo>
                    <a:cubicBezTo>
                      <a:pt x="760577" y="1397806"/>
                      <a:pt x="745553" y="1412830"/>
                      <a:pt x="727020" y="1412830"/>
                    </a:cubicBezTo>
                    <a:lnTo>
                      <a:pt x="679864" y="1412830"/>
                    </a:lnTo>
                    <a:cubicBezTo>
                      <a:pt x="661331" y="1412830"/>
                      <a:pt x="646307" y="1397806"/>
                      <a:pt x="646307" y="1379273"/>
                    </a:cubicBezTo>
                    <a:lnTo>
                      <a:pt x="646307" y="1169930"/>
                    </a:lnTo>
                    <a:lnTo>
                      <a:pt x="574702" y="1169930"/>
                    </a:lnTo>
                    <a:lnTo>
                      <a:pt x="540060" y="1169930"/>
                    </a:lnTo>
                    <a:lnTo>
                      <a:pt x="540060" y="1379274"/>
                    </a:lnTo>
                    <a:cubicBezTo>
                      <a:pt x="540060" y="1397807"/>
                      <a:pt x="525036" y="1412831"/>
                      <a:pt x="506503" y="1412831"/>
                    </a:cubicBezTo>
                    <a:lnTo>
                      <a:pt x="459347" y="1412831"/>
                    </a:lnTo>
                    <a:cubicBezTo>
                      <a:pt x="440814" y="1412831"/>
                      <a:pt x="425790" y="1397807"/>
                      <a:pt x="425790" y="1379274"/>
                    </a:cubicBezTo>
                    <a:lnTo>
                      <a:pt x="425790" y="1169930"/>
                    </a:lnTo>
                    <a:lnTo>
                      <a:pt x="145378" y="1169930"/>
                    </a:lnTo>
                    <a:cubicBezTo>
                      <a:pt x="65088" y="1169930"/>
                      <a:pt x="0" y="1104842"/>
                      <a:pt x="0" y="1024552"/>
                    </a:cubicBezTo>
                    <a:lnTo>
                      <a:pt x="0" y="820253"/>
                    </a:lnTo>
                    <a:cubicBezTo>
                      <a:pt x="0" y="739963"/>
                      <a:pt x="65088" y="674875"/>
                      <a:pt x="145378" y="674875"/>
                    </a:cubicBezTo>
                    <a:lnTo>
                      <a:pt x="270031" y="674875"/>
                    </a:lnTo>
                    <a:lnTo>
                      <a:pt x="270031" y="307338"/>
                    </a:lnTo>
                    <a:cubicBezTo>
                      <a:pt x="270031" y="212056"/>
                      <a:pt x="347272" y="134815"/>
                      <a:pt x="442554" y="134815"/>
                    </a:cubicBezTo>
                    <a:lnTo>
                      <a:pt x="638188" y="134815"/>
                    </a:lnTo>
                    <a:lnTo>
                      <a:pt x="638188" y="81892"/>
                    </a:lnTo>
                    <a:cubicBezTo>
                      <a:pt x="638188" y="36664"/>
                      <a:pt x="674852" y="0"/>
                      <a:pt x="720080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9" name="フリーフォーム: 図形 958">
                <a:extLst>
                  <a:ext uri="{FF2B5EF4-FFF2-40B4-BE49-F238E27FC236}">
                    <a16:creationId xmlns:a16="http://schemas.microsoft.com/office/drawing/2014/main" id="{1EBBC21D-A441-4B32-A521-477298C07837}"/>
                  </a:ext>
                </a:extLst>
              </p:cNvPr>
              <p:cNvSpPr/>
              <p:nvPr/>
            </p:nvSpPr>
            <p:spPr bwMode="auto">
              <a:xfrm>
                <a:off x="878290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0" name="フリーフォーム: 図形 959">
                <a:extLst>
                  <a:ext uri="{FF2B5EF4-FFF2-40B4-BE49-F238E27FC236}">
                    <a16:creationId xmlns:a16="http://schemas.microsoft.com/office/drawing/2014/main" id="{1FA8CEDA-6CD6-4792-A2E7-5AA15AAB380A}"/>
                  </a:ext>
                </a:extLst>
              </p:cNvPr>
              <p:cNvSpPr/>
              <p:nvPr/>
            </p:nvSpPr>
            <p:spPr bwMode="auto">
              <a:xfrm>
                <a:off x="1098807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1" name="フリーフォーム: 図形 960">
                <a:extLst>
                  <a:ext uri="{FF2B5EF4-FFF2-40B4-BE49-F238E27FC236}">
                    <a16:creationId xmlns:a16="http://schemas.microsoft.com/office/drawing/2014/main" id="{2C5FFF3F-7D46-416E-9DA6-6D8C3608B524}"/>
                  </a:ext>
                </a:extLst>
              </p:cNvPr>
              <p:cNvSpPr/>
              <p:nvPr/>
            </p:nvSpPr>
            <p:spPr bwMode="auto">
              <a:xfrm>
                <a:off x="1736982" y="6120396"/>
                <a:ext cx="114270" cy="104781"/>
              </a:xfrm>
              <a:custGeom>
                <a:avLst/>
                <a:gdLst>
                  <a:gd name="connsiteX0" fmla="*/ 0 w 114270"/>
                  <a:gd name="connsiteY0" fmla="*/ 0 h 104781"/>
                  <a:gd name="connsiteX1" fmla="*/ 114270 w 114270"/>
                  <a:gd name="connsiteY1" fmla="*/ 0 h 104781"/>
                  <a:gd name="connsiteX2" fmla="*/ 114270 w 114270"/>
                  <a:gd name="connsiteY2" fmla="*/ 85736 h 104781"/>
                  <a:gd name="connsiteX3" fmla="*/ 95225 w 114270"/>
                  <a:gd name="connsiteY3" fmla="*/ 104781 h 104781"/>
                  <a:gd name="connsiteX4" fmla="*/ 67291 w 114270"/>
                  <a:gd name="connsiteY4" fmla="*/ 104781 h 104781"/>
                  <a:gd name="connsiteX5" fmla="*/ 57135 w 114270"/>
                  <a:gd name="connsiteY5" fmla="*/ 64790 h 104781"/>
                  <a:gd name="connsiteX6" fmla="*/ 46979 w 114270"/>
                  <a:gd name="connsiteY6" fmla="*/ 104781 h 104781"/>
                  <a:gd name="connsiteX7" fmla="*/ 19045 w 114270"/>
                  <a:gd name="connsiteY7" fmla="*/ 104781 h 104781"/>
                  <a:gd name="connsiteX8" fmla="*/ 0 w 114270"/>
                  <a:gd name="connsiteY8" fmla="*/ 85736 h 10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270" h="104781">
                    <a:moveTo>
                      <a:pt x="0" y="0"/>
                    </a:moveTo>
                    <a:lnTo>
                      <a:pt x="114270" y="0"/>
                    </a:lnTo>
                    <a:lnTo>
                      <a:pt x="114270" y="85736"/>
                    </a:lnTo>
                    <a:cubicBezTo>
                      <a:pt x="114270" y="96254"/>
                      <a:pt x="105743" y="104781"/>
                      <a:pt x="95225" y="104781"/>
                    </a:cubicBezTo>
                    <a:lnTo>
                      <a:pt x="67291" y="104781"/>
                    </a:lnTo>
                    <a:lnTo>
                      <a:pt x="57135" y="64790"/>
                    </a:lnTo>
                    <a:lnTo>
                      <a:pt x="46979" y="104781"/>
                    </a:lnTo>
                    <a:lnTo>
                      <a:pt x="19045" y="104781"/>
                    </a:lnTo>
                    <a:cubicBezTo>
                      <a:pt x="8527" y="104781"/>
                      <a:pt x="0" y="96254"/>
                      <a:pt x="0" y="85736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2" name="四角形: 角を丸くする 961">
                <a:extLst>
                  <a:ext uri="{FF2B5EF4-FFF2-40B4-BE49-F238E27FC236}">
                    <a16:creationId xmlns:a16="http://schemas.microsoft.com/office/drawing/2014/main" id="{2EFE2CD9-6959-4F56-978B-A8B18BB80D00}"/>
                  </a:ext>
                </a:extLst>
              </p:cNvPr>
              <p:cNvSpPr/>
              <p:nvPr/>
            </p:nvSpPr>
            <p:spPr bwMode="auto">
              <a:xfrm>
                <a:off x="857545" y="5287903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3" name="四角形: 角を丸くする 962">
                <a:extLst>
                  <a:ext uri="{FF2B5EF4-FFF2-40B4-BE49-F238E27FC236}">
                    <a16:creationId xmlns:a16="http://schemas.microsoft.com/office/drawing/2014/main" id="{A5250177-659D-4A02-80AA-F6103BE7CE3C}"/>
                  </a:ext>
                </a:extLst>
              </p:cNvPr>
              <p:cNvSpPr/>
              <p:nvPr/>
            </p:nvSpPr>
            <p:spPr bwMode="auto">
              <a:xfrm>
                <a:off x="1033565" y="5287903"/>
                <a:ext cx="65242" cy="1047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4" name="四角形: 角を丸くする 963">
                <a:extLst>
                  <a:ext uri="{FF2B5EF4-FFF2-40B4-BE49-F238E27FC236}">
                    <a16:creationId xmlns:a16="http://schemas.microsoft.com/office/drawing/2014/main" id="{B884D255-E34A-4E22-ACCC-7AEA793F127A}"/>
                  </a:ext>
                </a:extLst>
              </p:cNvPr>
              <p:cNvSpPr/>
              <p:nvPr/>
            </p:nvSpPr>
            <p:spPr bwMode="auto">
              <a:xfrm>
                <a:off x="535041" y="5788818"/>
                <a:ext cx="71067" cy="9419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5" name="四角形: 角を丸くする 964">
                <a:extLst>
                  <a:ext uri="{FF2B5EF4-FFF2-40B4-BE49-F238E27FC236}">
                    <a16:creationId xmlns:a16="http://schemas.microsoft.com/office/drawing/2014/main" id="{410066EA-730F-45B0-859E-5A8C4906155B}"/>
                  </a:ext>
                </a:extLst>
              </p:cNvPr>
              <p:cNvSpPr/>
              <p:nvPr/>
            </p:nvSpPr>
            <p:spPr bwMode="auto">
              <a:xfrm>
                <a:off x="653115" y="5788818"/>
                <a:ext cx="71067" cy="9419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6" name="フリーフォーム: 図形 965">
                <a:extLst>
                  <a:ext uri="{FF2B5EF4-FFF2-40B4-BE49-F238E27FC236}">
                    <a16:creationId xmlns:a16="http://schemas.microsoft.com/office/drawing/2014/main" id="{5276A60D-94D2-470A-BCCD-EFA53FEE9E86}"/>
                  </a:ext>
                </a:extLst>
              </p:cNvPr>
              <p:cNvSpPr/>
              <p:nvPr/>
            </p:nvSpPr>
            <p:spPr bwMode="auto">
              <a:xfrm>
                <a:off x="1361459" y="4958233"/>
                <a:ext cx="554730" cy="188817"/>
              </a:xfrm>
              <a:custGeom>
                <a:avLst/>
                <a:gdLst>
                  <a:gd name="connsiteX0" fmla="*/ 277365 w 554730"/>
                  <a:gd name="connsiteY0" fmla="*/ 142875 h 188817"/>
                  <a:gd name="connsiteX1" fmla="*/ 534708 w 554730"/>
                  <a:gd name="connsiteY1" fmla="*/ 160968 h 188817"/>
                  <a:gd name="connsiteX2" fmla="*/ 554730 w 554730"/>
                  <a:gd name="connsiteY2" fmla="*/ 165846 h 188817"/>
                  <a:gd name="connsiteX3" fmla="*/ 534708 w 554730"/>
                  <a:gd name="connsiteY3" fmla="*/ 170724 h 188817"/>
                  <a:gd name="connsiteX4" fmla="*/ 277365 w 554730"/>
                  <a:gd name="connsiteY4" fmla="*/ 188817 h 188817"/>
                  <a:gd name="connsiteX5" fmla="*/ 20022 w 554730"/>
                  <a:gd name="connsiteY5" fmla="*/ 170724 h 188817"/>
                  <a:gd name="connsiteX6" fmla="*/ 0 w 554730"/>
                  <a:gd name="connsiteY6" fmla="*/ 165846 h 188817"/>
                  <a:gd name="connsiteX7" fmla="*/ 20022 w 554730"/>
                  <a:gd name="connsiteY7" fmla="*/ 160968 h 188817"/>
                  <a:gd name="connsiteX8" fmla="*/ 277365 w 554730"/>
                  <a:gd name="connsiteY8" fmla="*/ 142875 h 188817"/>
                  <a:gd name="connsiteX9" fmla="*/ 277365 w 554730"/>
                  <a:gd name="connsiteY9" fmla="*/ 71437 h 188817"/>
                  <a:gd name="connsiteX10" fmla="*/ 534708 w 554730"/>
                  <a:gd name="connsiteY10" fmla="*/ 89530 h 188817"/>
                  <a:gd name="connsiteX11" fmla="*/ 554730 w 554730"/>
                  <a:gd name="connsiteY11" fmla="*/ 94408 h 188817"/>
                  <a:gd name="connsiteX12" fmla="*/ 534708 w 554730"/>
                  <a:gd name="connsiteY12" fmla="*/ 99286 h 188817"/>
                  <a:gd name="connsiteX13" fmla="*/ 277365 w 554730"/>
                  <a:gd name="connsiteY13" fmla="*/ 117379 h 188817"/>
                  <a:gd name="connsiteX14" fmla="*/ 20022 w 554730"/>
                  <a:gd name="connsiteY14" fmla="*/ 99286 h 188817"/>
                  <a:gd name="connsiteX15" fmla="*/ 0 w 554730"/>
                  <a:gd name="connsiteY15" fmla="*/ 94408 h 188817"/>
                  <a:gd name="connsiteX16" fmla="*/ 20022 w 554730"/>
                  <a:gd name="connsiteY16" fmla="*/ 89530 h 188817"/>
                  <a:gd name="connsiteX17" fmla="*/ 277365 w 554730"/>
                  <a:gd name="connsiteY17" fmla="*/ 71437 h 188817"/>
                  <a:gd name="connsiteX18" fmla="*/ 277365 w 554730"/>
                  <a:gd name="connsiteY18" fmla="*/ 0 h 188817"/>
                  <a:gd name="connsiteX19" fmla="*/ 534708 w 554730"/>
                  <a:gd name="connsiteY19" fmla="*/ 18093 h 188817"/>
                  <a:gd name="connsiteX20" fmla="*/ 554730 w 554730"/>
                  <a:gd name="connsiteY20" fmla="*/ 22971 h 188817"/>
                  <a:gd name="connsiteX21" fmla="*/ 534708 w 554730"/>
                  <a:gd name="connsiteY21" fmla="*/ 27849 h 188817"/>
                  <a:gd name="connsiteX22" fmla="*/ 277365 w 554730"/>
                  <a:gd name="connsiteY22" fmla="*/ 45942 h 188817"/>
                  <a:gd name="connsiteX23" fmla="*/ 20022 w 554730"/>
                  <a:gd name="connsiteY23" fmla="*/ 27849 h 188817"/>
                  <a:gd name="connsiteX24" fmla="*/ 0 w 554730"/>
                  <a:gd name="connsiteY24" fmla="*/ 22971 h 188817"/>
                  <a:gd name="connsiteX25" fmla="*/ 20022 w 554730"/>
                  <a:gd name="connsiteY25" fmla="*/ 18093 h 188817"/>
                  <a:gd name="connsiteX26" fmla="*/ 277365 w 554730"/>
                  <a:gd name="connsiteY26" fmla="*/ 0 h 188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54730" h="188817">
                    <a:moveTo>
                      <a:pt x="277365" y="142875"/>
                    </a:moveTo>
                    <a:cubicBezTo>
                      <a:pt x="384490" y="142875"/>
                      <a:pt x="478937" y="150052"/>
                      <a:pt x="534708" y="160968"/>
                    </a:cubicBezTo>
                    <a:lnTo>
                      <a:pt x="554730" y="165846"/>
                    </a:lnTo>
                    <a:lnTo>
                      <a:pt x="534708" y="170724"/>
                    </a:lnTo>
                    <a:cubicBezTo>
                      <a:pt x="478937" y="181640"/>
                      <a:pt x="384490" y="188817"/>
                      <a:pt x="277365" y="188817"/>
                    </a:cubicBezTo>
                    <a:cubicBezTo>
                      <a:pt x="170241" y="188817"/>
                      <a:pt x="75794" y="181640"/>
                      <a:pt x="20022" y="170724"/>
                    </a:cubicBezTo>
                    <a:lnTo>
                      <a:pt x="0" y="165846"/>
                    </a:lnTo>
                    <a:lnTo>
                      <a:pt x="20022" y="160968"/>
                    </a:lnTo>
                    <a:cubicBezTo>
                      <a:pt x="75794" y="150052"/>
                      <a:pt x="170241" y="142875"/>
                      <a:pt x="277365" y="142875"/>
                    </a:cubicBezTo>
                    <a:close/>
                    <a:moveTo>
                      <a:pt x="277365" y="71437"/>
                    </a:moveTo>
                    <a:cubicBezTo>
                      <a:pt x="384490" y="71437"/>
                      <a:pt x="478937" y="78614"/>
                      <a:pt x="534708" y="89530"/>
                    </a:cubicBezTo>
                    <a:lnTo>
                      <a:pt x="554730" y="94408"/>
                    </a:lnTo>
                    <a:lnTo>
                      <a:pt x="534708" y="99286"/>
                    </a:lnTo>
                    <a:cubicBezTo>
                      <a:pt x="478937" y="110202"/>
                      <a:pt x="384490" y="117379"/>
                      <a:pt x="277365" y="117379"/>
                    </a:cubicBezTo>
                    <a:cubicBezTo>
                      <a:pt x="170241" y="117379"/>
                      <a:pt x="75794" y="110202"/>
                      <a:pt x="20022" y="99286"/>
                    </a:cubicBezTo>
                    <a:lnTo>
                      <a:pt x="0" y="94408"/>
                    </a:lnTo>
                    <a:lnTo>
                      <a:pt x="20022" y="89530"/>
                    </a:lnTo>
                    <a:cubicBezTo>
                      <a:pt x="75794" y="78614"/>
                      <a:pt x="170241" y="71437"/>
                      <a:pt x="277365" y="71437"/>
                    </a:cubicBezTo>
                    <a:close/>
                    <a:moveTo>
                      <a:pt x="277365" y="0"/>
                    </a:moveTo>
                    <a:cubicBezTo>
                      <a:pt x="384490" y="0"/>
                      <a:pt x="478937" y="7177"/>
                      <a:pt x="534708" y="18093"/>
                    </a:cubicBezTo>
                    <a:lnTo>
                      <a:pt x="554730" y="22971"/>
                    </a:lnTo>
                    <a:lnTo>
                      <a:pt x="534708" y="27849"/>
                    </a:lnTo>
                    <a:cubicBezTo>
                      <a:pt x="478937" y="38765"/>
                      <a:pt x="384490" y="45942"/>
                      <a:pt x="277365" y="45942"/>
                    </a:cubicBezTo>
                    <a:cubicBezTo>
                      <a:pt x="170241" y="45942"/>
                      <a:pt x="75794" y="38765"/>
                      <a:pt x="20022" y="27849"/>
                    </a:cubicBezTo>
                    <a:lnTo>
                      <a:pt x="0" y="22971"/>
                    </a:lnTo>
                    <a:lnTo>
                      <a:pt x="20022" y="18093"/>
                    </a:lnTo>
                    <a:cubicBezTo>
                      <a:pt x="75794" y="7177"/>
                      <a:pt x="170241" y="0"/>
                      <a:pt x="27736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pptx905_イノシシ親子のイラスト</dc:title>
  <dc:subject>pptx905_イノシシ親子のイラスト</dc:subject>
  <dc:creator>digipot.net</dc:creator>
  <cp:revision>1</cp:revision>
  <dcterms:created xsi:type="dcterms:W3CDTF">2018-05-20T00:31:01Z</dcterms:created>
  <dcterms:modified xsi:type="dcterms:W3CDTF">2018-12-09T02:37:49Z</dcterms:modified>
  <cp:version>1</cp:version>
</cp:coreProperties>
</file>