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7C874E7D-51FC-42E9-870F-A41CEC6FE718}"/>
              </a:ext>
            </a:extLst>
          </p:cNvPr>
          <p:cNvGrpSpPr/>
          <p:nvPr/>
        </p:nvGrpSpPr>
        <p:grpSpPr>
          <a:xfrm>
            <a:off x="373584" y="901459"/>
            <a:ext cx="1654758" cy="1439961"/>
            <a:chOff x="373584" y="901459"/>
            <a:chExt cx="1654758" cy="1439961"/>
          </a:xfrm>
        </p:grpSpPr>
        <p:sp>
          <p:nvSpPr>
            <p:cNvPr id="225" name="四角形: 角を丸くする 224">
              <a:extLst>
                <a:ext uri="{FF2B5EF4-FFF2-40B4-BE49-F238E27FC236}">
                  <a16:creationId xmlns:a16="http://schemas.microsoft.com/office/drawing/2014/main" id="{79986FD4-FF86-44A7-BFDA-18B8920ED57D}"/>
                </a:ext>
              </a:extLst>
            </p:cNvPr>
            <p:cNvSpPr/>
            <p:nvPr/>
          </p:nvSpPr>
          <p:spPr bwMode="auto">
            <a:xfrm>
              <a:off x="1516465" y="1819235"/>
              <a:ext cx="114270" cy="495055"/>
            </a:xfrm>
            <a:prstGeom prst="roundRect">
              <a:avLst>
                <a:gd name="adj" fmla="val 29366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1E8E9F12-A71D-4B66-AEBD-43ACED881A80}"/>
                </a:ext>
              </a:extLst>
            </p:cNvPr>
            <p:cNvSpPr/>
            <p:nvPr/>
          </p:nvSpPr>
          <p:spPr bwMode="auto">
            <a:xfrm>
              <a:off x="1516465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7" name="四角形: 角を丸くする 226">
              <a:extLst>
                <a:ext uri="{FF2B5EF4-FFF2-40B4-BE49-F238E27FC236}">
                  <a16:creationId xmlns:a16="http://schemas.microsoft.com/office/drawing/2014/main" id="{8193638C-B795-4B98-B3F6-284C49ECA2F1}"/>
                </a:ext>
              </a:extLst>
            </p:cNvPr>
            <p:cNvSpPr/>
            <p:nvPr/>
          </p:nvSpPr>
          <p:spPr bwMode="auto">
            <a:xfrm rot="3600000">
              <a:off x="1807380" y="1396315"/>
              <a:ext cx="355309" cy="86615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8" name="月 227">
              <a:extLst>
                <a:ext uri="{FF2B5EF4-FFF2-40B4-BE49-F238E27FC236}">
                  <a16:creationId xmlns:a16="http://schemas.microsoft.com/office/drawing/2014/main" id="{1609A4B9-C8CD-4542-94D8-B29FD0F18A4C}"/>
                </a:ext>
              </a:extLst>
            </p:cNvPr>
            <p:cNvSpPr/>
            <p:nvPr/>
          </p:nvSpPr>
          <p:spPr bwMode="auto">
            <a:xfrm rot="18900000">
              <a:off x="373584" y="1633987"/>
              <a:ext cx="208481" cy="416961"/>
            </a:xfrm>
            <a:prstGeom prst="moon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9" name="四角形: 角を丸くする 228">
              <a:extLst>
                <a:ext uri="{FF2B5EF4-FFF2-40B4-BE49-F238E27FC236}">
                  <a16:creationId xmlns:a16="http://schemas.microsoft.com/office/drawing/2014/main" id="{6911D307-596B-4CE8-A4B8-D55BB8FFB30F}"/>
                </a:ext>
              </a:extLst>
            </p:cNvPr>
            <p:cNvSpPr/>
            <p:nvPr/>
          </p:nvSpPr>
          <p:spPr bwMode="auto">
            <a:xfrm>
              <a:off x="840895" y="901460"/>
              <a:ext cx="163784" cy="269630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60268E2C-579E-4FA9-B778-5D81A69FF42F}"/>
                </a:ext>
              </a:extLst>
            </p:cNvPr>
            <p:cNvSpPr/>
            <p:nvPr/>
          </p:nvSpPr>
          <p:spPr bwMode="auto">
            <a:xfrm>
              <a:off x="452500" y="901459"/>
              <a:ext cx="1530171" cy="1412831"/>
            </a:xfrm>
            <a:custGeom>
              <a:avLst/>
              <a:gdLst>
                <a:gd name="connsiteX0" fmla="*/ 720080 w 1530171"/>
                <a:gd name="connsiteY0" fmla="*/ 0 h 1412831"/>
                <a:gd name="connsiteX1" fmla="*/ 801972 w 1530171"/>
                <a:gd name="connsiteY1" fmla="*/ 81892 h 1412831"/>
                <a:gd name="connsiteX2" fmla="*/ 801972 w 1530171"/>
                <a:gd name="connsiteY2" fmla="*/ 134815 h 1412831"/>
                <a:gd name="connsiteX3" fmla="*/ 1357648 w 1530171"/>
                <a:gd name="connsiteY3" fmla="*/ 134815 h 1412831"/>
                <a:gd name="connsiteX4" fmla="*/ 1530171 w 1530171"/>
                <a:gd name="connsiteY4" fmla="*/ 307338 h 1412831"/>
                <a:gd name="connsiteX5" fmla="*/ 1530171 w 1530171"/>
                <a:gd name="connsiteY5" fmla="*/ 997407 h 1412831"/>
                <a:gd name="connsiteX6" fmla="*/ 1424802 w 1530171"/>
                <a:gd name="connsiteY6" fmla="*/ 1156372 h 1412831"/>
                <a:gd name="connsiteX7" fmla="*/ 1398752 w 1530171"/>
                <a:gd name="connsiteY7" fmla="*/ 1161632 h 1412831"/>
                <a:gd name="connsiteX8" fmla="*/ 1398752 w 1530171"/>
                <a:gd name="connsiteY8" fmla="*/ 1379273 h 1412831"/>
                <a:gd name="connsiteX9" fmla="*/ 1365195 w 1530171"/>
                <a:gd name="connsiteY9" fmla="*/ 1412830 h 1412831"/>
                <a:gd name="connsiteX10" fmla="*/ 1318039 w 1530171"/>
                <a:gd name="connsiteY10" fmla="*/ 1412830 h 1412831"/>
                <a:gd name="connsiteX11" fmla="*/ 1284482 w 1530171"/>
                <a:gd name="connsiteY11" fmla="*/ 1379273 h 1412831"/>
                <a:gd name="connsiteX12" fmla="*/ 1284482 w 1530171"/>
                <a:gd name="connsiteY12" fmla="*/ 1169930 h 1412831"/>
                <a:gd name="connsiteX13" fmla="*/ 760577 w 1530171"/>
                <a:gd name="connsiteY13" fmla="*/ 1169930 h 1412831"/>
                <a:gd name="connsiteX14" fmla="*/ 760577 w 1530171"/>
                <a:gd name="connsiteY14" fmla="*/ 1379273 h 1412831"/>
                <a:gd name="connsiteX15" fmla="*/ 727020 w 1530171"/>
                <a:gd name="connsiteY15" fmla="*/ 1412830 h 1412831"/>
                <a:gd name="connsiteX16" fmla="*/ 679864 w 1530171"/>
                <a:gd name="connsiteY16" fmla="*/ 1412830 h 1412831"/>
                <a:gd name="connsiteX17" fmla="*/ 646307 w 1530171"/>
                <a:gd name="connsiteY17" fmla="*/ 1379273 h 1412831"/>
                <a:gd name="connsiteX18" fmla="*/ 646307 w 1530171"/>
                <a:gd name="connsiteY18" fmla="*/ 1169930 h 1412831"/>
                <a:gd name="connsiteX19" fmla="*/ 574702 w 1530171"/>
                <a:gd name="connsiteY19" fmla="*/ 1169930 h 1412831"/>
                <a:gd name="connsiteX20" fmla="*/ 540060 w 1530171"/>
                <a:gd name="connsiteY20" fmla="*/ 1169930 h 1412831"/>
                <a:gd name="connsiteX21" fmla="*/ 540060 w 1530171"/>
                <a:gd name="connsiteY21" fmla="*/ 1379274 h 1412831"/>
                <a:gd name="connsiteX22" fmla="*/ 506503 w 1530171"/>
                <a:gd name="connsiteY22" fmla="*/ 1412831 h 1412831"/>
                <a:gd name="connsiteX23" fmla="*/ 459347 w 1530171"/>
                <a:gd name="connsiteY23" fmla="*/ 1412831 h 1412831"/>
                <a:gd name="connsiteX24" fmla="*/ 425790 w 1530171"/>
                <a:gd name="connsiteY24" fmla="*/ 1379274 h 1412831"/>
                <a:gd name="connsiteX25" fmla="*/ 425790 w 1530171"/>
                <a:gd name="connsiteY25" fmla="*/ 1169930 h 1412831"/>
                <a:gd name="connsiteX26" fmla="*/ 145378 w 1530171"/>
                <a:gd name="connsiteY26" fmla="*/ 1169930 h 1412831"/>
                <a:gd name="connsiteX27" fmla="*/ 0 w 1530171"/>
                <a:gd name="connsiteY27" fmla="*/ 1024552 h 1412831"/>
                <a:gd name="connsiteX28" fmla="*/ 0 w 1530171"/>
                <a:gd name="connsiteY28" fmla="*/ 820253 h 1412831"/>
                <a:gd name="connsiteX29" fmla="*/ 145378 w 1530171"/>
                <a:gd name="connsiteY29" fmla="*/ 674875 h 1412831"/>
                <a:gd name="connsiteX30" fmla="*/ 270031 w 1530171"/>
                <a:gd name="connsiteY30" fmla="*/ 674875 h 1412831"/>
                <a:gd name="connsiteX31" fmla="*/ 270031 w 1530171"/>
                <a:gd name="connsiteY31" fmla="*/ 307338 h 1412831"/>
                <a:gd name="connsiteX32" fmla="*/ 442554 w 1530171"/>
                <a:gd name="connsiteY32" fmla="*/ 134815 h 1412831"/>
                <a:gd name="connsiteX33" fmla="*/ 638188 w 1530171"/>
                <a:gd name="connsiteY33" fmla="*/ 134815 h 1412831"/>
                <a:gd name="connsiteX34" fmla="*/ 638188 w 1530171"/>
                <a:gd name="connsiteY34" fmla="*/ 81892 h 1412831"/>
                <a:gd name="connsiteX35" fmla="*/ 720080 w 1530171"/>
                <a:gd name="connsiteY35" fmla="*/ 0 h 1412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30171" h="1412831">
                  <a:moveTo>
                    <a:pt x="720080" y="0"/>
                  </a:moveTo>
                  <a:cubicBezTo>
                    <a:pt x="765308" y="0"/>
                    <a:pt x="801972" y="36664"/>
                    <a:pt x="801972" y="81892"/>
                  </a:cubicBezTo>
                  <a:lnTo>
                    <a:pt x="801972" y="134815"/>
                  </a:lnTo>
                  <a:lnTo>
                    <a:pt x="1357648" y="134815"/>
                  </a:lnTo>
                  <a:cubicBezTo>
                    <a:pt x="1452930" y="134815"/>
                    <a:pt x="1530171" y="212056"/>
                    <a:pt x="1530171" y="307338"/>
                  </a:cubicBezTo>
                  <a:lnTo>
                    <a:pt x="1530171" y="997407"/>
                  </a:lnTo>
                  <a:cubicBezTo>
                    <a:pt x="1530171" y="1068869"/>
                    <a:pt x="1486723" y="1130182"/>
                    <a:pt x="1424802" y="1156372"/>
                  </a:cubicBezTo>
                  <a:lnTo>
                    <a:pt x="1398752" y="1161632"/>
                  </a:lnTo>
                  <a:lnTo>
                    <a:pt x="1398752" y="1379273"/>
                  </a:lnTo>
                  <a:cubicBezTo>
                    <a:pt x="1398752" y="1397806"/>
                    <a:pt x="1383728" y="1412830"/>
                    <a:pt x="1365195" y="1412830"/>
                  </a:cubicBezTo>
                  <a:lnTo>
                    <a:pt x="1318039" y="1412830"/>
                  </a:lnTo>
                  <a:cubicBezTo>
                    <a:pt x="1299506" y="1412830"/>
                    <a:pt x="1284482" y="1397806"/>
                    <a:pt x="1284482" y="1379273"/>
                  </a:cubicBezTo>
                  <a:lnTo>
                    <a:pt x="1284482" y="1169930"/>
                  </a:lnTo>
                  <a:lnTo>
                    <a:pt x="760577" y="1169930"/>
                  </a:lnTo>
                  <a:lnTo>
                    <a:pt x="760577" y="1379273"/>
                  </a:lnTo>
                  <a:cubicBezTo>
                    <a:pt x="760577" y="1397806"/>
                    <a:pt x="745553" y="1412830"/>
                    <a:pt x="727020" y="1412830"/>
                  </a:cubicBezTo>
                  <a:lnTo>
                    <a:pt x="679864" y="1412830"/>
                  </a:lnTo>
                  <a:cubicBezTo>
                    <a:pt x="661331" y="1412830"/>
                    <a:pt x="646307" y="1397806"/>
                    <a:pt x="646307" y="1379273"/>
                  </a:cubicBezTo>
                  <a:lnTo>
                    <a:pt x="646307" y="1169930"/>
                  </a:lnTo>
                  <a:lnTo>
                    <a:pt x="574702" y="1169930"/>
                  </a:lnTo>
                  <a:lnTo>
                    <a:pt x="540060" y="1169930"/>
                  </a:lnTo>
                  <a:lnTo>
                    <a:pt x="540060" y="1379274"/>
                  </a:lnTo>
                  <a:cubicBezTo>
                    <a:pt x="540060" y="1397807"/>
                    <a:pt x="525036" y="1412831"/>
                    <a:pt x="506503" y="1412831"/>
                  </a:cubicBezTo>
                  <a:lnTo>
                    <a:pt x="459347" y="1412831"/>
                  </a:lnTo>
                  <a:cubicBezTo>
                    <a:pt x="440814" y="1412831"/>
                    <a:pt x="425790" y="1397807"/>
                    <a:pt x="425790" y="1379274"/>
                  </a:cubicBezTo>
                  <a:lnTo>
                    <a:pt x="425790" y="1169930"/>
                  </a:lnTo>
                  <a:lnTo>
                    <a:pt x="145378" y="1169930"/>
                  </a:lnTo>
                  <a:cubicBezTo>
                    <a:pt x="65088" y="1169930"/>
                    <a:pt x="0" y="1104842"/>
                    <a:pt x="0" y="1024552"/>
                  </a:cubicBezTo>
                  <a:lnTo>
                    <a:pt x="0" y="820253"/>
                  </a:lnTo>
                  <a:cubicBezTo>
                    <a:pt x="0" y="739963"/>
                    <a:pt x="65088" y="674875"/>
                    <a:pt x="145378" y="674875"/>
                  </a:cubicBezTo>
                  <a:lnTo>
                    <a:pt x="270031" y="674875"/>
                  </a:lnTo>
                  <a:lnTo>
                    <a:pt x="270031" y="307338"/>
                  </a:lnTo>
                  <a:cubicBezTo>
                    <a:pt x="270031" y="212056"/>
                    <a:pt x="347272" y="134815"/>
                    <a:pt x="442554" y="134815"/>
                  </a:cubicBezTo>
                  <a:lnTo>
                    <a:pt x="638188" y="134815"/>
                  </a:lnTo>
                  <a:lnTo>
                    <a:pt x="638188" y="81892"/>
                  </a:lnTo>
                  <a:cubicBezTo>
                    <a:pt x="638188" y="36664"/>
                    <a:pt x="674852" y="0"/>
                    <a:pt x="720080" y="0"/>
                  </a:cubicBezTo>
                  <a:close/>
                </a:path>
              </a:pathLst>
            </a:custGeom>
            <a:pattFill prst="lgConfetti">
              <a:fgClr>
                <a:srgbClr val="CC66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C49F2E3B-6758-42A2-A906-CF2A6B8274D8}"/>
                </a:ext>
              </a:extLst>
            </p:cNvPr>
            <p:cNvSpPr/>
            <p:nvPr/>
          </p:nvSpPr>
          <p:spPr bwMode="auto">
            <a:xfrm>
              <a:off x="878290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82396CAD-BE4A-4756-A9C0-9B9BF962AD14}"/>
                </a:ext>
              </a:extLst>
            </p:cNvPr>
            <p:cNvSpPr/>
            <p:nvPr/>
          </p:nvSpPr>
          <p:spPr bwMode="auto">
            <a:xfrm>
              <a:off x="1098807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E5FC383F-BA1B-439E-BDA4-CD486BCC78FA}"/>
                </a:ext>
              </a:extLst>
            </p:cNvPr>
            <p:cNvSpPr/>
            <p:nvPr/>
          </p:nvSpPr>
          <p:spPr bwMode="auto">
            <a:xfrm>
              <a:off x="1736982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4" name="四角形: 角を丸くする 233">
              <a:extLst>
                <a:ext uri="{FF2B5EF4-FFF2-40B4-BE49-F238E27FC236}">
                  <a16:creationId xmlns:a16="http://schemas.microsoft.com/office/drawing/2014/main" id="{E5614D25-90A6-415B-BADF-700F81C45A1C}"/>
                </a:ext>
              </a:extLst>
            </p:cNvPr>
            <p:cNvSpPr/>
            <p:nvPr/>
          </p:nvSpPr>
          <p:spPr bwMode="auto">
            <a:xfrm>
              <a:off x="857545" y="1328908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5" name="四角形: 角を丸くする 234">
              <a:extLst>
                <a:ext uri="{FF2B5EF4-FFF2-40B4-BE49-F238E27FC236}">
                  <a16:creationId xmlns:a16="http://schemas.microsoft.com/office/drawing/2014/main" id="{ABC3CE8A-5063-4C37-9C84-16345C9E70A9}"/>
                </a:ext>
              </a:extLst>
            </p:cNvPr>
            <p:cNvSpPr/>
            <p:nvPr/>
          </p:nvSpPr>
          <p:spPr bwMode="auto">
            <a:xfrm>
              <a:off x="1033565" y="1328908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6" name="四角形: 角を丸くする 235">
              <a:extLst>
                <a:ext uri="{FF2B5EF4-FFF2-40B4-BE49-F238E27FC236}">
                  <a16:creationId xmlns:a16="http://schemas.microsoft.com/office/drawing/2014/main" id="{1DE7CC5E-5919-40EE-8124-C25A1AE80B67}"/>
                </a:ext>
              </a:extLst>
            </p:cNvPr>
            <p:cNvSpPr/>
            <p:nvPr/>
          </p:nvSpPr>
          <p:spPr bwMode="auto">
            <a:xfrm>
              <a:off x="535041" y="184636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7" name="四角形: 角を丸くする 236">
              <a:extLst>
                <a:ext uri="{FF2B5EF4-FFF2-40B4-BE49-F238E27FC236}">
                  <a16:creationId xmlns:a16="http://schemas.microsoft.com/office/drawing/2014/main" id="{0F123309-3A3A-4BCB-9572-59530C0E4DB2}"/>
                </a:ext>
              </a:extLst>
            </p:cNvPr>
            <p:cNvSpPr/>
            <p:nvPr/>
          </p:nvSpPr>
          <p:spPr bwMode="auto">
            <a:xfrm>
              <a:off x="653115" y="184636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F151322A-95DE-4D27-94F5-7C1E2A5D8A0C}"/>
                </a:ext>
              </a:extLst>
            </p:cNvPr>
            <p:cNvSpPr/>
            <p:nvPr/>
          </p:nvSpPr>
          <p:spPr bwMode="auto">
            <a:xfrm rot="18900000">
              <a:off x="710039" y="1651450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E57A3D08-A1B0-404E-88F8-E859D245A455}"/>
              </a:ext>
            </a:extLst>
          </p:cNvPr>
          <p:cNvGrpSpPr/>
          <p:nvPr/>
        </p:nvGrpSpPr>
        <p:grpSpPr>
          <a:xfrm>
            <a:off x="8015676" y="901460"/>
            <a:ext cx="1235762" cy="1439960"/>
            <a:chOff x="8015676" y="901460"/>
            <a:chExt cx="1235762" cy="1439960"/>
          </a:xfrm>
        </p:grpSpPr>
        <p:sp>
          <p:nvSpPr>
            <p:cNvPr id="240" name="四角形: 角を丸くする 239">
              <a:extLst>
                <a:ext uri="{FF2B5EF4-FFF2-40B4-BE49-F238E27FC236}">
                  <a16:creationId xmlns:a16="http://schemas.microsoft.com/office/drawing/2014/main" id="{921EC98C-0FC3-4945-BB63-1D5EB125F1A5}"/>
                </a:ext>
              </a:extLst>
            </p:cNvPr>
            <p:cNvSpPr/>
            <p:nvPr/>
          </p:nvSpPr>
          <p:spPr bwMode="auto">
            <a:xfrm rot="3600000">
              <a:off x="9027420" y="1396312"/>
              <a:ext cx="355309" cy="86615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1" name="四角形: 角を丸くする 240">
              <a:extLst>
                <a:ext uri="{FF2B5EF4-FFF2-40B4-BE49-F238E27FC236}">
                  <a16:creationId xmlns:a16="http://schemas.microsoft.com/office/drawing/2014/main" id="{50D9AF83-92F2-45EC-B704-0BB6C115FEF3}"/>
                </a:ext>
              </a:extLst>
            </p:cNvPr>
            <p:cNvSpPr/>
            <p:nvPr/>
          </p:nvSpPr>
          <p:spPr bwMode="auto">
            <a:xfrm>
              <a:off x="8877516" y="1819235"/>
              <a:ext cx="114270" cy="495055"/>
            </a:xfrm>
            <a:prstGeom prst="roundRect">
              <a:avLst>
                <a:gd name="adj" fmla="val 29366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622F1435-D410-4B06-9BD3-FC50208F356F}"/>
                </a:ext>
              </a:extLst>
            </p:cNvPr>
            <p:cNvSpPr/>
            <p:nvPr/>
          </p:nvSpPr>
          <p:spPr bwMode="auto">
            <a:xfrm>
              <a:off x="8877516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A1126F29-2B50-476B-8BF5-20FC0AE56B72}"/>
                </a:ext>
              </a:extLst>
            </p:cNvPr>
            <p:cNvSpPr/>
            <p:nvPr/>
          </p:nvSpPr>
          <p:spPr bwMode="auto">
            <a:xfrm rot="18900000">
              <a:off x="8015676" y="1651448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5A785882-9AB2-45FE-BF2A-0FFF44168B94}"/>
                </a:ext>
              </a:extLst>
            </p:cNvPr>
            <p:cNvSpPr/>
            <p:nvPr/>
          </p:nvSpPr>
          <p:spPr bwMode="auto">
            <a:xfrm>
              <a:off x="8147700" y="901460"/>
              <a:ext cx="1103738" cy="1412830"/>
            </a:xfrm>
            <a:custGeom>
              <a:avLst/>
              <a:gdLst>
                <a:gd name="connsiteX0" fmla="*/ 336720 w 1103738"/>
                <a:gd name="connsiteY0" fmla="*/ 0 h 1412830"/>
                <a:gd name="connsiteX1" fmla="*/ 418612 w 1103738"/>
                <a:gd name="connsiteY1" fmla="*/ 81892 h 1412830"/>
                <a:gd name="connsiteX2" fmla="*/ 418612 w 1103738"/>
                <a:gd name="connsiteY2" fmla="*/ 135556 h 1412830"/>
                <a:gd name="connsiteX3" fmla="*/ 425961 w 1103738"/>
                <a:gd name="connsiteY3" fmla="*/ 134815 h 1412830"/>
                <a:gd name="connsiteX4" fmla="*/ 497716 w 1103738"/>
                <a:gd name="connsiteY4" fmla="*/ 134815 h 1412830"/>
                <a:gd name="connsiteX5" fmla="*/ 497716 w 1103738"/>
                <a:gd name="connsiteY5" fmla="*/ 81892 h 1412830"/>
                <a:gd name="connsiteX6" fmla="*/ 579608 w 1103738"/>
                <a:gd name="connsiteY6" fmla="*/ 0 h 1412830"/>
                <a:gd name="connsiteX7" fmla="*/ 661500 w 1103738"/>
                <a:gd name="connsiteY7" fmla="*/ 81892 h 1412830"/>
                <a:gd name="connsiteX8" fmla="*/ 661500 w 1103738"/>
                <a:gd name="connsiteY8" fmla="*/ 134815 h 1412830"/>
                <a:gd name="connsiteX9" fmla="*/ 790279 w 1103738"/>
                <a:gd name="connsiteY9" fmla="*/ 134815 h 1412830"/>
                <a:gd name="connsiteX10" fmla="*/ 1103738 w 1103738"/>
                <a:gd name="connsiteY10" fmla="*/ 448274 h 1412830"/>
                <a:gd name="connsiteX11" fmla="*/ 1103738 w 1103738"/>
                <a:gd name="connsiteY11" fmla="*/ 855816 h 1412830"/>
                <a:gd name="connsiteX12" fmla="*/ 1050204 w 1103738"/>
                <a:gd name="connsiteY12" fmla="*/ 1031074 h 1412830"/>
                <a:gd name="connsiteX13" fmla="*/ 1015392 w 1103738"/>
                <a:gd name="connsiteY13" fmla="*/ 1073267 h 1412830"/>
                <a:gd name="connsiteX14" fmla="*/ 1015392 w 1103738"/>
                <a:gd name="connsiteY14" fmla="*/ 1379273 h 1412830"/>
                <a:gd name="connsiteX15" fmla="*/ 981835 w 1103738"/>
                <a:gd name="connsiteY15" fmla="*/ 1412830 h 1412830"/>
                <a:gd name="connsiteX16" fmla="*/ 934679 w 1103738"/>
                <a:gd name="connsiteY16" fmla="*/ 1412830 h 1412830"/>
                <a:gd name="connsiteX17" fmla="*/ 901122 w 1103738"/>
                <a:gd name="connsiteY17" fmla="*/ 1379273 h 1412830"/>
                <a:gd name="connsiteX18" fmla="*/ 901122 w 1103738"/>
                <a:gd name="connsiteY18" fmla="*/ 1148109 h 1412830"/>
                <a:gd name="connsiteX19" fmla="*/ 853452 w 1103738"/>
                <a:gd name="connsiteY19" fmla="*/ 1162907 h 1412830"/>
                <a:gd name="connsiteX20" fmla="*/ 790279 w 1103738"/>
                <a:gd name="connsiteY20" fmla="*/ 1169275 h 1412830"/>
                <a:gd name="connsiteX21" fmla="*/ 596292 w 1103738"/>
                <a:gd name="connsiteY21" fmla="*/ 1169275 h 1412830"/>
                <a:gd name="connsiteX22" fmla="*/ 596292 w 1103738"/>
                <a:gd name="connsiteY22" fmla="*/ 1379273 h 1412830"/>
                <a:gd name="connsiteX23" fmla="*/ 562735 w 1103738"/>
                <a:gd name="connsiteY23" fmla="*/ 1412830 h 1412830"/>
                <a:gd name="connsiteX24" fmla="*/ 515579 w 1103738"/>
                <a:gd name="connsiteY24" fmla="*/ 1412830 h 1412830"/>
                <a:gd name="connsiteX25" fmla="*/ 482022 w 1103738"/>
                <a:gd name="connsiteY25" fmla="*/ 1379273 h 1412830"/>
                <a:gd name="connsiteX26" fmla="*/ 482022 w 1103738"/>
                <a:gd name="connsiteY26" fmla="*/ 1169275 h 1412830"/>
                <a:gd name="connsiteX27" fmla="*/ 425961 w 1103738"/>
                <a:gd name="connsiteY27" fmla="*/ 1169275 h 1412830"/>
                <a:gd name="connsiteX28" fmla="*/ 413127 w 1103738"/>
                <a:gd name="connsiteY28" fmla="*/ 1167981 h 1412830"/>
                <a:gd name="connsiteX29" fmla="*/ 413127 w 1103738"/>
                <a:gd name="connsiteY29" fmla="*/ 1379273 h 1412830"/>
                <a:gd name="connsiteX30" fmla="*/ 379570 w 1103738"/>
                <a:gd name="connsiteY30" fmla="*/ 1412830 h 1412830"/>
                <a:gd name="connsiteX31" fmla="*/ 332414 w 1103738"/>
                <a:gd name="connsiteY31" fmla="*/ 1412830 h 1412830"/>
                <a:gd name="connsiteX32" fmla="*/ 298857 w 1103738"/>
                <a:gd name="connsiteY32" fmla="*/ 1379273 h 1412830"/>
                <a:gd name="connsiteX33" fmla="*/ 298857 w 1103738"/>
                <a:gd name="connsiteY33" fmla="*/ 1169274 h 1412830"/>
                <a:gd name="connsiteX34" fmla="*/ 145959 w 1103738"/>
                <a:gd name="connsiteY34" fmla="*/ 1169274 h 1412830"/>
                <a:gd name="connsiteX35" fmla="*/ 0 w 1103738"/>
                <a:gd name="connsiteY35" fmla="*/ 1023315 h 1412830"/>
                <a:gd name="connsiteX36" fmla="*/ 0 w 1103738"/>
                <a:gd name="connsiteY36" fmla="*/ 820408 h 1412830"/>
                <a:gd name="connsiteX37" fmla="*/ 89145 w 1103738"/>
                <a:gd name="connsiteY37" fmla="*/ 685919 h 1412830"/>
                <a:gd name="connsiteX38" fmla="*/ 112502 w 1103738"/>
                <a:gd name="connsiteY38" fmla="*/ 681204 h 1412830"/>
                <a:gd name="connsiteX39" fmla="*/ 112502 w 1103738"/>
                <a:gd name="connsiteY39" fmla="*/ 448274 h 1412830"/>
                <a:gd name="connsiteX40" fmla="*/ 250703 w 1103738"/>
                <a:gd name="connsiteY40" fmla="*/ 188349 h 1412830"/>
                <a:gd name="connsiteX41" fmla="*/ 254828 w 1103738"/>
                <a:gd name="connsiteY41" fmla="*/ 186110 h 1412830"/>
                <a:gd name="connsiteX42" fmla="*/ 254828 w 1103738"/>
                <a:gd name="connsiteY42" fmla="*/ 81892 h 1412830"/>
                <a:gd name="connsiteX43" fmla="*/ 336720 w 1103738"/>
                <a:gd name="connsiteY43" fmla="*/ 0 h 1412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103738" h="1412830">
                  <a:moveTo>
                    <a:pt x="336720" y="0"/>
                  </a:moveTo>
                  <a:cubicBezTo>
                    <a:pt x="381948" y="0"/>
                    <a:pt x="418612" y="36664"/>
                    <a:pt x="418612" y="81892"/>
                  </a:cubicBezTo>
                  <a:lnTo>
                    <a:pt x="418612" y="135556"/>
                  </a:lnTo>
                  <a:lnTo>
                    <a:pt x="425961" y="134815"/>
                  </a:lnTo>
                  <a:lnTo>
                    <a:pt x="497716" y="134815"/>
                  </a:lnTo>
                  <a:lnTo>
                    <a:pt x="497716" y="81892"/>
                  </a:lnTo>
                  <a:cubicBezTo>
                    <a:pt x="497716" y="36664"/>
                    <a:pt x="534380" y="0"/>
                    <a:pt x="579608" y="0"/>
                  </a:cubicBezTo>
                  <a:cubicBezTo>
                    <a:pt x="624836" y="0"/>
                    <a:pt x="661500" y="36664"/>
                    <a:pt x="661500" y="81892"/>
                  </a:cubicBezTo>
                  <a:lnTo>
                    <a:pt x="661500" y="134815"/>
                  </a:lnTo>
                  <a:lnTo>
                    <a:pt x="790279" y="134815"/>
                  </a:lnTo>
                  <a:cubicBezTo>
                    <a:pt x="963398" y="134815"/>
                    <a:pt x="1103738" y="275155"/>
                    <a:pt x="1103738" y="448274"/>
                  </a:cubicBezTo>
                  <a:lnTo>
                    <a:pt x="1103738" y="855816"/>
                  </a:lnTo>
                  <a:cubicBezTo>
                    <a:pt x="1103738" y="920736"/>
                    <a:pt x="1084003" y="981046"/>
                    <a:pt x="1050204" y="1031074"/>
                  </a:cubicBezTo>
                  <a:lnTo>
                    <a:pt x="1015392" y="1073267"/>
                  </a:lnTo>
                  <a:lnTo>
                    <a:pt x="1015392" y="1379273"/>
                  </a:lnTo>
                  <a:cubicBezTo>
                    <a:pt x="1015392" y="1397806"/>
                    <a:pt x="1000368" y="1412830"/>
                    <a:pt x="981835" y="1412830"/>
                  </a:cubicBezTo>
                  <a:lnTo>
                    <a:pt x="934679" y="1412830"/>
                  </a:lnTo>
                  <a:cubicBezTo>
                    <a:pt x="916146" y="1412830"/>
                    <a:pt x="901122" y="1397806"/>
                    <a:pt x="901122" y="1379273"/>
                  </a:cubicBezTo>
                  <a:lnTo>
                    <a:pt x="901122" y="1148109"/>
                  </a:lnTo>
                  <a:lnTo>
                    <a:pt x="853452" y="1162907"/>
                  </a:lnTo>
                  <a:cubicBezTo>
                    <a:pt x="833047" y="1167082"/>
                    <a:pt x="811919" y="1169275"/>
                    <a:pt x="790279" y="1169275"/>
                  </a:cubicBezTo>
                  <a:lnTo>
                    <a:pt x="596292" y="1169275"/>
                  </a:lnTo>
                  <a:lnTo>
                    <a:pt x="596292" y="1379273"/>
                  </a:lnTo>
                  <a:cubicBezTo>
                    <a:pt x="596292" y="1397806"/>
                    <a:pt x="581268" y="1412830"/>
                    <a:pt x="562735" y="1412830"/>
                  </a:cubicBezTo>
                  <a:lnTo>
                    <a:pt x="515579" y="1412830"/>
                  </a:lnTo>
                  <a:cubicBezTo>
                    <a:pt x="497046" y="1412830"/>
                    <a:pt x="482022" y="1397806"/>
                    <a:pt x="482022" y="1379273"/>
                  </a:cubicBezTo>
                  <a:lnTo>
                    <a:pt x="482022" y="1169275"/>
                  </a:lnTo>
                  <a:lnTo>
                    <a:pt x="425961" y="1169275"/>
                  </a:lnTo>
                  <a:lnTo>
                    <a:pt x="413127" y="1167981"/>
                  </a:lnTo>
                  <a:lnTo>
                    <a:pt x="413127" y="1379273"/>
                  </a:lnTo>
                  <a:cubicBezTo>
                    <a:pt x="413127" y="1397806"/>
                    <a:pt x="398103" y="1412830"/>
                    <a:pt x="379570" y="1412830"/>
                  </a:cubicBezTo>
                  <a:lnTo>
                    <a:pt x="332414" y="1412830"/>
                  </a:lnTo>
                  <a:cubicBezTo>
                    <a:pt x="313881" y="1412830"/>
                    <a:pt x="298857" y="1397806"/>
                    <a:pt x="298857" y="1379273"/>
                  </a:cubicBezTo>
                  <a:lnTo>
                    <a:pt x="298857" y="1169274"/>
                  </a:lnTo>
                  <a:lnTo>
                    <a:pt x="145959" y="1169274"/>
                  </a:lnTo>
                  <a:cubicBezTo>
                    <a:pt x="65348" y="1169274"/>
                    <a:pt x="0" y="1103926"/>
                    <a:pt x="0" y="1023315"/>
                  </a:cubicBezTo>
                  <a:lnTo>
                    <a:pt x="0" y="820408"/>
                  </a:lnTo>
                  <a:cubicBezTo>
                    <a:pt x="0" y="759950"/>
                    <a:pt x="36759" y="708077"/>
                    <a:pt x="89145" y="685919"/>
                  </a:cubicBezTo>
                  <a:lnTo>
                    <a:pt x="112502" y="681204"/>
                  </a:lnTo>
                  <a:lnTo>
                    <a:pt x="112502" y="448274"/>
                  </a:lnTo>
                  <a:cubicBezTo>
                    <a:pt x="112502" y="340075"/>
                    <a:pt x="167322" y="244680"/>
                    <a:pt x="250703" y="188349"/>
                  </a:cubicBezTo>
                  <a:lnTo>
                    <a:pt x="254828" y="186110"/>
                  </a:lnTo>
                  <a:lnTo>
                    <a:pt x="254828" y="81892"/>
                  </a:lnTo>
                  <a:cubicBezTo>
                    <a:pt x="254828" y="36664"/>
                    <a:pt x="291492" y="0"/>
                    <a:pt x="336720" y="0"/>
                  </a:cubicBezTo>
                  <a:close/>
                </a:path>
              </a:pathLst>
            </a:custGeom>
            <a:pattFill prst="lgConfetti">
              <a:fgClr>
                <a:srgbClr val="CC66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6E341700-4494-4999-A9E3-F3959BC0CF00}"/>
                </a:ext>
              </a:extLst>
            </p:cNvPr>
            <p:cNvSpPr/>
            <p:nvPr/>
          </p:nvSpPr>
          <p:spPr bwMode="auto">
            <a:xfrm>
              <a:off x="9048822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DBF32E15-ED26-44DA-A31F-B0733C663EA9}"/>
                </a:ext>
              </a:extLst>
            </p:cNvPr>
            <p:cNvSpPr/>
            <p:nvPr/>
          </p:nvSpPr>
          <p:spPr bwMode="auto">
            <a:xfrm>
              <a:off x="8446557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A6AF59B3-79E1-4997-A131-7B9AF22D4CE7}"/>
                </a:ext>
              </a:extLst>
            </p:cNvPr>
            <p:cNvSpPr/>
            <p:nvPr/>
          </p:nvSpPr>
          <p:spPr bwMode="auto">
            <a:xfrm>
              <a:off x="8629722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8" name="四角形: 角を丸くする 247">
              <a:extLst>
                <a:ext uri="{FF2B5EF4-FFF2-40B4-BE49-F238E27FC236}">
                  <a16:creationId xmlns:a16="http://schemas.microsoft.com/office/drawing/2014/main" id="{D4E88F10-B35C-42CE-AACE-B81581D3D8CA}"/>
                </a:ext>
              </a:extLst>
            </p:cNvPr>
            <p:cNvSpPr/>
            <p:nvPr/>
          </p:nvSpPr>
          <p:spPr bwMode="auto">
            <a:xfrm>
              <a:off x="8235024" y="184636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9" name="四角形: 角を丸くする 248">
              <a:extLst>
                <a:ext uri="{FF2B5EF4-FFF2-40B4-BE49-F238E27FC236}">
                  <a16:creationId xmlns:a16="http://schemas.microsoft.com/office/drawing/2014/main" id="{440849FC-89D1-4FB8-811B-710F9B866036}"/>
                </a:ext>
              </a:extLst>
            </p:cNvPr>
            <p:cNvSpPr/>
            <p:nvPr/>
          </p:nvSpPr>
          <p:spPr bwMode="auto">
            <a:xfrm>
              <a:off x="8353098" y="184636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FB6542CB-39F9-480E-9D7F-0B6D4859AE6C}"/>
                </a:ext>
              </a:extLst>
            </p:cNvPr>
            <p:cNvSpPr/>
            <p:nvPr/>
          </p:nvSpPr>
          <p:spPr bwMode="auto">
            <a:xfrm rot="18900000">
              <a:off x="8355400" y="1651448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1" name="四角形: 角を丸くする 250">
              <a:extLst>
                <a:ext uri="{FF2B5EF4-FFF2-40B4-BE49-F238E27FC236}">
                  <a16:creationId xmlns:a16="http://schemas.microsoft.com/office/drawing/2014/main" id="{26ED15E3-B31C-41DB-AD39-49EE314F56FF}"/>
                </a:ext>
              </a:extLst>
            </p:cNvPr>
            <p:cNvSpPr/>
            <p:nvPr/>
          </p:nvSpPr>
          <p:spPr bwMode="auto">
            <a:xfrm>
              <a:off x="8344195" y="1328908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2" name="四角形: 角を丸くする 251">
              <a:extLst>
                <a:ext uri="{FF2B5EF4-FFF2-40B4-BE49-F238E27FC236}">
                  <a16:creationId xmlns:a16="http://schemas.microsoft.com/office/drawing/2014/main" id="{D0CAD2EB-2AFF-48B0-997F-CE0C42CBA9C7}"/>
                </a:ext>
              </a:extLst>
            </p:cNvPr>
            <p:cNvSpPr/>
            <p:nvPr/>
          </p:nvSpPr>
          <p:spPr bwMode="auto">
            <a:xfrm>
              <a:off x="8515645" y="1328908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53" name="グループ化 252">
            <a:extLst>
              <a:ext uri="{FF2B5EF4-FFF2-40B4-BE49-F238E27FC236}">
                <a16:creationId xmlns:a16="http://schemas.microsoft.com/office/drawing/2014/main" id="{1FA8CD75-B750-438C-9D38-4E935063AF40}"/>
              </a:ext>
            </a:extLst>
          </p:cNvPr>
          <p:cNvGrpSpPr/>
          <p:nvPr/>
        </p:nvGrpSpPr>
        <p:grpSpPr>
          <a:xfrm>
            <a:off x="6280800" y="901460"/>
            <a:ext cx="1103738" cy="1439960"/>
            <a:chOff x="6280800" y="901460"/>
            <a:chExt cx="1103738" cy="1439960"/>
          </a:xfrm>
        </p:grpSpPr>
        <p:sp>
          <p:nvSpPr>
            <p:cNvPr id="254" name="四角形: 角を丸くする 253">
              <a:extLst>
                <a:ext uri="{FF2B5EF4-FFF2-40B4-BE49-F238E27FC236}">
                  <a16:creationId xmlns:a16="http://schemas.microsoft.com/office/drawing/2014/main" id="{7D046DA2-9ED7-442B-A845-E471F80FAC26}"/>
                </a:ext>
              </a:extLst>
            </p:cNvPr>
            <p:cNvSpPr/>
            <p:nvPr/>
          </p:nvSpPr>
          <p:spPr bwMode="auto">
            <a:xfrm>
              <a:off x="6762822" y="1819235"/>
              <a:ext cx="114270" cy="495055"/>
            </a:xfrm>
            <a:prstGeom prst="roundRect">
              <a:avLst>
                <a:gd name="adj" fmla="val 29366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5" name="四角形: 角を丸くする 254">
              <a:extLst>
                <a:ext uri="{FF2B5EF4-FFF2-40B4-BE49-F238E27FC236}">
                  <a16:creationId xmlns:a16="http://schemas.microsoft.com/office/drawing/2014/main" id="{E2E6E46B-200A-474E-A35D-C4EEB8FFE8BC}"/>
                </a:ext>
              </a:extLst>
            </p:cNvPr>
            <p:cNvSpPr/>
            <p:nvPr/>
          </p:nvSpPr>
          <p:spPr bwMode="auto">
            <a:xfrm>
              <a:off x="6535628" y="901460"/>
              <a:ext cx="163784" cy="269630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6" name="四角形: 角を丸くする 255">
              <a:extLst>
                <a:ext uri="{FF2B5EF4-FFF2-40B4-BE49-F238E27FC236}">
                  <a16:creationId xmlns:a16="http://schemas.microsoft.com/office/drawing/2014/main" id="{684AE2F6-666E-47EA-90B6-CF762E6F511D}"/>
                </a:ext>
              </a:extLst>
            </p:cNvPr>
            <p:cNvSpPr/>
            <p:nvPr/>
          </p:nvSpPr>
          <p:spPr bwMode="auto">
            <a:xfrm>
              <a:off x="6778516" y="901460"/>
              <a:ext cx="163784" cy="269630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4A3CBE5C-C3EB-4303-9F5E-91542BA1F867}"/>
                </a:ext>
              </a:extLst>
            </p:cNvPr>
            <p:cNvSpPr/>
            <p:nvPr/>
          </p:nvSpPr>
          <p:spPr bwMode="auto">
            <a:xfrm>
              <a:off x="6280800" y="1036275"/>
              <a:ext cx="1103738" cy="1278015"/>
            </a:xfrm>
            <a:custGeom>
              <a:avLst/>
              <a:gdLst>
                <a:gd name="connsiteX0" fmla="*/ 425961 w 1103738"/>
                <a:gd name="connsiteY0" fmla="*/ 0 h 1278015"/>
                <a:gd name="connsiteX1" fmla="*/ 790279 w 1103738"/>
                <a:gd name="connsiteY1" fmla="*/ 0 h 1278015"/>
                <a:gd name="connsiteX2" fmla="*/ 1103738 w 1103738"/>
                <a:gd name="connsiteY2" fmla="*/ 313459 h 1278015"/>
                <a:gd name="connsiteX3" fmla="*/ 1103738 w 1103738"/>
                <a:gd name="connsiteY3" fmla="*/ 721001 h 1278015"/>
                <a:gd name="connsiteX4" fmla="*/ 1050204 w 1103738"/>
                <a:gd name="connsiteY4" fmla="*/ 896259 h 1278015"/>
                <a:gd name="connsiteX5" fmla="*/ 1015392 w 1103738"/>
                <a:gd name="connsiteY5" fmla="*/ 938452 h 1278015"/>
                <a:gd name="connsiteX6" fmla="*/ 1015392 w 1103738"/>
                <a:gd name="connsiteY6" fmla="*/ 1244458 h 1278015"/>
                <a:gd name="connsiteX7" fmla="*/ 981835 w 1103738"/>
                <a:gd name="connsiteY7" fmla="*/ 1278015 h 1278015"/>
                <a:gd name="connsiteX8" fmla="*/ 934679 w 1103738"/>
                <a:gd name="connsiteY8" fmla="*/ 1278015 h 1278015"/>
                <a:gd name="connsiteX9" fmla="*/ 901122 w 1103738"/>
                <a:gd name="connsiteY9" fmla="*/ 1244458 h 1278015"/>
                <a:gd name="connsiteX10" fmla="*/ 901122 w 1103738"/>
                <a:gd name="connsiteY10" fmla="*/ 1013294 h 1278015"/>
                <a:gd name="connsiteX11" fmla="*/ 853452 w 1103738"/>
                <a:gd name="connsiteY11" fmla="*/ 1028092 h 1278015"/>
                <a:gd name="connsiteX12" fmla="*/ 844086 w 1103738"/>
                <a:gd name="connsiteY12" fmla="*/ 1029036 h 1278015"/>
                <a:gd name="connsiteX13" fmla="*/ 844086 w 1103738"/>
                <a:gd name="connsiteY13" fmla="*/ 1244458 h 1278015"/>
                <a:gd name="connsiteX14" fmla="*/ 810529 w 1103738"/>
                <a:gd name="connsiteY14" fmla="*/ 1278015 h 1278015"/>
                <a:gd name="connsiteX15" fmla="*/ 763373 w 1103738"/>
                <a:gd name="connsiteY15" fmla="*/ 1278015 h 1278015"/>
                <a:gd name="connsiteX16" fmla="*/ 729816 w 1103738"/>
                <a:gd name="connsiteY16" fmla="*/ 1244458 h 1278015"/>
                <a:gd name="connsiteX17" fmla="*/ 729816 w 1103738"/>
                <a:gd name="connsiteY17" fmla="*/ 1034460 h 1278015"/>
                <a:gd name="connsiteX18" fmla="*/ 425961 w 1103738"/>
                <a:gd name="connsiteY18" fmla="*/ 1034460 h 1278015"/>
                <a:gd name="connsiteX19" fmla="*/ 413127 w 1103738"/>
                <a:gd name="connsiteY19" fmla="*/ 1033166 h 1278015"/>
                <a:gd name="connsiteX20" fmla="*/ 413127 w 1103738"/>
                <a:gd name="connsiteY20" fmla="*/ 1244458 h 1278015"/>
                <a:gd name="connsiteX21" fmla="*/ 379570 w 1103738"/>
                <a:gd name="connsiteY21" fmla="*/ 1278015 h 1278015"/>
                <a:gd name="connsiteX22" fmla="*/ 332414 w 1103738"/>
                <a:gd name="connsiteY22" fmla="*/ 1278015 h 1278015"/>
                <a:gd name="connsiteX23" fmla="*/ 298857 w 1103738"/>
                <a:gd name="connsiteY23" fmla="*/ 1244458 h 1278015"/>
                <a:gd name="connsiteX24" fmla="*/ 298857 w 1103738"/>
                <a:gd name="connsiteY24" fmla="*/ 1034459 h 1278015"/>
                <a:gd name="connsiteX25" fmla="*/ 145959 w 1103738"/>
                <a:gd name="connsiteY25" fmla="*/ 1034459 h 1278015"/>
                <a:gd name="connsiteX26" fmla="*/ 0 w 1103738"/>
                <a:gd name="connsiteY26" fmla="*/ 888500 h 1278015"/>
                <a:gd name="connsiteX27" fmla="*/ 0 w 1103738"/>
                <a:gd name="connsiteY27" fmla="*/ 685593 h 1278015"/>
                <a:gd name="connsiteX28" fmla="*/ 89145 w 1103738"/>
                <a:gd name="connsiteY28" fmla="*/ 551104 h 1278015"/>
                <a:gd name="connsiteX29" fmla="*/ 112502 w 1103738"/>
                <a:gd name="connsiteY29" fmla="*/ 546389 h 1278015"/>
                <a:gd name="connsiteX30" fmla="*/ 112502 w 1103738"/>
                <a:gd name="connsiteY30" fmla="*/ 313459 h 1278015"/>
                <a:gd name="connsiteX31" fmla="*/ 425961 w 1103738"/>
                <a:gd name="connsiteY31" fmla="*/ 0 h 1278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103738" h="1278015">
                  <a:moveTo>
                    <a:pt x="425961" y="0"/>
                  </a:moveTo>
                  <a:lnTo>
                    <a:pt x="790279" y="0"/>
                  </a:lnTo>
                  <a:cubicBezTo>
                    <a:pt x="963398" y="0"/>
                    <a:pt x="1103738" y="140340"/>
                    <a:pt x="1103738" y="313459"/>
                  </a:cubicBezTo>
                  <a:lnTo>
                    <a:pt x="1103738" y="721001"/>
                  </a:lnTo>
                  <a:cubicBezTo>
                    <a:pt x="1103738" y="785921"/>
                    <a:pt x="1084003" y="846231"/>
                    <a:pt x="1050204" y="896259"/>
                  </a:cubicBezTo>
                  <a:lnTo>
                    <a:pt x="1015392" y="938452"/>
                  </a:lnTo>
                  <a:lnTo>
                    <a:pt x="1015392" y="1244458"/>
                  </a:lnTo>
                  <a:cubicBezTo>
                    <a:pt x="1015392" y="1262991"/>
                    <a:pt x="1000368" y="1278015"/>
                    <a:pt x="981835" y="1278015"/>
                  </a:cubicBezTo>
                  <a:lnTo>
                    <a:pt x="934679" y="1278015"/>
                  </a:lnTo>
                  <a:cubicBezTo>
                    <a:pt x="916146" y="1278015"/>
                    <a:pt x="901122" y="1262991"/>
                    <a:pt x="901122" y="1244458"/>
                  </a:cubicBezTo>
                  <a:lnTo>
                    <a:pt x="901122" y="1013294"/>
                  </a:lnTo>
                  <a:lnTo>
                    <a:pt x="853452" y="1028092"/>
                  </a:lnTo>
                  <a:lnTo>
                    <a:pt x="844086" y="1029036"/>
                  </a:lnTo>
                  <a:lnTo>
                    <a:pt x="844086" y="1244458"/>
                  </a:lnTo>
                  <a:cubicBezTo>
                    <a:pt x="844086" y="1262991"/>
                    <a:pt x="829062" y="1278015"/>
                    <a:pt x="810529" y="1278015"/>
                  </a:cubicBezTo>
                  <a:lnTo>
                    <a:pt x="763373" y="1278015"/>
                  </a:lnTo>
                  <a:cubicBezTo>
                    <a:pt x="744840" y="1278015"/>
                    <a:pt x="729816" y="1262991"/>
                    <a:pt x="729816" y="1244458"/>
                  </a:cubicBezTo>
                  <a:lnTo>
                    <a:pt x="729816" y="1034460"/>
                  </a:lnTo>
                  <a:lnTo>
                    <a:pt x="425961" y="1034460"/>
                  </a:lnTo>
                  <a:lnTo>
                    <a:pt x="413127" y="1033166"/>
                  </a:lnTo>
                  <a:lnTo>
                    <a:pt x="413127" y="1244458"/>
                  </a:lnTo>
                  <a:cubicBezTo>
                    <a:pt x="413127" y="1262991"/>
                    <a:pt x="398103" y="1278015"/>
                    <a:pt x="379570" y="1278015"/>
                  </a:cubicBezTo>
                  <a:lnTo>
                    <a:pt x="332414" y="1278015"/>
                  </a:lnTo>
                  <a:cubicBezTo>
                    <a:pt x="313881" y="1278015"/>
                    <a:pt x="298857" y="1262991"/>
                    <a:pt x="298857" y="1244458"/>
                  </a:cubicBezTo>
                  <a:lnTo>
                    <a:pt x="298857" y="1034459"/>
                  </a:lnTo>
                  <a:lnTo>
                    <a:pt x="145959" y="1034459"/>
                  </a:lnTo>
                  <a:cubicBezTo>
                    <a:pt x="65348" y="1034459"/>
                    <a:pt x="0" y="969111"/>
                    <a:pt x="0" y="888500"/>
                  </a:cubicBezTo>
                  <a:lnTo>
                    <a:pt x="0" y="685593"/>
                  </a:lnTo>
                  <a:cubicBezTo>
                    <a:pt x="0" y="625135"/>
                    <a:pt x="36759" y="573262"/>
                    <a:pt x="89145" y="551104"/>
                  </a:cubicBezTo>
                  <a:lnTo>
                    <a:pt x="112502" y="546389"/>
                  </a:lnTo>
                  <a:lnTo>
                    <a:pt x="112502" y="313459"/>
                  </a:lnTo>
                  <a:cubicBezTo>
                    <a:pt x="112502" y="140340"/>
                    <a:pt x="252842" y="0"/>
                    <a:pt x="425961" y="0"/>
                  </a:cubicBezTo>
                  <a:close/>
                </a:path>
              </a:pathLst>
            </a:custGeom>
            <a:pattFill prst="lgConfetti">
              <a:fgClr>
                <a:srgbClr val="CC66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FAF960CA-0270-471E-83F2-409EC1665AB0}"/>
                </a:ext>
              </a:extLst>
            </p:cNvPr>
            <p:cNvSpPr/>
            <p:nvPr/>
          </p:nvSpPr>
          <p:spPr bwMode="auto">
            <a:xfrm rot="18900000">
              <a:off x="6316904" y="1651449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FA866C4E-DD16-4A1E-8ED1-526E8C77C804}"/>
                </a:ext>
              </a:extLst>
            </p:cNvPr>
            <p:cNvSpPr/>
            <p:nvPr/>
          </p:nvSpPr>
          <p:spPr bwMode="auto">
            <a:xfrm>
              <a:off x="6579657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970AA1BA-9FF2-493A-AF80-CB3132F659D3}"/>
                </a:ext>
              </a:extLst>
            </p:cNvPr>
            <p:cNvSpPr/>
            <p:nvPr/>
          </p:nvSpPr>
          <p:spPr bwMode="auto">
            <a:xfrm>
              <a:off x="6762822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1F6AA68B-E1DB-46CD-8001-8408A0972B0C}"/>
                </a:ext>
              </a:extLst>
            </p:cNvPr>
            <p:cNvSpPr/>
            <p:nvPr/>
          </p:nvSpPr>
          <p:spPr bwMode="auto">
            <a:xfrm>
              <a:off x="7010616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061497A6-A37D-41DD-B297-22D9D7BA55F9}"/>
                </a:ext>
              </a:extLst>
            </p:cNvPr>
            <p:cNvSpPr/>
            <p:nvPr/>
          </p:nvSpPr>
          <p:spPr bwMode="auto">
            <a:xfrm>
              <a:off x="7181922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3" name="四角形: 角を丸くする 407">
              <a:extLst>
                <a:ext uri="{FF2B5EF4-FFF2-40B4-BE49-F238E27FC236}">
                  <a16:creationId xmlns:a16="http://schemas.microsoft.com/office/drawing/2014/main" id="{9A88B501-20CA-44B0-AD3C-785C95FED415}"/>
                </a:ext>
              </a:extLst>
            </p:cNvPr>
            <p:cNvSpPr/>
            <p:nvPr/>
          </p:nvSpPr>
          <p:spPr bwMode="auto">
            <a:xfrm rot="3600000">
              <a:off x="7093882" y="1415067"/>
              <a:ext cx="312002" cy="86616"/>
            </a:xfrm>
            <a:custGeom>
              <a:avLst/>
              <a:gdLst>
                <a:gd name="connsiteX0" fmla="*/ 0 w 355309"/>
                <a:gd name="connsiteY0" fmla="*/ 43308 h 86615"/>
                <a:gd name="connsiteX1" fmla="*/ 43308 w 355309"/>
                <a:gd name="connsiteY1" fmla="*/ 0 h 86615"/>
                <a:gd name="connsiteX2" fmla="*/ 312002 w 355309"/>
                <a:gd name="connsiteY2" fmla="*/ 0 h 86615"/>
                <a:gd name="connsiteX3" fmla="*/ 355310 w 355309"/>
                <a:gd name="connsiteY3" fmla="*/ 43308 h 86615"/>
                <a:gd name="connsiteX4" fmla="*/ 355309 w 355309"/>
                <a:gd name="connsiteY4" fmla="*/ 43308 h 86615"/>
                <a:gd name="connsiteX5" fmla="*/ 312001 w 355309"/>
                <a:gd name="connsiteY5" fmla="*/ 86616 h 86615"/>
                <a:gd name="connsiteX6" fmla="*/ 43308 w 355309"/>
                <a:gd name="connsiteY6" fmla="*/ 86615 h 86615"/>
                <a:gd name="connsiteX7" fmla="*/ 0 w 355309"/>
                <a:gd name="connsiteY7" fmla="*/ 43307 h 86615"/>
                <a:gd name="connsiteX8" fmla="*/ 0 w 355309"/>
                <a:gd name="connsiteY8" fmla="*/ 43308 h 86615"/>
                <a:gd name="connsiteX0" fmla="*/ 0 w 355310"/>
                <a:gd name="connsiteY0" fmla="*/ 43308 h 134748"/>
                <a:gd name="connsiteX1" fmla="*/ 43308 w 355310"/>
                <a:gd name="connsiteY1" fmla="*/ 0 h 134748"/>
                <a:gd name="connsiteX2" fmla="*/ 312002 w 355310"/>
                <a:gd name="connsiteY2" fmla="*/ 0 h 134748"/>
                <a:gd name="connsiteX3" fmla="*/ 355310 w 355310"/>
                <a:gd name="connsiteY3" fmla="*/ 43308 h 134748"/>
                <a:gd name="connsiteX4" fmla="*/ 355309 w 355310"/>
                <a:gd name="connsiteY4" fmla="*/ 43308 h 134748"/>
                <a:gd name="connsiteX5" fmla="*/ 312001 w 355310"/>
                <a:gd name="connsiteY5" fmla="*/ 86616 h 134748"/>
                <a:gd name="connsiteX6" fmla="*/ 43308 w 355310"/>
                <a:gd name="connsiteY6" fmla="*/ 86615 h 134748"/>
                <a:gd name="connsiteX7" fmla="*/ 0 w 355310"/>
                <a:gd name="connsiteY7" fmla="*/ 43307 h 134748"/>
                <a:gd name="connsiteX8" fmla="*/ 91440 w 355310"/>
                <a:gd name="connsiteY8" fmla="*/ 134748 h 134748"/>
                <a:gd name="connsiteX0" fmla="*/ 0 w 355310"/>
                <a:gd name="connsiteY0" fmla="*/ 43308 h 86616"/>
                <a:gd name="connsiteX1" fmla="*/ 43308 w 355310"/>
                <a:gd name="connsiteY1" fmla="*/ 0 h 86616"/>
                <a:gd name="connsiteX2" fmla="*/ 312002 w 355310"/>
                <a:gd name="connsiteY2" fmla="*/ 0 h 86616"/>
                <a:gd name="connsiteX3" fmla="*/ 355310 w 355310"/>
                <a:gd name="connsiteY3" fmla="*/ 43308 h 86616"/>
                <a:gd name="connsiteX4" fmla="*/ 355309 w 355310"/>
                <a:gd name="connsiteY4" fmla="*/ 43308 h 86616"/>
                <a:gd name="connsiteX5" fmla="*/ 312001 w 355310"/>
                <a:gd name="connsiteY5" fmla="*/ 86616 h 86616"/>
                <a:gd name="connsiteX6" fmla="*/ 43308 w 355310"/>
                <a:gd name="connsiteY6" fmla="*/ 86615 h 86616"/>
                <a:gd name="connsiteX7" fmla="*/ 0 w 355310"/>
                <a:gd name="connsiteY7" fmla="*/ 43307 h 86616"/>
                <a:gd name="connsiteX0" fmla="*/ 0 w 355310"/>
                <a:gd name="connsiteY0" fmla="*/ 43308 h 86616"/>
                <a:gd name="connsiteX1" fmla="*/ 43308 w 355310"/>
                <a:gd name="connsiteY1" fmla="*/ 0 h 86616"/>
                <a:gd name="connsiteX2" fmla="*/ 312002 w 355310"/>
                <a:gd name="connsiteY2" fmla="*/ 0 h 86616"/>
                <a:gd name="connsiteX3" fmla="*/ 355310 w 355310"/>
                <a:gd name="connsiteY3" fmla="*/ 43308 h 86616"/>
                <a:gd name="connsiteX4" fmla="*/ 355309 w 355310"/>
                <a:gd name="connsiteY4" fmla="*/ 43308 h 86616"/>
                <a:gd name="connsiteX5" fmla="*/ 312001 w 355310"/>
                <a:gd name="connsiteY5" fmla="*/ 86616 h 86616"/>
                <a:gd name="connsiteX6" fmla="*/ 43308 w 355310"/>
                <a:gd name="connsiteY6" fmla="*/ 86615 h 86616"/>
                <a:gd name="connsiteX0" fmla="*/ 0 w 312002"/>
                <a:gd name="connsiteY0" fmla="*/ 0 h 86616"/>
                <a:gd name="connsiteX1" fmla="*/ 268694 w 312002"/>
                <a:gd name="connsiteY1" fmla="*/ 0 h 86616"/>
                <a:gd name="connsiteX2" fmla="*/ 312002 w 312002"/>
                <a:gd name="connsiteY2" fmla="*/ 43308 h 86616"/>
                <a:gd name="connsiteX3" fmla="*/ 312001 w 312002"/>
                <a:gd name="connsiteY3" fmla="*/ 43308 h 86616"/>
                <a:gd name="connsiteX4" fmla="*/ 268693 w 312002"/>
                <a:gd name="connsiteY4" fmla="*/ 86616 h 86616"/>
                <a:gd name="connsiteX5" fmla="*/ 0 w 312002"/>
                <a:gd name="connsiteY5" fmla="*/ 86615 h 86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2002" h="86616">
                  <a:moveTo>
                    <a:pt x="0" y="0"/>
                  </a:moveTo>
                  <a:lnTo>
                    <a:pt x="268694" y="0"/>
                  </a:lnTo>
                  <a:cubicBezTo>
                    <a:pt x="292612" y="0"/>
                    <a:pt x="312002" y="19390"/>
                    <a:pt x="312002" y="43308"/>
                  </a:cubicBezTo>
                  <a:lnTo>
                    <a:pt x="312001" y="43308"/>
                  </a:lnTo>
                  <a:cubicBezTo>
                    <a:pt x="312001" y="67226"/>
                    <a:pt x="292611" y="86616"/>
                    <a:pt x="268693" y="86616"/>
                  </a:cubicBezTo>
                  <a:lnTo>
                    <a:pt x="0" y="86615"/>
                  </a:lnTo>
                </a:path>
              </a:pathLst>
            </a:cu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4496E1F0-8631-4345-B8DD-68ABC5BFF924}"/>
              </a:ext>
            </a:extLst>
          </p:cNvPr>
          <p:cNvGrpSpPr/>
          <p:nvPr/>
        </p:nvGrpSpPr>
        <p:grpSpPr>
          <a:xfrm>
            <a:off x="2279511" y="901460"/>
            <a:ext cx="1789105" cy="1416803"/>
            <a:chOff x="2279511" y="901460"/>
            <a:chExt cx="1789105" cy="1416803"/>
          </a:xfrm>
        </p:grpSpPr>
        <p:sp>
          <p:nvSpPr>
            <p:cNvPr id="265" name="四角形: 角を丸くする 264">
              <a:extLst>
                <a:ext uri="{FF2B5EF4-FFF2-40B4-BE49-F238E27FC236}">
                  <a16:creationId xmlns:a16="http://schemas.microsoft.com/office/drawing/2014/main" id="{9171752E-F1E3-46B3-8FBD-9775391E4338}"/>
                </a:ext>
              </a:extLst>
            </p:cNvPr>
            <p:cNvSpPr/>
            <p:nvPr/>
          </p:nvSpPr>
          <p:spPr bwMode="auto">
            <a:xfrm rot="20700000">
              <a:off x="3713307" y="1396315"/>
              <a:ext cx="355309" cy="86615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6" name="月 265">
              <a:extLst>
                <a:ext uri="{FF2B5EF4-FFF2-40B4-BE49-F238E27FC236}">
                  <a16:creationId xmlns:a16="http://schemas.microsoft.com/office/drawing/2014/main" id="{9900C762-FF3F-4049-A9E1-963E6444914F}"/>
                </a:ext>
              </a:extLst>
            </p:cNvPr>
            <p:cNvSpPr/>
            <p:nvPr/>
          </p:nvSpPr>
          <p:spPr bwMode="auto">
            <a:xfrm rot="18900000">
              <a:off x="2279511" y="1633987"/>
              <a:ext cx="208481" cy="416961"/>
            </a:xfrm>
            <a:prstGeom prst="moon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7" name="四角形: 角を丸くする 266">
              <a:extLst>
                <a:ext uri="{FF2B5EF4-FFF2-40B4-BE49-F238E27FC236}">
                  <a16:creationId xmlns:a16="http://schemas.microsoft.com/office/drawing/2014/main" id="{E5CECCC1-A278-47AD-9D3A-7FA2D651F505}"/>
                </a:ext>
              </a:extLst>
            </p:cNvPr>
            <p:cNvSpPr/>
            <p:nvPr/>
          </p:nvSpPr>
          <p:spPr bwMode="auto">
            <a:xfrm rot="1800000">
              <a:off x="2746822" y="901460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8" name="四角形: 角を丸くする 267">
              <a:extLst>
                <a:ext uri="{FF2B5EF4-FFF2-40B4-BE49-F238E27FC236}">
                  <a16:creationId xmlns:a16="http://schemas.microsoft.com/office/drawing/2014/main" id="{65CC3FD1-8BA5-45C0-A217-A942FDC25CA8}"/>
                </a:ext>
              </a:extLst>
            </p:cNvPr>
            <p:cNvSpPr/>
            <p:nvPr/>
          </p:nvSpPr>
          <p:spPr bwMode="auto">
            <a:xfrm rot="18900000">
              <a:off x="3412800" y="1823208"/>
              <a:ext cx="114270" cy="495055"/>
            </a:xfrm>
            <a:prstGeom prst="roundRect">
              <a:avLst>
                <a:gd name="adj" fmla="val 29366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C6888493-CC1D-4B8B-9E91-B77A44761C7D}"/>
                </a:ext>
              </a:extLst>
            </p:cNvPr>
            <p:cNvSpPr/>
            <p:nvPr/>
          </p:nvSpPr>
          <p:spPr bwMode="auto">
            <a:xfrm rot="18900000">
              <a:off x="3569967" y="2175512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021421D6-35B7-496C-86FE-1CDA2461FD2A}"/>
                </a:ext>
              </a:extLst>
            </p:cNvPr>
            <p:cNvSpPr/>
            <p:nvPr/>
          </p:nvSpPr>
          <p:spPr bwMode="auto">
            <a:xfrm>
              <a:off x="2358426" y="908537"/>
              <a:ext cx="1533554" cy="1363727"/>
            </a:xfrm>
            <a:custGeom>
              <a:avLst/>
              <a:gdLst>
                <a:gd name="connsiteX0" fmla="*/ 756664 w 1533554"/>
                <a:gd name="connsiteY0" fmla="*/ 620 h 1363727"/>
                <a:gd name="connsiteX1" fmla="*/ 787488 w 1533554"/>
                <a:gd name="connsiteY1" fmla="*/ 10985 h 1363727"/>
                <a:gd name="connsiteX2" fmla="*/ 817462 w 1533554"/>
                <a:gd name="connsiteY2" fmla="*/ 122851 h 1363727"/>
                <a:gd name="connsiteX3" fmla="*/ 814641 w 1533554"/>
                <a:gd name="connsiteY3" fmla="*/ 127738 h 1363727"/>
                <a:gd name="connsiteX4" fmla="*/ 1357648 w 1533554"/>
                <a:gd name="connsiteY4" fmla="*/ 127738 h 1363727"/>
                <a:gd name="connsiteX5" fmla="*/ 1530171 w 1533554"/>
                <a:gd name="connsiteY5" fmla="*/ 300261 h 1363727"/>
                <a:gd name="connsiteX6" fmla="*/ 1530171 w 1533554"/>
                <a:gd name="connsiteY6" fmla="*/ 990330 h 1363727"/>
                <a:gd name="connsiteX7" fmla="*/ 1424802 w 1533554"/>
                <a:gd name="connsiteY7" fmla="*/ 1149295 h 1363727"/>
                <a:gd name="connsiteX8" fmla="*/ 1404102 w 1533554"/>
                <a:gd name="connsiteY8" fmla="*/ 1153474 h 1363727"/>
                <a:gd name="connsiteX9" fmla="*/ 1523726 w 1533554"/>
                <a:gd name="connsiteY9" fmla="*/ 1273098 h 1363727"/>
                <a:gd name="connsiteX10" fmla="*/ 1523726 w 1533554"/>
                <a:gd name="connsiteY10" fmla="*/ 1320555 h 1363727"/>
                <a:gd name="connsiteX11" fmla="*/ 1490381 w 1533554"/>
                <a:gd name="connsiteY11" fmla="*/ 1353899 h 1363727"/>
                <a:gd name="connsiteX12" fmla="*/ 1442925 w 1533554"/>
                <a:gd name="connsiteY12" fmla="*/ 1353899 h 1363727"/>
                <a:gd name="connsiteX13" fmla="*/ 1251879 w 1533554"/>
                <a:gd name="connsiteY13" fmla="*/ 1162853 h 1363727"/>
                <a:gd name="connsiteX14" fmla="*/ 793181 w 1533554"/>
                <a:gd name="connsiteY14" fmla="*/ 1162853 h 1363727"/>
                <a:gd name="connsiteX15" fmla="*/ 602135 w 1533554"/>
                <a:gd name="connsiteY15" fmla="*/ 1353899 h 1363727"/>
                <a:gd name="connsiteX16" fmla="*/ 554678 w 1533554"/>
                <a:gd name="connsiteY16" fmla="*/ 1353899 h 1363727"/>
                <a:gd name="connsiteX17" fmla="*/ 521334 w 1533554"/>
                <a:gd name="connsiteY17" fmla="*/ 1320555 h 1363727"/>
                <a:gd name="connsiteX18" fmla="*/ 521334 w 1533554"/>
                <a:gd name="connsiteY18" fmla="*/ 1273098 h 1363727"/>
                <a:gd name="connsiteX19" fmla="*/ 631579 w 1533554"/>
                <a:gd name="connsiteY19" fmla="*/ 1162853 h 1363727"/>
                <a:gd name="connsiteX20" fmla="*/ 574702 w 1533554"/>
                <a:gd name="connsiteY20" fmla="*/ 1162853 h 1363727"/>
                <a:gd name="connsiteX21" fmla="*/ 572665 w 1533554"/>
                <a:gd name="connsiteY21" fmla="*/ 1162853 h 1363727"/>
                <a:gd name="connsiteX22" fmla="*/ 381619 w 1533554"/>
                <a:gd name="connsiteY22" fmla="*/ 1353899 h 1363727"/>
                <a:gd name="connsiteX23" fmla="*/ 334162 w 1533554"/>
                <a:gd name="connsiteY23" fmla="*/ 1353899 h 1363727"/>
                <a:gd name="connsiteX24" fmla="*/ 300818 w 1533554"/>
                <a:gd name="connsiteY24" fmla="*/ 1320555 h 1363727"/>
                <a:gd name="connsiteX25" fmla="*/ 300818 w 1533554"/>
                <a:gd name="connsiteY25" fmla="*/ 1273098 h 1363727"/>
                <a:gd name="connsiteX26" fmla="*/ 411063 w 1533554"/>
                <a:gd name="connsiteY26" fmla="*/ 1162853 h 1363727"/>
                <a:gd name="connsiteX27" fmla="*/ 145378 w 1533554"/>
                <a:gd name="connsiteY27" fmla="*/ 1162853 h 1363727"/>
                <a:gd name="connsiteX28" fmla="*/ 0 w 1533554"/>
                <a:gd name="connsiteY28" fmla="*/ 1017475 h 1363727"/>
                <a:gd name="connsiteX29" fmla="*/ 0 w 1533554"/>
                <a:gd name="connsiteY29" fmla="*/ 813176 h 1363727"/>
                <a:gd name="connsiteX30" fmla="*/ 145378 w 1533554"/>
                <a:gd name="connsiteY30" fmla="*/ 667798 h 1363727"/>
                <a:gd name="connsiteX31" fmla="*/ 270031 w 1533554"/>
                <a:gd name="connsiteY31" fmla="*/ 667798 h 1363727"/>
                <a:gd name="connsiteX32" fmla="*/ 270031 w 1533554"/>
                <a:gd name="connsiteY32" fmla="*/ 300261 h 1363727"/>
                <a:gd name="connsiteX33" fmla="*/ 442554 w 1533554"/>
                <a:gd name="connsiteY33" fmla="*/ 127738 h 1363727"/>
                <a:gd name="connsiteX34" fmla="*/ 625519 w 1533554"/>
                <a:gd name="connsiteY34" fmla="*/ 127738 h 1363727"/>
                <a:gd name="connsiteX35" fmla="*/ 675621 w 1533554"/>
                <a:gd name="connsiteY35" fmla="*/ 40959 h 1363727"/>
                <a:gd name="connsiteX36" fmla="*/ 756664 w 1533554"/>
                <a:gd name="connsiteY36" fmla="*/ 620 h 136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533554" h="1363727">
                  <a:moveTo>
                    <a:pt x="756664" y="620"/>
                  </a:moveTo>
                  <a:cubicBezTo>
                    <a:pt x="767221" y="1930"/>
                    <a:pt x="777696" y="5331"/>
                    <a:pt x="787488" y="10985"/>
                  </a:cubicBezTo>
                  <a:cubicBezTo>
                    <a:pt x="826656" y="33599"/>
                    <a:pt x="840076" y="83683"/>
                    <a:pt x="817462" y="122851"/>
                  </a:cubicBezTo>
                  <a:lnTo>
                    <a:pt x="814641" y="127738"/>
                  </a:lnTo>
                  <a:lnTo>
                    <a:pt x="1357648" y="127738"/>
                  </a:lnTo>
                  <a:cubicBezTo>
                    <a:pt x="1452930" y="127738"/>
                    <a:pt x="1530171" y="204979"/>
                    <a:pt x="1530171" y="300261"/>
                  </a:cubicBezTo>
                  <a:lnTo>
                    <a:pt x="1530171" y="990330"/>
                  </a:lnTo>
                  <a:cubicBezTo>
                    <a:pt x="1530171" y="1061792"/>
                    <a:pt x="1486723" y="1123105"/>
                    <a:pt x="1424802" y="1149295"/>
                  </a:cubicBezTo>
                  <a:lnTo>
                    <a:pt x="1404102" y="1153474"/>
                  </a:lnTo>
                  <a:lnTo>
                    <a:pt x="1523726" y="1273098"/>
                  </a:lnTo>
                  <a:cubicBezTo>
                    <a:pt x="1536830" y="1286203"/>
                    <a:pt x="1536830" y="1307450"/>
                    <a:pt x="1523726" y="1320555"/>
                  </a:cubicBezTo>
                  <a:lnTo>
                    <a:pt x="1490381" y="1353899"/>
                  </a:lnTo>
                  <a:cubicBezTo>
                    <a:pt x="1477277" y="1367004"/>
                    <a:pt x="1456029" y="1367004"/>
                    <a:pt x="1442925" y="1353899"/>
                  </a:cubicBezTo>
                  <a:lnTo>
                    <a:pt x="1251879" y="1162853"/>
                  </a:lnTo>
                  <a:lnTo>
                    <a:pt x="793181" y="1162853"/>
                  </a:lnTo>
                  <a:lnTo>
                    <a:pt x="602135" y="1353899"/>
                  </a:lnTo>
                  <a:cubicBezTo>
                    <a:pt x="589030" y="1367004"/>
                    <a:pt x="567783" y="1367004"/>
                    <a:pt x="554678" y="1353899"/>
                  </a:cubicBezTo>
                  <a:lnTo>
                    <a:pt x="521334" y="1320555"/>
                  </a:lnTo>
                  <a:cubicBezTo>
                    <a:pt x="508229" y="1307450"/>
                    <a:pt x="508229" y="1286203"/>
                    <a:pt x="521334" y="1273098"/>
                  </a:cubicBezTo>
                  <a:lnTo>
                    <a:pt x="631579" y="1162853"/>
                  </a:lnTo>
                  <a:lnTo>
                    <a:pt x="574702" y="1162853"/>
                  </a:lnTo>
                  <a:lnTo>
                    <a:pt x="572665" y="1162853"/>
                  </a:lnTo>
                  <a:lnTo>
                    <a:pt x="381619" y="1353899"/>
                  </a:lnTo>
                  <a:cubicBezTo>
                    <a:pt x="368514" y="1367004"/>
                    <a:pt x="347267" y="1367004"/>
                    <a:pt x="334162" y="1353899"/>
                  </a:cubicBezTo>
                  <a:lnTo>
                    <a:pt x="300818" y="1320555"/>
                  </a:lnTo>
                  <a:cubicBezTo>
                    <a:pt x="287713" y="1307450"/>
                    <a:pt x="287713" y="1286203"/>
                    <a:pt x="300818" y="1273098"/>
                  </a:cubicBezTo>
                  <a:lnTo>
                    <a:pt x="411063" y="1162853"/>
                  </a:lnTo>
                  <a:lnTo>
                    <a:pt x="145378" y="1162853"/>
                  </a:lnTo>
                  <a:cubicBezTo>
                    <a:pt x="65088" y="1162853"/>
                    <a:pt x="0" y="1097765"/>
                    <a:pt x="0" y="1017475"/>
                  </a:cubicBezTo>
                  <a:lnTo>
                    <a:pt x="0" y="813176"/>
                  </a:lnTo>
                  <a:cubicBezTo>
                    <a:pt x="0" y="732886"/>
                    <a:pt x="65088" y="667798"/>
                    <a:pt x="145378" y="667798"/>
                  </a:cubicBezTo>
                  <a:lnTo>
                    <a:pt x="270031" y="667798"/>
                  </a:lnTo>
                  <a:lnTo>
                    <a:pt x="270031" y="300261"/>
                  </a:lnTo>
                  <a:cubicBezTo>
                    <a:pt x="270031" y="204979"/>
                    <a:pt x="347272" y="127738"/>
                    <a:pt x="442554" y="127738"/>
                  </a:cubicBezTo>
                  <a:lnTo>
                    <a:pt x="625519" y="127738"/>
                  </a:lnTo>
                  <a:lnTo>
                    <a:pt x="675621" y="40959"/>
                  </a:lnTo>
                  <a:cubicBezTo>
                    <a:pt x="692582" y="11583"/>
                    <a:pt x="724994" y="-3310"/>
                    <a:pt x="756664" y="620"/>
                  </a:cubicBezTo>
                  <a:close/>
                </a:path>
              </a:pathLst>
            </a:custGeom>
            <a:pattFill prst="lgConfetti">
              <a:fgClr>
                <a:srgbClr val="CC66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75C1168B-BDD7-40EB-A9FC-0D78B5E84B72}"/>
                </a:ext>
              </a:extLst>
            </p:cNvPr>
            <p:cNvSpPr/>
            <p:nvPr/>
          </p:nvSpPr>
          <p:spPr bwMode="auto">
            <a:xfrm>
              <a:off x="2763472" y="1381500"/>
              <a:ext cx="65242" cy="127429"/>
            </a:xfrm>
            <a:custGeom>
              <a:avLst/>
              <a:gdLst>
                <a:gd name="connsiteX0" fmla="*/ 0 w 65242"/>
                <a:gd name="connsiteY0" fmla="*/ 0 h 127429"/>
                <a:gd name="connsiteX1" fmla="*/ 65242 w 65242"/>
                <a:gd name="connsiteY1" fmla="*/ 37668 h 127429"/>
                <a:gd name="connsiteX2" fmla="*/ 65242 w 65242"/>
                <a:gd name="connsiteY2" fmla="*/ 94808 h 127429"/>
                <a:gd name="connsiteX3" fmla="*/ 32621 w 65242"/>
                <a:gd name="connsiteY3" fmla="*/ 127429 h 127429"/>
                <a:gd name="connsiteX4" fmla="*/ 0 w 65242"/>
                <a:gd name="connsiteY4" fmla="*/ 94808 h 127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242" h="127429">
                  <a:moveTo>
                    <a:pt x="0" y="0"/>
                  </a:moveTo>
                  <a:lnTo>
                    <a:pt x="65242" y="37668"/>
                  </a:lnTo>
                  <a:lnTo>
                    <a:pt x="65242" y="94808"/>
                  </a:lnTo>
                  <a:cubicBezTo>
                    <a:pt x="65242" y="112824"/>
                    <a:pt x="50637" y="127429"/>
                    <a:pt x="32621" y="127429"/>
                  </a:cubicBezTo>
                  <a:cubicBezTo>
                    <a:pt x="14605" y="127429"/>
                    <a:pt x="0" y="112824"/>
                    <a:pt x="0" y="94808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A1A92A70-C5C6-40DE-BBAB-086755E7A965}"/>
                </a:ext>
              </a:extLst>
            </p:cNvPr>
            <p:cNvSpPr/>
            <p:nvPr/>
          </p:nvSpPr>
          <p:spPr bwMode="auto">
            <a:xfrm>
              <a:off x="2939492" y="1388608"/>
              <a:ext cx="65242" cy="120320"/>
            </a:xfrm>
            <a:custGeom>
              <a:avLst/>
              <a:gdLst>
                <a:gd name="connsiteX0" fmla="*/ 65242 w 65242"/>
                <a:gd name="connsiteY0" fmla="*/ 0 h 120320"/>
                <a:gd name="connsiteX1" fmla="*/ 65242 w 65242"/>
                <a:gd name="connsiteY1" fmla="*/ 87699 h 120320"/>
                <a:gd name="connsiteX2" fmla="*/ 32621 w 65242"/>
                <a:gd name="connsiteY2" fmla="*/ 120320 h 120320"/>
                <a:gd name="connsiteX3" fmla="*/ 0 w 65242"/>
                <a:gd name="connsiteY3" fmla="*/ 87699 h 120320"/>
                <a:gd name="connsiteX4" fmla="*/ 0 w 65242"/>
                <a:gd name="connsiteY4" fmla="*/ 37668 h 1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242" h="120320">
                  <a:moveTo>
                    <a:pt x="65242" y="0"/>
                  </a:moveTo>
                  <a:lnTo>
                    <a:pt x="65242" y="87699"/>
                  </a:lnTo>
                  <a:cubicBezTo>
                    <a:pt x="65242" y="105715"/>
                    <a:pt x="50637" y="120320"/>
                    <a:pt x="32621" y="120320"/>
                  </a:cubicBezTo>
                  <a:cubicBezTo>
                    <a:pt x="14605" y="120320"/>
                    <a:pt x="0" y="105715"/>
                    <a:pt x="0" y="87699"/>
                  </a:cubicBezTo>
                  <a:lnTo>
                    <a:pt x="0" y="37668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3" name="四角形: 角を丸くする 272">
              <a:extLst>
                <a:ext uri="{FF2B5EF4-FFF2-40B4-BE49-F238E27FC236}">
                  <a16:creationId xmlns:a16="http://schemas.microsoft.com/office/drawing/2014/main" id="{6CDA51AA-F532-427D-A4BA-7E601F7B022A}"/>
                </a:ext>
              </a:extLst>
            </p:cNvPr>
            <p:cNvSpPr/>
            <p:nvPr/>
          </p:nvSpPr>
          <p:spPr bwMode="auto">
            <a:xfrm>
              <a:off x="2440968" y="184636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4" name="四角形: 角を丸くする 273">
              <a:extLst>
                <a:ext uri="{FF2B5EF4-FFF2-40B4-BE49-F238E27FC236}">
                  <a16:creationId xmlns:a16="http://schemas.microsoft.com/office/drawing/2014/main" id="{AFBEB643-E988-41C5-83A9-3A22BC254063}"/>
                </a:ext>
              </a:extLst>
            </p:cNvPr>
            <p:cNvSpPr/>
            <p:nvPr/>
          </p:nvSpPr>
          <p:spPr bwMode="auto">
            <a:xfrm>
              <a:off x="2559042" y="184636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427C9107-E556-472E-9E22-D0114FEAE22C}"/>
                </a:ext>
              </a:extLst>
            </p:cNvPr>
            <p:cNvSpPr/>
            <p:nvPr/>
          </p:nvSpPr>
          <p:spPr bwMode="auto">
            <a:xfrm rot="18900000">
              <a:off x="2615966" y="1651450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BBDCB62D-03D0-4339-8C04-0A240B094699}"/>
                </a:ext>
              </a:extLst>
            </p:cNvPr>
            <p:cNvSpPr/>
            <p:nvPr/>
          </p:nvSpPr>
          <p:spPr bwMode="auto">
            <a:xfrm rot="2700000">
              <a:off x="2857159" y="2175512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F7FEEC68-B7CD-447A-B1F7-9D0BD90FF5BD}"/>
                </a:ext>
              </a:extLst>
            </p:cNvPr>
            <p:cNvSpPr/>
            <p:nvPr/>
          </p:nvSpPr>
          <p:spPr bwMode="auto">
            <a:xfrm rot="18900000">
              <a:off x="3790484" y="2175512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997192EC-8E5C-45CB-88F5-26A92D19C5F7}"/>
                </a:ext>
              </a:extLst>
            </p:cNvPr>
            <p:cNvSpPr/>
            <p:nvPr/>
          </p:nvSpPr>
          <p:spPr bwMode="auto">
            <a:xfrm rot="2700000">
              <a:off x="2636642" y="2175512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3FC58B08-3BA2-4F14-9AEF-FF858F4C9716}"/>
              </a:ext>
            </a:extLst>
          </p:cNvPr>
          <p:cNvGrpSpPr/>
          <p:nvPr/>
        </p:nvGrpSpPr>
        <p:grpSpPr>
          <a:xfrm>
            <a:off x="4120084" y="966109"/>
            <a:ext cx="1654758" cy="1267973"/>
            <a:chOff x="4120084" y="966109"/>
            <a:chExt cx="1654758" cy="1267973"/>
          </a:xfrm>
        </p:grpSpPr>
        <p:sp>
          <p:nvSpPr>
            <p:cNvPr id="280" name="四角形: 角を丸くする 279">
              <a:extLst>
                <a:ext uri="{FF2B5EF4-FFF2-40B4-BE49-F238E27FC236}">
                  <a16:creationId xmlns:a16="http://schemas.microsoft.com/office/drawing/2014/main" id="{FFDA9C0B-4AC0-419E-83A0-0B8F27903B53}"/>
                </a:ext>
              </a:extLst>
            </p:cNvPr>
            <p:cNvSpPr/>
            <p:nvPr/>
          </p:nvSpPr>
          <p:spPr bwMode="auto">
            <a:xfrm rot="3600000">
              <a:off x="4587395" y="939661"/>
              <a:ext cx="163784" cy="269630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EC8A73CB-CD3A-4C74-AFD3-B3C2E377168E}"/>
                </a:ext>
              </a:extLst>
            </p:cNvPr>
            <p:cNvSpPr/>
            <p:nvPr/>
          </p:nvSpPr>
          <p:spPr bwMode="auto">
            <a:xfrm rot="16200000">
              <a:off x="5147618" y="1881384"/>
              <a:ext cx="262627" cy="372220"/>
            </a:xfrm>
            <a:custGeom>
              <a:avLst/>
              <a:gdLst>
                <a:gd name="connsiteX0" fmla="*/ 261479 w 262627"/>
                <a:gd name="connsiteY0" fmla="*/ 311958 h 372220"/>
                <a:gd name="connsiteX1" fmla="*/ 245843 w 262627"/>
                <a:gd name="connsiteY1" fmla="*/ 332334 h 372220"/>
                <a:gd name="connsiteX2" fmla="*/ 205005 w 262627"/>
                <a:gd name="connsiteY2" fmla="*/ 355912 h 372220"/>
                <a:gd name="connsiteX3" fmla="*/ 159165 w 262627"/>
                <a:gd name="connsiteY3" fmla="*/ 343630 h 372220"/>
                <a:gd name="connsiteX4" fmla="*/ 114270 w 262627"/>
                <a:gd name="connsiteY4" fmla="*/ 265869 h 372220"/>
                <a:gd name="connsiteX5" fmla="*/ 114270 w 262627"/>
                <a:gd name="connsiteY5" fmla="*/ 338663 h 372220"/>
                <a:gd name="connsiteX6" fmla="*/ 80713 w 262627"/>
                <a:gd name="connsiteY6" fmla="*/ 372220 h 372220"/>
                <a:gd name="connsiteX7" fmla="*/ 33557 w 262627"/>
                <a:gd name="connsiteY7" fmla="*/ 372220 h 372220"/>
                <a:gd name="connsiteX8" fmla="*/ 0 w 262627"/>
                <a:gd name="connsiteY8" fmla="*/ 338663 h 372220"/>
                <a:gd name="connsiteX9" fmla="*/ 0 w 262627"/>
                <a:gd name="connsiteY9" fmla="*/ 59310 h 372220"/>
                <a:gd name="connsiteX10" fmla="*/ 1157 w 262627"/>
                <a:gd name="connsiteY10" fmla="*/ 56517 h 372220"/>
                <a:gd name="connsiteX11" fmla="*/ 96 w 262627"/>
                <a:gd name="connsiteY11" fmla="*/ 48455 h 372220"/>
                <a:gd name="connsiteX12" fmla="*/ 9659 w 262627"/>
                <a:gd name="connsiteY12" fmla="*/ 35992 h 372220"/>
                <a:gd name="connsiteX13" fmla="*/ 9829 w 262627"/>
                <a:gd name="connsiteY13" fmla="*/ 35582 h 372220"/>
                <a:gd name="connsiteX14" fmla="*/ 10041 w 262627"/>
                <a:gd name="connsiteY14" fmla="*/ 35494 h 372220"/>
                <a:gd name="connsiteX15" fmla="*/ 15731 w 262627"/>
                <a:gd name="connsiteY15" fmla="*/ 28079 h 372220"/>
                <a:gd name="connsiteX16" fmla="*/ 56569 w 262627"/>
                <a:gd name="connsiteY16" fmla="*/ 4501 h 372220"/>
                <a:gd name="connsiteX17" fmla="*/ 102409 w 262627"/>
                <a:gd name="connsiteY17" fmla="*/ 16783 h 372220"/>
                <a:gd name="connsiteX18" fmla="*/ 258126 w 262627"/>
                <a:gd name="connsiteY18" fmla="*/ 286495 h 372220"/>
                <a:gd name="connsiteX19" fmla="*/ 261479 w 262627"/>
                <a:gd name="connsiteY19" fmla="*/ 311958 h 37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2627" h="372220">
                  <a:moveTo>
                    <a:pt x="261479" y="311958"/>
                  </a:moveTo>
                  <a:cubicBezTo>
                    <a:pt x="259256" y="320254"/>
                    <a:pt x="253868" y="327701"/>
                    <a:pt x="245843" y="332334"/>
                  </a:cubicBezTo>
                  <a:lnTo>
                    <a:pt x="205005" y="355912"/>
                  </a:lnTo>
                  <a:cubicBezTo>
                    <a:pt x="188955" y="365179"/>
                    <a:pt x="168432" y="359680"/>
                    <a:pt x="159165" y="343630"/>
                  </a:cubicBezTo>
                  <a:lnTo>
                    <a:pt x="114270" y="265869"/>
                  </a:lnTo>
                  <a:lnTo>
                    <a:pt x="114270" y="338663"/>
                  </a:lnTo>
                  <a:cubicBezTo>
                    <a:pt x="114270" y="357196"/>
                    <a:pt x="99246" y="372220"/>
                    <a:pt x="80713" y="372220"/>
                  </a:cubicBezTo>
                  <a:lnTo>
                    <a:pt x="33557" y="372220"/>
                  </a:lnTo>
                  <a:cubicBezTo>
                    <a:pt x="15024" y="372220"/>
                    <a:pt x="0" y="357196"/>
                    <a:pt x="0" y="338663"/>
                  </a:cubicBezTo>
                  <a:lnTo>
                    <a:pt x="0" y="59310"/>
                  </a:lnTo>
                  <a:lnTo>
                    <a:pt x="1157" y="56517"/>
                  </a:lnTo>
                  <a:lnTo>
                    <a:pt x="96" y="48455"/>
                  </a:lnTo>
                  <a:lnTo>
                    <a:pt x="9659" y="35992"/>
                  </a:lnTo>
                  <a:lnTo>
                    <a:pt x="9829" y="35582"/>
                  </a:lnTo>
                  <a:lnTo>
                    <a:pt x="10041" y="35494"/>
                  </a:lnTo>
                  <a:lnTo>
                    <a:pt x="15731" y="28079"/>
                  </a:lnTo>
                  <a:lnTo>
                    <a:pt x="56569" y="4501"/>
                  </a:lnTo>
                  <a:cubicBezTo>
                    <a:pt x="72619" y="-4766"/>
                    <a:pt x="93142" y="733"/>
                    <a:pt x="102409" y="16783"/>
                  </a:cubicBezTo>
                  <a:lnTo>
                    <a:pt x="258126" y="286495"/>
                  </a:lnTo>
                  <a:cubicBezTo>
                    <a:pt x="262759" y="294520"/>
                    <a:pt x="263701" y="303663"/>
                    <a:pt x="261479" y="311958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2" name="四角形: 角を丸くする 281">
              <a:extLst>
                <a:ext uri="{FF2B5EF4-FFF2-40B4-BE49-F238E27FC236}">
                  <a16:creationId xmlns:a16="http://schemas.microsoft.com/office/drawing/2014/main" id="{333BF96C-62DB-4FBA-9D48-F9611CF0059E}"/>
                </a:ext>
              </a:extLst>
            </p:cNvPr>
            <p:cNvSpPr/>
            <p:nvPr/>
          </p:nvSpPr>
          <p:spPr bwMode="auto">
            <a:xfrm rot="3600000">
              <a:off x="5553880" y="1396315"/>
              <a:ext cx="355309" cy="86615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3" name="月 282">
              <a:extLst>
                <a:ext uri="{FF2B5EF4-FFF2-40B4-BE49-F238E27FC236}">
                  <a16:creationId xmlns:a16="http://schemas.microsoft.com/office/drawing/2014/main" id="{6F243BFA-7990-470B-85FE-8CB4A136D7B0}"/>
                </a:ext>
              </a:extLst>
            </p:cNvPr>
            <p:cNvSpPr/>
            <p:nvPr/>
          </p:nvSpPr>
          <p:spPr bwMode="auto">
            <a:xfrm rot="18900000">
              <a:off x="4120084" y="1633987"/>
              <a:ext cx="208481" cy="416961"/>
            </a:xfrm>
            <a:prstGeom prst="moon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FC40EC8C-3AA4-4D6A-8AB3-84A6D8826A6F}"/>
                </a:ext>
              </a:extLst>
            </p:cNvPr>
            <p:cNvSpPr/>
            <p:nvPr/>
          </p:nvSpPr>
          <p:spPr bwMode="auto">
            <a:xfrm rot="16200000">
              <a:off x="4483249" y="1881383"/>
              <a:ext cx="262627" cy="372220"/>
            </a:xfrm>
            <a:custGeom>
              <a:avLst/>
              <a:gdLst>
                <a:gd name="connsiteX0" fmla="*/ 261479 w 262627"/>
                <a:gd name="connsiteY0" fmla="*/ 311958 h 372220"/>
                <a:gd name="connsiteX1" fmla="*/ 245843 w 262627"/>
                <a:gd name="connsiteY1" fmla="*/ 332334 h 372220"/>
                <a:gd name="connsiteX2" fmla="*/ 205005 w 262627"/>
                <a:gd name="connsiteY2" fmla="*/ 355912 h 372220"/>
                <a:gd name="connsiteX3" fmla="*/ 159165 w 262627"/>
                <a:gd name="connsiteY3" fmla="*/ 343630 h 372220"/>
                <a:gd name="connsiteX4" fmla="*/ 114270 w 262627"/>
                <a:gd name="connsiteY4" fmla="*/ 265869 h 372220"/>
                <a:gd name="connsiteX5" fmla="*/ 114270 w 262627"/>
                <a:gd name="connsiteY5" fmla="*/ 338663 h 372220"/>
                <a:gd name="connsiteX6" fmla="*/ 80713 w 262627"/>
                <a:gd name="connsiteY6" fmla="*/ 372220 h 372220"/>
                <a:gd name="connsiteX7" fmla="*/ 33557 w 262627"/>
                <a:gd name="connsiteY7" fmla="*/ 372220 h 372220"/>
                <a:gd name="connsiteX8" fmla="*/ 0 w 262627"/>
                <a:gd name="connsiteY8" fmla="*/ 338663 h 372220"/>
                <a:gd name="connsiteX9" fmla="*/ 0 w 262627"/>
                <a:gd name="connsiteY9" fmla="*/ 59310 h 372220"/>
                <a:gd name="connsiteX10" fmla="*/ 1157 w 262627"/>
                <a:gd name="connsiteY10" fmla="*/ 56517 h 372220"/>
                <a:gd name="connsiteX11" fmla="*/ 96 w 262627"/>
                <a:gd name="connsiteY11" fmla="*/ 48455 h 372220"/>
                <a:gd name="connsiteX12" fmla="*/ 9659 w 262627"/>
                <a:gd name="connsiteY12" fmla="*/ 35992 h 372220"/>
                <a:gd name="connsiteX13" fmla="*/ 9829 w 262627"/>
                <a:gd name="connsiteY13" fmla="*/ 35582 h 372220"/>
                <a:gd name="connsiteX14" fmla="*/ 10041 w 262627"/>
                <a:gd name="connsiteY14" fmla="*/ 35494 h 372220"/>
                <a:gd name="connsiteX15" fmla="*/ 15731 w 262627"/>
                <a:gd name="connsiteY15" fmla="*/ 28079 h 372220"/>
                <a:gd name="connsiteX16" fmla="*/ 56569 w 262627"/>
                <a:gd name="connsiteY16" fmla="*/ 4501 h 372220"/>
                <a:gd name="connsiteX17" fmla="*/ 102409 w 262627"/>
                <a:gd name="connsiteY17" fmla="*/ 16783 h 372220"/>
                <a:gd name="connsiteX18" fmla="*/ 258126 w 262627"/>
                <a:gd name="connsiteY18" fmla="*/ 286495 h 372220"/>
                <a:gd name="connsiteX19" fmla="*/ 261479 w 262627"/>
                <a:gd name="connsiteY19" fmla="*/ 311958 h 37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2627" h="372220">
                  <a:moveTo>
                    <a:pt x="261479" y="311958"/>
                  </a:moveTo>
                  <a:cubicBezTo>
                    <a:pt x="259256" y="320254"/>
                    <a:pt x="253868" y="327701"/>
                    <a:pt x="245843" y="332334"/>
                  </a:cubicBezTo>
                  <a:lnTo>
                    <a:pt x="205005" y="355912"/>
                  </a:lnTo>
                  <a:cubicBezTo>
                    <a:pt x="188955" y="365179"/>
                    <a:pt x="168432" y="359680"/>
                    <a:pt x="159165" y="343630"/>
                  </a:cubicBezTo>
                  <a:lnTo>
                    <a:pt x="114270" y="265869"/>
                  </a:lnTo>
                  <a:lnTo>
                    <a:pt x="114270" y="338663"/>
                  </a:lnTo>
                  <a:cubicBezTo>
                    <a:pt x="114270" y="357196"/>
                    <a:pt x="99246" y="372220"/>
                    <a:pt x="80713" y="372220"/>
                  </a:cubicBezTo>
                  <a:lnTo>
                    <a:pt x="33557" y="372220"/>
                  </a:lnTo>
                  <a:cubicBezTo>
                    <a:pt x="15024" y="372220"/>
                    <a:pt x="0" y="357196"/>
                    <a:pt x="0" y="338663"/>
                  </a:cubicBezTo>
                  <a:lnTo>
                    <a:pt x="0" y="59310"/>
                  </a:lnTo>
                  <a:lnTo>
                    <a:pt x="1157" y="56517"/>
                  </a:lnTo>
                  <a:lnTo>
                    <a:pt x="96" y="48455"/>
                  </a:lnTo>
                  <a:lnTo>
                    <a:pt x="9659" y="35992"/>
                  </a:lnTo>
                  <a:lnTo>
                    <a:pt x="9829" y="35582"/>
                  </a:lnTo>
                  <a:lnTo>
                    <a:pt x="10041" y="35494"/>
                  </a:lnTo>
                  <a:lnTo>
                    <a:pt x="15731" y="28079"/>
                  </a:lnTo>
                  <a:lnTo>
                    <a:pt x="56569" y="4501"/>
                  </a:lnTo>
                  <a:cubicBezTo>
                    <a:pt x="72619" y="-4766"/>
                    <a:pt x="93142" y="733"/>
                    <a:pt x="102409" y="16783"/>
                  </a:cubicBezTo>
                  <a:lnTo>
                    <a:pt x="258126" y="286495"/>
                  </a:lnTo>
                  <a:cubicBezTo>
                    <a:pt x="262759" y="294520"/>
                    <a:pt x="263701" y="303663"/>
                    <a:pt x="261479" y="311958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29891D3F-D076-46C9-B89B-29C17CB7D130}"/>
                </a:ext>
              </a:extLst>
            </p:cNvPr>
            <p:cNvSpPr/>
            <p:nvPr/>
          </p:nvSpPr>
          <p:spPr bwMode="auto">
            <a:xfrm rot="16200000">
              <a:off x="4330099" y="835010"/>
              <a:ext cx="1267973" cy="1530172"/>
            </a:xfrm>
            <a:custGeom>
              <a:avLst/>
              <a:gdLst>
                <a:gd name="connsiteX0" fmla="*/ 1267353 w 1267973"/>
                <a:gd name="connsiteY0" fmla="*/ 755791 h 1530172"/>
                <a:gd name="connsiteX1" fmla="*/ 1227014 w 1267973"/>
                <a:gd name="connsiteY1" fmla="*/ 836834 h 1530172"/>
                <a:gd name="connsiteX2" fmla="*/ 1197808 w 1267973"/>
                <a:gd name="connsiteY2" fmla="*/ 846655 h 1530172"/>
                <a:gd name="connsiteX3" fmla="*/ 1197808 w 1267973"/>
                <a:gd name="connsiteY3" fmla="*/ 1357649 h 1530172"/>
                <a:gd name="connsiteX4" fmla="*/ 1025284 w 1267973"/>
                <a:gd name="connsiteY4" fmla="*/ 1530172 h 1530172"/>
                <a:gd name="connsiteX5" fmla="*/ 335215 w 1267973"/>
                <a:gd name="connsiteY5" fmla="*/ 1530172 h 1530172"/>
                <a:gd name="connsiteX6" fmla="*/ 176250 w 1267973"/>
                <a:gd name="connsiteY6" fmla="*/ 1424803 h 1530172"/>
                <a:gd name="connsiteX7" fmla="*/ 172139 w 1267973"/>
                <a:gd name="connsiteY7" fmla="*/ 1404441 h 1530172"/>
                <a:gd name="connsiteX8" fmla="*/ 159165 w 1267973"/>
                <a:gd name="connsiteY8" fmla="*/ 1394486 h 1530172"/>
                <a:gd name="connsiteX9" fmla="*/ 114270 w 1267973"/>
                <a:gd name="connsiteY9" fmla="*/ 1316725 h 1530172"/>
                <a:gd name="connsiteX10" fmla="*/ 114270 w 1267973"/>
                <a:gd name="connsiteY10" fmla="*/ 1389519 h 1530172"/>
                <a:gd name="connsiteX11" fmla="*/ 80713 w 1267973"/>
                <a:gd name="connsiteY11" fmla="*/ 1423076 h 1530172"/>
                <a:gd name="connsiteX12" fmla="*/ 33557 w 1267973"/>
                <a:gd name="connsiteY12" fmla="*/ 1423076 h 1530172"/>
                <a:gd name="connsiteX13" fmla="*/ 0 w 1267973"/>
                <a:gd name="connsiteY13" fmla="*/ 1389519 h 1530172"/>
                <a:gd name="connsiteX14" fmla="*/ 0 w 1267973"/>
                <a:gd name="connsiteY14" fmla="*/ 1110166 h 1530172"/>
                <a:gd name="connsiteX15" fmla="*/ 1157 w 1267973"/>
                <a:gd name="connsiteY15" fmla="*/ 1107373 h 1530172"/>
                <a:gd name="connsiteX16" fmla="*/ 96 w 1267973"/>
                <a:gd name="connsiteY16" fmla="*/ 1099311 h 1530172"/>
                <a:gd name="connsiteX17" fmla="*/ 9659 w 1267973"/>
                <a:gd name="connsiteY17" fmla="*/ 1086848 h 1530172"/>
                <a:gd name="connsiteX18" fmla="*/ 9829 w 1267973"/>
                <a:gd name="connsiteY18" fmla="*/ 1086438 h 1530172"/>
                <a:gd name="connsiteX19" fmla="*/ 10041 w 1267973"/>
                <a:gd name="connsiteY19" fmla="*/ 1086350 h 1530172"/>
                <a:gd name="connsiteX20" fmla="*/ 15731 w 1267973"/>
                <a:gd name="connsiteY20" fmla="*/ 1078935 h 1530172"/>
                <a:gd name="connsiteX21" fmla="*/ 56569 w 1267973"/>
                <a:gd name="connsiteY21" fmla="*/ 1055357 h 1530172"/>
                <a:gd name="connsiteX22" fmla="*/ 102409 w 1267973"/>
                <a:gd name="connsiteY22" fmla="*/ 1067640 h 1530172"/>
                <a:gd name="connsiteX23" fmla="*/ 162693 w 1267973"/>
                <a:gd name="connsiteY23" fmla="*/ 1172055 h 1530172"/>
                <a:gd name="connsiteX24" fmla="*/ 162693 w 1267973"/>
                <a:gd name="connsiteY24" fmla="*/ 732822 h 1530172"/>
                <a:gd name="connsiteX25" fmla="*/ 159166 w 1267973"/>
                <a:gd name="connsiteY25" fmla="*/ 730117 h 1530172"/>
                <a:gd name="connsiteX26" fmla="*/ 114271 w 1267973"/>
                <a:gd name="connsiteY26" fmla="*/ 652356 h 1530172"/>
                <a:gd name="connsiteX27" fmla="*/ 114271 w 1267973"/>
                <a:gd name="connsiteY27" fmla="*/ 725150 h 1530172"/>
                <a:gd name="connsiteX28" fmla="*/ 80714 w 1267973"/>
                <a:gd name="connsiteY28" fmla="*/ 758707 h 1530172"/>
                <a:gd name="connsiteX29" fmla="*/ 33558 w 1267973"/>
                <a:gd name="connsiteY29" fmla="*/ 758707 h 1530172"/>
                <a:gd name="connsiteX30" fmla="*/ 1 w 1267973"/>
                <a:gd name="connsiteY30" fmla="*/ 725150 h 1530172"/>
                <a:gd name="connsiteX31" fmla="*/ 1 w 1267973"/>
                <a:gd name="connsiteY31" fmla="*/ 445797 h 1530172"/>
                <a:gd name="connsiteX32" fmla="*/ 1158 w 1267973"/>
                <a:gd name="connsiteY32" fmla="*/ 443004 h 1530172"/>
                <a:gd name="connsiteX33" fmla="*/ 97 w 1267973"/>
                <a:gd name="connsiteY33" fmla="*/ 434942 h 1530172"/>
                <a:gd name="connsiteX34" fmla="*/ 9660 w 1267973"/>
                <a:gd name="connsiteY34" fmla="*/ 422479 h 1530172"/>
                <a:gd name="connsiteX35" fmla="*/ 9830 w 1267973"/>
                <a:gd name="connsiteY35" fmla="*/ 422069 h 1530172"/>
                <a:gd name="connsiteX36" fmla="*/ 10042 w 1267973"/>
                <a:gd name="connsiteY36" fmla="*/ 421981 h 1530172"/>
                <a:gd name="connsiteX37" fmla="*/ 15732 w 1267973"/>
                <a:gd name="connsiteY37" fmla="*/ 414566 h 1530172"/>
                <a:gd name="connsiteX38" fmla="*/ 56570 w 1267973"/>
                <a:gd name="connsiteY38" fmla="*/ 390988 h 1530172"/>
                <a:gd name="connsiteX39" fmla="*/ 102410 w 1267973"/>
                <a:gd name="connsiteY39" fmla="*/ 403270 h 1530172"/>
                <a:gd name="connsiteX40" fmla="*/ 162693 w 1267973"/>
                <a:gd name="connsiteY40" fmla="*/ 507684 h 1530172"/>
                <a:gd name="connsiteX41" fmla="*/ 162693 w 1267973"/>
                <a:gd name="connsiteY41" fmla="*/ 442555 h 1530172"/>
                <a:gd name="connsiteX42" fmla="*/ 162693 w 1267973"/>
                <a:gd name="connsiteY42" fmla="*/ 145378 h 1530172"/>
                <a:gd name="connsiteX43" fmla="*/ 308071 w 1267973"/>
                <a:gd name="connsiteY43" fmla="*/ 0 h 1530172"/>
                <a:gd name="connsiteX44" fmla="*/ 512370 w 1267973"/>
                <a:gd name="connsiteY44" fmla="*/ 0 h 1530172"/>
                <a:gd name="connsiteX45" fmla="*/ 657748 w 1267973"/>
                <a:gd name="connsiteY45" fmla="*/ 145378 h 1530172"/>
                <a:gd name="connsiteX46" fmla="*/ 657748 w 1267973"/>
                <a:gd name="connsiteY46" fmla="*/ 270031 h 1530172"/>
                <a:gd name="connsiteX47" fmla="*/ 1025285 w 1267973"/>
                <a:gd name="connsiteY47" fmla="*/ 270031 h 1530172"/>
                <a:gd name="connsiteX48" fmla="*/ 1197808 w 1267973"/>
                <a:gd name="connsiteY48" fmla="*/ 442555 h 1530172"/>
                <a:gd name="connsiteX49" fmla="*/ 1197808 w 1267973"/>
                <a:gd name="connsiteY49" fmla="*/ 626209 h 1530172"/>
                <a:gd name="connsiteX50" fmla="*/ 1204065 w 1267973"/>
                <a:gd name="connsiteY50" fmla="*/ 633303 h 1530172"/>
                <a:gd name="connsiteX51" fmla="*/ 1256988 w 1267973"/>
                <a:gd name="connsiteY51" fmla="*/ 724968 h 1530172"/>
                <a:gd name="connsiteX52" fmla="*/ 1267353 w 1267973"/>
                <a:gd name="connsiteY52" fmla="*/ 755791 h 153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67973" h="1530172">
                  <a:moveTo>
                    <a:pt x="1267353" y="755791"/>
                  </a:moveTo>
                  <a:cubicBezTo>
                    <a:pt x="1271283" y="787462"/>
                    <a:pt x="1256390" y="819874"/>
                    <a:pt x="1227014" y="836834"/>
                  </a:cubicBezTo>
                  <a:lnTo>
                    <a:pt x="1197808" y="846655"/>
                  </a:lnTo>
                  <a:lnTo>
                    <a:pt x="1197808" y="1357649"/>
                  </a:lnTo>
                  <a:cubicBezTo>
                    <a:pt x="1197808" y="1452931"/>
                    <a:pt x="1120567" y="1530172"/>
                    <a:pt x="1025284" y="1530172"/>
                  </a:cubicBezTo>
                  <a:lnTo>
                    <a:pt x="335215" y="1530172"/>
                  </a:lnTo>
                  <a:cubicBezTo>
                    <a:pt x="263754" y="1530172"/>
                    <a:pt x="202441" y="1486724"/>
                    <a:pt x="176250" y="1424803"/>
                  </a:cubicBezTo>
                  <a:lnTo>
                    <a:pt x="172139" y="1404441"/>
                  </a:lnTo>
                  <a:lnTo>
                    <a:pt x="159165" y="1394486"/>
                  </a:lnTo>
                  <a:lnTo>
                    <a:pt x="114270" y="1316725"/>
                  </a:lnTo>
                  <a:lnTo>
                    <a:pt x="114270" y="1389519"/>
                  </a:lnTo>
                  <a:cubicBezTo>
                    <a:pt x="114270" y="1408052"/>
                    <a:pt x="99246" y="1423076"/>
                    <a:pt x="80713" y="1423076"/>
                  </a:cubicBezTo>
                  <a:lnTo>
                    <a:pt x="33557" y="1423076"/>
                  </a:lnTo>
                  <a:cubicBezTo>
                    <a:pt x="15024" y="1423076"/>
                    <a:pt x="0" y="1408052"/>
                    <a:pt x="0" y="1389519"/>
                  </a:cubicBezTo>
                  <a:lnTo>
                    <a:pt x="0" y="1110166"/>
                  </a:lnTo>
                  <a:lnTo>
                    <a:pt x="1157" y="1107373"/>
                  </a:lnTo>
                  <a:lnTo>
                    <a:pt x="96" y="1099311"/>
                  </a:lnTo>
                  <a:lnTo>
                    <a:pt x="9659" y="1086848"/>
                  </a:lnTo>
                  <a:lnTo>
                    <a:pt x="9829" y="1086438"/>
                  </a:lnTo>
                  <a:lnTo>
                    <a:pt x="10041" y="1086350"/>
                  </a:lnTo>
                  <a:lnTo>
                    <a:pt x="15731" y="1078935"/>
                  </a:lnTo>
                  <a:lnTo>
                    <a:pt x="56569" y="1055357"/>
                  </a:lnTo>
                  <a:cubicBezTo>
                    <a:pt x="72619" y="1046091"/>
                    <a:pt x="93142" y="1051590"/>
                    <a:pt x="102409" y="1067640"/>
                  </a:cubicBezTo>
                  <a:lnTo>
                    <a:pt x="162693" y="1172055"/>
                  </a:lnTo>
                  <a:lnTo>
                    <a:pt x="162693" y="732822"/>
                  </a:lnTo>
                  <a:lnTo>
                    <a:pt x="159166" y="730117"/>
                  </a:lnTo>
                  <a:lnTo>
                    <a:pt x="114271" y="652356"/>
                  </a:lnTo>
                  <a:lnTo>
                    <a:pt x="114271" y="725150"/>
                  </a:lnTo>
                  <a:cubicBezTo>
                    <a:pt x="114271" y="743683"/>
                    <a:pt x="99247" y="758707"/>
                    <a:pt x="80714" y="758707"/>
                  </a:cubicBezTo>
                  <a:lnTo>
                    <a:pt x="33558" y="758707"/>
                  </a:lnTo>
                  <a:cubicBezTo>
                    <a:pt x="15025" y="758707"/>
                    <a:pt x="1" y="743683"/>
                    <a:pt x="1" y="725150"/>
                  </a:cubicBezTo>
                  <a:lnTo>
                    <a:pt x="1" y="445797"/>
                  </a:lnTo>
                  <a:lnTo>
                    <a:pt x="1158" y="443004"/>
                  </a:lnTo>
                  <a:lnTo>
                    <a:pt x="97" y="434942"/>
                  </a:lnTo>
                  <a:lnTo>
                    <a:pt x="9660" y="422479"/>
                  </a:lnTo>
                  <a:lnTo>
                    <a:pt x="9830" y="422069"/>
                  </a:lnTo>
                  <a:lnTo>
                    <a:pt x="10042" y="421981"/>
                  </a:lnTo>
                  <a:lnTo>
                    <a:pt x="15732" y="414566"/>
                  </a:lnTo>
                  <a:lnTo>
                    <a:pt x="56570" y="390988"/>
                  </a:lnTo>
                  <a:cubicBezTo>
                    <a:pt x="72620" y="381721"/>
                    <a:pt x="93143" y="387220"/>
                    <a:pt x="102410" y="403270"/>
                  </a:cubicBezTo>
                  <a:lnTo>
                    <a:pt x="162693" y="507684"/>
                  </a:lnTo>
                  <a:lnTo>
                    <a:pt x="162693" y="442555"/>
                  </a:lnTo>
                  <a:lnTo>
                    <a:pt x="162693" y="145378"/>
                  </a:lnTo>
                  <a:cubicBezTo>
                    <a:pt x="162693" y="65088"/>
                    <a:pt x="227781" y="0"/>
                    <a:pt x="308071" y="0"/>
                  </a:cubicBezTo>
                  <a:lnTo>
                    <a:pt x="512370" y="0"/>
                  </a:lnTo>
                  <a:cubicBezTo>
                    <a:pt x="592660" y="0"/>
                    <a:pt x="657748" y="65088"/>
                    <a:pt x="657748" y="145378"/>
                  </a:cubicBezTo>
                  <a:lnTo>
                    <a:pt x="657748" y="270031"/>
                  </a:lnTo>
                  <a:lnTo>
                    <a:pt x="1025285" y="270031"/>
                  </a:lnTo>
                  <a:cubicBezTo>
                    <a:pt x="1120567" y="270031"/>
                    <a:pt x="1197808" y="347272"/>
                    <a:pt x="1197808" y="442555"/>
                  </a:cubicBezTo>
                  <a:lnTo>
                    <a:pt x="1197808" y="626209"/>
                  </a:lnTo>
                  <a:lnTo>
                    <a:pt x="1204065" y="633303"/>
                  </a:lnTo>
                  <a:lnTo>
                    <a:pt x="1256988" y="724968"/>
                  </a:lnTo>
                  <a:cubicBezTo>
                    <a:pt x="1262642" y="734760"/>
                    <a:pt x="1266043" y="745234"/>
                    <a:pt x="1267353" y="755791"/>
                  </a:cubicBezTo>
                  <a:close/>
                </a:path>
              </a:pathLst>
            </a:custGeom>
            <a:pattFill prst="lgConfetti">
              <a:fgClr>
                <a:srgbClr val="CC6600"/>
              </a:fgClr>
              <a:bgClr>
                <a:srgbClr val="6633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C48D10D7-2E83-4419-A115-6D983560628E}"/>
                </a:ext>
              </a:extLst>
            </p:cNvPr>
            <p:cNvSpPr/>
            <p:nvPr/>
          </p:nvSpPr>
          <p:spPr bwMode="auto">
            <a:xfrm rot="16200000">
              <a:off x="4882893" y="2140280"/>
              <a:ext cx="114270" cy="73332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95A3D325-DCFC-48FA-81B0-A8FB850BE6EF}"/>
                </a:ext>
              </a:extLst>
            </p:cNvPr>
            <p:cNvSpPr/>
            <p:nvPr/>
          </p:nvSpPr>
          <p:spPr bwMode="auto">
            <a:xfrm rot="16200000">
              <a:off x="5547262" y="2140281"/>
              <a:ext cx="114270" cy="73332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5889F33D-938C-437B-9745-A1AEAC039D7C}"/>
                </a:ext>
              </a:extLst>
            </p:cNvPr>
            <p:cNvSpPr/>
            <p:nvPr/>
          </p:nvSpPr>
          <p:spPr bwMode="auto">
            <a:xfrm>
              <a:off x="4604045" y="1467130"/>
              <a:ext cx="65242" cy="41798"/>
            </a:xfrm>
            <a:custGeom>
              <a:avLst/>
              <a:gdLst>
                <a:gd name="connsiteX0" fmla="*/ 65242 w 65242"/>
                <a:gd name="connsiteY0" fmla="*/ 0 h 41798"/>
                <a:gd name="connsiteX1" fmla="*/ 65242 w 65242"/>
                <a:gd name="connsiteY1" fmla="*/ 9177 h 41798"/>
                <a:gd name="connsiteX2" fmla="*/ 32621 w 65242"/>
                <a:gd name="connsiteY2" fmla="*/ 41798 h 41798"/>
                <a:gd name="connsiteX3" fmla="*/ 0 w 65242"/>
                <a:gd name="connsiteY3" fmla="*/ 9177 h 41798"/>
                <a:gd name="connsiteX4" fmla="*/ 0 w 65242"/>
                <a:gd name="connsiteY4" fmla="*/ 0 h 41798"/>
                <a:gd name="connsiteX5" fmla="*/ 32621 w 65242"/>
                <a:gd name="connsiteY5" fmla="*/ 13512 h 41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2" h="41798">
                  <a:moveTo>
                    <a:pt x="65242" y="0"/>
                  </a:moveTo>
                  <a:lnTo>
                    <a:pt x="65242" y="9177"/>
                  </a:lnTo>
                  <a:cubicBezTo>
                    <a:pt x="65242" y="27193"/>
                    <a:pt x="50637" y="41798"/>
                    <a:pt x="32621" y="41798"/>
                  </a:cubicBezTo>
                  <a:cubicBezTo>
                    <a:pt x="14605" y="41798"/>
                    <a:pt x="0" y="27193"/>
                    <a:pt x="0" y="9177"/>
                  </a:cubicBezTo>
                  <a:lnTo>
                    <a:pt x="0" y="0"/>
                  </a:lnTo>
                  <a:lnTo>
                    <a:pt x="32621" y="13512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CE1AF66F-8CDB-4454-AFDA-26E4952139F7}"/>
                </a:ext>
              </a:extLst>
            </p:cNvPr>
            <p:cNvSpPr/>
            <p:nvPr/>
          </p:nvSpPr>
          <p:spPr bwMode="auto">
            <a:xfrm>
              <a:off x="4780065" y="1467130"/>
              <a:ext cx="65242" cy="41798"/>
            </a:xfrm>
            <a:custGeom>
              <a:avLst/>
              <a:gdLst>
                <a:gd name="connsiteX0" fmla="*/ 65242 w 65242"/>
                <a:gd name="connsiteY0" fmla="*/ 0 h 41798"/>
                <a:gd name="connsiteX1" fmla="*/ 65242 w 65242"/>
                <a:gd name="connsiteY1" fmla="*/ 9177 h 41798"/>
                <a:gd name="connsiteX2" fmla="*/ 32621 w 65242"/>
                <a:gd name="connsiteY2" fmla="*/ 41798 h 41798"/>
                <a:gd name="connsiteX3" fmla="*/ 0 w 65242"/>
                <a:gd name="connsiteY3" fmla="*/ 9177 h 41798"/>
                <a:gd name="connsiteX4" fmla="*/ 0 w 65242"/>
                <a:gd name="connsiteY4" fmla="*/ 0 h 41798"/>
                <a:gd name="connsiteX5" fmla="*/ 32621 w 65242"/>
                <a:gd name="connsiteY5" fmla="*/ 13512 h 41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2" h="41798">
                  <a:moveTo>
                    <a:pt x="65242" y="0"/>
                  </a:moveTo>
                  <a:lnTo>
                    <a:pt x="65242" y="9177"/>
                  </a:lnTo>
                  <a:cubicBezTo>
                    <a:pt x="65242" y="27193"/>
                    <a:pt x="50637" y="41798"/>
                    <a:pt x="32621" y="41798"/>
                  </a:cubicBezTo>
                  <a:cubicBezTo>
                    <a:pt x="14605" y="41798"/>
                    <a:pt x="0" y="27193"/>
                    <a:pt x="0" y="9177"/>
                  </a:cubicBezTo>
                  <a:lnTo>
                    <a:pt x="0" y="0"/>
                  </a:lnTo>
                  <a:lnTo>
                    <a:pt x="32621" y="13512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0" name="四角形: 角を丸くする 289">
              <a:extLst>
                <a:ext uri="{FF2B5EF4-FFF2-40B4-BE49-F238E27FC236}">
                  <a16:creationId xmlns:a16="http://schemas.microsoft.com/office/drawing/2014/main" id="{BA122413-3314-4DE5-A966-C7A556BAA55A}"/>
                </a:ext>
              </a:extLst>
            </p:cNvPr>
            <p:cNvSpPr/>
            <p:nvPr/>
          </p:nvSpPr>
          <p:spPr bwMode="auto">
            <a:xfrm>
              <a:off x="4281541" y="184636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1" name="四角形: 角を丸くする 290">
              <a:extLst>
                <a:ext uri="{FF2B5EF4-FFF2-40B4-BE49-F238E27FC236}">
                  <a16:creationId xmlns:a16="http://schemas.microsoft.com/office/drawing/2014/main" id="{32DAD7CD-94C2-4949-8B73-E837F90018D9}"/>
                </a:ext>
              </a:extLst>
            </p:cNvPr>
            <p:cNvSpPr/>
            <p:nvPr/>
          </p:nvSpPr>
          <p:spPr bwMode="auto">
            <a:xfrm>
              <a:off x="4399615" y="184636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CB6BB9C0-4D70-4609-8A8B-107474E2F51C}"/>
                </a:ext>
              </a:extLst>
            </p:cNvPr>
            <p:cNvSpPr/>
            <p:nvPr/>
          </p:nvSpPr>
          <p:spPr bwMode="auto">
            <a:xfrm rot="18900000">
              <a:off x="4456539" y="1651450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3B3F2375-1D2F-425F-8EBD-CAA81C3DB41B}"/>
              </a:ext>
            </a:extLst>
          </p:cNvPr>
          <p:cNvGrpSpPr/>
          <p:nvPr/>
        </p:nvGrpSpPr>
        <p:grpSpPr>
          <a:xfrm>
            <a:off x="373584" y="2850909"/>
            <a:ext cx="1654758" cy="1439961"/>
            <a:chOff x="373584" y="2850909"/>
            <a:chExt cx="1654758" cy="1439961"/>
          </a:xfrm>
        </p:grpSpPr>
        <p:sp>
          <p:nvSpPr>
            <p:cNvPr id="294" name="四角形: 角を丸くする 293">
              <a:extLst>
                <a:ext uri="{FF2B5EF4-FFF2-40B4-BE49-F238E27FC236}">
                  <a16:creationId xmlns:a16="http://schemas.microsoft.com/office/drawing/2014/main" id="{13DE9CFC-4FD0-4580-B411-7681FD594C9D}"/>
                </a:ext>
              </a:extLst>
            </p:cNvPr>
            <p:cNvSpPr/>
            <p:nvPr/>
          </p:nvSpPr>
          <p:spPr bwMode="auto">
            <a:xfrm>
              <a:off x="1516465" y="3768685"/>
              <a:ext cx="114270" cy="495055"/>
            </a:xfrm>
            <a:prstGeom prst="roundRect">
              <a:avLst>
                <a:gd name="adj" fmla="val 29366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7B4BA69F-68B4-415D-B981-F0C742EFC9A6}"/>
                </a:ext>
              </a:extLst>
            </p:cNvPr>
            <p:cNvSpPr/>
            <p:nvPr/>
          </p:nvSpPr>
          <p:spPr bwMode="auto">
            <a:xfrm>
              <a:off x="1516465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6" name="四角形: 角を丸くする 295">
              <a:extLst>
                <a:ext uri="{FF2B5EF4-FFF2-40B4-BE49-F238E27FC236}">
                  <a16:creationId xmlns:a16="http://schemas.microsoft.com/office/drawing/2014/main" id="{507D441C-9402-44A3-83BB-487865CCFF94}"/>
                </a:ext>
              </a:extLst>
            </p:cNvPr>
            <p:cNvSpPr/>
            <p:nvPr/>
          </p:nvSpPr>
          <p:spPr bwMode="auto">
            <a:xfrm rot="3600000">
              <a:off x="1807380" y="3345765"/>
              <a:ext cx="355309" cy="86615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7" name="月 296">
              <a:extLst>
                <a:ext uri="{FF2B5EF4-FFF2-40B4-BE49-F238E27FC236}">
                  <a16:creationId xmlns:a16="http://schemas.microsoft.com/office/drawing/2014/main" id="{D8836D9A-A579-41CD-A1E5-EA923CCF5931}"/>
                </a:ext>
              </a:extLst>
            </p:cNvPr>
            <p:cNvSpPr/>
            <p:nvPr/>
          </p:nvSpPr>
          <p:spPr bwMode="auto">
            <a:xfrm rot="18900000">
              <a:off x="373584" y="3583437"/>
              <a:ext cx="208481" cy="416961"/>
            </a:xfrm>
            <a:prstGeom prst="moon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8" name="四角形: 角を丸くする 297">
              <a:extLst>
                <a:ext uri="{FF2B5EF4-FFF2-40B4-BE49-F238E27FC236}">
                  <a16:creationId xmlns:a16="http://schemas.microsoft.com/office/drawing/2014/main" id="{0DAF1D2B-E578-4AF0-B6C5-DCFDF8420158}"/>
                </a:ext>
              </a:extLst>
            </p:cNvPr>
            <p:cNvSpPr/>
            <p:nvPr/>
          </p:nvSpPr>
          <p:spPr bwMode="auto">
            <a:xfrm>
              <a:off x="840895" y="2850910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ADBF9613-E504-4F38-AE4D-7333D6698323}"/>
                </a:ext>
              </a:extLst>
            </p:cNvPr>
            <p:cNvSpPr/>
            <p:nvPr/>
          </p:nvSpPr>
          <p:spPr bwMode="auto">
            <a:xfrm>
              <a:off x="452500" y="2850909"/>
              <a:ext cx="1530171" cy="1412831"/>
            </a:xfrm>
            <a:custGeom>
              <a:avLst/>
              <a:gdLst>
                <a:gd name="connsiteX0" fmla="*/ 720080 w 1530171"/>
                <a:gd name="connsiteY0" fmla="*/ 0 h 1412831"/>
                <a:gd name="connsiteX1" fmla="*/ 801972 w 1530171"/>
                <a:gd name="connsiteY1" fmla="*/ 81892 h 1412831"/>
                <a:gd name="connsiteX2" fmla="*/ 801972 w 1530171"/>
                <a:gd name="connsiteY2" fmla="*/ 134815 h 1412831"/>
                <a:gd name="connsiteX3" fmla="*/ 1357648 w 1530171"/>
                <a:gd name="connsiteY3" fmla="*/ 134815 h 1412831"/>
                <a:gd name="connsiteX4" fmla="*/ 1530171 w 1530171"/>
                <a:gd name="connsiteY4" fmla="*/ 307338 h 1412831"/>
                <a:gd name="connsiteX5" fmla="*/ 1530171 w 1530171"/>
                <a:gd name="connsiteY5" fmla="*/ 997407 h 1412831"/>
                <a:gd name="connsiteX6" fmla="*/ 1424802 w 1530171"/>
                <a:gd name="connsiteY6" fmla="*/ 1156372 h 1412831"/>
                <a:gd name="connsiteX7" fmla="*/ 1398752 w 1530171"/>
                <a:gd name="connsiteY7" fmla="*/ 1161632 h 1412831"/>
                <a:gd name="connsiteX8" fmla="*/ 1398752 w 1530171"/>
                <a:gd name="connsiteY8" fmla="*/ 1379273 h 1412831"/>
                <a:gd name="connsiteX9" fmla="*/ 1365195 w 1530171"/>
                <a:gd name="connsiteY9" fmla="*/ 1412830 h 1412831"/>
                <a:gd name="connsiteX10" fmla="*/ 1318039 w 1530171"/>
                <a:gd name="connsiteY10" fmla="*/ 1412830 h 1412831"/>
                <a:gd name="connsiteX11" fmla="*/ 1284482 w 1530171"/>
                <a:gd name="connsiteY11" fmla="*/ 1379273 h 1412831"/>
                <a:gd name="connsiteX12" fmla="*/ 1284482 w 1530171"/>
                <a:gd name="connsiteY12" fmla="*/ 1169930 h 1412831"/>
                <a:gd name="connsiteX13" fmla="*/ 760577 w 1530171"/>
                <a:gd name="connsiteY13" fmla="*/ 1169930 h 1412831"/>
                <a:gd name="connsiteX14" fmla="*/ 760577 w 1530171"/>
                <a:gd name="connsiteY14" fmla="*/ 1379273 h 1412831"/>
                <a:gd name="connsiteX15" fmla="*/ 727020 w 1530171"/>
                <a:gd name="connsiteY15" fmla="*/ 1412830 h 1412831"/>
                <a:gd name="connsiteX16" fmla="*/ 679864 w 1530171"/>
                <a:gd name="connsiteY16" fmla="*/ 1412830 h 1412831"/>
                <a:gd name="connsiteX17" fmla="*/ 646307 w 1530171"/>
                <a:gd name="connsiteY17" fmla="*/ 1379273 h 1412831"/>
                <a:gd name="connsiteX18" fmla="*/ 646307 w 1530171"/>
                <a:gd name="connsiteY18" fmla="*/ 1169930 h 1412831"/>
                <a:gd name="connsiteX19" fmla="*/ 574702 w 1530171"/>
                <a:gd name="connsiteY19" fmla="*/ 1169930 h 1412831"/>
                <a:gd name="connsiteX20" fmla="*/ 540060 w 1530171"/>
                <a:gd name="connsiteY20" fmla="*/ 1169930 h 1412831"/>
                <a:gd name="connsiteX21" fmla="*/ 540060 w 1530171"/>
                <a:gd name="connsiteY21" fmla="*/ 1379274 h 1412831"/>
                <a:gd name="connsiteX22" fmla="*/ 506503 w 1530171"/>
                <a:gd name="connsiteY22" fmla="*/ 1412831 h 1412831"/>
                <a:gd name="connsiteX23" fmla="*/ 459347 w 1530171"/>
                <a:gd name="connsiteY23" fmla="*/ 1412831 h 1412831"/>
                <a:gd name="connsiteX24" fmla="*/ 425790 w 1530171"/>
                <a:gd name="connsiteY24" fmla="*/ 1379274 h 1412831"/>
                <a:gd name="connsiteX25" fmla="*/ 425790 w 1530171"/>
                <a:gd name="connsiteY25" fmla="*/ 1169930 h 1412831"/>
                <a:gd name="connsiteX26" fmla="*/ 145378 w 1530171"/>
                <a:gd name="connsiteY26" fmla="*/ 1169930 h 1412831"/>
                <a:gd name="connsiteX27" fmla="*/ 0 w 1530171"/>
                <a:gd name="connsiteY27" fmla="*/ 1024552 h 1412831"/>
                <a:gd name="connsiteX28" fmla="*/ 0 w 1530171"/>
                <a:gd name="connsiteY28" fmla="*/ 820253 h 1412831"/>
                <a:gd name="connsiteX29" fmla="*/ 145378 w 1530171"/>
                <a:gd name="connsiteY29" fmla="*/ 674875 h 1412831"/>
                <a:gd name="connsiteX30" fmla="*/ 270031 w 1530171"/>
                <a:gd name="connsiteY30" fmla="*/ 674875 h 1412831"/>
                <a:gd name="connsiteX31" fmla="*/ 270031 w 1530171"/>
                <a:gd name="connsiteY31" fmla="*/ 307338 h 1412831"/>
                <a:gd name="connsiteX32" fmla="*/ 442554 w 1530171"/>
                <a:gd name="connsiteY32" fmla="*/ 134815 h 1412831"/>
                <a:gd name="connsiteX33" fmla="*/ 638188 w 1530171"/>
                <a:gd name="connsiteY33" fmla="*/ 134815 h 1412831"/>
                <a:gd name="connsiteX34" fmla="*/ 638188 w 1530171"/>
                <a:gd name="connsiteY34" fmla="*/ 81892 h 1412831"/>
                <a:gd name="connsiteX35" fmla="*/ 720080 w 1530171"/>
                <a:gd name="connsiteY35" fmla="*/ 0 h 1412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30171" h="1412831">
                  <a:moveTo>
                    <a:pt x="720080" y="0"/>
                  </a:moveTo>
                  <a:cubicBezTo>
                    <a:pt x="765308" y="0"/>
                    <a:pt x="801972" y="36664"/>
                    <a:pt x="801972" y="81892"/>
                  </a:cubicBezTo>
                  <a:lnTo>
                    <a:pt x="801972" y="134815"/>
                  </a:lnTo>
                  <a:lnTo>
                    <a:pt x="1357648" y="134815"/>
                  </a:lnTo>
                  <a:cubicBezTo>
                    <a:pt x="1452930" y="134815"/>
                    <a:pt x="1530171" y="212056"/>
                    <a:pt x="1530171" y="307338"/>
                  </a:cubicBezTo>
                  <a:lnTo>
                    <a:pt x="1530171" y="997407"/>
                  </a:lnTo>
                  <a:cubicBezTo>
                    <a:pt x="1530171" y="1068869"/>
                    <a:pt x="1486723" y="1130182"/>
                    <a:pt x="1424802" y="1156372"/>
                  </a:cubicBezTo>
                  <a:lnTo>
                    <a:pt x="1398752" y="1161632"/>
                  </a:lnTo>
                  <a:lnTo>
                    <a:pt x="1398752" y="1379273"/>
                  </a:lnTo>
                  <a:cubicBezTo>
                    <a:pt x="1398752" y="1397806"/>
                    <a:pt x="1383728" y="1412830"/>
                    <a:pt x="1365195" y="1412830"/>
                  </a:cubicBezTo>
                  <a:lnTo>
                    <a:pt x="1318039" y="1412830"/>
                  </a:lnTo>
                  <a:cubicBezTo>
                    <a:pt x="1299506" y="1412830"/>
                    <a:pt x="1284482" y="1397806"/>
                    <a:pt x="1284482" y="1379273"/>
                  </a:cubicBezTo>
                  <a:lnTo>
                    <a:pt x="1284482" y="1169930"/>
                  </a:lnTo>
                  <a:lnTo>
                    <a:pt x="760577" y="1169930"/>
                  </a:lnTo>
                  <a:lnTo>
                    <a:pt x="760577" y="1379273"/>
                  </a:lnTo>
                  <a:cubicBezTo>
                    <a:pt x="760577" y="1397806"/>
                    <a:pt x="745553" y="1412830"/>
                    <a:pt x="727020" y="1412830"/>
                  </a:cubicBezTo>
                  <a:lnTo>
                    <a:pt x="679864" y="1412830"/>
                  </a:lnTo>
                  <a:cubicBezTo>
                    <a:pt x="661331" y="1412830"/>
                    <a:pt x="646307" y="1397806"/>
                    <a:pt x="646307" y="1379273"/>
                  </a:cubicBezTo>
                  <a:lnTo>
                    <a:pt x="646307" y="1169930"/>
                  </a:lnTo>
                  <a:lnTo>
                    <a:pt x="574702" y="1169930"/>
                  </a:lnTo>
                  <a:lnTo>
                    <a:pt x="540060" y="1169930"/>
                  </a:lnTo>
                  <a:lnTo>
                    <a:pt x="540060" y="1379274"/>
                  </a:lnTo>
                  <a:cubicBezTo>
                    <a:pt x="540060" y="1397807"/>
                    <a:pt x="525036" y="1412831"/>
                    <a:pt x="506503" y="1412831"/>
                  </a:cubicBezTo>
                  <a:lnTo>
                    <a:pt x="459347" y="1412831"/>
                  </a:lnTo>
                  <a:cubicBezTo>
                    <a:pt x="440814" y="1412831"/>
                    <a:pt x="425790" y="1397807"/>
                    <a:pt x="425790" y="1379274"/>
                  </a:cubicBezTo>
                  <a:lnTo>
                    <a:pt x="425790" y="1169930"/>
                  </a:lnTo>
                  <a:lnTo>
                    <a:pt x="145378" y="1169930"/>
                  </a:lnTo>
                  <a:cubicBezTo>
                    <a:pt x="65088" y="1169930"/>
                    <a:pt x="0" y="1104842"/>
                    <a:pt x="0" y="1024552"/>
                  </a:cubicBezTo>
                  <a:lnTo>
                    <a:pt x="0" y="820253"/>
                  </a:lnTo>
                  <a:cubicBezTo>
                    <a:pt x="0" y="739963"/>
                    <a:pt x="65088" y="674875"/>
                    <a:pt x="145378" y="674875"/>
                  </a:cubicBezTo>
                  <a:lnTo>
                    <a:pt x="270031" y="674875"/>
                  </a:lnTo>
                  <a:lnTo>
                    <a:pt x="270031" y="307338"/>
                  </a:lnTo>
                  <a:cubicBezTo>
                    <a:pt x="270031" y="212056"/>
                    <a:pt x="347272" y="134815"/>
                    <a:pt x="442554" y="134815"/>
                  </a:cubicBezTo>
                  <a:lnTo>
                    <a:pt x="638188" y="134815"/>
                  </a:lnTo>
                  <a:lnTo>
                    <a:pt x="638188" y="81892"/>
                  </a:lnTo>
                  <a:cubicBezTo>
                    <a:pt x="638188" y="36664"/>
                    <a:pt x="674852" y="0"/>
                    <a:pt x="720080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1E7C19C4-C8E7-4EBD-ACDA-F23D911BC4CD}"/>
                </a:ext>
              </a:extLst>
            </p:cNvPr>
            <p:cNvSpPr/>
            <p:nvPr/>
          </p:nvSpPr>
          <p:spPr bwMode="auto">
            <a:xfrm>
              <a:off x="878290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CC2D8CF3-0AEC-4672-9C4D-0EF477F0FFF3}"/>
                </a:ext>
              </a:extLst>
            </p:cNvPr>
            <p:cNvSpPr/>
            <p:nvPr/>
          </p:nvSpPr>
          <p:spPr bwMode="auto">
            <a:xfrm>
              <a:off x="1098807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E8BE070F-5852-484A-A944-6922B48764A4}"/>
                </a:ext>
              </a:extLst>
            </p:cNvPr>
            <p:cNvSpPr/>
            <p:nvPr/>
          </p:nvSpPr>
          <p:spPr bwMode="auto">
            <a:xfrm>
              <a:off x="1736982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3" name="四角形: 角を丸くする 302">
              <a:extLst>
                <a:ext uri="{FF2B5EF4-FFF2-40B4-BE49-F238E27FC236}">
                  <a16:creationId xmlns:a16="http://schemas.microsoft.com/office/drawing/2014/main" id="{B6DF7112-6DB6-4C83-835E-B7DB10DFA54D}"/>
                </a:ext>
              </a:extLst>
            </p:cNvPr>
            <p:cNvSpPr/>
            <p:nvPr/>
          </p:nvSpPr>
          <p:spPr bwMode="auto">
            <a:xfrm>
              <a:off x="857545" y="3278358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4" name="四角形: 角を丸くする 303">
              <a:extLst>
                <a:ext uri="{FF2B5EF4-FFF2-40B4-BE49-F238E27FC236}">
                  <a16:creationId xmlns:a16="http://schemas.microsoft.com/office/drawing/2014/main" id="{431B50DD-7706-470E-9E25-F793FFB4D10D}"/>
                </a:ext>
              </a:extLst>
            </p:cNvPr>
            <p:cNvSpPr/>
            <p:nvPr/>
          </p:nvSpPr>
          <p:spPr bwMode="auto">
            <a:xfrm>
              <a:off x="1033565" y="3278358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5" name="四角形: 角を丸くする 304">
              <a:extLst>
                <a:ext uri="{FF2B5EF4-FFF2-40B4-BE49-F238E27FC236}">
                  <a16:creationId xmlns:a16="http://schemas.microsoft.com/office/drawing/2014/main" id="{3C7BC935-0156-47C4-8032-22F9892B8B87}"/>
                </a:ext>
              </a:extLst>
            </p:cNvPr>
            <p:cNvSpPr/>
            <p:nvPr/>
          </p:nvSpPr>
          <p:spPr bwMode="auto">
            <a:xfrm>
              <a:off x="535041" y="379581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6" name="四角形: 角を丸くする 305">
              <a:extLst>
                <a:ext uri="{FF2B5EF4-FFF2-40B4-BE49-F238E27FC236}">
                  <a16:creationId xmlns:a16="http://schemas.microsoft.com/office/drawing/2014/main" id="{0E626EED-138A-4C9D-9C6A-23644A38124C}"/>
                </a:ext>
              </a:extLst>
            </p:cNvPr>
            <p:cNvSpPr/>
            <p:nvPr/>
          </p:nvSpPr>
          <p:spPr bwMode="auto">
            <a:xfrm>
              <a:off x="653115" y="379581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952DB89E-6845-4D81-94A8-0C1629371A6F}"/>
                </a:ext>
              </a:extLst>
            </p:cNvPr>
            <p:cNvSpPr/>
            <p:nvPr/>
          </p:nvSpPr>
          <p:spPr bwMode="auto">
            <a:xfrm rot="18900000">
              <a:off x="710039" y="3600900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8" name="月 307">
              <a:extLst>
                <a:ext uri="{FF2B5EF4-FFF2-40B4-BE49-F238E27FC236}">
                  <a16:creationId xmlns:a16="http://schemas.microsoft.com/office/drawing/2014/main" id="{CF81A29E-3908-404A-A329-F3A501C9BF5D}"/>
                </a:ext>
              </a:extLst>
            </p:cNvPr>
            <p:cNvSpPr/>
            <p:nvPr/>
          </p:nvSpPr>
          <p:spPr bwMode="auto">
            <a:xfrm rot="8100000">
              <a:off x="1825629" y="2985295"/>
              <a:ext cx="84052" cy="205852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9" name="月 308">
              <a:extLst>
                <a:ext uri="{FF2B5EF4-FFF2-40B4-BE49-F238E27FC236}">
                  <a16:creationId xmlns:a16="http://schemas.microsoft.com/office/drawing/2014/main" id="{F819FEE6-3AD4-4BF2-A27A-251B402EF5D5}"/>
                </a:ext>
              </a:extLst>
            </p:cNvPr>
            <p:cNvSpPr/>
            <p:nvPr/>
          </p:nvSpPr>
          <p:spPr bwMode="auto">
            <a:xfrm rot="8100000">
              <a:off x="1740262" y="3045648"/>
              <a:ext cx="84052" cy="205852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0" name="グループ化 309">
            <a:extLst>
              <a:ext uri="{FF2B5EF4-FFF2-40B4-BE49-F238E27FC236}">
                <a16:creationId xmlns:a16="http://schemas.microsoft.com/office/drawing/2014/main" id="{71ACD720-067A-46C4-99AD-DA6ADEAF79C2}"/>
              </a:ext>
            </a:extLst>
          </p:cNvPr>
          <p:cNvGrpSpPr/>
          <p:nvPr/>
        </p:nvGrpSpPr>
        <p:grpSpPr>
          <a:xfrm>
            <a:off x="2279511" y="2850910"/>
            <a:ext cx="1789105" cy="1416803"/>
            <a:chOff x="2279511" y="2850910"/>
            <a:chExt cx="1789105" cy="1416803"/>
          </a:xfrm>
        </p:grpSpPr>
        <p:sp>
          <p:nvSpPr>
            <p:cNvPr id="311" name="四角形: 角を丸くする 310">
              <a:extLst>
                <a:ext uri="{FF2B5EF4-FFF2-40B4-BE49-F238E27FC236}">
                  <a16:creationId xmlns:a16="http://schemas.microsoft.com/office/drawing/2014/main" id="{ACE8A095-20BA-4C23-8DEA-43FC3C18546C}"/>
                </a:ext>
              </a:extLst>
            </p:cNvPr>
            <p:cNvSpPr/>
            <p:nvPr/>
          </p:nvSpPr>
          <p:spPr bwMode="auto">
            <a:xfrm rot="20700000">
              <a:off x="3713307" y="3345765"/>
              <a:ext cx="355309" cy="86615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2" name="月 311">
              <a:extLst>
                <a:ext uri="{FF2B5EF4-FFF2-40B4-BE49-F238E27FC236}">
                  <a16:creationId xmlns:a16="http://schemas.microsoft.com/office/drawing/2014/main" id="{BA3E263B-B51D-449E-A721-FD94A9F3F65C}"/>
                </a:ext>
              </a:extLst>
            </p:cNvPr>
            <p:cNvSpPr/>
            <p:nvPr/>
          </p:nvSpPr>
          <p:spPr bwMode="auto">
            <a:xfrm rot="18900000">
              <a:off x="2279511" y="3583437"/>
              <a:ext cx="208481" cy="416961"/>
            </a:xfrm>
            <a:prstGeom prst="moon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3" name="四角形: 角を丸くする 312">
              <a:extLst>
                <a:ext uri="{FF2B5EF4-FFF2-40B4-BE49-F238E27FC236}">
                  <a16:creationId xmlns:a16="http://schemas.microsoft.com/office/drawing/2014/main" id="{FC1E3881-70F8-462F-B34A-A02B5FD73F59}"/>
                </a:ext>
              </a:extLst>
            </p:cNvPr>
            <p:cNvSpPr/>
            <p:nvPr/>
          </p:nvSpPr>
          <p:spPr bwMode="auto">
            <a:xfrm rot="1800000">
              <a:off x="2746822" y="2850910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4" name="四角形: 角を丸くする 313">
              <a:extLst>
                <a:ext uri="{FF2B5EF4-FFF2-40B4-BE49-F238E27FC236}">
                  <a16:creationId xmlns:a16="http://schemas.microsoft.com/office/drawing/2014/main" id="{18C84DC7-A096-4B09-8209-1ED0078BD385}"/>
                </a:ext>
              </a:extLst>
            </p:cNvPr>
            <p:cNvSpPr/>
            <p:nvPr/>
          </p:nvSpPr>
          <p:spPr bwMode="auto">
            <a:xfrm rot="18900000">
              <a:off x="3412800" y="3772658"/>
              <a:ext cx="114270" cy="495055"/>
            </a:xfrm>
            <a:prstGeom prst="roundRect">
              <a:avLst>
                <a:gd name="adj" fmla="val 29366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9BE59211-5311-4A53-9B37-4F87B4E53832}"/>
                </a:ext>
              </a:extLst>
            </p:cNvPr>
            <p:cNvSpPr/>
            <p:nvPr/>
          </p:nvSpPr>
          <p:spPr bwMode="auto">
            <a:xfrm rot="18900000">
              <a:off x="3569967" y="4124962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37E28BDC-5A7F-4CD3-98B9-DC88E43FB3A2}"/>
                </a:ext>
              </a:extLst>
            </p:cNvPr>
            <p:cNvSpPr/>
            <p:nvPr/>
          </p:nvSpPr>
          <p:spPr bwMode="auto">
            <a:xfrm>
              <a:off x="2358426" y="2857987"/>
              <a:ext cx="1533554" cy="1363727"/>
            </a:xfrm>
            <a:custGeom>
              <a:avLst/>
              <a:gdLst>
                <a:gd name="connsiteX0" fmla="*/ 756664 w 1533554"/>
                <a:gd name="connsiteY0" fmla="*/ 620 h 1363727"/>
                <a:gd name="connsiteX1" fmla="*/ 787488 w 1533554"/>
                <a:gd name="connsiteY1" fmla="*/ 10985 h 1363727"/>
                <a:gd name="connsiteX2" fmla="*/ 817462 w 1533554"/>
                <a:gd name="connsiteY2" fmla="*/ 122851 h 1363727"/>
                <a:gd name="connsiteX3" fmla="*/ 814641 w 1533554"/>
                <a:gd name="connsiteY3" fmla="*/ 127738 h 1363727"/>
                <a:gd name="connsiteX4" fmla="*/ 1357648 w 1533554"/>
                <a:gd name="connsiteY4" fmla="*/ 127738 h 1363727"/>
                <a:gd name="connsiteX5" fmla="*/ 1530171 w 1533554"/>
                <a:gd name="connsiteY5" fmla="*/ 300261 h 1363727"/>
                <a:gd name="connsiteX6" fmla="*/ 1530171 w 1533554"/>
                <a:gd name="connsiteY6" fmla="*/ 990330 h 1363727"/>
                <a:gd name="connsiteX7" fmla="*/ 1424802 w 1533554"/>
                <a:gd name="connsiteY7" fmla="*/ 1149295 h 1363727"/>
                <a:gd name="connsiteX8" fmla="*/ 1404102 w 1533554"/>
                <a:gd name="connsiteY8" fmla="*/ 1153474 h 1363727"/>
                <a:gd name="connsiteX9" fmla="*/ 1523726 w 1533554"/>
                <a:gd name="connsiteY9" fmla="*/ 1273098 h 1363727"/>
                <a:gd name="connsiteX10" fmla="*/ 1523726 w 1533554"/>
                <a:gd name="connsiteY10" fmla="*/ 1320555 h 1363727"/>
                <a:gd name="connsiteX11" fmla="*/ 1490381 w 1533554"/>
                <a:gd name="connsiteY11" fmla="*/ 1353899 h 1363727"/>
                <a:gd name="connsiteX12" fmla="*/ 1442925 w 1533554"/>
                <a:gd name="connsiteY12" fmla="*/ 1353899 h 1363727"/>
                <a:gd name="connsiteX13" fmla="*/ 1251879 w 1533554"/>
                <a:gd name="connsiteY13" fmla="*/ 1162853 h 1363727"/>
                <a:gd name="connsiteX14" fmla="*/ 793181 w 1533554"/>
                <a:gd name="connsiteY14" fmla="*/ 1162853 h 1363727"/>
                <a:gd name="connsiteX15" fmla="*/ 602135 w 1533554"/>
                <a:gd name="connsiteY15" fmla="*/ 1353899 h 1363727"/>
                <a:gd name="connsiteX16" fmla="*/ 554678 w 1533554"/>
                <a:gd name="connsiteY16" fmla="*/ 1353899 h 1363727"/>
                <a:gd name="connsiteX17" fmla="*/ 521334 w 1533554"/>
                <a:gd name="connsiteY17" fmla="*/ 1320555 h 1363727"/>
                <a:gd name="connsiteX18" fmla="*/ 521334 w 1533554"/>
                <a:gd name="connsiteY18" fmla="*/ 1273098 h 1363727"/>
                <a:gd name="connsiteX19" fmla="*/ 631579 w 1533554"/>
                <a:gd name="connsiteY19" fmla="*/ 1162853 h 1363727"/>
                <a:gd name="connsiteX20" fmla="*/ 574702 w 1533554"/>
                <a:gd name="connsiteY20" fmla="*/ 1162853 h 1363727"/>
                <a:gd name="connsiteX21" fmla="*/ 572665 w 1533554"/>
                <a:gd name="connsiteY21" fmla="*/ 1162853 h 1363727"/>
                <a:gd name="connsiteX22" fmla="*/ 381619 w 1533554"/>
                <a:gd name="connsiteY22" fmla="*/ 1353899 h 1363727"/>
                <a:gd name="connsiteX23" fmla="*/ 334162 w 1533554"/>
                <a:gd name="connsiteY23" fmla="*/ 1353899 h 1363727"/>
                <a:gd name="connsiteX24" fmla="*/ 300818 w 1533554"/>
                <a:gd name="connsiteY24" fmla="*/ 1320555 h 1363727"/>
                <a:gd name="connsiteX25" fmla="*/ 300818 w 1533554"/>
                <a:gd name="connsiteY25" fmla="*/ 1273098 h 1363727"/>
                <a:gd name="connsiteX26" fmla="*/ 411063 w 1533554"/>
                <a:gd name="connsiteY26" fmla="*/ 1162853 h 1363727"/>
                <a:gd name="connsiteX27" fmla="*/ 145378 w 1533554"/>
                <a:gd name="connsiteY27" fmla="*/ 1162853 h 1363727"/>
                <a:gd name="connsiteX28" fmla="*/ 0 w 1533554"/>
                <a:gd name="connsiteY28" fmla="*/ 1017475 h 1363727"/>
                <a:gd name="connsiteX29" fmla="*/ 0 w 1533554"/>
                <a:gd name="connsiteY29" fmla="*/ 813176 h 1363727"/>
                <a:gd name="connsiteX30" fmla="*/ 145378 w 1533554"/>
                <a:gd name="connsiteY30" fmla="*/ 667798 h 1363727"/>
                <a:gd name="connsiteX31" fmla="*/ 270031 w 1533554"/>
                <a:gd name="connsiteY31" fmla="*/ 667798 h 1363727"/>
                <a:gd name="connsiteX32" fmla="*/ 270031 w 1533554"/>
                <a:gd name="connsiteY32" fmla="*/ 300261 h 1363727"/>
                <a:gd name="connsiteX33" fmla="*/ 442554 w 1533554"/>
                <a:gd name="connsiteY33" fmla="*/ 127738 h 1363727"/>
                <a:gd name="connsiteX34" fmla="*/ 625519 w 1533554"/>
                <a:gd name="connsiteY34" fmla="*/ 127738 h 1363727"/>
                <a:gd name="connsiteX35" fmla="*/ 675621 w 1533554"/>
                <a:gd name="connsiteY35" fmla="*/ 40959 h 1363727"/>
                <a:gd name="connsiteX36" fmla="*/ 756664 w 1533554"/>
                <a:gd name="connsiteY36" fmla="*/ 620 h 136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533554" h="1363727">
                  <a:moveTo>
                    <a:pt x="756664" y="620"/>
                  </a:moveTo>
                  <a:cubicBezTo>
                    <a:pt x="767221" y="1930"/>
                    <a:pt x="777696" y="5331"/>
                    <a:pt x="787488" y="10985"/>
                  </a:cubicBezTo>
                  <a:cubicBezTo>
                    <a:pt x="826656" y="33599"/>
                    <a:pt x="840076" y="83683"/>
                    <a:pt x="817462" y="122851"/>
                  </a:cubicBezTo>
                  <a:lnTo>
                    <a:pt x="814641" y="127738"/>
                  </a:lnTo>
                  <a:lnTo>
                    <a:pt x="1357648" y="127738"/>
                  </a:lnTo>
                  <a:cubicBezTo>
                    <a:pt x="1452930" y="127738"/>
                    <a:pt x="1530171" y="204979"/>
                    <a:pt x="1530171" y="300261"/>
                  </a:cubicBezTo>
                  <a:lnTo>
                    <a:pt x="1530171" y="990330"/>
                  </a:lnTo>
                  <a:cubicBezTo>
                    <a:pt x="1530171" y="1061792"/>
                    <a:pt x="1486723" y="1123105"/>
                    <a:pt x="1424802" y="1149295"/>
                  </a:cubicBezTo>
                  <a:lnTo>
                    <a:pt x="1404102" y="1153474"/>
                  </a:lnTo>
                  <a:lnTo>
                    <a:pt x="1523726" y="1273098"/>
                  </a:lnTo>
                  <a:cubicBezTo>
                    <a:pt x="1536830" y="1286203"/>
                    <a:pt x="1536830" y="1307450"/>
                    <a:pt x="1523726" y="1320555"/>
                  </a:cubicBezTo>
                  <a:lnTo>
                    <a:pt x="1490381" y="1353899"/>
                  </a:lnTo>
                  <a:cubicBezTo>
                    <a:pt x="1477277" y="1367004"/>
                    <a:pt x="1456029" y="1367004"/>
                    <a:pt x="1442925" y="1353899"/>
                  </a:cubicBezTo>
                  <a:lnTo>
                    <a:pt x="1251879" y="1162853"/>
                  </a:lnTo>
                  <a:lnTo>
                    <a:pt x="793181" y="1162853"/>
                  </a:lnTo>
                  <a:lnTo>
                    <a:pt x="602135" y="1353899"/>
                  </a:lnTo>
                  <a:cubicBezTo>
                    <a:pt x="589030" y="1367004"/>
                    <a:pt x="567783" y="1367004"/>
                    <a:pt x="554678" y="1353899"/>
                  </a:cubicBezTo>
                  <a:lnTo>
                    <a:pt x="521334" y="1320555"/>
                  </a:lnTo>
                  <a:cubicBezTo>
                    <a:pt x="508229" y="1307450"/>
                    <a:pt x="508229" y="1286203"/>
                    <a:pt x="521334" y="1273098"/>
                  </a:cubicBezTo>
                  <a:lnTo>
                    <a:pt x="631579" y="1162853"/>
                  </a:lnTo>
                  <a:lnTo>
                    <a:pt x="574702" y="1162853"/>
                  </a:lnTo>
                  <a:lnTo>
                    <a:pt x="572665" y="1162853"/>
                  </a:lnTo>
                  <a:lnTo>
                    <a:pt x="381619" y="1353899"/>
                  </a:lnTo>
                  <a:cubicBezTo>
                    <a:pt x="368514" y="1367004"/>
                    <a:pt x="347267" y="1367004"/>
                    <a:pt x="334162" y="1353899"/>
                  </a:cubicBezTo>
                  <a:lnTo>
                    <a:pt x="300818" y="1320555"/>
                  </a:lnTo>
                  <a:cubicBezTo>
                    <a:pt x="287713" y="1307450"/>
                    <a:pt x="287713" y="1286203"/>
                    <a:pt x="300818" y="1273098"/>
                  </a:cubicBezTo>
                  <a:lnTo>
                    <a:pt x="411063" y="1162853"/>
                  </a:lnTo>
                  <a:lnTo>
                    <a:pt x="145378" y="1162853"/>
                  </a:lnTo>
                  <a:cubicBezTo>
                    <a:pt x="65088" y="1162853"/>
                    <a:pt x="0" y="1097765"/>
                    <a:pt x="0" y="1017475"/>
                  </a:cubicBezTo>
                  <a:lnTo>
                    <a:pt x="0" y="813176"/>
                  </a:lnTo>
                  <a:cubicBezTo>
                    <a:pt x="0" y="732886"/>
                    <a:pt x="65088" y="667798"/>
                    <a:pt x="145378" y="667798"/>
                  </a:cubicBezTo>
                  <a:lnTo>
                    <a:pt x="270031" y="667798"/>
                  </a:lnTo>
                  <a:lnTo>
                    <a:pt x="270031" y="300261"/>
                  </a:lnTo>
                  <a:cubicBezTo>
                    <a:pt x="270031" y="204979"/>
                    <a:pt x="347272" y="127738"/>
                    <a:pt x="442554" y="127738"/>
                  </a:cubicBezTo>
                  <a:lnTo>
                    <a:pt x="625519" y="127738"/>
                  </a:lnTo>
                  <a:lnTo>
                    <a:pt x="675621" y="40959"/>
                  </a:lnTo>
                  <a:cubicBezTo>
                    <a:pt x="692582" y="11583"/>
                    <a:pt x="724994" y="-3310"/>
                    <a:pt x="756664" y="62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8E0F9F57-1650-4C35-AA28-0011CAF69FA8}"/>
                </a:ext>
              </a:extLst>
            </p:cNvPr>
            <p:cNvSpPr/>
            <p:nvPr/>
          </p:nvSpPr>
          <p:spPr bwMode="auto">
            <a:xfrm>
              <a:off x="2763472" y="3330950"/>
              <a:ext cx="65242" cy="127429"/>
            </a:xfrm>
            <a:custGeom>
              <a:avLst/>
              <a:gdLst>
                <a:gd name="connsiteX0" fmla="*/ 0 w 65242"/>
                <a:gd name="connsiteY0" fmla="*/ 0 h 127429"/>
                <a:gd name="connsiteX1" fmla="*/ 65242 w 65242"/>
                <a:gd name="connsiteY1" fmla="*/ 37668 h 127429"/>
                <a:gd name="connsiteX2" fmla="*/ 65242 w 65242"/>
                <a:gd name="connsiteY2" fmla="*/ 94808 h 127429"/>
                <a:gd name="connsiteX3" fmla="*/ 32621 w 65242"/>
                <a:gd name="connsiteY3" fmla="*/ 127429 h 127429"/>
                <a:gd name="connsiteX4" fmla="*/ 0 w 65242"/>
                <a:gd name="connsiteY4" fmla="*/ 94808 h 127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242" h="127429">
                  <a:moveTo>
                    <a:pt x="0" y="0"/>
                  </a:moveTo>
                  <a:lnTo>
                    <a:pt x="65242" y="37668"/>
                  </a:lnTo>
                  <a:lnTo>
                    <a:pt x="65242" y="94808"/>
                  </a:lnTo>
                  <a:cubicBezTo>
                    <a:pt x="65242" y="112824"/>
                    <a:pt x="50637" y="127429"/>
                    <a:pt x="32621" y="127429"/>
                  </a:cubicBezTo>
                  <a:cubicBezTo>
                    <a:pt x="14605" y="127429"/>
                    <a:pt x="0" y="112824"/>
                    <a:pt x="0" y="94808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CFD3AE1D-E44B-49DA-B9BC-D2176BA49363}"/>
                </a:ext>
              </a:extLst>
            </p:cNvPr>
            <p:cNvSpPr/>
            <p:nvPr/>
          </p:nvSpPr>
          <p:spPr bwMode="auto">
            <a:xfrm>
              <a:off x="2939492" y="3338058"/>
              <a:ext cx="65242" cy="120320"/>
            </a:xfrm>
            <a:custGeom>
              <a:avLst/>
              <a:gdLst>
                <a:gd name="connsiteX0" fmla="*/ 65242 w 65242"/>
                <a:gd name="connsiteY0" fmla="*/ 0 h 120320"/>
                <a:gd name="connsiteX1" fmla="*/ 65242 w 65242"/>
                <a:gd name="connsiteY1" fmla="*/ 87699 h 120320"/>
                <a:gd name="connsiteX2" fmla="*/ 32621 w 65242"/>
                <a:gd name="connsiteY2" fmla="*/ 120320 h 120320"/>
                <a:gd name="connsiteX3" fmla="*/ 0 w 65242"/>
                <a:gd name="connsiteY3" fmla="*/ 87699 h 120320"/>
                <a:gd name="connsiteX4" fmla="*/ 0 w 65242"/>
                <a:gd name="connsiteY4" fmla="*/ 37668 h 1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242" h="120320">
                  <a:moveTo>
                    <a:pt x="65242" y="0"/>
                  </a:moveTo>
                  <a:lnTo>
                    <a:pt x="65242" y="87699"/>
                  </a:lnTo>
                  <a:cubicBezTo>
                    <a:pt x="65242" y="105715"/>
                    <a:pt x="50637" y="120320"/>
                    <a:pt x="32621" y="120320"/>
                  </a:cubicBezTo>
                  <a:cubicBezTo>
                    <a:pt x="14605" y="120320"/>
                    <a:pt x="0" y="105715"/>
                    <a:pt x="0" y="87699"/>
                  </a:cubicBezTo>
                  <a:lnTo>
                    <a:pt x="0" y="37668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9" name="四角形: 角を丸くする 318">
              <a:extLst>
                <a:ext uri="{FF2B5EF4-FFF2-40B4-BE49-F238E27FC236}">
                  <a16:creationId xmlns:a16="http://schemas.microsoft.com/office/drawing/2014/main" id="{10358C60-D16F-4297-84DE-74FAF8D41287}"/>
                </a:ext>
              </a:extLst>
            </p:cNvPr>
            <p:cNvSpPr/>
            <p:nvPr/>
          </p:nvSpPr>
          <p:spPr bwMode="auto">
            <a:xfrm>
              <a:off x="2440968" y="379581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0" name="四角形: 角を丸くする 319">
              <a:extLst>
                <a:ext uri="{FF2B5EF4-FFF2-40B4-BE49-F238E27FC236}">
                  <a16:creationId xmlns:a16="http://schemas.microsoft.com/office/drawing/2014/main" id="{9C5F4E68-2DAC-4DE9-A89E-CBF71D27D069}"/>
                </a:ext>
              </a:extLst>
            </p:cNvPr>
            <p:cNvSpPr/>
            <p:nvPr/>
          </p:nvSpPr>
          <p:spPr bwMode="auto">
            <a:xfrm>
              <a:off x="2559042" y="379581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719AB0DF-1522-4FC3-8F7C-536B23839CF9}"/>
                </a:ext>
              </a:extLst>
            </p:cNvPr>
            <p:cNvSpPr/>
            <p:nvPr/>
          </p:nvSpPr>
          <p:spPr bwMode="auto">
            <a:xfrm rot="18900000">
              <a:off x="2615966" y="3600900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C56501BA-D498-4731-905B-F2A6AC5F1BBC}"/>
                </a:ext>
              </a:extLst>
            </p:cNvPr>
            <p:cNvSpPr/>
            <p:nvPr/>
          </p:nvSpPr>
          <p:spPr bwMode="auto">
            <a:xfrm rot="2700000">
              <a:off x="2857159" y="4124962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51A2DF85-AFAE-406D-B40E-400B9C055A53}"/>
                </a:ext>
              </a:extLst>
            </p:cNvPr>
            <p:cNvSpPr/>
            <p:nvPr/>
          </p:nvSpPr>
          <p:spPr bwMode="auto">
            <a:xfrm rot="18900000">
              <a:off x="3790484" y="4124962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762BA3F6-E19D-4871-85A3-DB12A01C0BB2}"/>
                </a:ext>
              </a:extLst>
            </p:cNvPr>
            <p:cNvSpPr/>
            <p:nvPr/>
          </p:nvSpPr>
          <p:spPr bwMode="auto">
            <a:xfrm rot="2700000">
              <a:off x="2636642" y="4124962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5" name="月 324">
              <a:extLst>
                <a:ext uri="{FF2B5EF4-FFF2-40B4-BE49-F238E27FC236}">
                  <a16:creationId xmlns:a16="http://schemas.microsoft.com/office/drawing/2014/main" id="{B8A940E0-6140-49D9-9206-DE084AF67915}"/>
                </a:ext>
              </a:extLst>
            </p:cNvPr>
            <p:cNvSpPr/>
            <p:nvPr/>
          </p:nvSpPr>
          <p:spPr bwMode="auto">
            <a:xfrm rot="8100000">
              <a:off x="3725867" y="2985295"/>
              <a:ext cx="84052" cy="205852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6" name="月 325">
              <a:extLst>
                <a:ext uri="{FF2B5EF4-FFF2-40B4-BE49-F238E27FC236}">
                  <a16:creationId xmlns:a16="http://schemas.microsoft.com/office/drawing/2014/main" id="{65EE28EF-FD3C-4E3A-AB51-7132F7319FD9}"/>
                </a:ext>
              </a:extLst>
            </p:cNvPr>
            <p:cNvSpPr/>
            <p:nvPr/>
          </p:nvSpPr>
          <p:spPr bwMode="auto">
            <a:xfrm rot="8100000">
              <a:off x="3640500" y="3045648"/>
              <a:ext cx="84052" cy="205852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0883D355-7EA9-40A7-B549-9E501B9692A0}"/>
              </a:ext>
            </a:extLst>
          </p:cNvPr>
          <p:cNvGrpSpPr/>
          <p:nvPr/>
        </p:nvGrpSpPr>
        <p:grpSpPr>
          <a:xfrm>
            <a:off x="4120084" y="2915559"/>
            <a:ext cx="1654758" cy="1267973"/>
            <a:chOff x="4120084" y="2915559"/>
            <a:chExt cx="1654758" cy="1267973"/>
          </a:xfrm>
        </p:grpSpPr>
        <p:sp>
          <p:nvSpPr>
            <p:cNvPr id="328" name="月 327">
              <a:extLst>
                <a:ext uri="{FF2B5EF4-FFF2-40B4-BE49-F238E27FC236}">
                  <a16:creationId xmlns:a16="http://schemas.microsoft.com/office/drawing/2014/main" id="{C92CE8FC-59C2-441D-87DE-68CEEB237050}"/>
                </a:ext>
              </a:extLst>
            </p:cNvPr>
            <p:cNvSpPr/>
            <p:nvPr/>
          </p:nvSpPr>
          <p:spPr bwMode="auto">
            <a:xfrm rot="18900000">
              <a:off x="4120084" y="3583437"/>
              <a:ext cx="208481" cy="416961"/>
            </a:xfrm>
            <a:prstGeom prst="moon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9" name="四角形: 角を丸くする 328">
              <a:extLst>
                <a:ext uri="{FF2B5EF4-FFF2-40B4-BE49-F238E27FC236}">
                  <a16:creationId xmlns:a16="http://schemas.microsoft.com/office/drawing/2014/main" id="{6E4AF8E8-4AA3-41EF-B349-3B8E2055E238}"/>
                </a:ext>
              </a:extLst>
            </p:cNvPr>
            <p:cNvSpPr/>
            <p:nvPr/>
          </p:nvSpPr>
          <p:spPr bwMode="auto">
            <a:xfrm rot="3600000">
              <a:off x="4587395" y="2889111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25F34495-1B4B-4253-BBF6-9AFFC9885064}"/>
                </a:ext>
              </a:extLst>
            </p:cNvPr>
            <p:cNvSpPr/>
            <p:nvPr/>
          </p:nvSpPr>
          <p:spPr bwMode="auto">
            <a:xfrm rot="16200000">
              <a:off x="5147618" y="3830834"/>
              <a:ext cx="262627" cy="372220"/>
            </a:xfrm>
            <a:custGeom>
              <a:avLst/>
              <a:gdLst>
                <a:gd name="connsiteX0" fmla="*/ 261479 w 262627"/>
                <a:gd name="connsiteY0" fmla="*/ 311958 h 372220"/>
                <a:gd name="connsiteX1" fmla="*/ 245843 w 262627"/>
                <a:gd name="connsiteY1" fmla="*/ 332334 h 372220"/>
                <a:gd name="connsiteX2" fmla="*/ 205005 w 262627"/>
                <a:gd name="connsiteY2" fmla="*/ 355912 h 372220"/>
                <a:gd name="connsiteX3" fmla="*/ 159165 w 262627"/>
                <a:gd name="connsiteY3" fmla="*/ 343630 h 372220"/>
                <a:gd name="connsiteX4" fmla="*/ 114270 w 262627"/>
                <a:gd name="connsiteY4" fmla="*/ 265869 h 372220"/>
                <a:gd name="connsiteX5" fmla="*/ 114270 w 262627"/>
                <a:gd name="connsiteY5" fmla="*/ 338663 h 372220"/>
                <a:gd name="connsiteX6" fmla="*/ 80713 w 262627"/>
                <a:gd name="connsiteY6" fmla="*/ 372220 h 372220"/>
                <a:gd name="connsiteX7" fmla="*/ 33557 w 262627"/>
                <a:gd name="connsiteY7" fmla="*/ 372220 h 372220"/>
                <a:gd name="connsiteX8" fmla="*/ 0 w 262627"/>
                <a:gd name="connsiteY8" fmla="*/ 338663 h 372220"/>
                <a:gd name="connsiteX9" fmla="*/ 0 w 262627"/>
                <a:gd name="connsiteY9" fmla="*/ 59310 h 372220"/>
                <a:gd name="connsiteX10" fmla="*/ 1157 w 262627"/>
                <a:gd name="connsiteY10" fmla="*/ 56517 h 372220"/>
                <a:gd name="connsiteX11" fmla="*/ 96 w 262627"/>
                <a:gd name="connsiteY11" fmla="*/ 48455 h 372220"/>
                <a:gd name="connsiteX12" fmla="*/ 9659 w 262627"/>
                <a:gd name="connsiteY12" fmla="*/ 35992 h 372220"/>
                <a:gd name="connsiteX13" fmla="*/ 9829 w 262627"/>
                <a:gd name="connsiteY13" fmla="*/ 35582 h 372220"/>
                <a:gd name="connsiteX14" fmla="*/ 10041 w 262627"/>
                <a:gd name="connsiteY14" fmla="*/ 35494 h 372220"/>
                <a:gd name="connsiteX15" fmla="*/ 15731 w 262627"/>
                <a:gd name="connsiteY15" fmla="*/ 28079 h 372220"/>
                <a:gd name="connsiteX16" fmla="*/ 56569 w 262627"/>
                <a:gd name="connsiteY16" fmla="*/ 4501 h 372220"/>
                <a:gd name="connsiteX17" fmla="*/ 102409 w 262627"/>
                <a:gd name="connsiteY17" fmla="*/ 16783 h 372220"/>
                <a:gd name="connsiteX18" fmla="*/ 258126 w 262627"/>
                <a:gd name="connsiteY18" fmla="*/ 286495 h 372220"/>
                <a:gd name="connsiteX19" fmla="*/ 261479 w 262627"/>
                <a:gd name="connsiteY19" fmla="*/ 311958 h 37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2627" h="372220">
                  <a:moveTo>
                    <a:pt x="261479" y="311958"/>
                  </a:moveTo>
                  <a:cubicBezTo>
                    <a:pt x="259256" y="320254"/>
                    <a:pt x="253868" y="327701"/>
                    <a:pt x="245843" y="332334"/>
                  </a:cubicBezTo>
                  <a:lnTo>
                    <a:pt x="205005" y="355912"/>
                  </a:lnTo>
                  <a:cubicBezTo>
                    <a:pt x="188955" y="365179"/>
                    <a:pt x="168432" y="359680"/>
                    <a:pt x="159165" y="343630"/>
                  </a:cubicBezTo>
                  <a:lnTo>
                    <a:pt x="114270" y="265869"/>
                  </a:lnTo>
                  <a:lnTo>
                    <a:pt x="114270" y="338663"/>
                  </a:lnTo>
                  <a:cubicBezTo>
                    <a:pt x="114270" y="357196"/>
                    <a:pt x="99246" y="372220"/>
                    <a:pt x="80713" y="372220"/>
                  </a:cubicBezTo>
                  <a:lnTo>
                    <a:pt x="33557" y="372220"/>
                  </a:lnTo>
                  <a:cubicBezTo>
                    <a:pt x="15024" y="372220"/>
                    <a:pt x="0" y="357196"/>
                    <a:pt x="0" y="338663"/>
                  </a:cubicBezTo>
                  <a:lnTo>
                    <a:pt x="0" y="59310"/>
                  </a:lnTo>
                  <a:lnTo>
                    <a:pt x="1157" y="56517"/>
                  </a:lnTo>
                  <a:lnTo>
                    <a:pt x="96" y="48455"/>
                  </a:lnTo>
                  <a:lnTo>
                    <a:pt x="9659" y="35992"/>
                  </a:lnTo>
                  <a:lnTo>
                    <a:pt x="9829" y="35582"/>
                  </a:lnTo>
                  <a:lnTo>
                    <a:pt x="10041" y="35494"/>
                  </a:lnTo>
                  <a:lnTo>
                    <a:pt x="15731" y="28079"/>
                  </a:lnTo>
                  <a:lnTo>
                    <a:pt x="56569" y="4501"/>
                  </a:lnTo>
                  <a:cubicBezTo>
                    <a:pt x="72619" y="-4766"/>
                    <a:pt x="93142" y="733"/>
                    <a:pt x="102409" y="16783"/>
                  </a:cubicBezTo>
                  <a:lnTo>
                    <a:pt x="258126" y="286495"/>
                  </a:lnTo>
                  <a:cubicBezTo>
                    <a:pt x="262759" y="294520"/>
                    <a:pt x="263701" y="303663"/>
                    <a:pt x="261479" y="311958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1" name="四角形: 角を丸くする 330">
              <a:extLst>
                <a:ext uri="{FF2B5EF4-FFF2-40B4-BE49-F238E27FC236}">
                  <a16:creationId xmlns:a16="http://schemas.microsoft.com/office/drawing/2014/main" id="{53E95BC5-D831-4113-B309-5FBFD4195A82}"/>
                </a:ext>
              </a:extLst>
            </p:cNvPr>
            <p:cNvSpPr/>
            <p:nvPr/>
          </p:nvSpPr>
          <p:spPr bwMode="auto">
            <a:xfrm rot="3600000">
              <a:off x="5553880" y="3345765"/>
              <a:ext cx="355309" cy="86615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499680AF-DF73-4932-B7BD-5A8625715053}"/>
                </a:ext>
              </a:extLst>
            </p:cNvPr>
            <p:cNvSpPr/>
            <p:nvPr/>
          </p:nvSpPr>
          <p:spPr bwMode="auto">
            <a:xfrm rot="16200000">
              <a:off x="4483249" y="3830833"/>
              <a:ext cx="262627" cy="372220"/>
            </a:xfrm>
            <a:custGeom>
              <a:avLst/>
              <a:gdLst>
                <a:gd name="connsiteX0" fmla="*/ 261479 w 262627"/>
                <a:gd name="connsiteY0" fmla="*/ 311958 h 372220"/>
                <a:gd name="connsiteX1" fmla="*/ 245843 w 262627"/>
                <a:gd name="connsiteY1" fmla="*/ 332334 h 372220"/>
                <a:gd name="connsiteX2" fmla="*/ 205005 w 262627"/>
                <a:gd name="connsiteY2" fmla="*/ 355912 h 372220"/>
                <a:gd name="connsiteX3" fmla="*/ 159165 w 262627"/>
                <a:gd name="connsiteY3" fmla="*/ 343630 h 372220"/>
                <a:gd name="connsiteX4" fmla="*/ 114270 w 262627"/>
                <a:gd name="connsiteY4" fmla="*/ 265869 h 372220"/>
                <a:gd name="connsiteX5" fmla="*/ 114270 w 262627"/>
                <a:gd name="connsiteY5" fmla="*/ 338663 h 372220"/>
                <a:gd name="connsiteX6" fmla="*/ 80713 w 262627"/>
                <a:gd name="connsiteY6" fmla="*/ 372220 h 372220"/>
                <a:gd name="connsiteX7" fmla="*/ 33557 w 262627"/>
                <a:gd name="connsiteY7" fmla="*/ 372220 h 372220"/>
                <a:gd name="connsiteX8" fmla="*/ 0 w 262627"/>
                <a:gd name="connsiteY8" fmla="*/ 338663 h 372220"/>
                <a:gd name="connsiteX9" fmla="*/ 0 w 262627"/>
                <a:gd name="connsiteY9" fmla="*/ 59310 h 372220"/>
                <a:gd name="connsiteX10" fmla="*/ 1157 w 262627"/>
                <a:gd name="connsiteY10" fmla="*/ 56517 h 372220"/>
                <a:gd name="connsiteX11" fmla="*/ 96 w 262627"/>
                <a:gd name="connsiteY11" fmla="*/ 48455 h 372220"/>
                <a:gd name="connsiteX12" fmla="*/ 9659 w 262627"/>
                <a:gd name="connsiteY12" fmla="*/ 35992 h 372220"/>
                <a:gd name="connsiteX13" fmla="*/ 9829 w 262627"/>
                <a:gd name="connsiteY13" fmla="*/ 35582 h 372220"/>
                <a:gd name="connsiteX14" fmla="*/ 10041 w 262627"/>
                <a:gd name="connsiteY14" fmla="*/ 35494 h 372220"/>
                <a:gd name="connsiteX15" fmla="*/ 15731 w 262627"/>
                <a:gd name="connsiteY15" fmla="*/ 28079 h 372220"/>
                <a:gd name="connsiteX16" fmla="*/ 56569 w 262627"/>
                <a:gd name="connsiteY16" fmla="*/ 4501 h 372220"/>
                <a:gd name="connsiteX17" fmla="*/ 102409 w 262627"/>
                <a:gd name="connsiteY17" fmla="*/ 16783 h 372220"/>
                <a:gd name="connsiteX18" fmla="*/ 258126 w 262627"/>
                <a:gd name="connsiteY18" fmla="*/ 286495 h 372220"/>
                <a:gd name="connsiteX19" fmla="*/ 261479 w 262627"/>
                <a:gd name="connsiteY19" fmla="*/ 311958 h 37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2627" h="372220">
                  <a:moveTo>
                    <a:pt x="261479" y="311958"/>
                  </a:moveTo>
                  <a:cubicBezTo>
                    <a:pt x="259256" y="320254"/>
                    <a:pt x="253868" y="327701"/>
                    <a:pt x="245843" y="332334"/>
                  </a:cubicBezTo>
                  <a:lnTo>
                    <a:pt x="205005" y="355912"/>
                  </a:lnTo>
                  <a:cubicBezTo>
                    <a:pt x="188955" y="365179"/>
                    <a:pt x="168432" y="359680"/>
                    <a:pt x="159165" y="343630"/>
                  </a:cubicBezTo>
                  <a:lnTo>
                    <a:pt x="114270" y="265869"/>
                  </a:lnTo>
                  <a:lnTo>
                    <a:pt x="114270" y="338663"/>
                  </a:lnTo>
                  <a:cubicBezTo>
                    <a:pt x="114270" y="357196"/>
                    <a:pt x="99246" y="372220"/>
                    <a:pt x="80713" y="372220"/>
                  </a:cubicBezTo>
                  <a:lnTo>
                    <a:pt x="33557" y="372220"/>
                  </a:lnTo>
                  <a:cubicBezTo>
                    <a:pt x="15024" y="372220"/>
                    <a:pt x="0" y="357196"/>
                    <a:pt x="0" y="338663"/>
                  </a:cubicBezTo>
                  <a:lnTo>
                    <a:pt x="0" y="59310"/>
                  </a:lnTo>
                  <a:lnTo>
                    <a:pt x="1157" y="56517"/>
                  </a:lnTo>
                  <a:lnTo>
                    <a:pt x="96" y="48455"/>
                  </a:lnTo>
                  <a:lnTo>
                    <a:pt x="9659" y="35992"/>
                  </a:lnTo>
                  <a:lnTo>
                    <a:pt x="9829" y="35582"/>
                  </a:lnTo>
                  <a:lnTo>
                    <a:pt x="10041" y="35494"/>
                  </a:lnTo>
                  <a:lnTo>
                    <a:pt x="15731" y="28079"/>
                  </a:lnTo>
                  <a:lnTo>
                    <a:pt x="56569" y="4501"/>
                  </a:lnTo>
                  <a:cubicBezTo>
                    <a:pt x="72619" y="-4766"/>
                    <a:pt x="93142" y="733"/>
                    <a:pt x="102409" y="16783"/>
                  </a:cubicBezTo>
                  <a:lnTo>
                    <a:pt x="258126" y="286495"/>
                  </a:lnTo>
                  <a:cubicBezTo>
                    <a:pt x="262759" y="294520"/>
                    <a:pt x="263701" y="303663"/>
                    <a:pt x="261479" y="311958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1A3B187D-4340-4FBC-8168-B84E95FC24EC}"/>
                </a:ext>
              </a:extLst>
            </p:cNvPr>
            <p:cNvSpPr/>
            <p:nvPr/>
          </p:nvSpPr>
          <p:spPr bwMode="auto">
            <a:xfrm rot="16200000">
              <a:off x="4330099" y="2784460"/>
              <a:ext cx="1267973" cy="1530172"/>
            </a:xfrm>
            <a:custGeom>
              <a:avLst/>
              <a:gdLst>
                <a:gd name="connsiteX0" fmla="*/ 1267353 w 1267973"/>
                <a:gd name="connsiteY0" fmla="*/ 755791 h 1530172"/>
                <a:gd name="connsiteX1" fmla="*/ 1227014 w 1267973"/>
                <a:gd name="connsiteY1" fmla="*/ 836834 h 1530172"/>
                <a:gd name="connsiteX2" fmla="*/ 1197808 w 1267973"/>
                <a:gd name="connsiteY2" fmla="*/ 846655 h 1530172"/>
                <a:gd name="connsiteX3" fmla="*/ 1197808 w 1267973"/>
                <a:gd name="connsiteY3" fmla="*/ 1357649 h 1530172"/>
                <a:gd name="connsiteX4" fmla="*/ 1025284 w 1267973"/>
                <a:gd name="connsiteY4" fmla="*/ 1530172 h 1530172"/>
                <a:gd name="connsiteX5" fmla="*/ 335215 w 1267973"/>
                <a:gd name="connsiteY5" fmla="*/ 1530172 h 1530172"/>
                <a:gd name="connsiteX6" fmla="*/ 176250 w 1267973"/>
                <a:gd name="connsiteY6" fmla="*/ 1424803 h 1530172"/>
                <a:gd name="connsiteX7" fmla="*/ 172139 w 1267973"/>
                <a:gd name="connsiteY7" fmla="*/ 1404441 h 1530172"/>
                <a:gd name="connsiteX8" fmla="*/ 159165 w 1267973"/>
                <a:gd name="connsiteY8" fmla="*/ 1394486 h 1530172"/>
                <a:gd name="connsiteX9" fmla="*/ 114270 w 1267973"/>
                <a:gd name="connsiteY9" fmla="*/ 1316725 h 1530172"/>
                <a:gd name="connsiteX10" fmla="*/ 114270 w 1267973"/>
                <a:gd name="connsiteY10" fmla="*/ 1389519 h 1530172"/>
                <a:gd name="connsiteX11" fmla="*/ 80713 w 1267973"/>
                <a:gd name="connsiteY11" fmla="*/ 1423076 h 1530172"/>
                <a:gd name="connsiteX12" fmla="*/ 33557 w 1267973"/>
                <a:gd name="connsiteY12" fmla="*/ 1423076 h 1530172"/>
                <a:gd name="connsiteX13" fmla="*/ 0 w 1267973"/>
                <a:gd name="connsiteY13" fmla="*/ 1389519 h 1530172"/>
                <a:gd name="connsiteX14" fmla="*/ 0 w 1267973"/>
                <a:gd name="connsiteY14" fmla="*/ 1110166 h 1530172"/>
                <a:gd name="connsiteX15" fmla="*/ 1157 w 1267973"/>
                <a:gd name="connsiteY15" fmla="*/ 1107373 h 1530172"/>
                <a:gd name="connsiteX16" fmla="*/ 96 w 1267973"/>
                <a:gd name="connsiteY16" fmla="*/ 1099311 h 1530172"/>
                <a:gd name="connsiteX17" fmla="*/ 9659 w 1267973"/>
                <a:gd name="connsiteY17" fmla="*/ 1086848 h 1530172"/>
                <a:gd name="connsiteX18" fmla="*/ 9829 w 1267973"/>
                <a:gd name="connsiteY18" fmla="*/ 1086438 h 1530172"/>
                <a:gd name="connsiteX19" fmla="*/ 10041 w 1267973"/>
                <a:gd name="connsiteY19" fmla="*/ 1086350 h 1530172"/>
                <a:gd name="connsiteX20" fmla="*/ 15731 w 1267973"/>
                <a:gd name="connsiteY20" fmla="*/ 1078935 h 1530172"/>
                <a:gd name="connsiteX21" fmla="*/ 56569 w 1267973"/>
                <a:gd name="connsiteY21" fmla="*/ 1055357 h 1530172"/>
                <a:gd name="connsiteX22" fmla="*/ 102409 w 1267973"/>
                <a:gd name="connsiteY22" fmla="*/ 1067640 h 1530172"/>
                <a:gd name="connsiteX23" fmla="*/ 162693 w 1267973"/>
                <a:gd name="connsiteY23" fmla="*/ 1172055 h 1530172"/>
                <a:gd name="connsiteX24" fmla="*/ 162693 w 1267973"/>
                <a:gd name="connsiteY24" fmla="*/ 732822 h 1530172"/>
                <a:gd name="connsiteX25" fmla="*/ 159166 w 1267973"/>
                <a:gd name="connsiteY25" fmla="*/ 730117 h 1530172"/>
                <a:gd name="connsiteX26" fmla="*/ 114271 w 1267973"/>
                <a:gd name="connsiteY26" fmla="*/ 652356 h 1530172"/>
                <a:gd name="connsiteX27" fmla="*/ 114271 w 1267973"/>
                <a:gd name="connsiteY27" fmla="*/ 725150 h 1530172"/>
                <a:gd name="connsiteX28" fmla="*/ 80714 w 1267973"/>
                <a:gd name="connsiteY28" fmla="*/ 758707 h 1530172"/>
                <a:gd name="connsiteX29" fmla="*/ 33558 w 1267973"/>
                <a:gd name="connsiteY29" fmla="*/ 758707 h 1530172"/>
                <a:gd name="connsiteX30" fmla="*/ 1 w 1267973"/>
                <a:gd name="connsiteY30" fmla="*/ 725150 h 1530172"/>
                <a:gd name="connsiteX31" fmla="*/ 1 w 1267973"/>
                <a:gd name="connsiteY31" fmla="*/ 445797 h 1530172"/>
                <a:gd name="connsiteX32" fmla="*/ 1158 w 1267973"/>
                <a:gd name="connsiteY32" fmla="*/ 443004 h 1530172"/>
                <a:gd name="connsiteX33" fmla="*/ 97 w 1267973"/>
                <a:gd name="connsiteY33" fmla="*/ 434942 h 1530172"/>
                <a:gd name="connsiteX34" fmla="*/ 9660 w 1267973"/>
                <a:gd name="connsiteY34" fmla="*/ 422479 h 1530172"/>
                <a:gd name="connsiteX35" fmla="*/ 9830 w 1267973"/>
                <a:gd name="connsiteY35" fmla="*/ 422069 h 1530172"/>
                <a:gd name="connsiteX36" fmla="*/ 10042 w 1267973"/>
                <a:gd name="connsiteY36" fmla="*/ 421981 h 1530172"/>
                <a:gd name="connsiteX37" fmla="*/ 15732 w 1267973"/>
                <a:gd name="connsiteY37" fmla="*/ 414566 h 1530172"/>
                <a:gd name="connsiteX38" fmla="*/ 56570 w 1267973"/>
                <a:gd name="connsiteY38" fmla="*/ 390988 h 1530172"/>
                <a:gd name="connsiteX39" fmla="*/ 102410 w 1267973"/>
                <a:gd name="connsiteY39" fmla="*/ 403270 h 1530172"/>
                <a:gd name="connsiteX40" fmla="*/ 162693 w 1267973"/>
                <a:gd name="connsiteY40" fmla="*/ 507684 h 1530172"/>
                <a:gd name="connsiteX41" fmla="*/ 162693 w 1267973"/>
                <a:gd name="connsiteY41" fmla="*/ 442555 h 1530172"/>
                <a:gd name="connsiteX42" fmla="*/ 162693 w 1267973"/>
                <a:gd name="connsiteY42" fmla="*/ 145378 h 1530172"/>
                <a:gd name="connsiteX43" fmla="*/ 308071 w 1267973"/>
                <a:gd name="connsiteY43" fmla="*/ 0 h 1530172"/>
                <a:gd name="connsiteX44" fmla="*/ 512370 w 1267973"/>
                <a:gd name="connsiteY44" fmla="*/ 0 h 1530172"/>
                <a:gd name="connsiteX45" fmla="*/ 657748 w 1267973"/>
                <a:gd name="connsiteY45" fmla="*/ 145378 h 1530172"/>
                <a:gd name="connsiteX46" fmla="*/ 657748 w 1267973"/>
                <a:gd name="connsiteY46" fmla="*/ 270031 h 1530172"/>
                <a:gd name="connsiteX47" fmla="*/ 1025285 w 1267973"/>
                <a:gd name="connsiteY47" fmla="*/ 270031 h 1530172"/>
                <a:gd name="connsiteX48" fmla="*/ 1197808 w 1267973"/>
                <a:gd name="connsiteY48" fmla="*/ 442555 h 1530172"/>
                <a:gd name="connsiteX49" fmla="*/ 1197808 w 1267973"/>
                <a:gd name="connsiteY49" fmla="*/ 626209 h 1530172"/>
                <a:gd name="connsiteX50" fmla="*/ 1204065 w 1267973"/>
                <a:gd name="connsiteY50" fmla="*/ 633303 h 1530172"/>
                <a:gd name="connsiteX51" fmla="*/ 1256988 w 1267973"/>
                <a:gd name="connsiteY51" fmla="*/ 724968 h 1530172"/>
                <a:gd name="connsiteX52" fmla="*/ 1267353 w 1267973"/>
                <a:gd name="connsiteY52" fmla="*/ 755791 h 153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67973" h="1530172">
                  <a:moveTo>
                    <a:pt x="1267353" y="755791"/>
                  </a:moveTo>
                  <a:cubicBezTo>
                    <a:pt x="1271283" y="787462"/>
                    <a:pt x="1256390" y="819874"/>
                    <a:pt x="1227014" y="836834"/>
                  </a:cubicBezTo>
                  <a:lnTo>
                    <a:pt x="1197808" y="846655"/>
                  </a:lnTo>
                  <a:lnTo>
                    <a:pt x="1197808" y="1357649"/>
                  </a:lnTo>
                  <a:cubicBezTo>
                    <a:pt x="1197808" y="1452931"/>
                    <a:pt x="1120567" y="1530172"/>
                    <a:pt x="1025284" y="1530172"/>
                  </a:cubicBezTo>
                  <a:lnTo>
                    <a:pt x="335215" y="1530172"/>
                  </a:lnTo>
                  <a:cubicBezTo>
                    <a:pt x="263754" y="1530172"/>
                    <a:pt x="202441" y="1486724"/>
                    <a:pt x="176250" y="1424803"/>
                  </a:cubicBezTo>
                  <a:lnTo>
                    <a:pt x="172139" y="1404441"/>
                  </a:lnTo>
                  <a:lnTo>
                    <a:pt x="159165" y="1394486"/>
                  </a:lnTo>
                  <a:lnTo>
                    <a:pt x="114270" y="1316725"/>
                  </a:lnTo>
                  <a:lnTo>
                    <a:pt x="114270" y="1389519"/>
                  </a:lnTo>
                  <a:cubicBezTo>
                    <a:pt x="114270" y="1408052"/>
                    <a:pt x="99246" y="1423076"/>
                    <a:pt x="80713" y="1423076"/>
                  </a:cubicBezTo>
                  <a:lnTo>
                    <a:pt x="33557" y="1423076"/>
                  </a:lnTo>
                  <a:cubicBezTo>
                    <a:pt x="15024" y="1423076"/>
                    <a:pt x="0" y="1408052"/>
                    <a:pt x="0" y="1389519"/>
                  </a:cubicBezTo>
                  <a:lnTo>
                    <a:pt x="0" y="1110166"/>
                  </a:lnTo>
                  <a:lnTo>
                    <a:pt x="1157" y="1107373"/>
                  </a:lnTo>
                  <a:lnTo>
                    <a:pt x="96" y="1099311"/>
                  </a:lnTo>
                  <a:lnTo>
                    <a:pt x="9659" y="1086848"/>
                  </a:lnTo>
                  <a:lnTo>
                    <a:pt x="9829" y="1086438"/>
                  </a:lnTo>
                  <a:lnTo>
                    <a:pt x="10041" y="1086350"/>
                  </a:lnTo>
                  <a:lnTo>
                    <a:pt x="15731" y="1078935"/>
                  </a:lnTo>
                  <a:lnTo>
                    <a:pt x="56569" y="1055357"/>
                  </a:lnTo>
                  <a:cubicBezTo>
                    <a:pt x="72619" y="1046091"/>
                    <a:pt x="93142" y="1051590"/>
                    <a:pt x="102409" y="1067640"/>
                  </a:cubicBezTo>
                  <a:lnTo>
                    <a:pt x="162693" y="1172055"/>
                  </a:lnTo>
                  <a:lnTo>
                    <a:pt x="162693" y="732822"/>
                  </a:lnTo>
                  <a:lnTo>
                    <a:pt x="159166" y="730117"/>
                  </a:lnTo>
                  <a:lnTo>
                    <a:pt x="114271" y="652356"/>
                  </a:lnTo>
                  <a:lnTo>
                    <a:pt x="114271" y="725150"/>
                  </a:lnTo>
                  <a:cubicBezTo>
                    <a:pt x="114271" y="743683"/>
                    <a:pt x="99247" y="758707"/>
                    <a:pt x="80714" y="758707"/>
                  </a:cubicBezTo>
                  <a:lnTo>
                    <a:pt x="33558" y="758707"/>
                  </a:lnTo>
                  <a:cubicBezTo>
                    <a:pt x="15025" y="758707"/>
                    <a:pt x="1" y="743683"/>
                    <a:pt x="1" y="725150"/>
                  </a:cubicBezTo>
                  <a:lnTo>
                    <a:pt x="1" y="445797"/>
                  </a:lnTo>
                  <a:lnTo>
                    <a:pt x="1158" y="443004"/>
                  </a:lnTo>
                  <a:lnTo>
                    <a:pt x="97" y="434942"/>
                  </a:lnTo>
                  <a:lnTo>
                    <a:pt x="9660" y="422479"/>
                  </a:lnTo>
                  <a:lnTo>
                    <a:pt x="9830" y="422069"/>
                  </a:lnTo>
                  <a:lnTo>
                    <a:pt x="10042" y="421981"/>
                  </a:lnTo>
                  <a:lnTo>
                    <a:pt x="15732" y="414566"/>
                  </a:lnTo>
                  <a:lnTo>
                    <a:pt x="56570" y="390988"/>
                  </a:lnTo>
                  <a:cubicBezTo>
                    <a:pt x="72620" y="381721"/>
                    <a:pt x="93143" y="387220"/>
                    <a:pt x="102410" y="403270"/>
                  </a:cubicBezTo>
                  <a:lnTo>
                    <a:pt x="162693" y="507684"/>
                  </a:lnTo>
                  <a:lnTo>
                    <a:pt x="162693" y="442555"/>
                  </a:lnTo>
                  <a:lnTo>
                    <a:pt x="162693" y="145378"/>
                  </a:lnTo>
                  <a:cubicBezTo>
                    <a:pt x="162693" y="65088"/>
                    <a:pt x="227781" y="0"/>
                    <a:pt x="308071" y="0"/>
                  </a:cubicBezTo>
                  <a:lnTo>
                    <a:pt x="512370" y="0"/>
                  </a:lnTo>
                  <a:cubicBezTo>
                    <a:pt x="592660" y="0"/>
                    <a:pt x="657748" y="65088"/>
                    <a:pt x="657748" y="145378"/>
                  </a:cubicBezTo>
                  <a:lnTo>
                    <a:pt x="657748" y="270031"/>
                  </a:lnTo>
                  <a:lnTo>
                    <a:pt x="1025285" y="270031"/>
                  </a:lnTo>
                  <a:cubicBezTo>
                    <a:pt x="1120567" y="270031"/>
                    <a:pt x="1197808" y="347272"/>
                    <a:pt x="1197808" y="442555"/>
                  </a:cubicBezTo>
                  <a:lnTo>
                    <a:pt x="1197808" y="626209"/>
                  </a:lnTo>
                  <a:lnTo>
                    <a:pt x="1204065" y="633303"/>
                  </a:lnTo>
                  <a:lnTo>
                    <a:pt x="1256988" y="724968"/>
                  </a:lnTo>
                  <a:cubicBezTo>
                    <a:pt x="1262642" y="734760"/>
                    <a:pt x="1266043" y="745234"/>
                    <a:pt x="1267353" y="755791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60EBC8EB-216F-47C7-87B0-2CD9C54482EE}"/>
                </a:ext>
              </a:extLst>
            </p:cNvPr>
            <p:cNvSpPr/>
            <p:nvPr/>
          </p:nvSpPr>
          <p:spPr bwMode="auto">
            <a:xfrm rot="16200000">
              <a:off x="4882893" y="4089730"/>
              <a:ext cx="114270" cy="73332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516CDAE8-B4BD-4F2C-AE65-8C265E6FA2C4}"/>
                </a:ext>
              </a:extLst>
            </p:cNvPr>
            <p:cNvSpPr/>
            <p:nvPr/>
          </p:nvSpPr>
          <p:spPr bwMode="auto">
            <a:xfrm rot="16200000">
              <a:off x="5547262" y="4089731"/>
              <a:ext cx="114270" cy="73332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CAFB9EAA-88B5-43A4-9214-058488FD63DA}"/>
                </a:ext>
              </a:extLst>
            </p:cNvPr>
            <p:cNvSpPr/>
            <p:nvPr/>
          </p:nvSpPr>
          <p:spPr bwMode="auto">
            <a:xfrm>
              <a:off x="4604045" y="3416580"/>
              <a:ext cx="65242" cy="41798"/>
            </a:xfrm>
            <a:custGeom>
              <a:avLst/>
              <a:gdLst>
                <a:gd name="connsiteX0" fmla="*/ 65242 w 65242"/>
                <a:gd name="connsiteY0" fmla="*/ 0 h 41798"/>
                <a:gd name="connsiteX1" fmla="*/ 65242 w 65242"/>
                <a:gd name="connsiteY1" fmla="*/ 9177 h 41798"/>
                <a:gd name="connsiteX2" fmla="*/ 32621 w 65242"/>
                <a:gd name="connsiteY2" fmla="*/ 41798 h 41798"/>
                <a:gd name="connsiteX3" fmla="*/ 0 w 65242"/>
                <a:gd name="connsiteY3" fmla="*/ 9177 h 41798"/>
                <a:gd name="connsiteX4" fmla="*/ 0 w 65242"/>
                <a:gd name="connsiteY4" fmla="*/ 0 h 41798"/>
                <a:gd name="connsiteX5" fmla="*/ 32621 w 65242"/>
                <a:gd name="connsiteY5" fmla="*/ 13512 h 41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2" h="41798">
                  <a:moveTo>
                    <a:pt x="65242" y="0"/>
                  </a:moveTo>
                  <a:lnTo>
                    <a:pt x="65242" y="9177"/>
                  </a:lnTo>
                  <a:cubicBezTo>
                    <a:pt x="65242" y="27193"/>
                    <a:pt x="50637" y="41798"/>
                    <a:pt x="32621" y="41798"/>
                  </a:cubicBezTo>
                  <a:cubicBezTo>
                    <a:pt x="14605" y="41798"/>
                    <a:pt x="0" y="27193"/>
                    <a:pt x="0" y="9177"/>
                  </a:cubicBezTo>
                  <a:lnTo>
                    <a:pt x="0" y="0"/>
                  </a:lnTo>
                  <a:lnTo>
                    <a:pt x="32621" y="13512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E57A61F1-5612-4FC9-BA15-F2247388E0BE}"/>
                </a:ext>
              </a:extLst>
            </p:cNvPr>
            <p:cNvSpPr/>
            <p:nvPr/>
          </p:nvSpPr>
          <p:spPr bwMode="auto">
            <a:xfrm>
              <a:off x="4780065" y="3416580"/>
              <a:ext cx="65242" cy="41798"/>
            </a:xfrm>
            <a:custGeom>
              <a:avLst/>
              <a:gdLst>
                <a:gd name="connsiteX0" fmla="*/ 65242 w 65242"/>
                <a:gd name="connsiteY0" fmla="*/ 0 h 41798"/>
                <a:gd name="connsiteX1" fmla="*/ 65242 w 65242"/>
                <a:gd name="connsiteY1" fmla="*/ 9177 h 41798"/>
                <a:gd name="connsiteX2" fmla="*/ 32621 w 65242"/>
                <a:gd name="connsiteY2" fmla="*/ 41798 h 41798"/>
                <a:gd name="connsiteX3" fmla="*/ 0 w 65242"/>
                <a:gd name="connsiteY3" fmla="*/ 9177 h 41798"/>
                <a:gd name="connsiteX4" fmla="*/ 0 w 65242"/>
                <a:gd name="connsiteY4" fmla="*/ 0 h 41798"/>
                <a:gd name="connsiteX5" fmla="*/ 32621 w 65242"/>
                <a:gd name="connsiteY5" fmla="*/ 13512 h 41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2" h="41798">
                  <a:moveTo>
                    <a:pt x="65242" y="0"/>
                  </a:moveTo>
                  <a:lnTo>
                    <a:pt x="65242" y="9177"/>
                  </a:lnTo>
                  <a:cubicBezTo>
                    <a:pt x="65242" y="27193"/>
                    <a:pt x="50637" y="41798"/>
                    <a:pt x="32621" y="41798"/>
                  </a:cubicBezTo>
                  <a:cubicBezTo>
                    <a:pt x="14605" y="41798"/>
                    <a:pt x="0" y="27193"/>
                    <a:pt x="0" y="9177"/>
                  </a:cubicBezTo>
                  <a:lnTo>
                    <a:pt x="0" y="0"/>
                  </a:lnTo>
                  <a:lnTo>
                    <a:pt x="32621" y="13512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8" name="四角形: 角を丸くする 337">
              <a:extLst>
                <a:ext uri="{FF2B5EF4-FFF2-40B4-BE49-F238E27FC236}">
                  <a16:creationId xmlns:a16="http://schemas.microsoft.com/office/drawing/2014/main" id="{F7A13848-4EF7-428D-AE1A-72A4ED3C717C}"/>
                </a:ext>
              </a:extLst>
            </p:cNvPr>
            <p:cNvSpPr/>
            <p:nvPr/>
          </p:nvSpPr>
          <p:spPr bwMode="auto">
            <a:xfrm>
              <a:off x="4281541" y="379581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9" name="四角形: 角を丸くする 338">
              <a:extLst>
                <a:ext uri="{FF2B5EF4-FFF2-40B4-BE49-F238E27FC236}">
                  <a16:creationId xmlns:a16="http://schemas.microsoft.com/office/drawing/2014/main" id="{06BC5885-93D5-45C7-AF02-28BB2D8F8BF1}"/>
                </a:ext>
              </a:extLst>
            </p:cNvPr>
            <p:cNvSpPr/>
            <p:nvPr/>
          </p:nvSpPr>
          <p:spPr bwMode="auto">
            <a:xfrm>
              <a:off x="4399615" y="379581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24A9FE4C-C364-425D-9E01-E5B041B8B18E}"/>
                </a:ext>
              </a:extLst>
            </p:cNvPr>
            <p:cNvSpPr/>
            <p:nvPr/>
          </p:nvSpPr>
          <p:spPr bwMode="auto">
            <a:xfrm rot="18900000">
              <a:off x="4456539" y="3600900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1" name="月 340">
              <a:extLst>
                <a:ext uri="{FF2B5EF4-FFF2-40B4-BE49-F238E27FC236}">
                  <a16:creationId xmlns:a16="http://schemas.microsoft.com/office/drawing/2014/main" id="{CCFCEC5D-98EB-47A7-B2C1-657B6DAF9318}"/>
                </a:ext>
              </a:extLst>
            </p:cNvPr>
            <p:cNvSpPr/>
            <p:nvPr/>
          </p:nvSpPr>
          <p:spPr bwMode="auto">
            <a:xfrm rot="8100000">
              <a:off x="5573717" y="2985295"/>
              <a:ext cx="84052" cy="205852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2" name="月 341">
              <a:extLst>
                <a:ext uri="{FF2B5EF4-FFF2-40B4-BE49-F238E27FC236}">
                  <a16:creationId xmlns:a16="http://schemas.microsoft.com/office/drawing/2014/main" id="{EBDE4723-CE73-44D1-9811-1D87C58F74C2}"/>
                </a:ext>
              </a:extLst>
            </p:cNvPr>
            <p:cNvSpPr/>
            <p:nvPr/>
          </p:nvSpPr>
          <p:spPr bwMode="auto">
            <a:xfrm rot="8100000">
              <a:off x="5488350" y="3045648"/>
              <a:ext cx="84052" cy="205852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43" name="グループ化 342">
            <a:extLst>
              <a:ext uri="{FF2B5EF4-FFF2-40B4-BE49-F238E27FC236}">
                <a16:creationId xmlns:a16="http://schemas.microsoft.com/office/drawing/2014/main" id="{6D069912-E46A-4E2F-9CC3-B031C87CE642}"/>
              </a:ext>
            </a:extLst>
          </p:cNvPr>
          <p:cNvGrpSpPr/>
          <p:nvPr/>
        </p:nvGrpSpPr>
        <p:grpSpPr>
          <a:xfrm>
            <a:off x="8015676" y="2850910"/>
            <a:ext cx="1235762" cy="1439960"/>
            <a:chOff x="8015676" y="2850910"/>
            <a:chExt cx="1235762" cy="1439960"/>
          </a:xfrm>
        </p:grpSpPr>
        <p:sp>
          <p:nvSpPr>
            <p:cNvPr id="344" name="四角形: 角を丸くする 343">
              <a:extLst>
                <a:ext uri="{FF2B5EF4-FFF2-40B4-BE49-F238E27FC236}">
                  <a16:creationId xmlns:a16="http://schemas.microsoft.com/office/drawing/2014/main" id="{8CC6E82E-4F9D-4252-A553-D7DD9E9C7825}"/>
                </a:ext>
              </a:extLst>
            </p:cNvPr>
            <p:cNvSpPr/>
            <p:nvPr/>
          </p:nvSpPr>
          <p:spPr bwMode="auto">
            <a:xfrm rot="3600000">
              <a:off x="9027420" y="3345762"/>
              <a:ext cx="355309" cy="86615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5" name="四角形: 角を丸くする 344">
              <a:extLst>
                <a:ext uri="{FF2B5EF4-FFF2-40B4-BE49-F238E27FC236}">
                  <a16:creationId xmlns:a16="http://schemas.microsoft.com/office/drawing/2014/main" id="{48134760-EC10-4B31-9573-BBCA4F06961E}"/>
                </a:ext>
              </a:extLst>
            </p:cNvPr>
            <p:cNvSpPr/>
            <p:nvPr/>
          </p:nvSpPr>
          <p:spPr bwMode="auto">
            <a:xfrm>
              <a:off x="8877516" y="3768685"/>
              <a:ext cx="114270" cy="495055"/>
            </a:xfrm>
            <a:prstGeom prst="roundRect">
              <a:avLst>
                <a:gd name="adj" fmla="val 29366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671B8465-931B-4BFA-B6EF-6CEC6144BB81}"/>
                </a:ext>
              </a:extLst>
            </p:cNvPr>
            <p:cNvSpPr/>
            <p:nvPr/>
          </p:nvSpPr>
          <p:spPr bwMode="auto">
            <a:xfrm>
              <a:off x="8877516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6FD0962C-CFD6-45B0-85F4-1E9000DBCFD4}"/>
                </a:ext>
              </a:extLst>
            </p:cNvPr>
            <p:cNvSpPr/>
            <p:nvPr/>
          </p:nvSpPr>
          <p:spPr bwMode="auto">
            <a:xfrm rot="18900000">
              <a:off x="8015676" y="3600898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71E79F3A-471A-4744-80B8-93439F79D865}"/>
                </a:ext>
              </a:extLst>
            </p:cNvPr>
            <p:cNvSpPr/>
            <p:nvPr/>
          </p:nvSpPr>
          <p:spPr bwMode="auto">
            <a:xfrm>
              <a:off x="8147700" y="2850910"/>
              <a:ext cx="1103738" cy="1412830"/>
            </a:xfrm>
            <a:custGeom>
              <a:avLst/>
              <a:gdLst>
                <a:gd name="connsiteX0" fmla="*/ 336720 w 1103738"/>
                <a:gd name="connsiteY0" fmla="*/ 0 h 1412830"/>
                <a:gd name="connsiteX1" fmla="*/ 418612 w 1103738"/>
                <a:gd name="connsiteY1" fmla="*/ 81892 h 1412830"/>
                <a:gd name="connsiteX2" fmla="*/ 418612 w 1103738"/>
                <a:gd name="connsiteY2" fmla="*/ 135556 h 1412830"/>
                <a:gd name="connsiteX3" fmla="*/ 425961 w 1103738"/>
                <a:gd name="connsiteY3" fmla="*/ 134815 h 1412830"/>
                <a:gd name="connsiteX4" fmla="*/ 497716 w 1103738"/>
                <a:gd name="connsiteY4" fmla="*/ 134815 h 1412830"/>
                <a:gd name="connsiteX5" fmla="*/ 497716 w 1103738"/>
                <a:gd name="connsiteY5" fmla="*/ 81892 h 1412830"/>
                <a:gd name="connsiteX6" fmla="*/ 579608 w 1103738"/>
                <a:gd name="connsiteY6" fmla="*/ 0 h 1412830"/>
                <a:gd name="connsiteX7" fmla="*/ 661500 w 1103738"/>
                <a:gd name="connsiteY7" fmla="*/ 81892 h 1412830"/>
                <a:gd name="connsiteX8" fmla="*/ 661500 w 1103738"/>
                <a:gd name="connsiteY8" fmla="*/ 134815 h 1412830"/>
                <a:gd name="connsiteX9" fmla="*/ 790279 w 1103738"/>
                <a:gd name="connsiteY9" fmla="*/ 134815 h 1412830"/>
                <a:gd name="connsiteX10" fmla="*/ 1103738 w 1103738"/>
                <a:gd name="connsiteY10" fmla="*/ 448274 h 1412830"/>
                <a:gd name="connsiteX11" fmla="*/ 1103738 w 1103738"/>
                <a:gd name="connsiteY11" fmla="*/ 855816 h 1412830"/>
                <a:gd name="connsiteX12" fmla="*/ 1050204 w 1103738"/>
                <a:gd name="connsiteY12" fmla="*/ 1031074 h 1412830"/>
                <a:gd name="connsiteX13" fmla="*/ 1015392 w 1103738"/>
                <a:gd name="connsiteY13" fmla="*/ 1073267 h 1412830"/>
                <a:gd name="connsiteX14" fmla="*/ 1015392 w 1103738"/>
                <a:gd name="connsiteY14" fmla="*/ 1379273 h 1412830"/>
                <a:gd name="connsiteX15" fmla="*/ 981835 w 1103738"/>
                <a:gd name="connsiteY15" fmla="*/ 1412830 h 1412830"/>
                <a:gd name="connsiteX16" fmla="*/ 934679 w 1103738"/>
                <a:gd name="connsiteY16" fmla="*/ 1412830 h 1412830"/>
                <a:gd name="connsiteX17" fmla="*/ 901122 w 1103738"/>
                <a:gd name="connsiteY17" fmla="*/ 1379273 h 1412830"/>
                <a:gd name="connsiteX18" fmla="*/ 901122 w 1103738"/>
                <a:gd name="connsiteY18" fmla="*/ 1148109 h 1412830"/>
                <a:gd name="connsiteX19" fmla="*/ 853452 w 1103738"/>
                <a:gd name="connsiteY19" fmla="*/ 1162907 h 1412830"/>
                <a:gd name="connsiteX20" fmla="*/ 790279 w 1103738"/>
                <a:gd name="connsiteY20" fmla="*/ 1169275 h 1412830"/>
                <a:gd name="connsiteX21" fmla="*/ 596292 w 1103738"/>
                <a:gd name="connsiteY21" fmla="*/ 1169275 h 1412830"/>
                <a:gd name="connsiteX22" fmla="*/ 596292 w 1103738"/>
                <a:gd name="connsiteY22" fmla="*/ 1379273 h 1412830"/>
                <a:gd name="connsiteX23" fmla="*/ 562735 w 1103738"/>
                <a:gd name="connsiteY23" fmla="*/ 1412830 h 1412830"/>
                <a:gd name="connsiteX24" fmla="*/ 515579 w 1103738"/>
                <a:gd name="connsiteY24" fmla="*/ 1412830 h 1412830"/>
                <a:gd name="connsiteX25" fmla="*/ 482022 w 1103738"/>
                <a:gd name="connsiteY25" fmla="*/ 1379273 h 1412830"/>
                <a:gd name="connsiteX26" fmla="*/ 482022 w 1103738"/>
                <a:gd name="connsiteY26" fmla="*/ 1169275 h 1412830"/>
                <a:gd name="connsiteX27" fmla="*/ 425961 w 1103738"/>
                <a:gd name="connsiteY27" fmla="*/ 1169275 h 1412830"/>
                <a:gd name="connsiteX28" fmla="*/ 413127 w 1103738"/>
                <a:gd name="connsiteY28" fmla="*/ 1167981 h 1412830"/>
                <a:gd name="connsiteX29" fmla="*/ 413127 w 1103738"/>
                <a:gd name="connsiteY29" fmla="*/ 1379273 h 1412830"/>
                <a:gd name="connsiteX30" fmla="*/ 379570 w 1103738"/>
                <a:gd name="connsiteY30" fmla="*/ 1412830 h 1412830"/>
                <a:gd name="connsiteX31" fmla="*/ 332414 w 1103738"/>
                <a:gd name="connsiteY31" fmla="*/ 1412830 h 1412830"/>
                <a:gd name="connsiteX32" fmla="*/ 298857 w 1103738"/>
                <a:gd name="connsiteY32" fmla="*/ 1379273 h 1412830"/>
                <a:gd name="connsiteX33" fmla="*/ 298857 w 1103738"/>
                <a:gd name="connsiteY33" fmla="*/ 1169274 h 1412830"/>
                <a:gd name="connsiteX34" fmla="*/ 145959 w 1103738"/>
                <a:gd name="connsiteY34" fmla="*/ 1169274 h 1412830"/>
                <a:gd name="connsiteX35" fmla="*/ 0 w 1103738"/>
                <a:gd name="connsiteY35" fmla="*/ 1023315 h 1412830"/>
                <a:gd name="connsiteX36" fmla="*/ 0 w 1103738"/>
                <a:gd name="connsiteY36" fmla="*/ 820408 h 1412830"/>
                <a:gd name="connsiteX37" fmla="*/ 89145 w 1103738"/>
                <a:gd name="connsiteY37" fmla="*/ 685919 h 1412830"/>
                <a:gd name="connsiteX38" fmla="*/ 112502 w 1103738"/>
                <a:gd name="connsiteY38" fmla="*/ 681204 h 1412830"/>
                <a:gd name="connsiteX39" fmla="*/ 112502 w 1103738"/>
                <a:gd name="connsiteY39" fmla="*/ 448274 h 1412830"/>
                <a:gd name="connsiteX40" fmla="*/ 250703 w 1103738"/>
                <a:gd name="connsiteY40" fmla="*/ 188349 h 1412830"/>
                <a:gd name="connsiteX41" fmla="*/ 254828 w 1103738"/>
                <a:gd name="connsiteY41" fmla="*/ 186110 h 1412830"/>
                <a:gd name="connsiteX42" fmla="*/ 254828 w 1103738"/>
                <a:gd name="connsiteY42" fmla="*/ 81892 h 1412830"/>
                <a:gd name="connsiteX43" fmla="*/ 336720 w 1103738"/>
                <a:gd name="connsiteY43" fmla="*/ 0 h 1412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103738" h="1412830">
                  <a:moveTo>
                    <a:pt x="336720" y="0"/>
                  </a:moveTo>
                  <a:cubicBezTo>
                    <a:pt x="381948" y="0"/>
                    <a:pt x="418612" y="36664"/>
                    <a:pt x="418612" y="81892"/>
                  </a:cubicBezTo>
                  <a:lnTo>
                    <a:pt x="418612" y="135556"/>
                  </a:lnTo>
                  <a:lnTo>
                    <a:pt x="425961" y="134815"/>
                  </a:lnTo>
                  <a:lnTo>
                    <a:pt x="497716" y="134815"/>
                  </a:lnTo>
                  <a:lnTo>
                    <a:pt x="497716" y="81892"/>
                  </a:lnTo>
                  <a:cubicBezTo>
                    <a:pt x="497716" y="36664"/>
                    <a:pt x="534380" y="0"/>
                    <a:pt x="579608" y="0"/>
                  </a:cubicBezTo>
                  <a:cubicBezTo>
                    <a:pt x="624836" y="0"/>
                    <a:pt x="661500" y="36664"/>
                    <a:pt x="661500" y="81892"/>
                  </a:cubicBezTo>
                  <a:lnTo>
                    <a:pt x="661500" y="134815"/>
                  </a:lnTo>
                  <a:lnTo>
                    <a:pt x="790279" y="134815"/>
                  </a:lnTo>
                  <a:cubicBezTo>
                    <a:pt x="963398" y="134815"/>
                    <a:pt x="1103738" y="275155"/>
                    <a:pt x="1103738" y="448274"/>
                  </a:cubicBezTo>
                  <a:lnTo>
                    <a:pt x="1103738" y="855816"/>
                  </a:lnTo>
                  <a:cubicBezTo>
                    <a:pt x="1103738" y="920736"/>
                    <a:pt x="1084003" y="981046"/>
                    <a:pt x="1050204" y="1031074"/>
                  </a:cubicBezTo>
                  <a:lnTo>
                    <a:pt x="1015392" y="1073267"/>
                  </a:lnTo>
                  <a:lnTo>
                    <a:pt x="1015392" y="1379273"/>
                  </a:lnTo>
                  <a:cubicBezTo>
                    <a:pt x="1015392" y="1397806"/>
                    <a:pt x="1000368" y="1412830"/>
                    <a:pt x="981835" y="1412830"/>
                  </a:cubicBezTo>
                  <a:lnTo>
                    <a:pt x="934679" y="1412830"/>
                  </a:lnTo>
                  <a:cubicBezTo>
                    <a:pt x="916146" y="1412830"/>
                    <a:pt x="901122" y="1397806"/>
                    <a:pt x="901122" y="1379273"/>
                  </a:cubicBezTo>
                  <a:lnTo>
                    <a:pt x="901122" y="1148109"/>
                  </a:lnTo>
                  <a:lnTo>
                    <a:pt x="853452" y="1162907"/>
                  </a:lnTo>
                  <a:cubicBezTo>
                    <a:pt x="833047" y="1167082"/>
                    <a:pt x="811919" y="1169275"/>
                    <a:pt x="790279" y="1169275"/>
                  </a:cubicBezTo>
                  <a:lnTo>
                    <a:pt x="596292" y="1169275"/>
                  </a:lnTo>
                  <a:lnTo>
                    <a:pt x="596292" y="1379273"/>
                  </a:lnTo>
                  <a:cubicBezTo>
                    <a:pt x="596292" y="1397806"/>
                    <a:pt x="581268" y="1412830"/>
                    <a:pt x="562735" y="1412830"/>
                  </a:cubicBezTo>
                  <a:lnTo>
                    <a:pt x="515579" y="1412830"/>
                  </a:lnTo>
                  <a:cubicBezTo>
                    <a:pt x="497046" y="1412830"/>
                    <a:pt x="482022" y="1397806"/>
                    <a:pt x="482022" y="1379273"/>
                  </a:cubicBezTo>
                  <a:lnTo>
                    <a:pt x="482022" y="1169275"/>
                  </a:lnTo>
                  <a:lnTo>
                    <a:pt x="425961" y="1169275"/>
                  </a:lnTo>
                  <a:lnTo>
                    <a:pt x="413127" y="1167981"/>
                  </a:lnTo>
                  <a:lnTo>
                    <a:pt x="413127" y="1379273"/>
                  </a:lnTo>
                  <a:cubicBezTo>
                    <a:pt x="413127" y="1397806"/>
                    <a:pt x="398103" y="1412830"/>
                    <a:pt x="379570" y="1412830"/>
                  </a:cubicBezTo>
                  <a:lnTo>
                    <a:pt x="332414" y="1412830"/>
                  </a:lnTo>
                  <a:cubicBezTo>
                    <a:pt x="313881" y="1412830"/>
                    <a:pt x="298857" y="1397806"/>
                    <a:pt x="298857" y="1379273"/>
                  </a:cubicBezTo>
                  <a:lnTo>
                    <a:pt x="298857" y="1169274"/>
                  </a:lnTo>
                  <a:lnTo>
                    <a:pt x="145959" y="1169274"/>
                  </a:lnTo>
                  <a:cubicBezTo>
                    <a:pt x="65348" y="1169274"/>
                    <a:pt x="0" y="1103926"/>
                    <a:pt x="0" y="1023315"/>
                  </a:cubicBezTo>
                  <a:lnTo>
                    <a:pt x="0" y="820408"/>
                  </a:lnTo>
                  <a:cubicBezTo>
                    <a:pt x="0" y="759950"/>
                    <a:pt x="36759" y="708077"/>
                    <a:pt x="89145" y="685919"/>
                  </a:cubicBezTo>
                  <a:lnTo>
                    <a:pt x="112502" y="681204"/>
                  </a:lnTo>
                  <a:lnTo>
                    <a:pt x="112502" y="448274"/>
                  </a:lnTo>
                  <a:cubicBezTo>
                    <a:pt x="112502" y="340075"/>
                    <a:pt x="167322" y="244680"/>
                    <a:pt x="250703" y="188349"/>
                  </a:cubicBezTo>
                  <a:lnTo>
                    <a:pt x="254828" y="186110"/>
                  </a:lnTo>
                  <a:lnTo>
                    <a:pt x="254828" y="81892"/>
                  </a:lnTo>
                  <a:cubicBezTo>
                    <a:pt x="254828" y="36664"/>
                    <a:pt x="291492" y="0"/>
                    <a:pt x="336720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F3AAA317-5D86-4619-8A5B-3FFC12D88886}"/>
                </a:ext>
              </a:extLst>
            </p:cNvPr>
            <p:cNvSpPr/>
            <p:nvPr/>
          </p:nvSpPr>
          <p:spPr bwMode="auto">
            <a:xfrm>
              <a:off x="9048822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B661F1F9-CEF8-4879-960F-0B7952303FFD}"/>
                </a:ext>
              </a:extLst>
            </p:cNvPr>
            <p:cNvSpPr/>
            <p:nvPr/>
          </p:nvSpPr>
          <p:spPr bwMode="auto">
            <a:xfrm>
              <a:off x="8446557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07D1FDFD-618B-42EC-9F5E-0172FDDF1731}"/>
                </a:ext>
              </a:extLst>
            </p:cNvPr>
            <p:cNvSpPr/>
            <p:nvPr/>
          </p:nvSpPr>
          <p:spPr bwMode="auto">
            <a:xfrm>
              <a:off x="8629722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2" name="四角形: 角を丸くする 351">
              <a:extLst>
                <a:ext uri="{FF2B5EF4-FFF2-40B4-BE49-F238E27FC236}">
                  <a16:creationId xmlns:a16="http://schemas.microsoft.com/office/drawing/2014/main" id="{0D947E31-8D1D-4E08-A0CA-A2DDDAB1FD72}"/>
                </a:ext>
              </a:extLst>
            </p:cNvPr>
            <p:cNvSpPr/>
            <p:nvPr/>
          </p:nvSpPr>
          <p:spPr bwMode="auto">
            <a:xfrm>
              <a:off x="8235024" y="379581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3" name="四角形: 角を丸くする 352">
              <a:extLst>
                <a:ext uri="{FF2B5EF4-FFF2-40B4-BE49-F238E27FC236}">
                  <a16:creationId xmlns:a16="http://schemas.microsoft.com/office/drawing/2014/main" id="{CDB3951A-4420-47EF-9DA9-5A3953778ADD}"/>
                </a:ext>
              </a:extLst>
            </p:cNvPr>
            <p:cNvSpPr/>
            <p:nvPr/>
          </p:nvSpPr>
          <p:spPr bwMode="auto">
            <a:xfrm>
              <a:off x="8353098" y="379581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58C40858-477C-4D5E-8E41-BF3BD33B577B}"/>
                </a:ext>
              </a:extLst>
            </p:cNvPr>
            <p:cNvSpPr/>
            <p:nvPr/>
          </p:nvSpPr>
          <p:spPr bwMode="auto">
            <a:xfrm rot="18900000">
              <a:off x="8355400" y="3600898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5" name="四角形: 角を丸くする 354">
              <a:extLst>
                <a:ext uri="{FF2B5EF4-FFF2-40B4-BE49-F238E27FC236}">
                  <a16:creationId xmlns:a16="http://schemas.microsoft.com/office/drawing/2014/main" id="{49DF082F-195F-44A9-A478-89FB5DC30FAA}"/>
                </a:ext>
              </a:extLst>
            </p:cNvPr>
            <p:cNvSpPr/>
            <p:nvPr/>
          </p:nvSpPr>
          <p:spPr bwMode="auto">
            <a:xfrm>
              <a:off x="8344195" y="3278358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6" name="四角形: 角を丸くする 355">
              <a:extLst>
                <a:ext uri="{FF2B5EF4-FFF2-40B4-BE49-F238E27FC236}">
                  <a16:creationId xmlns:a16="http://schemas.microsoft.com/office/drawing/2014/main" id="{DC9E25F5-4D4B-42EF-AE78-B77BA2485C07}"/>
                </a:ext>
              </a:extLst>
            </p:cNvPr>
            <p:cNvSpPr/>
            <p:nvPr/>
          </p:nvSpPr>
          <p:spPr bwMode="auto">
            <a:xfrm>
              <a:off x="8515645" y="3278358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7" name="月 356">
              <a:extLst>
                <a:ext uri="{FF2B5EF4-FFF2-40B4-BE49-F238E27FC236}">
                  <a16:creationId xmlns:a16="http://schemas.microsoft.com/office/drawing/2014/main" id="{EDFA6F12-1198-46BC-AE0B-A6CD74D7E160}"/>
                </a:ext>
              </a:extLst>
            </p:cNvPr>
            <p:cNvSpPr/>
            <p:nvPr/>
          </p:nvSpPr>
          <p:spPr bwMode="auto">
            <a:xfrm rot="8100000">
              <a:off x="9102257" y="3015631"/>
              <a:ext cx="45719" cy="209817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8" name="月 357">
              <a:extLst>
                <a:ext uri="{FF2B5EF4-FFF2-40B4-BE49-F238E27FC236}">
                  <a16:creationId xmlns:a16="http://schemas.microsoft.com/office/drawing/2014/main" id="{79C1D3D8-6375-41E7-874D-A50310688C7D}"/>
                </a:ext>
              </a:extLst>
            </p:cNvPr>
            <p:cNvSpPr/>
            <p:nvPr/>
          </p:nvSpPr>
          <p:spPr bwMode="auto">
            <a:xfrm rot="8100000">
              <a:off x="9042245" y="3060745"/>
              <a:ext cx="45719" cy="209817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59" name="グループ化 358">
            <a:extLst>
              <a:ext uri="{FF2B5EF4-FFF2-40B4-BE49-F238E27FC236}">
                <a16:creationId xmlns:a16="http://schemas.microsoft.com/office/drawing/2014/main" id="{9ED7F7C3-BFC8-4370-ACE9-77BBB9B42EA4}"/>
              </a:ext>
            </a:extLst>
          </p:cNvPr>
          <p:cNvGrpSpPr/>
          <p:nvPr/>
        </p:nvGrpSpPr>
        <p:grpSpPr>
          <a:xfrm>
            <a:off x="6280800" y="2850910"/>
            <a:ext cx="1103738" cy="1439960"/>
            <a:chOff x="6280800" y="2850910"/>
            <a:chExt cx="1103738" cy="1439960"/>
          </a:xfrm>
        </p:grpSpPr>
        <p:sp>
          <p:nvSpPr>
            <p:cNvPr id="360" name="四角形: 角を丸くする 359">
              <a:extLst>
                <a:ext uri="{FF2B5EF4-FFF2-40B4-BE49-F238E27FC236}">
                  <a16:creationId xmlns:a16="http://schemas.microsoft.com/office/drawing/2014/main" id="{72AFD50D-E268-4D17-9924-324E4000B151}"/>
                </a:ext>
              </a:extLst>
            </p:cNvPr>
            <p:cNvSpPr/>
            <p:nvPr/>
          </p:nvSpPr>
          <p:spPr bwMode="auto">
            <a:xfrm>
              <a:off x="6762822" y="3768685"/>
              <a:ext cx="114270" cy="495055"/>
            </a:xfrm>
            <a:prstGeom prst="roundRect">
              <a:avLst>
                <a:gd name="adj" fmla="val 29366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1" name="四角形: 角を丸くする 360">
              <a:extLst>
                <a:ext uri="{FF2B5EF4-FFF2-40B4-BE49-F238E27FC236}">
                  <a16:creationId xmlns:a16="http://schemas.microsoft.com/office/drawing/2014/main" id="{374C72A6-1AA4-4182-9E3D-3FE2EB0805AB}"/>
                </a:ext>
              </a:extLst>
            </p:cNvPr>
            <p:cNvSpPr/>
            <p:nvPr/>
          </p:nvSpPr>
          <p:spPr bwMode="auto">
            <a:xfrm>
              <a:off x="6535628" y="2850910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2" name="四角形: 角を丸くする 361">
              <a:extLst>
                <a:ext uri="{FF2B5EF4-FFF2-40B4-BE49-F238E27FC236}">
                  <a16:creationId xmlns:a16="http://schemas.microsoft.com/office/drawing/2014/main" id="{3716DD40-7CB9-4EBF-A4C0-288930698E8A}"/>
                </a:ext>
              </a:extLst>
            </p:cNvPr>
            <p:cNvSpPr/>
            <p:nvPr/>
          </p:nvSpPr>
          <p:spPr bwMode="auto">
            <a:xfrm>
              <a:off x="6778516" y="2850910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A7360CAA-32A7-4B8F-BC39-AA1C26C1EC78}"/>
                </a:ext>
              </a:extLst>
            </p:cNvPr>
            <p:cNvSpPr/>
            <p:nvPr/>
          </p:nvSpPr>
          <p:spPr bwMode="auto">
            <a:xfrm>
              <a:off x="6280800" y="2985725"/>
              <a:ext cx="1103738" cy="1278015"/>
            </a:xfrm>
            <a:custGeom>
              <a:avLst/>
              <a:gdLst>
                <a:gd name="connsiteX0" fmla="*/ 425961 w 1103738"/>
                <a:gd name="connsiteY0" fmla="*/ 0 h 1278015"/>
                <a:gd name="connsiteX1" fmla="*/ 790279 w 1103738"/>
                <a:gd name="connsiteY1" fmla="*/ 0 h 1278015"/>
                <a:gd name="connsiteX2" fmla="*/ 1103738 w 1103738"/>
                <a:gd name="connsiteY2" fmla="*/ 313459 h 1278015"/>
                <a:gd name="connsiteX3" fmla="*/ 1103738 w 1103738"/>
                <a:gd name="connsiteY3" fmla="*/ 721001 h 1278015"/>
                <a:gd name="connsiteX4" fmla="*/ 1050204 w 1103738"/>
                <a:gd name="connsiteY4" fmla="*/ 896259 h 1278015"/>
                <a:gd name="connsiteX5" fmla="*/ 1015392 w 1103738"/>
                <a:gd name="connsiteY5" fmla="*/ 938452 h 1278015"/>
                <a:gd name="connsiteX6" fmla="*/ 1015392 w 1103738"/>
                <a:gd name="connsiteY6" fmla="*/ 1244458 h 1278015"/>
                <a:gd name="connsiteX7" fmla="*/ 981835 w 1103738"/>
                <a:gd name="connsiteY7" fmla="*/ 1278015 h 1278015"/>
                <a:gd name="connsiteX8" fmla="*/ 934679 w 1103738"/>
                <a:gd name="connsiteY8" fmla="*/ 1278015 h 1278015"/>
                <a:gd name="connsiteX9" fmla="*/ 901122 w 1103738"/>
                <a:gd name="connsiteY9" fmla="*/ 1244458 h 1278015"/>
                <a:gd name="connsiteX10" fmla="*/ 901122 w 1103738"/>
                <a:gd name="connsiteY10" fmla="*/ 1013294 h 1278015"/>
                <a:gd name="connsiteX11" fmla="*/ 853452 w 1103738"/>
                <a:gd name="connsiteY11" fmla="*/ 1028092 h 1278015"/>
                <a:gd name="connsiteX12" fmla="*/ 844086 w 1103738"/>
                <a:gd name="connsiteY12" fmla="*/ 1029036 h 1278015"/>
                <a:gd name="connsiteX13" fmla="*/ 844086 w 1103738"/>
                <a:gd name="connsiteY13" fmla="*/ 1244458 h 1278015"/>
                <a:gd name="connsiteX14" fmla="*/ 810529 w 1103738"/>
                <a:gd name="connsiteY14" fmla="*/ 1278015 h 1278015"/>
                <a:gd name="connsiteX15" fmla="*/ 763373 w 1103738"/>
                <a:gd name="connsiteY15" fmla="*/ 1278015 h 1278015"/>
                <a:gd name="connsiteX16" fmla="*/ 729816 w 1103738"/>
                <a:gd name="connsiteY16" fmla="*/ 1244458 h 1278015"/>
                <a:gd name="connsiteX17" fmla="*/ 729816 w 1103738"/>
                <a:gd name="connsiteY17" fmla="*/ 1034460 h 1278015"/>
                <a:gd name="connsiteX18" fmla="*/ 425961 w 1103738"/>
                <a:gd name="connsiteY18" fmla="*/ 1034460 h 1278015"/>
                <a:gd name="connsiteX19" fmla="*/ 413127 w 1103738"/>
                <a:gd name="connsiteY19" fmla="*/ 1033166 h 1278015"/>
                <a:gd name="connsiteX20" fmla="*/ 413127 w 1103738"/>
                <a:gd name="connsiteY20" fmla="*/ 1244458 h 1278015"/>
                <a:gd name="connsiteX21" fmla="*/ 379570 w 1103738"/>
                <a:gd name="connsiteY21" fmla="*/ 1278015 h 1278015"/>
                <a:gd name="connsiteX22" fmla="*/ 332414 w 1103738"/>
                <a:gd name="connsiteY22" fmla="*/ 1278015 h 1278015"/>
                <a:gd name="connsiteX23" fmla="*/ 298857 w 1103738"/>
                <a:gd name="connsiteY23" fmla="*/ 1244458 h 1278015"/>
                <a:gd name="connsiteX24" fmla="*/ 298857 w 1103738"/>
                <a:gd name="connsiteY24" fmla="*/ 1034459 h 1278015"/>
                <a:gd name="connsiteX25" fmla="*/ 145959 w 1103738"/>
                <a:gd name="connsiteY25" fmla="*/ 1034459 h 1278015"/>
                <a:gd name="connsiteX26" fmla="*/ 0 w 1103738"/>
                <a:gd name="connsiteY26" fmla="*/ 888500 h 1278015"/>
                <a:gd name="connsiteX27" fmla="*/ 0 w 1103738"/>
                <a:gd name="connsiteY27" fmla="*/ 685593 h 1278015"/>
                <a:gd name="connsiteX28" fmla="*/ 89145 w 1103738"/>
                <a:gd name="connsiteY28" fmla="*/ 551104 h 1278015"/>
                <a:gd name="connsiteX29" fmla="*/ 112502 w 1103738"/>
                <a:gd name="connsiteY29" fmla="*/ 546389 h 1278015"/>
                <a:gd name="connsiteX30" fmla="*/ 112502 w 1103738"/>
                <a:gd name="connsiteY30" fmla="*/ 313459 h 1278015"/>
                <a:gd name="connsiteX31" fmla="*/ 425961 w 1103738"/>
                <a:gd name="connsiteY31" fmla="*/ 0 h 1278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103738" h="1278015">
                  <a:moveTo>
                    <a:pt x="425961" y="0"/>
                  </a:moveTo>
                  <a:lnTo>
                    <a:pt x="790279" y="0"/>
                  </a:lnTo>
                  <a:cubicBezTo>
                    <a:pt x="963398" y="0"/>
                    <a:pt x="1103738" y="140340"/>
                    <a:pt x="1103738" y="313459"/>
                  </a:cubicBezTo>
                  <a:lnTo>
                    <a:pt x="1103738" y="721001"/>
                  </a:lnTo>
                  <a:cubicBezTo>
                    <a:pt x="1103738" y="785921"/>
                    <a:pt x="1084003" y="846231"/>
                    <a:pt x="1050204" y="896259"/>
                  </a:cubicBezTo>
                  <a:lnTo>
                    <a:pt x="1015392" y="938452"/>
                  </a:lnTo>
                  <a:lnTo>
                    <a:pt x="1015392" y="1244458"/>
                  </a:lnTo>
                  <a:cubicBezTo>
                    <a:pt x="1015392" y="1262991"/>
                    <a:pt x="1000368" y="1278015"/>
                    <a:pt x="981835" y="1278015"/>
                  </a:cubicBezTo>
                  <a:lnTo>
                    <a:pt x="934679" y="1278015"/>
                  </a:lnTo>
                  <a:cubicBezTo>
                    <a:pt x="916146" y="1278015"/>
                    <a:pt x="901122" y="1262991"/>
                    <a:pt x="901122" y="1244458"/>
                  </a:cubicBezTo>
                  <a:lnTo>
                    <a:pt x="901122" y="1013294"/>
                  </a:lnTo>
                  <a:lnTo>
                    <a:pt x="853452" y="1028092"/>
                  </a:lnTo>
                  <a:lnTo>
                    <a:pt x="844086" y="1029036"/>
                  </a:lnTo>
                  <a:lnTo>
                    <a:pt x="844086" y="1244458"/>
                  </a:lnTo>
                  <a:cubicBezTo>
                    <a:pt x="844086" y="1262991"/>
                    <a:pt x="829062" y="1278015"/>
                    <a:pt x="810529" y="1278015"/>
                  </a:cubicBezTo>
                  <a:lnTo>
                    <a:pt x="763373" y="1278015"/>
                  </a:lnTo>
                  <a:cubicBezTo>
                    <a:pt x="744840" y="1278015"/>
                    <a:pt x="729816" y="1262991"/>
                    <a:pt x="729816" y="1244458"/>
                  </a:cubicBezTo>
                  <a:lnTo>
                    <a:pt x="729816" y="1034460"/>
                  </a:lnTo>
                  <a:lnTo>
                    <a:pt x="425961" y="1034460"/>
                  </a:lnTo>
                  <a:lnTo>
                    <a:pt x="413127" y="1033166"/>
                  </a:lnTo>
                  <a:lnTo>
                    <a:pt x="413127" y="1244458"/>
                  </a:lnTo>
                  <a:cubicBezTo>
                    <a:pt x="413127" y="1262991"/>
                    <a:pt x="398103" y="1278015"/>
                    <a:pt x="379570" y="1278015"/>
                  </a:cubicBezTo>
                  <a:lnTo>
                    <a:pt x="332414" y="1278015"/>
                  </a:lnTo>
                  <a:cubicBezTo>
                    <a:pt x="313881" y="1278015"/>
                    <a:pt x="298857" y="1262991"/>
                    <a:pt x="298857" y="1244458"/>
                  </a:cubicBezTo>
                  <a:lnTo>
                    <a:pt x="298857" y="1034459"/>
                  </a:lnTo>
                  <a:lnTo>
                    <a:pt x="145959" y="1034459"/>
                  </a:lnTo>
                  <a:cubicBezTo>
                    <a:pt x="65348" y="1034459"/>
                    <a:pt x="0" y="969111"/>
                    <a:pt x="0" y="888500"/>
                  </a:cubicBezTo>
                  <a:lnTo>
                    <a:pt x="0" y="685593"/>
                  </a:lnTo>
                  <a:cubicBezTo>
                    <a:pt x="0" y="625135"/>
                    <a:pt x="36759" y="573262"/>
                    <a:pt x="89145" y="551104"/>
                  </a:cubicBezTo>
                  <a:lnTo>
                    <a:pt x="112502" y="546389"/>
                  </a:lnTo>
                  <a:lnTo>
                    <a:pt x="112502" y="313459"/>
                  </a:lnTo>
                  <a:cubicBezTo>
                    <a:pt x="112502" y="140340"/>
                    <a:pt x="252842" y="0"/>
                    <a:pt x="425961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4252102B-93B0-4F14-96EB-26263D76FF78}"/>
                </a:ext>
              </a:extLst>
            </p:cNvPr>
            <p:cNvSpPr/>
            <p:nvPr/>
          </p:nvSpPr>
          <p:spPr bwMode="auto">
            <a:xfrm rot="18900000">
              <a:off x="6316904" y="3600899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A051EC42-F1E8-477A-84CC-6DB9E784A44F}"/>
                </a:ext>
              </a:extLst>
            </p:cNvPr>
            <p:cNvSpPr/>
            <p:nvPr/>
          </p:nvSpPr>
          <p:spPr bwMode="auto">
            <a:xfrm>
              <a:off x="6579657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9F18ADD9-DE7F-460E-AED3-59D1EE710DC0}"/>
                </a:ext>
              </a:extLst>
            </p:cNvPr>
            <p:cNvSpPr/>
            <p:nvPr/>
          </p:nvSpPr>
          <p:spPr bwMode="auto">
            <a:xfrm>
              <a:off x="6762822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1B2CE804-47D7-45E9-AA26-1F1FEA5C85A4}"/>
                </a:ext>
              </a:extLst>
            </p:cNvPr>
            <p:cNvSpPr/>
            <p:nvPr/>
          </p:nvSpPr>
          <p:spPr bwMode="auto">
            <a:xfrm>
              <a:off x="7010616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2BDB58D2-B877-4D9F-898E-028195A73C7C}"/>
                </a:ext>
              </a:extLst>
            </p:cNvPr>
            <p:cNvSpPr/>
            <p:nvPr/>
          </p:nvSpPr>
          <p:spPr bwMode="auto">
            <a:xfrm>
              <a:off x="7181922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9" name="四角形: 角を丸くする 407">
              <a:extLst>
                <a:ext uri="{FF2B5EF4-FFF2-40B4-BE49-F238E27FC236}">
                  <a16:creationId xmlns:a16="http://schemas.microsoft.com/office/drawing/2014/main" id="{02C93359-9A07-4804-ABEE-0E4829916431}"/>
                </a:ext>
              </a:extLst>
            </p:cNvPr>
            <p:cNvSpPr/>
            <p:nvPr/>
          </p:nvSpPr>
          <p:spPr bwMode="auto">
            <a:xfrm rot="3600000">
              <a:off x="7093882" y="3364517"/>
              <a:ext cx="312002" cy="86616"/>
            </a:xfrm>
            <a:custGeom>
              <a:avLst/>
              <a:gdLst>
                <a:gd name="connsiteX0" fmla="*/ 0 w 355309"/>
                <a:gd name="connsiteY0" fmla="*/ 43308 h 86615"/>
                <a:gd name="connsiteX1" fmla="*/ 43308 w 355309"/>
                <a:gd name="connsiteY1" fmla="*/ 0 h 86615"/>
                <a:gd name="connsiteX2" fmla="*/ 312002 w 355309"/>
                <a:gd name="connsiteY2" fmla="*/ 0 h 86615"/>
                <a:gd name="connsiteX3" fmla="*/ 355310 w 355309"/>
                <a:gd name="connsiteY3" fmla="*/ 43308 h 86615"/>
                <a:gd name="connsiteX4" fmla="*/ 355309 w 355309"/>
                <a:gd name="connsiteY4" fmla="*/ 43308 h 86615"/>
                <a:gd name="connsiteX5" fmla="*/ 312001 w 355309"/>
                <a:gd name="connsiteY5" fmla="*/ 86616 h 86615"/>
                <a:gd name="connsiteX6" fmla="*/ 43308 w 355309"/>
                <a:gd name="connsiteY6" fmla="*/ 86615 h 86615"/>
                <a:gd name="connsiteX7" fmla="*/ 0 w 355309"/>
                <a:gd name="connsiteY7" fmla="*/ 43307 h 86615"/>
                <a:gd name="connsiteX8" fmla="*/ 0 w 355309"/>
                <a:gd name="connsiteY8" fmla="*/ 43308 h 86615"/>
                <a:gd name="connsiteX0" fmla="*/ 0 w 355310"/>
                <a:gd name="connsiteY0" fmla="*/ 43308 h 134748"/>
                <a:gd name="connsiteX1" fmla="*/ 43308 w 355310"/>
                <a:gd name="connsiteY1" fmla="*/ 0 h 134748"/>
                <a:gd name="connsiteX2" fmla="*/ 312002 w 355310"/>
                <a:gd name="connsiteY2" fmla="*/ 0 h 134748"/>
                <a:gd name="connsiteX3" fmla="*/ 355310 w 355310"/>
                <a:gd name="connsiteY3" fmla="*/ 43308 h 134748"/>
                <a:gd name="connsiteX4" fmla="*/ 355309 w 355310"/>
                <a:gd name="connsiteY4" fmla="*/ 43308 h 134748"/>
                <a:gd name="connsiteX5" fmla="*/ 312001 w 355310"/>
                <a:gd name="connsiteY5" fmla="*/ 86616 h 134748"/>
                <a:gd name="connsiteX6" fmla="*/ 43308 w 355310"/>
                <a:gd name="connsiteY6" fmla="*/ 86615 h 134748"/>
                <a:gd name="connsiteX7" fmla="*/ 0 w 355310"/>
                <a:gd name="connsiteY7" fmla="*/ 43307 h 134748"/>
                <a:gd name="connsiteX8" fmla="*/ 91440 w 355310"/>
                <a:gd name="connsiteY8" fmla="*/ 134748 h 134748"/>
                <a:gd name="connsiteX0" fmla="*/ 0 w 355310"/>
                <a:gd name="connsiteY0" fmla="*/ 43308 h 86616"/>
                <a:gd name="connsiteX1" fmla="*/ 43308 w 355310"/>
                <a:gd name="connsiteY1" fmla="*/ 0 h 86616"/>
                <a:gd name="connsiteX2" fmla="*/ 312002 w 355310"/>
                <a:gd name="connsiteY2" fmla="*/ 0 h 86616"/>
                <a:gd name="connsiteX3" fmla="*/ 355310 w 355310"/>
                <a:gd name="connsiteY3" fmla="*/ 43308 h 86616"/>
                <a:gd name="connsiteX4" fmla="*/ 355309 w 355310"/>
                <a:gd name="connsiteY4" fmla="*/ 43308 h 86616"/>
                <a:gd name="connsiteX5" fmla="*/ 312001 w 355310"/>
                <a:gd name="connsiteY5" fmla="*/ 86616 h 86616"/>
                <a:gd name="connsiteX6" fmla="*/ 43308 w 355310"/>
                <a:gd name="connsiteY6" fmla="*/ 86615 h 86616"/>
                <a:gd name="connsiteX7" fmla="*/ 0 w 355310"/>
                <a:gd name="connsiteY7" fmla="*/ 43307 h 86616"/>
                <a:gd name="connsiteX0" fmla="*/ 0 w 355310"/>
                <a:gd name="connsiteY0" fmla="*/ 43308 h 86616"/>
                <a:gd name="connsiteX1" fmla="*/ 43308 w 355310"/>
                <a:gd name="connsiteY1" fmla="*/ 0 h 86616"/>
                <a:gd name="connsiteX2" fmla="*/ 312002 w 355310"/>
                <a:gd name="connsiteY2" fmla="*/ 0 h 86616"/>
                <a:gd name="connsiteX3" fmla="*/ 355310 w 355310"/>
                <a:gd name="connsiteY3" fmla="*/ 43308 h 86616"/>
                <a:gd name="connsiteX4" fmla="*/ 355309 w 355310"/>
                <a:gd name="connsiteY4" fmla="*/ 43308 h 86616"/>
                <a:gd name="connsiteX5" fmla="*/ 312001 w 355310"/>
                <a:gd name="connsiteY5" fmla="*/ 86616 h 86616"/>
                <a:gd name="connsiteX6" fmla="*/ 43308 w 355310"/>
                <a:gd name="connsiteY6" fmla="*/ 86615 h 86616"/>
                <a:gd name="connsiteX0" fmla="*/ 0 w 312002"/>
                <a:gd name="connsiteY0" fmla="*/ 0 h 86616"/>
                <a:gd name="connsiteX1" fmla="*/ 268694 w 312002"/>
                <a:gd name="connsiteY1" fmla="*/ 0 h 86616"/>
                <a:gd name="connsiteX2" fmla="*/ 312002 w 312002"/>
                <a:gd name="connsiteY2" fmla="*/ 43308 h 86616"/>
                <a:gd name="connsiteX3" fmla="*/ 312001 w 312002"/>
                <a:gd name="connsiteY3" fmla="*/ 43308 h 86616"/>
                <a:gd name="connsiteX4" fmla="*/ 268693 w 312002"/>
                <a:gd name="connsiteY4" fmla="*/ 86616 h 86616"/>
                <a:gd name="connsiteX5" fmla="*/ 0 w 312002"/>
                <a:gd name="connsiteY5" fmla="*/ 86615 h 86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2002" h="86616">
                  <a:moveTo>
                    <a:pt x="0" y="0"/>
                  </a:moveTo>
                  <a:lnTo>
                    <a:pt x="268694" y="0"/>
                  </a:lnTo>
                  <a:cubicBezTo>
                    <a:pt x="292612" y="0"/>
                    <a:pt x="312002" y="19390"/>
                    <a:pt x="312002" y="43308"/>
                  </a:cubicBezTo>
                  <a:lnTo>
                    <a:pt x="312001" y="43308"/>
                  </a:lnTo>
                  <a:cubicBezTo>
                    <a:pt x="312001" y="67226"/>
                    <a:pt x="292611" y="86616"/>
                    <a:pt x="268693" y="86616"/>
                  </a:cubicBezTo>
                  <a:lnTo>
                    <a:pt x="0" y="86615"/>
                  </a:lnTo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0" name="月 369">
              <a:extLst>
                <a:ext uri="{FF2B5EF4-FFF2-40B4-BE49-F238E27FC236}">
                  <a16:creationId xmlns:a16="http://schemas.microsoft.com/office/drawing/2014/main" id="{BC07585A-0EE3-428C-982C-80C8123C600A}"/>
                </a:ext>
              </a:extLst>
            </p:cNvPr>
            <p:cNvSpPr/>
            <p:nvPr/>
          </p:nvSpPr>
          <p:spPr bwMode="auto">
            <a:xfrm rot="13500000" flipH="1">
              <a:off x="6498941" y="3027538"/>
              <a:ext cx="45719" cy="209817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1" name="月 370">
              <a:extLst>
                <a:ext uri="{FF2B5EF4-FFF2-40B4-BE49-F238E27FC236}">
                  <a16:creationId xmlns:a16="http://schemas.microsoft.com/office/drawing/2014/main" id="{80208A7D-16B7-4635-BD78-577471D318C9}"/>
                </a:ext>
              </a:extLst>
            </p:cNvPr>
            <p:cNvSpPr/>
            <p:nvPr/>
          </p:nvSpPr>
          <p:spPr bwMode="auto">
            <a:xfrm rot="13500000" flipH="1">
              <a:off x="6546433" y="3072652"/>
              <a:ext cx="45719" cy="209817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6A23590D-82CD-437A-A308-6D18E33837DD}"/>
              </a:ext>
            </a:extLst>
          </p:cNvPr>
          <p:cNvGrpSpPr/>
          <p:nvPr/>
        </p:nvGrpSpPr>
        <p:grpSpPr>
          <a:xfrm>
            <a:off x="373584" y="4785216"/>
            <a:ext cx="1654758" cy="1439961"/>
            <a:chOff x="373584" y="4785216"/>
            <a:chExt cx="1654758" cy="1439961"/>
          </a:xfrm>
        </p:grpSpPr>
        <p:sp>
          <p:nvSpPr>
            <p:cNvPr id="373" name="四角形: 角を丸くする 372">
              <a:extLst>
                <a:ext uri="{FF2B5EF4-FFF2-40B4-BE49-F238E27FC236}">
                  <a16:creationId xmlns:a16="http://schemas.microsoft.com/office/drawing/2014/main" id="{D2D05A5F-327D-4D73-820C-2B398BCE8391}"/>
                </a:ext>
              </a:extLst>
            </p:cNvPr>
            <p:cNvSpPr/>
            <p:nvPr/>
          </p:nvSpPr>
          <p:spPr bwMode="auto">
            <a:xfrm>
              <a:off x="1516465" y="5702992"/>
              <a:ext cx="114270" cy="495055"/>
            </a:xfrm>
            <a:prstGeom prst="roundRect">
              <a:avLst>
                <a:gd name="adj" fmla="val 29366"/>
              </a:avLst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5802E330-B9F2-4B1F-AC94-1F828DC14048}"/>
                </a:ext>
              </a:extLst>
            </p:cNvPr>
            <p:cNvSpPr/>
            <p:nvPr/>
          </p:nvSpPr>
          <p:spPr bwMode="auto">
            <a:xfrm>
              <a:off x="1516465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5" name="四角形: 角を丸くする 374">
              <a:extLst>
                <a:ext uri="{FF2B5EF4-FFF2-40B4-BE49-F238E27FC236}">
                  <a16:creationId xmlns:a16="http://schemas.microsoft.com/office/drawing/2014/main" id="{0E433318-86C4-4B49-A341-E7F18B0E16CE}"/>
                </a:ext>
              </a:extLst>
            </p:cNvPr>
            <p:cNvSpPr/>
            <p:nvPr/>
          </p:nvSpPr>
          <p:spPr bwMode="auto">
            <a:xfrm rot="3600000">
              <a:off x="1807380" y="5280072"/>
              <a:ext cx="355309" cy="86615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6" name="月 375">
              <a:extLst>
                <a:ext uri="{FF2B5EF4-FFF2-40B4-BE49-F238E27FC236}">
                  <a16:creationId xmlns:a16="http://schemas.microsoft.com/office/drawing/2014/main" id="{7F04F3B8-758C-4722-98EA-901DD8970915}"/>
                </a:ext>
              </a:extLst>
            </p:cNvPr>
            <p:cNvSpPr/>
            <p:nvPr/>
          </p:nvSpPr>
          <p:spPr bwMode="auto">
            <a:xfrm rot="18900000">
              <a:off x="373584" y="5517744"/>
              <a:ext cx="208481" cy="416961"/>
            </a:xfrm>
            <a:prstGeom prst="moon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7" name="四角形: 角を丸くする 376">
              <a:extLst>
                <a:ext uri="{FF2B5EF4-FFF2-40B4-BE49-F238E27FC236}">
                  <a16:creationId xmlns:a16="http://schemas.microsoft.com/office/drawing/2014/main" id="{0D1ABBA4-518E-4850-8B76-86F06EE6BF2F}"/>
                </a:ext>
              </a:extLst>
            </p:cNvPr>
            <p:cNvSpPr/>
            <p:nvPr/>
          </p:nvSpPr>
          <p:spPr bwMode="auto">
            <a:xfrm>
              <a:off x="840895" y="4785217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8969D3B0-D5A1-4C83-BEE4-85CD85D84EDA}"/>
                </a:ext>
              </a:extLst>
            </p:cNvPr>
            <p:cNvSpPr/>
            <p:nvPr/>
          </p:nvSpPr>
          <p:spPr bwMode="auto">
            <a:xfrm>
              <a:off x="452500" y="4785216"/>
              <a:ext cx="1530171" cy="1412831"/>
            </a:xfrm>
            <a:custGeom>
              <a:avLst/>
              <a:gdLst>
                <a:gd name="connsiteX0" fmla="*/ 720080 w 1530171"/>
                <a:gd name="connsiteY0" fmla="*/ 0 h 1412831"/>
                <a:gd name="connsiteX1" fmla="*/ 801972 w 1530171"/>
                <a:gd name="connsiteY1" fmla="*/ 81892 h 1412831"/>
                <a:gd name="connsiteX2" fmla="*/ 801972 w 1530171"/>
                <a:gd name="connsiteY2" fmla="*/ 134815 h 1412831"/>
                <a:gd name="connsiteX3" fmla="*/ 1357648 w 1530171"/>
                <a:gd name="connsiteY3" fmla="*/ 134815 h 1412831"/>
                <a:gd name="connsiteX4" fmla="*/ 1530171 w 1530171"/>
                <a:gd name="connsiteY4" fmla="*/ 307338 h 1412831"/>
                <a:gd name="connsiteX5" fmla="*/ 1530171 w 1530171"/>
                <a:gd name="connsiteY5" fmla="*/ 997407 h 1412831"/>
                <a:gd name="connsiteX6" fmla="*/ 1424802 w 1530171"/>
                <a:gd name="connsiteY6" fmla="*/ 1156372 h 1412831"/>
                <a:gd name="connsiteX7" fmla="*/ 1398752 w 1530171"/>
                <a:gd name="connsiteY7" fmla="*/ 1161632 h 1412831"/>
                <a:gd name="connsiteX8" fmla="*/ 1398752 w 1530171"/>
                <a:gd name="connsiteY8" fmla="*/ 1379273 h 1412831"/>
                <a:gd name="connsiteX9" fmla="*/ 1365195 w 1530171"/>
                <a:gd name="connsiteY9" fmla="*/ 1412830 h 1412831"/>
                <a:gd name="connsiteX10" fmla="*/ 1318039 w 1530171"/>
                <a:gd name="connsiteY10" fmla="*/ 1412830 h 1412831"/>
                <a:gd name="connsiteX11" fmla="*/ 1284482 w 1530171"/>
                <a:gd name="connsiteY11" fmla="*/ 1379273 h 1412831"/>
                <a:gd name="connsiteX12" fmla="*/ 1284482 w 1530171"/>
                <a:gd name="connsiteY12" fmla="*/ 1169930 h 1412831"/>
                <a:gd name="connsiteX13" fmla="*/ 760577 w 1530171"/>
                <a:gd name="connsiteY13" fmla="*/ 1169930 h 1412831"/>
                <a:gd name="connsiteX14" fmla="*/ 760577 w 1530171"/>
                <a:gd name="connsiteY14" fmla="*/ 1379273 h 1412831"/>
                <a:gd name="connsiteX15" fmla="*/ 727020 w 1530171"/>
                <a:gd name="connsiteY15" fmla="*/ 1412830 h 1412831"/>
                <a:gd name="connsiteX16" fmla="*/ 679864 w 1530171"/>
                <a:gd name="connsiteY16" fmla="*/ 1412830 h 1412831"/>
                <a:gd name="connsiteX17" fmla="*/ 646307 w 1530171"/>
                <a:gd name="connsiteY17" fmla="*/ 1379273 h 1412831"/>
                <a:gd name="connsiteX18" fmla="*/ 646307 w 1530171"/>
                <a:gd name="connsiteY18" fmla="*/ 1169930 h 1412831"/>
                <a:gd name="connsiteX19" fmla="*/ 574702 w 1530171"/>
                <a:gd name="connsiteY19" fmla="*/ 1169930 h 1412831"/>
                <a:gd name="connsiteX20" fmla="*/ 540060 w 1530171"/>
                <a:gd name="connsiteY20" fmla="*/ 1169930 h 1412831"/>
                <a:gd name="connsiteX21" fmla="*/ 540060 w 1530171"/>
                <a:gd name="connsiteY21" fmla="*/ 1379274 h 1412831"/>
                <a:gd name="connsiteX22" fmla="*/ 506503 w 1530171"/>
                <a:gd name="connsiteY22" fmla="*/ 1412831 h 1412831"/>
                <a:gd name="connsiteX23" fmla="*/ 459347 w 1530171"/>
                <a:gd name="connsiteY23" fmla="*/ 1412831 h 1412831"/>
                <a:gd name="connsiteX24" fmla="*/ 425790 w 1530171"/>
                <a:gd name="connsiteY24" fmla="*/ 1379274 h 1412831"/>
                <a:gd name="connsiteX25" fmla="*/ 425790 w 1530171"/>
                <a:gd name="connsiteY25" fmla="*/ 1169930 h 1412831"/>
                <a:gd name="connsiteX26" fmla="*/ 145378 w 1530171"/>
                <a:gd name="connsiteY26" fmla="*/ 1169930 h 1412831"/>
                <a:gd name="connsiteX27" fmla="*/ 0 w 1530171"/>
                <a:gd name="connsiteY27" fmla="*/ 1024552 h 1412831"/>
                <a:gd name="connsiteX28" fmla="*/ 0 w 1530171"/>
                <a:gd name="connsiteY28" fmla="*/ 820253 h 1412831"/>
                <a:gd name="connsiteX29" fmla="*/ 145378 w 1530171"/>
                <a:gd name="connsiteY29" fmla="*/ 674875 h 1412831"/>
                <a:gd name="connsiteX30" fmla="*/ 270031 w 1530171"/>
                <a:gd name="connsiteY30" fmla="*/ 674875 h 1412831"/>
                <a:gd name="connsiteX31" fmla="*/ 270031 w 1530171"/>
                <a:gd name="connsiteY31" fmla="*/ 307338 h 1412831"/>
                <a:gd name="connsiteX32" fmla="*/ 442554 w 1530171"/>
                <a:gd name="connsiteY32" fmla="*/ 134815 h 1412831"/>
                <a:gd name="connsiteX33" fmla="*/ 638188 w 1530171"/>
                <a:gd name="connsiteY33" fmla="*/ 134815 h 1412831"/>
                <a:gd name="connsiteX34" fmla="*/ 638188 w 1530171"/>
                <a:gd name="connsiteY34" fmla="*/ 81892 h 1412831"/>
                <a:gd name="connsiteX35" fmla="*/ 720080 w 1530171"/>
                <a:gd name="connsiteY35" fmla="*/ 0 h 1412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30171" h="1412831">
                  <a:moveTo>
                    <a:pt x="720080" y="0"/>
                  </a:moveTo>
                  <a:cubicBezTo>
                    <a:pt x="765308" y="0"/>
                    <a:pt x="801972" y="36664"/>
                    <a:pt x="801972" y="81892"/>
                  </a:cubicBezTo>
                  <a:lnTo>
                    <a:pt x="801972" y="134815"/>
                  </a:lnTo>
                  <a:lnTo>
                    <a:pt x="1357648" y="134815"/>
                  </a:lnTo>
                  <a:cubicBezTo>
                    <a:pt x="1452930" y="134815"/>
                    <a:pt x="1530171" y="212056"/>
                    <a:pt x="1530171" y="307338"/>
                  </a:cubicBezTo>
                  <a:lnTo>
                    <a:pt x="1530171" y="997407"/>
                  </a:lnTo>
                  <a:cubicBezTo>
                    <a:pt x="1530171" y="1068869"/>
                    <a:pt x="1486723" y="1130182"/>
                    <a:pt x="1424802" y="1156372"/>
                  </a:cubicBezTo>
                  <a:lnTo>
                    <a:pt x="1398752" y="1161632"/>
                  </a:lnTo>
                  <a:lnTo>
                    <a:pt x="1398752" y="1379273"/>
                  </a:lnTo>
                  <a:cubicBezTo>
                    <a:pt x="1398752" y="1397806"/>
                    <a:pt x="1383728" y="1412830"/>
                    <a:pt x="1365195" y="1412830"/>
                  </a:cubicBezTo>
                  <a:lnTo>
                    <a:pt x="1318039" y="1412830"/>
                  </a:lnTo>
                  <a:cubicBezTo>
                    <a:pt x="1299506" y="1412830"/>
                    <a:pt x="1284482" y="1397806"/>
                    <a:pt x="1284482" y="1379273"/>
                  </a:cubicBezTo>
                  <a:lnTo>
                    <a:pt x="1284482" y="1169930"/>
                  </a:lnTo>
                  <a:lnTo>
                    <a:pt x="760577" y="1169930"/>
                  </a:lnTo>
                  <a:lnTo>
                    <a:pt x="760577" y="1379273"/>
                  </a:lnTo>
                  <a:cubicBezTo>
                    <a:pt x="760577" y="1397806"/>
                    <a:pt x="745553" y="1412830"/>
                    <a:pt x="727020" y="1412830"/>
                  </a:cubicBezTo>
                  <a:lnTo>
                    <a:pt x="679864" y="1412830"/>
                  </a:lnTo>
                  <a:cubicBezTo>
                    <a:pt x="661331" y="1412830"/>
                    <a:pt x="646307" y="1397806"/>
                    <a:pt x="646307" y="1379273"/>
                  </a:cubicBezTo>
                  <a:lnTo>
                    <a:pt x="646307" y="1169930"/>
                  </a:lnTo>
                  <a:lnTo>
                    <a:pt x="574702" y="1169930"/>
                  </a:lnTo>
                  <a:lnTo>
                    <a:pt x="540060" y="1169930"/>
                  </a:lnTo>
                  <a:lnTo>
                    <a:pt x="540060" y="1379274"/>
                  </a:lnTo>
                  <a:cubicBezTo>
                    <a:pt x="540060" y="1397807"/>
                    <a:pt x="525036" y="1412831"/>
                    <a:pt x="506503" y="1412831"/>
                  </a:cubicBezTo>
                  <a:lnTo>
                    <a:pt x="459347" y="1412831"/>
                  </a:lnTo>
                  <a:cubicBezTo>
                    <a:pt x="440814" y="1412831"/>
                    <a:pt x="425790" y="1397807"/>
                    <a:pt x="425790" y="1379274"/>
                  </a:cubicBezTo>
                  <a:lnTo>
                    <a:pt x="425790" y="1169930"/>
                  </a:lnTo>
                  <a:lnTo>
                    <a:pt x="145378" y="1169930"/>
                  </a:lnTo>
                  <a:cubicBezTo>
                    <a:pt x="65088" y="1169930"/>
                    <a:pt x="0" y="1104842"/>
                    <a:pt x="0" y="1024552"/>
                  </a:cubicBezTo>
                  <a:lnTo>
                    <a:pt x="0" y="820253"/>
                  </a:lnTo>
                  <a:cubicBezTo>
                    <a:pt x="0" y="739963"/>
                    <a:pt x="65088" y="674875"/>
                    <a:pt x="145378" y="674875"/>
                  </a:cubicBezTo>
                  <a:lnTo>
                    <a:pt x="270031" y="674875"/>
                  </a:lnTo>
                  <a:lnTo>
                    <a:pt x="270031" y="307338"/>
                  </a:lnTo>
                  <a:cubicBezTo>
                    <a:pt x="270031" y="212056"/>
                    <a:pt x="347272" y="134815"/>
                    <a:pt x="442554" y="134815"/>
                  </a:cubicBezTo>
                  <a:lnTo>
                    <a:pt x="638188" y="134815"/>
                  </a:lnTo>
                  <a:lnTo>
                    <a:pt x="638188" y="81892"/>
                  </a:lnTo>
                  <a:cubicBezTo>
                    <a:pt x="638188" y="36664"/>
                    <a:pt x="674852" y="0"/>
                    <a:pt x="720080" y="0"/>
                  </a:cubicBezTo>
                  <a:close/>
                </a:path>
              </a:pathLst>
            </a:custGeom>
            <a:solidFill>
              <a:srgbClr val="FF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1F49B47A-449A-4077-B55E-60F2D55C0B27}"/>
                </a:ext>
              </a:extLst>
            </p:cNvPr>
            <p:cNvSpPr/>
            <p:nvPr/>
          </p:nvSpPr>
          <p:spPr bwMode="auto">
            <a:xfrm>
              <a:off x="878290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AA71EEE8-DCC5-4365-9AD5-006048905253}"/>
                </a:ext>
              </a:extLst>
            </p:cNvPr>
            <p:cNvSpPr/>
            <p:nvPr/>
          </p:nvSpPr>
          <p:spPr bwMode="auto">
            <a:xfrm>
              <a:off x="1098807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E5CB9BE9-F9DD-4ADF-A73C-DFB54959B68E}"/>
                </a:ext>
              </a:extLst>
            </p:cNvPr>
            <p:cNvSpPr/>
            <p:nvPr/>
          </p:nvSpPr>
          <p:spPr bwMode="auto">
            <a:xfrm>
              <a:off x="1736982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2" name="四角形: 角を丸くする 381">
              <a:extLst>
                <a:ext uri="{FF2B5EF4-FFF2-40B4-BE49-F238E27FC236}">
                  <a16:creationId xmlns:a16="http://schemas.microsoft.com/office/drawing/2014/main" id="{4FC77FC0-0C4C-4271-AC81-6C2765ED3C1F}"/>
                </a:ext>
              </a:extLst>
            </p:cNvPr>
            <p:cNvSpPr/>
            <p:nvPr/>
          </p:nvSpPr>
          <p:spPr bwMode="auto">
            <a:xfrm>
              <a:off x="857545" y="5212665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3" name="四角形: 角を丸くする 382">
              <a:extLst>
                <a:ext uri="{FF2B5EF4-FFF2-40B4-BE49-F238E27FC236}">
                  <a16:creationId xmlns:a16="http://schemas.microsoft.com/office/drawing/2014/main" id="{48CB0858-38A7-4B07-A8F1-D1BB5526C468}"/>
                </a:ext>
              </a:extLst>
            </p:cNvPr>
            <p:cNvSpPr/>
            <p:nvPr/>
          </p:nvSpPr>
          <p:spPr bwMode="auto">
            <a:xfrm>
              <a:off x="1033565" y="5212665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4" name="四角形: 角を丸くする 383">
              <a:extLst>
                <a:ext uri="{FF2B5EF4-FFF2-40B4-BE49-F238E27FC236}">
                  <a16:creationId xmlns:a16="http://schemas.microsoft.com/office/drawing/2014/main" id="{70AB4E41-742B-4E3E-934F-65AEF125475A}"/>
                </a:ext>
              </a:extLst>
            </p:cNvPr>
            <p:cNvSpPr/>
            <p:nvPr/>
          </p:nvSpPr>
          <p:spPr bwMode="auto">
            <a:xfrm>
              <a:off x="535041" y="5730122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5" name="四角形: 角を丸くする 384">
              <a:extLst>
                <a:ext uri="{FF2B5EF4-FFF2-40B4-BE49-F238E27FC236}">
                  <a16:creationId xmlns:a16="http://schemas.microsoft.com/office/drawing/2014/main" id="{93192B34-ED71-48C8-8642-E349EBC9D806}"/>
                </a:ext>
              </a:extLst>
            </p:cNvPr>
            <p:cNvSpPr/>
            <p:nvPr/>
          </p:nvSpPr>
          <p:spPr bwMode="auto">
            <a:xfrm>
              <a:off x="653115" y="5730122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0E3ACFBF-6A68-4F1C-9451-EA61EE74625A}"/>
                </a:ext>
              </a:extLst>
            </p:cNvPr>
            <p:cNvSpPr/>
            <p:nvPr/>
          </p:nvSpPr>
          <p:spPr bwMode="auto">
            <a:xfrm rot="18900000">
              <a:off x="710039" y="5535207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10FD72C3-145D-452A-A724-5BCE3B918E2A}"/>
                </a:ext>
              </a:extLst>
            </p:cNvPr>
            <p:cNvSpPr/>
            <p:nvPr/>
          </p:nvSpPr>
          <p:spPr bwMode="auto">
            <a:xfrm>
              <a:off x="1361459" y="4958233"/>
              <a:ext cx="554730" cy="188817"/>
            </a:xfrm>
            <a:custGeom>
              <a:avLst/>
              <a:gdLst>
                <a:gd name="connsiteX0" fmla="*/ 277365 w 554730"/>
                <a:gd name="connsiteY0" fmla="*/ 142875 h 188817"/>
                <a:gd name="connsiteX1" fmla="*/ 534708 w 554730"/>
                <a:gd name="connsiteY1" fmla="*/ 160968 h 188817"/>
                <a:gd name="connsiteX2" fmla="*/ 554730 w 554730"/>
                <a:gd name="connsiteY2" fmla="*/ 165846 h 188817"/>
                <a:gd name="connsiteX3" fmla="*/ 534708 w 554730"/>
                <a:gd name="connsiteY3" fmla="*/ 170724 h 188817"/>
                <a:gd name="connsiteX4" fmla="*/ 277365 w 554730"/>
                <a:gd name="connsiteY4" fmla="*/ 188817 h 188817"/>
                <a:gd name="connsiteX5" fmla="*/ 20022 w 554730"/>
                <a:gd name="connsiteY5" fmla="*/ 170724 h 188817"/>
                <a:gd name="connsiteX6" fmla="*/ 0 w 554730"/>
                <a:gd name="connsiteY6" fmla="*/ 165846 h 188817"/>
                <a:gd name="connsiteX7" fmla="*/ 20022 w 554730"/>
                <a:gd name="connsiteY7" fmla="*/ 160968 h 188817"/>
                <a:gd name="connsiteX8" fmla="*/ 277365 w 554730"/>
                <a:gd name="connsiteY8" fmla="*/ 142875 h 188817"/>
                <a:gd name="connsiteX9" fmla="*/ 277365 w 554730"/>
                <a:gd name="connsiteY9" fmla="*/ 71437 h 188817"/>
                <a:gd name="connsiteX10" fmla="*/ 534708 w 554730"/>
                <a:gd name="connsiteY10" fmla="*/ 89530 h 188817"/>
                <a:gd name="connsiteX11" fmla="*/ 554730 w 554730"/>
                <a:gd name="connsiteY11" fmla="*/ 94408 h 188817"/>
                <a:gd name="connsiteX12" fmla="*/ 534708 w 554730"/>
                <a:gd name="connsiteY12" fmla="*/ 99286 h 188817"/>
                <a:gd name="connsiteX13" fmla="*/ 277365 w 554730"/>
                <a:gd name="connsiteY13" fmla="*/ 117379 h 188817"/>
                <a:gd name="connsiteX14" fmla="*/ 20022 w 554730"/>
                <a:gd name="connsiteY14" fmla="*/ 99286 h 188817"/>
                <a:gd name="connsiteX15" fmla="*/ 0 w 554730"/>
                <a:gd name="connsiteY15" fmla="*/ 94408 h 188817"/>
                <a:gd name="connsiteX16" fmla="*/ 20022 w 554730"/>
                <a:gd name="connsiteY16" fmla="*/ 89530 h 188817"/>
                <a:gd name="connsiteX17" fmla="*/ 277365 w 554730"/>
                <a:gd name="connsiteY17" fmla="*/ 71437 h 188817"/>
                <a:gd name="connsiteX18" fmla="*/ 277365 w 554730"/>
                <a:gd name="connsiteY18" fmla="*/ 0 h 188817"/>
                <a:gd name="connsiteX19" fmla="*/ 534708 w 554730"/>
                <a:gd name="connsiteY19" fmla="*/ 18093 h 188817"/>
                <a:gd name="connsiteX20" fmla="*/ 554730 w 554730"/>
                <a:gd name="connsiteY20" fmla="*/ 22971 h 188817"/>
                <a:gd name="connsiteX21" fmla="*/ 534708 w 554730"/>
                <a:gd name="connsiteY21" fmla="*/ 27849 h 188817"/>
                <a:gd name="connsiteX22" fmla="*/ 277365 w 554730"/>
                <a:gd name="connsiteY22" fmla="*/ 45942 h 188817"/>
                <a:gd name="connsiteX23" fmla="*/ 20022 w 554730"/>
                <a:gd name="connsiteY23" fmla="*/ 27849 h 188817"/>
                <a:gd name="connsiteX24" fmla="*/ 0 w 554730"/>
                <a:gd name="connsiteY24" fmla="*/ 22971 h 188817"/>
                <a:gd name="connsiteX25" fmla="*/ 20022 w 554730"/>
                <a:gd name="connsiteY25" fmla="*/ 18093 h 188817"/>
                <a:gd name="connsiteX26" fmla="*/ 277365 w 554730"/>
                <a:gd name="connsiteY26" fmla="*/ 0 h 188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54730" h="188817">
                  <a:moveTo>
                    <a:pt x="277365" y="142875"/>
                  </a:moveTo>
                  <a:cubicBezTo>
                    <a:pt x="384490" y="142875"/>
                    <a:pt x="478937" y="150052"/>
                    <a:pt x="534708" y="160968"/>
                  </a:cubicBezTo>
                  <a:lnTo>
                    <a:pt x="554730" y="165846"/>
                  </a:lnTo>
                  <a:lnTo>
                    <a:pt x="534708" y="170724"/>
                  </a:lnTo>
                  <a:cubicBezTo>
                    <a:pt x="478937" y="181640"/>
                    <a:pt x="384490" y="188817"/>
                    <a:pt x="277365" y="188817"/>
                  </a:cubicBezTo>
                  <a:cubicBezTo>
                    <a:pt x="170241" y="188817"/>
                    <a:pt x="75794" y="181640"/>
                    <a:pt x="20022" y="170724"/>
                  </a:cubicBezTo>
                  <a:lnTo>
                    <a:pt x="0" y="165846"/>
                  </a:lnTo>
                  <a:lnTo>
                    <a:pt x="20022" y="160968"/>
                  </a:lnTo>
                  <a:cubicBezTo>
                    <a:pt x="75794" y="150052"/>
                    <a:pt x="170241" y="142875"/>
                    <a:pt x="277365" y="142875"/>
                  </a:cubicBezTo>
                  <a:close/>
                  <a:moveTo>
                    <a:pt x="277365" y="71437"/>
                  </a:moveTo>
                  <a:cubicBezTo>
                    <a:pt x="384490" y="71437"/>
                    <a:pt x="478937" y="78614"/>
                    <a:pt x="534708" y="89530"/>
                  </a:cubicBezTo>
                  <a:lnTo>
                    <a:pt x="554730" y="94408"/>
                  </a:lnTo>
                  <a:lnTo>
                    <a:pt x="534708" y="99286"/>
                  </a:lnTo>
                  <a:cubicBezTo>
                    <a:pt x="478937" y="110202"/>
                    <a:pt x="384490" y="117379"/>
                    <a:pt x="277365" y="117379"/>
                  </a:cubicBezTo>
                  <a:cubicBezTo>
                    <a:pt x="170241" y="117379"/>
                    <a:pt x="75794" y="110202"/>
                    <a:pt x="20022" y="99286"/>
                  </a:cubicBezTo>
                  <a:lnTo>
                    <a:pt x="0" y="94408"/>
                  </a:lnTo>
                  <a:lnTo>
                    <a:pt x="20022" y="89530"/>
                  </a:lnTo>
                  <a:cubicBezTo>
                    <a:pt x="75794" y="78614"/>
                    <a:pt x="170241" y="71437"/>
                    <a:pt x="277365" y="71437"/>
                  </a:cubicBezTo>
                  <a:close/>
                  <a:moveTo>
                    <a:pt x="277365" y="0"/>
                  </a:moveTo>
                  <a:cubicBezTo>
                    <a:pt x="384490" y="0"/>
                    <a:pt x="478937" y="7177"/>
                    <a:pt x="534708" y="18093"/>
                  </a:cubicBezTo>
                  <a:lnTo>
                    <a:pt x="554730" y="22971"/>
                  </a:lnTo>
                  <a:lnTo>
                    <a:pt x="534708" y="27849"/>
                  </a:lnTo>
                  <a:cubicBezTo>
                    <a:pt x="478937" y="38765"/>
                    <a:pt x="384490" y="45942"/>
                    <a:pt x="277365" y="45942"/>
                  </a:cubicBezTo>
                  <a:cubicBezTo>
                    <a:pt x="170241" y="45942"/>
                    <a:pt x="75794" y="38765"/>
                    <a:pt x="20022" y="27849"/>
                  </a:cubicBezTo>
                  <a:lnTo>
                    <a:pt x="0" y="22971"/>
                  </a:lnTo>
                  <a:lnTo>
                    <a:pt x="20022" y="18093"/>
                  </a:lnTo>
                  <a:cubicBezTo>
                    <a:pt x="75794" y="7177"/>
                    <a:pt x="170241" y="0"/>
                    <a:pt x="27736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88" name="グループ化 387">
            <a:extLst>
              <a:ext uri="{FF2B5EF4-FFF2-40B4-BE49-F238E27FC236}">
                <a16:creationId xmlns:a16="http://schemas.microsoft.com/office/drawing/2014/main" id="{0A368C71-54F1-4B84-9F4B-A47984CCFD27}"/>
              </a:ext>
            </a:extLst>
          </p:cNvPr>
          <p:cNvGrpSpPr/>
          <p:nvPr/>
        </p:nvGrpSpPr>
        <p:grpSpPr>
          <a:xfrm>
            <a:off x="2279511" y="4785217"/>
            <a:ext cx="1789105" cy="1416803"/>
            <a:chOff x="2279511" y="4785217"/>
            <a:chExt cx="1789105" cy="1416803"/>
          </a:xfrm>
        </p:grpSpPr>
        <p:sp>
          <p:nvSpPr>
            <p:cNvPr id="389" name="月 388">
              <a:extLst>
                <a:ext uri="{FF2B5EF4-FFF2-40B4-BE49-F238E27FC236}">
                  <a16:creationId xmlns:a16="http://schemas.microsoft.com/office/drawing/2014/main" id="{8A8AAAA0-E4A1-4899-A9CF-7481FBB9E800}"/>
                </a:ext>
              </a:extLst>
            </p:cNvPr>
            <p:cNvSpPr/>
            <p:nvPr/>
          </p:nvSpPr>
          <p:spPr bwMode="auto">
            <a:xfrm rot="18900000">
              <a:off x="2279511" y="5517744"/>
              <a:ext cx="208481" cy="416961"/>
            </a:xfrm>
            <a:prstGeom prst="moon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0" name="四角形: 角を丸くする 389">
              <a:extLst>
                <a:ext uri="{FF2B5EF4-FFF2-40B4-BE49-F238E27FC236}">
                  <a16:creationId xmlns:a16="http://schemas.microsoft.com/office/drawing/2014/main" id="{CD4B58CE-F0EB-4988-AF26-7FB6BD62D063}"/>
                </a:ext>
              </a:extLst>
            </p:cNvPr>
            <p:cNvSpPr/>
            <p:nvPr/>
          </p:nvSpPr>
          <p:spPr bwMode="auto">
            <a:xfrm rot="20700000">
              <a:off x="3713307" y="5280072"/>
              <a:ext cx="355309" cy="86615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1" name="四角形: 角を丸くする 390">
              <a:extLst>
                <a:ext uri="{FF2B5EF4-FFF2-40B4-BE49-F238E27FC236}">
                  <a16:creationId xmlns:a16="http://schemas.microsoft.com/office/drawing/2014/main" id="{1037DAE2-3128-48AD-8CFE-B7DDF82CE598}"/>
                </a:ext>
              </a:extLst>
            </p:cNvPr>
            <p:cNvSpPr/>
            <p:nvPr/>
          </p:nvSpPr>
          <p:spPr bwMode="auto">
            <a:xfrm rot="1800000">
              <a:off x="2746822" y="4785217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2" name="四角形: 角を丸くする 391">
              <a:extLst>
                <a:ext uri="{FF2B5EF4-FFF2-40B4-BE49-F238E27FC236}">
                  <a16:creationId xmlns:a16="http://schemas.microsoft.com/office/drawing/2014/main" id="{724902CE-D9B0-4A78-B812-C28F0057F728}"/>
                </a:ext>
              </a:extLst>
            </p:cNvPr>
            <p:cNvSpPr/>
            <p:nvPr/>
          </p:nvSpPr>
          <p:spPr bwMode="auto">
            <a:xfrm rot="18900000">
              <a:off x="3412800" y="5706965"/>
              <a:ext cx="114270" cy="495055"/>
            </a:xfrm>
            <a:prstGeom prst="roundRect">
              <a:avLst>
                <a:gd name="adj" fmla="val 29366"/>
              </a:avLst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F84E2D45-0C39-44EB-B888-315B49809B80}"/>
                </a:ext>
              </a:extLst>
            </p:cNvPr>
            <p:cNvSpPr/>
            <p:nvPr/>
          </p:nvSpPr>
          <p:spPr bwMode="auto">
            <a:xfrm rot="18900000">
              <a:off x="3569967" y="605926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4DBCD92F-7A7F-4677-8686-F260A0D11E85}"/>
                </a:ext>
              </a:extLst>
            </p:cNvPr>
            <p:cNvSpPr/>
            <p:nvPr/>
          </p:nvSpPr>
          <p:spPr bwMode="auto">
            <a:xfrm>
              <a:off x="2358426" y="4792294"/>
              <a:ext cx="1533554" cy="1363727"/>
            </a:xfrm>
            <a:custGeom>
              <a:avLst/>
              <a:gdLst>
                <a:gd name="connsiteX0" fmla="*/ 756664 w 1533554"/>
                <a:gd name="connsiteY0" fmla="*/ 620 h 1363727"/>
                <a:gd name="connsiteX1" fmla="*/ 787488 w 1533554"/>
                <a:gd name="connsiteY1" fmla="*/ 10985 h 1363727"/>
                <a:gd name="connsiteX2" fmla="*/ 817462 w 1533554"/>
                <a:gd name="connsiteY2" fmla="*/ 122851 h 1363727"/>
                <a:gd name="connsiteX3" fmla="*/ 814641 w 1533554"/>
                <a:gd name="connsiteY3" fmla="*/ 127738 h 1363727"/>
                <a:gd name="connsiteX4" fmla="*/ 1357648 w 1533554"/>
                <a:gd name="connsiteY4" fmla="*/ 127738 h 1363727"/>
                <a:gd name="connsiteX5" fmla="*/ 1530171 w 1533554"/>
                <a:gd name="connsiteY5" fmla="*/ 300261 h 1363727"/>
                <a:gd name="connsiteX6" fmla="*/ 1530171 w 1533554"/>
                <a:gd name="connsiteY6" fmla="*/ 990330 h 1363727"/>
                <a:gd name="connsiteX7" fmla="*/ 1424802 w 1533554"/>
                <a:gd name="connsiteY7" fmla="*/ 1149295 h 1363727"/>
                <a:gd name="connsiteX8" fmla="*/ 1404102 w 1533554"/>
                <a:gd name="connsiteY8" fmla="*/ 1153474 h 1363727"/>
                <a:gd name="connsiteX9" fmla="*/ 1523726 w 1533554"/>
                <a:gd name="connsiteY9" fmla="*/ 1273098 h 1363727"/>
                <a:gd name="connsiteX10" fmla="*/ 1523726 w 1533554"/>
                <a:gd name="connsiteY10" fmla="*/ 1320555 h 1363727"/>
                <a:gd name="connsiteX11" fmla="*/ 1490381 w 1533554"/>
                <a:gd name="connsiteY11" fmla="*/ 1353899 h 1363727"/>
                <a:gd name="connsiteX12" fmla="*/ 1442925 w 1533554"/>
                <a:gd name="connsiteY12" fmla="*/ 1353899 h 1363727"/>
                <a:gd name="connsiteX13" fmla="*/ 1251879 w 1533554"/>
                <a:gd name="connsiteY13" fmla="*/ 1162853 h 1363727"/>
                <a:gd name="connsiteX14" fmla="*/ 793181 w 1533554"/>
                <a:gd name="connsiteY14" fmla="*/ 1162853 h 1363727"/>
                <a:gd name="connsiteX15" fmla="*/ 602135 w 1533554"/>
                <a:gd name="connsiteY15" fmla="*/ 1353899 h 1363727"/>
                <a:gd name="connsiteX16" fmla="*/ 554678 w 1533554"/>
                <a:gd name="connsiteY16" fmla="*/ 1353899 h 1363727"/>
                <a:gd name="connsiteX17" fmla="*/ 521334 w 1533554"/>
                <a:gd name="connsiteY17" fmla="*/ 1320555 h 1363727"/>
                <a:gd name="connsiteX18" fmla="*/ 521334 w 1533554"/>
                <a:gd name="connsiteY18" fmla="*/ 1273098 h 1363727"/>
                <a:gd name="connsiteX19" fmla="*/ 631579 w 1533554"/>
                <a:gd name="connsiteY19" fmla="*/ 1162853 h 1363727"/>
                <a:gd name="connsiteX20" fmla="*/ 574702 w 1533554"/>
                <a:gd name="connsiteY20" fmla="*/ 1162853 h 1363727"/>
                <a:gd name="connsiteX21" fmla="*/ 572665 w 1533554"/>
                <a:gd name="connsiteY21" fmla="*/ 1162853 h 1363727"/>
                <a:gd name="connsiteX22" fmla="*/ 381619 w 1533554"/>
                <a:gd name="connsiteY22" fmla="*/ 1353899 h 1363727"/>
                <a:gd name="connsiteX23" fmla="*/ 334162 w 1533554"/>
                <a:gd name="connsiteY23" fmla="*/ 1353899 h 1363727"/>
                <a:gd name="connsiteX24" fmla="*/ 300818 w 1533554"/>
                <a:gd name="connsiteY24" fmla="*/ 1320555 h 1363727"/>
                <a:gd name="connsiteX25" fmla="*/ 300818 w 1533554"/>
                <a:gd name="connsiteY25" fmla="*/ 1273098 h 1363727"/>
                <a:gd name="connsiteX26" fmla="*/ 411063 w 1533554"/>
                <a:gd name="connsiteY26" fmla="*/ 1162853 h 1363727"/>
                <a:gd name="connsiteX27" fmla="*/ 145378 w 1533554"/>
                <a:gd name="connsiteY27" fmla="*/ 1162853 h 1363727"/>
                <a:gd name="connsiteX28" fmla="*/ 0 w 1533554"/>
                <a:gd name="connsiteY28" fmla="*/ 1017475 h 1363727"/>
                <a:gd name="connsiteX29" fmla="*/ 0 w 1533554"/>
                <a:gd name="connsiteY29" fmla="*/ 813176 h 1363727"/>
                <a:gd name="connsiteX30" fmla="*/ 145378 w 1533554"/>
                <a:gd name="connsiteY30" fmla="*/ 667798 h 1363727"/>
                <a:gd name="connsiteX31" fmla="*/ 270031 w 1533554"/>
                <a:gd name="connsiteY31" fmla="*/ 667798 h 1363727"/>
                <a:gd name="connsiteX32" fmla="*/ 270031 w 1533554"/>
                <a:gd name="connsiteY32" fmla="*/ 300261 h 1363727"/>
                <a:gd name="connsiteX33" fmla="*/ 442554 w 1533554"/>
                <a:gd name="connsiteY33" fmla="*/ 127738 h 1363727"/>
                <a:gd name="connsiteX34" fmla="*/ 625519 w 1533554"/>
                <a:gd name="connsiteY34" fmla="*/ 127738 h 1363727"/>
                <a:gd name="connsiteX35" fmla="*/ 675621 w 1533554"/>
                <a:gd name="connsiteY35" fmla="*/ 40959 h 1363727"/>
                <a:gd name="connsiteX36" fmla="*/ 756664 w 1533554"/>
                <a:gd name="connsiteY36" fmla="*/ 620 h 136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533554" h="1363727">
                  <a:moveTo>
                    <a:pt x="756664" y="620"/>
                  </a:moveTo>
                  <a:cubicBezTo>
                    <a:pt x="767221" y="1930"/>
                    <a:pt x="777696" y="5331"/>
                    <a:pt x="787488" y="10985"/>
                  </a:cubicBezTo>
                  <a:cubicBezTo>
                    <a:pt x="826656" y="33599"/>
                    <a:pt x="840076" y="83683"/>
                    <a:pt x="817462" y="122851"/>
                  </a:cubicBezTo>
                  <a:lnTo>
                    <a:pt x="814641" y="127738"/>
                  </a:lnTo>
                  <a:lnTo>
                    <a:pt x="1357648" y="127738"/>
                  </a:lnTo>
                  <a:cubicBezTo>
                    <a:pt x="1452930" y="127738"/>
                    <a:pt x="1530171" y="204979"/>
                    <a:pt x="1530171" y="300261"/>
                  </a:cubicBezTo>
                  <a:lnTo>
                    <a:pt x="1530171" y="990330"/>
                  </a:lnTo>
                  <a:cubicBezTo>
                    <a:pt x="1530171" y="1061792"/>
                    <a:pt x="1486723" y="1123105"/>
                    <a:pt x="1424802" y="1149295"/>
                  </a:cubicBezTo>
                  <a:lnTo>
                    <a:pt x="1404102" y="1153474"/>
                  </a:lnTo>
                  <a:lnTo>
                    <a:pt x="1523726" y="1273098"/>
                  </a:lnTo>
                  <a:cubicBezTo>
                    <a:pt x="1536830" y="1286203"/>
                    <a:pt x="1536830" y="1307450"/>
                    <a:pt x="1523726" y="1320555"/>
                  </a:cubicBezTo>
                  <a:lnTo>
                    <a:pt x="1490381" y="1353899"/>
                  </a:lnTo>
                  <a:cubicBezTo>
                    <a:pt x="1477277" y="1367004"/>
                    <a:pt x="1456029" y="1367004"/>
                    <a:pt x="1442925" y="1353899"/>
                  </a:cubicBezTo>
                  <a:lnTo>
                    <a:pt x="1251879" y="1162853"/>
                  </a:lnTo>
                  <a:lnTo>
                    <a:pt x="793181" y="1162853"/>
                  </a:lnTo>
                  <a:lnTo>
                    <a:pt x="602135" y="1353899"/>
                  </a:lnTo>
                  <a:cubicBezTo>
                    <a:pt x="589030" y="1367004"/>
                    <a:pt x="567783" y="1367004"/>
                    <a:pt x="554678" y="1353899"/>
                  </a:cubicBezTo>
                  <a:lnTo>
                    <a:pt x="521334" y="1320555"/>
                  </a:lnTo>
                  <a:cubicBezTo>
                    <a:pt x="508229" y="1307450"/>
                    <a:pt x="508229" y="1286203"/>
                    <a:pt x="521334" y="1273098"/>
                  </a:cubicBezTo>
                  <a:lnTo>
                    <a:pt x="631579" y="1162853"/>
                  </a:lnTo>
                  <a:lnTo>
                    <a:pt x="574702" y="1162853"/>
                  </a:lnTo>
                  <a:lnTo>
                    <a:pt x="572665" y="1162853"/>
                  </a:lnTo>
                  <a:lnTo>
                    <a:pt x="381619" y="1353899"/>
                  </a:lnTo>
                  <a:cubicBezTo>
                    <a:pt x="368514" y="1367004"/>
                    <a:pt x="347267" y="1367004"/>
                    <a:pt x="334162" y="1353899"/>
                  </a:cubicBezTo>
                  <a:lnTo>
                    <a:pt x="300818" y="1320555"/>
                  </a:lnTo>
                  <a:cubicBezTo>
                    <a:pt x="287713" y="1307450"/>
                    <a:pt x="287713" y="1286203"/>
                    <a:pt x="300818" y="1273098"/>
                  </a:cubicBezTo>
                  <a:lnTo>
                    <a:pt x="411063" y="1162853"/>
                  </a:lnTo>
                  <a:lnTo>
                    <a:pt x="145378" y="1162853"/>
                  </a:lnTo>
                  <a:cubicBezTo>
                    <a:pt x="65088" y="1162853"/>
                    <a:pt x="0" y="1097765"/>
                    <a:pt x="0" y="1017475"/>
                  </a:cubicBezTo>
                  <a:lnTo>
                    <a:pt x="0" y="813176"/>
                  </a:lnTo>
                  <a:cubicBezTo>
                    <a:pt x="0" y="732886"/>
                    <a:pt x="65088" y="667798"/>
                    <a:pt x="145378" y="667798"/>
                  </a:cubicBezTo>
                  <a:lnTo>
                    <a:pt x="270031" y="667798"/>
                  </a:lnTo>
                  <a:lnTo>
                    <a:pt x="270031" y="300261"/>
                  </a:lnTo>
                  <a:cubicBezTo>
                    <a:pt x="270031" y="204979"/>
                    <a:pt x="347272" y="127738"/>
                    <a:pt x="442554" y="127738"/>
                  </a:cubicBezTo>
                  <a:lnTo>
                    <a:pt x="625519" y="127738"/>
                  </a:lnTo>
                  <a:lnTo>
                    <a:pt x="675621" y="40959"/>
                  </a:lnTo>
                  <a:cubicBezTo>
                    <a:pt x="692582" y="11583"/>
                    <a:pt x="724994" y="-3310"/>
                    <a:pt x="756664" y="620"/>
                  </a:cubicBezTo>
                  <a:close/>
                </a:path>
              </a:pathLst>
            </a:custGeom>
            <a:solidFill>
              <a:srgbClr val="FF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CDD5C9EE-E849-40B1-8C56-70403C4236E5}"/>
                </a:ext>
              </a:extLst>
            </p:cNvPr>
            <p:cNvSpPr/>
            <p:nvPr/>
          </p:nvSpPr>
          <p:spPr bwMode="auto">
            <a:xfrm>
              <a:off x="2763472" y="5265257"/>
              <a:ext cx="65242" cy="127429"/>
            </a:xfrm>
            <a:custGeom>
              <a:avLst/>
              <a:gdLst>
                <a:gd name="connsiteX0" fmla="*/ 0 w 65242"/>
                <a:gd name="connsiteY0" fmla="*/ 0 h 127429"/>
                <a:gd name="connsiteX1" fmla="*/ 65242 w 65242"/>
                <a:gd name="connsiteY1" fmla="*/ 37668 h 127429"/>
                <a:gd name="connsiteX2" fmla="*/ 65242 w 65242"/>
                <a:gd name="connsiteY2" fmla="*/ 94808 h 127429"/>
                <a:gd name="connsiteX3" fmla="*/ 32621 w 65242"/>
                <a:gd name="connsiteY3" fmla="*/ 127429 h 127429"/>
                <a:gd name="connsiteX4" fmla="*/ 0 w 65242"/>
                <a:gd name="connsiteY4" fmla="*/ 94808 h 127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242" h="127429">
                  <a:moveTo>
                    <a:pt x="0" y="0"/>
                  </a:moveTo>
                  <a:lnTo>
                    <a:pt x="65242" y="37668"/>
                  </a:lnTo>
                  <a:lnTo>
                    <a:pt x="65242" y="94808"/>
                  </a:lnTo>
                  <a:cubicBezTo>
                    <a:pt x="65242" y="112824"/>
                    <a:pt x="50637" y="127429"/>
                    <a:pt x="32621" y="127429"/>
                  </a:cubicBezTo>
                  <a:cubicBezTo>
                    <a:pt x="14605" y="127429"/>
                    <a:pt x="0" y="112824"/>
                    <a:pt x="0" y="94808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77AEFDDD-0158-4228-98CC-D3AE26091969}"/>
                </a:ext>
              </a:extLst>
            </p:cNvPr>
            <p:cNvSpPr/>
            <p:nvPr/>
          </p:nvSpPr>
          <p:spPr bwMode="auto">
            <a:xfrm>
              <a:off x="2939492" y="5272365"/>
              <a:ext cx="65242" cy="120320"/>
            </a:xfrm>
            <a:custGeom>
              <a:avLst/>
              <a:gdLst>
                <a:gd name="connsiteX0" fmla="*/ 65242 w 65242"/>
                <a:gd name="connsiteY0" fmla="*/ 0 h 120320"/>
                <a:gd name="connsiteX1" fmla="*/ 65242 w 65242"/>
                <a:gd name="connsiteY1" fmla="*/ 87699 h 120320"/>
                <a:gd name="connsiteX2" fmla="*/ 32621 w 65242"/>
                <a:gd name="connsiteY2" fmla="*/ 120320 h 120320"/>
                <a:gd name="connsiteX3" fmla="*/ 0 w 65242"/>
                <a:gd name="connsiteY3" fmla="*/ 87699 h 120320"/>
                <a:gd name="connsiteX4" fmla="*/ 0 w 65242"/>
                <a:gd name="connsiteY4" fmla="*/ 37668 h 1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242" h="120320">
                  <a:moveTo>
                    <a:pt x="65242" y="0"/>
                  </a:moveTo>
                  <a:lnTo>
                    <a:pt x="65242" y="87699"/>
                  </a:lnTo>
                  <a:cubicBezTo>
                    <a:pt x="65242" y="105715"/>
                    <a:pt x="50637" y="120320"/>
                    <a:pt x="32621" y="120320"/>
                  </a:cubicBezTo>
                  <a:cubicBezTo>
                    <a:pt x="14605" y="120320"/>
                    <a:pt x="0" y="105715"/>
                    <a:pt x="0" y="87699"/>
                  </a:cubicBezTo>
                  <a:lnTo>
                    <a:pt x="0" y="37668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7" name="四角形: 角を丸くする 396">
              <a:extLst>
                <a:ext uri="{FF2B5EF4-FFF2-40B4-BE49-F238E27FC236}">
                  <a16:creationId xmlns:a16="http://schemas.microsoft.com/office/drawing/2014/main" id="{3F324FBC-6178-4142-80FB-CFE51671DA4C}"/>
                </a:ext>
              </a:extLst>
            </p:cNvPr>
            <p:cNvSpPr/>
            <p:nvPr/>
          </p:nvSpPr>
          <p:spPr bwMode="auto">
            <a:xfrm>
              <a:off x="2440968" y="5730122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8" name="四角形: 角を丸くする 397">
              <a:extLst>
                <a:ext uri="{FF2B5EF4-FFF2-40B4-BE49-F238E27FC236}">
                  <a16:creationId xmlns:a16="http://schemas.microsoft.com/office/drawing/2014/main" id="{CB040A97-F70C-49C2-BF22-CD6F67B4C347}"/>
                </a:ext>
              </a:extLst>
            </p:cNvPr>
            <p:cNvSpPr/>
            <p:nvPr/>
          </p:nvSpPr>
          <p:spPr bwMode="auto">
            <a:xfrm>
              <a:off x="2559042" y="5730122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6904147F-F807-4EF5-AEB0-F23786ED84B9}"/>
                </a:ext>
              </a:extLst>
            </p:cNvPr>
            <p:cNvSpPr/>
            <p:nvPr/>
          </p:nvSpPr>
          <p:spPr bwMode="auto">
            <a:xfrm rot="18900000">
              <a:off x="2615966" y="5535207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F335E650-D877-4797-9A1B-0A406D56CDAE}"/>
                </a:ext>
              </a:extLst>
            </p:cNvPr>
            <p:cNvSpPr/>
            <p:nvPr/>
          </p:nvSpPr>
          <p:spPr bwMode="auto">
            <a:xfrm rot="2700000">
              <a:off x="2857159" y="605926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882B31F1-628F-4176-93F7-F2C0D9A82630}"/>
                </a:ext>
              </a:extLst>
            </p:cNvPr>
            <p:cNvSpPr/>
            <p:nvPr/>
          </p:nvSpPr>
          <p:spPr bwMode="auto">
            <a:xfrm rot="18900000">
              <a:off x="3790484" y="605926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CB61C5E0-F1A1-41A4-A1D5-27827023B0AB}"/>
                </a:ext>
              </a:extLst>
            </p:cNvPr>
            <p:cNvSpPr/>
            <p:nvPr/>
          </p:nvSpPr>
          <p:spPr bwMode="auto">
            <a:xfrm rot="2700000">
              <a:off x="2636642" y="605926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CE3ACDF3-8A22-4600-8664-6775321AFC25}"/>
                </a:ext>
              </a:extLst>
            </p:cNvPr>
            <p:cNvSpPr/>
            <p:nvPr/>
          </p:nvSpPr>
          <p:spPr bwMode="auto">
            <a:xfrm>
              <a:off x="3252172" y="4958233"/>
              <a:ext cx="554730" cy="188817"/>
            </a:xfrm>
            <a:custGeom>
              <a:avLst/>
              <a:gdLst>
                <a:gd name="connsiteX0" fmla="*/ 277365 w 554730"/>
                <a:gd name="connsiteY0" fmla="*/ 142875 h 188817"/>
                <a:gd name="connsiteX1" fmla="*/ 534708 w 554730"/>
                <a:gd name="connsiteY1" fmla="*/ 160968 h 188817"/>
                <a:gd name="connsiteX2" fmla="*/ 554730 w 554730"/>
                <a:gd name="connsiteY2" fmla="*/ 165846 h 188817"/>
                <a:gd name="connsiteX3" fmla="*/ 534708 w 554730"/>
                <a:gd name="connsiteY3" fmla="*/ 170724 h 188817"/>
                <a:gd name="connsiteX4" fmla="*/ 277365 w 554730"/>
                <a:gd name="connsiteY4" fmla="*/ 188817 h 188817"/>
                <a:gd name="connsiteX5" fmla="*/ 20022 w 554730"/>
                <a:gd name="connsiteY5" fmla="*/ 170724 h 188817"/>
                <a:gd name="connsiteX6" fmla="*/ 0 w 554730"/>
                <a:gd name="connsiteY6" fmla="*/ 165846 h 188817"/>
                <a:gd name="connsiteX7" fmla="*/ 20022 w 554730"/>
                <a:gd name="connsiteY7" fmla="*/ 160968 h 188817"/>
                <a:gd name="connsiteX8" fmla="*/ 277365 w 554730"/>
                <a:gd name="connsiteY8" fmla="*/ 142875 h 188817"/>
                <a:gd name="connsiteX9" fmla="*/ 277365 w 554730"/>
                <a:gd name="connsiteY9" fmla="*/ 71437 h 188817"/>
                <a:gd name="connsiteX10" fmla="*/ 534708 w 554730"/>
                <a:gd name="connsiteY10" fmla="*/ 89530 h 188817"/>
                <a:gd name="connsiteX11" fmla="*/ 554730 w 554730"/>
                <a:gd name="connsiteY11" fmla="*/ 94408 h 188817"/>
                <a:gd name="connsiteX12" fmla="*/ 534708 w 554730"/>
                <a:gd name="connsiteY12" fmla="*/ 99286 h 188817"/>
                <a:gd name="connsiteX13" fmla="*/ 277365 w 554730"/>
                <a:gd name="connsiteY13" fmla="*/ 117379 h 188817"/>
                <a:gd name="connsiteX14" fmla="*/ 20022 w 554730"/>
                <a:gd name="connsiteY14" fmla="*/ 99286 h 188817"/>
                <a:gd name="connsiteX15" fmla="*/ 0 w 554730"/>
                <a:gd name="connsiteY15" fmla="*/ 94408 h 188817"/>
                <a:gd name="connsiteX16" fmla="*/ 20022 w 554730"/>
                <a:gd name="connsiteY16" fmla="*/ 89530 h 188817"/>
                <a:gd name="connsiteX17" fmla="*/ 277365 w 554730"/>
                <a:gd name="connsiteY17" fmla="*/ 71437 h 188817"/>
                <a:gd name="connsiteX18" fmla="*/ 277365 w 554730"/>
                <a:gd name="connsiteY18" fmla="*/ 0 h 188817"/>
                <a:gd name="connsiteX19" fmla="*/ 534708 w 554730"/>
                <a:gd name="connsiteY19" fmla="*/ 18093 h 188817"/>
                <a:gd name="connsiteX20" fmla="*/ 554730 w 554730"/>
                <a:gd name="connsiteY20" fmla="*/ 22971 h 188817"/>
                <a:gd name="connsiteX21" fmla="*/ 534708 w 554730"/>
                <a:gd name="connsiteY21" fmla="*/ 27849 h 188817"/>
                <a:gd name="connsiteX22" fmla="*/ 277365 w 554730"/>
                <a:gd name="connsiteY22" fmla="*/ 45942 h 188817"/>
                <a:gd name="connsiteX23" fmla="*/ 20022 w 554730"/>
                <a:gd name="connsiteY23" fmla="*/ 27849 h 188817"/>
                <a:gd name="connsiteX24" fmla="*/ 0 w 554730"/>
                <a:gd name="connsiteY24" fmla="*/ 22971 h 188817"/>
                <a:gd name="connsiteX25" fmla="*/ 20022 w 554730"/>
                <a:gd name="connsiteY25" fmla="*/ 18093 h 188817"/>
                <a:gd name="connsiteX26" fmla="*/ 277365 w 554730"/>
                <a:gd name="connsiteY26" fmla="*/ 0 h 188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54730" h="188817">
                  <a:moveTo>
                    <a:pt x="277365" y="142875"/>
                  </a:moveTo>
                  <a:cubicBezTo>
                    <a:pt x="384490" y="142875"/>
                    <a:pt x="478937" y="150052"/>
                    <a:pt x="534708" y="160968"/>
                  </a:cubicBezTo>
                  <a:lnTo>
                    <a:pt x="554730" y="165846"/>
                  </a:lnTo>
                  <a:lnTo>
                    <a:pt x="534708" y="170724"/>
                  </a:lnTo>
                  <a:cubicBezTo>
                    <a:pt x="478937" y="181640"/>
                    <a:pt x="384490" y="188817"/>
                    <a:pt x="277365" y="188817"/>
                  </a:cubicBezTo>
                  <a:cubicBezTo>
                    <a:pt x="170241" y="188817"/>
                    <a:pt x="75794" y="181640"/>
                    <a:pt x="20022" y="170724"/>
                  </a:cubicBezTo>
                  <a:lnTo>
                    <a:pt x="0" y="165846"/>
                  </a:lnTo>
                  <a:lnTo>
                    <a:pt x="20022" y="160968"/>
                  </a:lnTo>
                  <a:cubicBezTo>
                    <a:pt x="75794" y="150052"/>
                    <a:pt x="170241" y="142875"/>
                    <a:pt x="277365" y="142875"/>
                  </a:cubicBezTo>
                  <a:close/>
                  <a:moveTo>
                    <a:pt x="277365" y="71437"/>
                  </a:moveTo>
                  <a:cubicBezTo>
                    <a:pt x="384490" y="71437"/>
                    <a:pt x="478937" y="78614"/>
                    <a:pt x="534708" y="89530"/>
                  </a:cubicBezTo>
                  <a:lnTo>
                    <a:pt x="554730" y="94408"/>
                  </a:lnTo>
                  <a:lnTo>
                    <a:pt x="534708" y="99286"/>
                  </a:lnTo>
                  <a:cubicBezTo>
                    <a:pt x="478937" y="110202"/>
                    <a:pt x="384490" y="117379"/>
                    <a:pt x="277365" y="117379"/>
                  </a:cubicBezTo>
                  <a:cubicBezTo>
                    <a:pt x="170241" y="117379"/>
                    <a:pt x="75794" y="110202"/>
                    <a:pt x="20022" y="99286"/>
                  </a:cubicBezTo>
                  <a:lnTo>
                    <a:pt x="0" y="94408"/>
                  </a:lnTo>
                  <a:lnTo>
                    <a:pt x="20022" y="89530"/>
                  </a:lnTo>
                  <a:cubicBezTo>
                    <a:pt x="75794" y="78614"/>
                    <a:pt x="170241" y="71437"/>
                    <a:pt x="277365" y="71437"/>
                  </a:cubicBezTo>
                  <a:close/>
                  <a:moveTo>
                    <a:pt x="277365" y="0"/>
                  </a:moveTo>
                  <a:cubicBezTo>
                    <a:pt x="384490" y="0"/>
                    <a:pt x="478937" y="7177"/>
                    <a:pt x="534708" y="18093"/>
                  </a:cubicBezTo>
                  <a:lnTo>
                    <a:pt x="554730" y="22971"/>
                  </a:lnTo>
                  <a:lnTo>
                    <a:pt x="534708" y="27849"/>
                  </a:lnTo>
                  <a:cubicBezTo>
                    <a:pt x="478937" y="38765"/>
                    <a:pt x="384490" y="45942"/>
                    <a:pt x="277365" y="45942"/>
                  </a:cubicBezTo>
                  <a:cubicBezTo>
                    <a:pt x="170241" y="45942"/>
                    <a:pt x="75794" y="38765"/>
                    <a:pt x="20022" y="27849"/>
                  </a:cubicBezTo>
                  <a:lnTo>
                    <a:pt x="0" y="22971"/>
                  </a:lnTo>
                  <a:lnTo>
                    <a:pt x="20022" y="18093"/>
                  </a:lnTo>
                  <a:cubicBezTo>
                    <a:pt x="75794" y="7177"/>
                    <a:pt x="170241" y="0"/>
                    <a:pt x="27736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833AC1AD-2F3D-45AF-866A-E8DD11DECFA7}"/>
              </a:ext>
            </a:extLst>
          </p:cNvPr>
          <p:cNvGrpSpPr/>
          <p:nvPr/>
        </p:nvGrpSpPr>
        <p:grpSpPr>
          <a:xfrm>
            <a:off x="4120084" y="4849866"/>
            <a:ext cx="1654758" cy="1267973"/>
            <a:chOff x="4120084" y="4849866"/>
            <a:chExt cx="1654758" cy="1267973"/>
          </a:xfrm>
        </p:grpSpPr>
        <p:sp>
          <p:nvSpPr>
            <p:cNvPr id="405" name="四角形: 角を丸くする 404">
              <a:extLst>
                <a:ext uri="{FF2B5EF4-FFF2-40B4-BE49-F238E27FC236}">
                  <a16:creationId xmlns:a16="http://schemas.microsoft.com/office/drawing/2014/main" id="{C96EB632-A503-453D-AF74-5C18343DF567}"/>
                </a:ext>
              </a:extLst>
            </p:cNvPr>
            <p:cNvSpPr/>
            <p:nvPr/>
          </p:nvSpPr>
          <p:spPr bwMode="auto">
            <a:xfrm rot="3600000">
              <a:off x="4587395" y="4823418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1C33F722-191E-488A-9633-9A0E1BBC4132}"/>
                </a:ext>
              </a:extLst>
            </p:cNvPr>
            <p:cNvSpPr/>
            <p:nvPr/>
          </p:nvSpPr>
          <p:spPr bwMode="auto">
            <a:xfrm rot="16200000">
              <a:off x="5147618" y="5765141"/>
              <a:ext cx="262627" cy="372220"/>
            </a:xfrm>
            <a:custGeom>
              <a:avLst/>
              <a:gdLst>
                <a:gd name="connsiteX0" fmla="*/ 261479 w 262627"/>
                <a:gd name="connsiteY0" fmla="*/ 311958 h 372220"/>
                <a:gd name="connsiteX1" fmla="*/ 245843 w 262627"/>
                <a:gd name="connsiteY1" fmla="*/ 332334 h 372220"/>
                <a:gd name="connsiteX2" fmla="*/ 205005 w 262627"/>
                <a:gd name="connsiteY2" fmla="*/ 355912 h 372220"/>
                <a:gd name="connsiteX3" fmla="*/ 159165 w 262627"/>
                <a:gd name="connsiteY3" fmla="*/ 343630 h 372220"/>
                <a:gd name="connsiteX4" fmla="*/ 114270 w 262627"/>
                <a:gd name="connsiteY4" fmla="*/ 265869 h 372220"/>
                <a:gd name="connsiteX5" fmla="*/ 114270 w 262627"/>
                <a:gd name="connsiteY5" fmla="*/ 338663 h 372220"/>
                <a:gd name="connsiteX6" fmla="*/ 80713 w 262627"/>
                <a:gd name="connsiteY6" fmla="*/ 372220 h 372220"/>
                <a:gd name="connsiteX7" fmla="*/ 33557 w 262627"/>
                <a:gd name="connsiteY7" fmla="*/ 372220 h 372220"/>
                <a:gd name="connsiteX8" fmla="*/ 0 w 262627"/>
                <a:gd name="connsiteY8" fmla="*/ 338663 h 372220"/>
                <a:gd name="connsiteX9" fmla="*/ 0 w 262627"/>
                <a:gd name="connsiteY9" fmla="*/ 59310 h 372220"/>
                <a:gd name="connsiteX10" fmla="*/ 1157 w 262627"/>
                <a:gd name="connsiteY10" fmla="*/ 56517 h 372220"/>
                <a:gd name="connsiteX11" fmla="*/ 96 w 262627"/>
                <a:gd name="connsiteY11" fmla="*/ 48455 h 372220"/>
                <a:gd name="connsiteX12" fmla="*/ 9659 w 262627"/>
                <a:gd name="connsiteY12" fmla="*/ 35992 h 372220"/>
                <a:gd name="connsiteX13" fmla="*/ 9829 w 262627"/>
                <a:gd name="connsiteY13" fmla="*/ 35582 h 372220"/>
                <a:gd name="connsiteX14" fmla="*/ 10041 w 262627"/>
                <a:gd name="connsiteY14" fmla="*/ 35494 h 372220"/>
                <a:gd name="connsiteX15" fmla="*/ 15731 w 262627"/>
                <a:gd name="connsiteY15" fmla="*/ 28079 h 372220"/>
                <a:gd name="connsiteX16" fmla="*/ 56569 w 262627"/>
                <a:gd name="connsiteY16" fmla="*/ 4501 h 372220"/>
                <a:gd name="connsiteX17" fmla="*/ 102409 w 262627"/>
                <a:gd name="connsiteY17" fmla="*/ 16783 h 372220"/>
                <a:gd name="connsiteX18" fmla="*/ 258126 w 262627"/>
                <a:gd name="connsiteY18" fmla="*/ 286495 h 372220"/>
                <a:gd name="connsiteX19" fmla="*/ 261479 w 262627"/>
                <a:gd name="connsiteY19" fmla="*/ 311958 h 37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2627" h="372220">
                  <a:moveTo>
                    <a:pt x="261479" y="311958"/>
                  </a:moveTo>
                  <a:cubicBezTo>
                    <a:pt x="259256" y="320254"/>
                    <a:pt x="253868" y="327701"/>
                    <a:pt x="245843" y="332334"/>
                  </a:cubicBezTo>
                  <a:lnTo>
                    <a:pt x="205005" y="355912"/>
                  </a:lnTo>
                  <a:cubicBezTo>
                    <a:pt x="188955" y="365179"/>
                    <a:pt x="168432" y="359680"/>
                    <a:pt x="159165" y="343630"/>
                  </a:cubicBezTo>
                  <a:lnTo>
                    <a:pt x="114270" y="265869"/>
                  </a:lnTo>
                  <a:lnTo>
                    <a:pt x="114270" y="338663"/>
                  </a:lnTo>
                  <a:cubicBezTo>
                    <a:pt x="114270" y="357196"/>
                    <a:pt x="99246" y="372220"/>
                    <a:pt x="80713" y="372220"/>
                  </a:cubicBezTo>
                  <a:lnTo>
                    <a:pt x="33557" y="372220"/>
                  </a:lnTo>
                  <a:cubicBezTo>
                    <a:pt x="15024" y="372220"/>
                    <a:pt x="0" y="357196"/>
                    <a:pt x="0" y="338663"/>
                  </a:cubicBezTo>
                  <a:lnTo>
                    <a:pt x="0" y="59310"/>
                  </a:lnTo>
                  <a:lnTo>
                    <a:pt x="1157" y="56517"/>
                  </a:lnTo>
                  <a:lnTo>
                    <a:pt x="96" y="48455"/>
                  </a:lnTo>
                  <a:lnTo>
                    <a:pt x="9659" y="35992"/>
                  </a:lnTo>
                  <a:lnTo>
                    <a:pt x="9829" y="35582"/>
                  </a:lnTo>
                  <a:lnTo>
                    <a:pt x="10041" y="35494"/>
                  </a:lnTo>
                  <a:lnTo>
                    <a:pt x="15731" y="28079"/>
                  </a:lnTo>
                  <a:lnTo>
                    <a:pt x="56569" y="4501"/>
                  </a:lnTo>
                  <a:cubicBezTo>
                    <a:pt x="72619" y="-4766"/>
                    <a:pt x="93142" y="733"/>
                    <a:pt x="102409" y="16783"/>
                  </a:cubicBezTo>
                  <a:lnTo>
                    <a:pt x="258126" y="286495"/>
                  </a:lnTo>
                  <a:cubicBezTo>
                    <a:pt x="262759" y="294520"/>
                    <a:pt x="263701" y="303663"/>
                    <a:pt x="261479" y="3119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7" name="四角形: 角を丸くする 406">
              <a:extLst>
                <a:ext uri="{FF2B5EF4-FFF2-40B4-BE49-F238E27FC236}">
                  <a16:creationId xmlns:a16="http://schemas.microsoft.com/office/drawing/2014/main" id="{5C97B386-C4AE-4877-9D5E-D4278AEC23F3}"/>
                </a:ext>
              </a:extLst>
            </p:cNvPr>
            <p:cNvSpPr/>
            <p:nvPr/>
          </p:nvSpPr>
          <p:spPr bwMode="auto">
            <a:xfrm rot="3600000">
              <a:off x="5553880" y="5280072"/>
              <a:ext cx="355309" cy="86615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8" name="月 407">
              <a:extLst>
                <a:ext uri="{FF2B5EF4-FFF2-40B4-BE49-F238E27FC236}">
                  <a16:creationId xmlns:a16="http://schemas.microsoft.com/office/drawing/2014/main" id="{4BD94C13-B2C6-42B7-A004-2B0F3F737C67}"/>
                </a:ext>
              </a:extLst>
            </p:cNvPr>
            <p:cNvSpPr/>
            <p:nvPr/>
          </p:nvSpPr>
          <p:spPr bwMode="auto">
            <a:xfrm rot="18900000">
              <a:off x="4120084" y="5517744"/>
              <a:ext cx="208481" cy="416961"/>
            </a:xfrm>
            <a:prstGeom prst="moon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C7F89B30-2FF0-4018-948D-7AA348920CC8}"/>
                </a:ext>
              </a:extLst>
            </p:cNvPr>
            <p:cNvSpPr/>
            <p:nvPr/>
          </p:nvSpPr>
          <p:spPr bwMode="auto">
            <a:xfrm rot="16200000">
              <a:off x="4483249" y="5765140"/>
              <a:ext cx="262627" cy="372220"/>
            </a:xfrm>
            <a:custGeom>
              <a:avLst/>
              <a:gdLst>
                <a:gd name="connsiteX0" fmla="*/ 261479 w 262627"/>
                <a:gd name="connsiteY0" fmla="*/ 311958 h 372220"/>
                <a:gd name="connsiteX1" fmla="*/ 245843 w 262627"/>
                <a:gd name="connsiteY1" fmla="*/ 332334 h 372220"/>
                <a:gd name="connsiteX2" fmla="*/ 205005 w 262627"/>
                <a:gd name="connsiteY2" fmla="*/ 355912 h 372220"/>
                <a:gd name="connsiteX3" fmla="*/ 159165 w 262627"/>
                <a:gd name="connsiteY3" fmla="*/ 343630 h 372220"/>
                <a:gd name="connsiteX4" fmla="*/ 114270 w 262627"/>
                <a:gd name="connsiteY4" fmla="*/ 265869 h 372220"/>
                <a:gd name="connsiteX5" fmla="*/ 114270 w 262627"/>
                <a:gd name="connsiteY5" fmla="*/ 338663 h 372220"/>
                <a:gd name="connsiteX6" fmla="*/ 80713 w 262627"/>
                <a:gd name="connsiteY6" fmla="*/ 372220 h 372220"/>
                <a:gd name="connsiteX7" fmla="*/ 33557 w 262627"/>
                <a:gd name="connsiteY7" fmla="*/ 372220 h 372220"/>
                <a:gd name="connsiteX8" fmla="*/ 0 w 262627"/>
                <a:gd name="connsiteY8" fmla="*/ 338663 h 372220"/>
                <a:gd name="connsiteX9" fmla="*/ 0 w 262627"/>
                <a:gd name="connsiteY9" fmla="*/ 59310 h 372220"/>
                <a:gd name="connsiteX10" fmla="*/ 1157 w 262627"/>
                <a:gd name="connsiteY10" fmla="*/ 56517 h 372220"/>
                <a:gd name="connsiteX11" fmla="*/ 96 w 262627"/>
                <a:gd name="connsiteY11" fmla="*/ 48455 h 372220"/>
                <a:gd name="connsiteX12" fmla="*/ 9659 w 262627"/>
                <a:gd name="connsiteY12" fmla="*/ 35992 h 372220"/>
                <a:gd name="connsiteX13" fmla="*/ 9829 w 262627"/>
                <a:gd name="connsiteY13" fmla="*/ 35582 h 372220"/>
                <a:gd name="connsiteX14" fmla="*/ 10041 w 262627"/>
                <a:gd name="connsiteY14" fmla="*/ 35494 h 372220"/>
                <a:gd name="connsiteX15" fmla="*/ 15731 w 262627"/>
                <a:gd name="connsiteY15" fmla="*/ 28079 h 372220"/>
                <a:gd name="connsiteX16" fmla="*/ 56569 w 262627"/>
                <a:gd name="connsiteY16" fmla="*/ 4501 h 372220"/>
                <a:gd name="connsiteX17" fmla="*/ 102409 w 262627"/>
                <a:gd name="connsiteY17" fmla="*/ 16783 h 372220"/>
                <a:gd name="connsiteX18" fmla="*/ 258126 w 262627"/>
                <a:gd name="connsiteY18" fmla="*/ 286495 h 372220"/>
                <a:gd name="connsiteX19" fmla="*/ 261479 w 262627"/>
                <a:gd name="connsiteY19" fmla="*/ 311958 h 37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2627" h="372220">
                  <a:moveTo>
                    <a:pt x="261479" y="311958"/>
                  </a:moveTo>
                  <a:cubicBezTo>
                    <a:pt x="259256" y="320254"/>
                    <a:pt x="253868" y="327701"/>
                    <a:pt x="245843" y="332334"/>
                  </a:cubicBezTo>
                  <a:lnTo>
                    <a:pt x="205005" y="355912"/>
                  </a:lnTo>
                  <a:cubicBezTo>
                    <a:pt x="188955" y="365179"/>
                    <a:pt x="168432" y="359680"/>
                    <a:pt x="159165" y="343630"/>
                  </a:cubicBezTo>
                  <a:lnTo>
                    <a:pt x="114270" y="265869"/>
                  </a:lnTo>
                  <a:lnTo>
                    <a:pt x="114270" y="338663"/>
                  </a:lnTo>
                  <a:cubicBezTo>
                    <a:pt x="114270" y="357196"/>
                    <a:pt x="99246" y="372220"/>
                    <a:pt x="80713" y="372220"/>
                  </a:cubicBezTo>
                  <a:lnTo>
                    <a:pt x="33557" y="372220"/>
                  </a:lnTo>
                  <a:cubicBezTo>
                    <a:pt x="15024" y="372220"/>
                    <a:pt x="0" y="357196"/>
                    <a:pt x="0" y="338663"/>
                  </a:cubicBezTo>
                  <a:lnTo>
                    <a:pt x="0" y="59310"/>
                  </a:lnTo>
                  <a:lnTo>
                    <a:pt x="1157" y="56517"/>
                  </a:lnTo>
                  <a:lnTo>
                    <a:pt x="96" y="48455"/>
                  </a:lnTo>
                  <a:lnTo>
                    <a:pt x="9659" y="35992"/>
                  </a:lnTo>
                  <a:lnTo>
                    <a:pt x="9829" y="35582"/>
                  </a:lnTo>
                  <a:lnTo>
                    <a:pt x="10041" y="35494"/>
                  </a:lnTo>
                  <a:lnTo>
                    <a:pt x="15731" y="28079"/>
                  </a:lnTo>
                  <a:lnTo>
                    <a:pt x="56569" y="4501"/>
                  </a:lnTo>
                  <a:cubicBezTo>
                    <a:pt x="72619" y="-4766"/>
                    <a:pt x="93142" y="733"/>
                    <a:pt x="102409" y="16783"/>
                  </a:cubicBezTo>
                  <a:lnTo>
                    <a:pt x="258126" y="286495"/>
                  </a:lnTo>
                  <a:cubicBezTo>
                    <a:pt x="262759" y="294520"/>
                    <a:pt x="263701" y="303663"/>
                    <a:pt x="261479" y="3119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A62F71FD-B319-4C42-A3BA-150587EA2096}"/>
                </a:ext>
              </a:extLst>
            </p:cNvPr>
            <p:cNvSpPr/>
            <p:nvPr/>
          </p:nvSpPr>
          <p:spPr bwMode="auto">
            <a:xfrm rot="16200000">
              <a:off x="4330099" y="4718767"/>
              <a:ext cx="1267973" cy="1530172"/>
            </a:xfrm>
            <a:custGeom>
              <a:avLst/>
              <a:gdLst>
                <a:gd name="connsiteX0" fmla="*/ 1267353 w 1267973"/>
                <a:gd name="connsiteY0" fmla="*/ 755791 h 1530172"/>
                <a:gd name="connsiteX1" fmla="*/ 1227014 w 1267973"/>
                <a:gd name="connsiteY1" fmla="*/ 836834 h 1530172"/>
                <a:gd name="connsiteX2" fmla="*/ 1197808 w 1267973"/>
                <a:gd name="connsiteY2" fmla="*/ 846655 h 1530172"/>
                <a:gd name="connsiteX3" fmla="*/ 1197808 w 1267973"/>
                <a:gd name="connsiteY3" fmla="*/ 1357649 h 1530172"/>
                <a:gd name="connsiteX4" fmla="*/ 1025284 w 1267973"/>
                <a:gd name="connsiteY4" fmla="*/ 1530172 h 1530172"/>
                <a:gd name="connsiteX5" fmla="*/ 335215 w 1267973"/>
                <a:gd name="connsiteY5" fmla="*/ 1530172 h 1530172"/>
                <a:gd name="connsiteX6" fmla="*/ 176250 w 1267973"/>
                <a:gd name="connsiteY6" fmla="*/ 1424803 h 1530172"/>
                <a:gd name="connsiteX7" fmla="*/ 172139 w 1267973"/>
                <a:gd name="connsiteY7" fmla="*/ 1404441 h 1530172"/>
                <a:gd name="connsiteX8" fmla="*/ 159165 w 1267973"/>
                <a:gd name="connsiteY8" fmla="*/ 1394486 h 1530172"/>
                <a:gd name="connsiteX9" fmla="*/ 114270 w 1267973"/>
                <a:gd name="connsiteY9" fmla="*/ 1316725 h 1530172"/>
                <a:gd name="connsiteX10" fmla="*/ 114270 w 1267973"/>
                <a:gd name="connsiteY10" fmla="*/ 1389519 h 1530172"/>
                <a:gd name="connsiteX11" fmla="*/ 80713 w 1267973"/>
                <a:gd name="connsiteY11" fmla="*/ 1423076 h 1530172"/>
                <a:gd name="connsiteX12" fmla="*/ 33557 w 1267973"/>
                <a:gd name="connsiteY12" fmla="*/ 1423076 h 1530172"/>
                <a:gd name="connsiteX13" fmla="*/ 0 w 1267973"/>
                <a:gd name="connsiteY13" fmla="*/ 1389519 h 1530172"/>
                <a:gd name="connsiteX14" fmla="*/ 0 w 1267973"/>
                <a:gd name="connsiteY14" fmla="*/ 1110166 h 1530172"/>
                <a:gd name="connsiteX15" fmla="*/ 1157 w 1267973"/>
                <a:gd name="connsiteY15" fmla="*/ 1107373 h 1530172"/>
                <a:gd name="connsiteX16" fmla="*/ 96 w 1267973"/>
                <a:gd name="connsiteY16" fmla="*/ 1099311 h 1530172"/>
                <a:gd name="connsiteX17" fmla="*/ 9659 w 1267973"/>
                <a:gd name="connsiteY17" fmla="*/ 1086848 h 1530172"/>
                <a:gd name="connsiteX18" fmla="*/ 9829 w 1267973"/>
                <a:gd name="connsiteY18" fmla="*/ 1086438 h 1530172"/>
                <a:gd name="connsiteX19" fmla="*/ 10041 w 1267973"/>
                <a:gd name="connsiteY19" fmla="*/ 1086350 h 1530172"/>
                <a:gd name="connsiteX20" fmla="*/ 15731 w 1267973"/>
                <a:gd name="connsiteY20" fmla="*/ 1078935 h 1530172"/>
                <a:gd name="connsiteX21" fmla="*/ 56569 w 1267973"/>
                <a:gd name="connsiteY21" fmla="*/ 1055357 h 1530172"/>
                <a:gd name="connsiteX22" fmla="*/ 102409 w 1267973"/>
                <a:gd name="connsiteY22" fmla="*/ 1067640 h 1530172"/>
                <a:gd name="connsiteX23" fmla="*/ 162693 w 1267973"/>
                <a:gd name="connsiteY23" fmla="*/ 1172055 h 1530172"/>
                <a:gd name="connsiteX24" fmla="*/ 162693 w 1267973"/>
                <a:gd name="connsiteY24" fmla="*/ 732822 h 1530172"/>
                <a:gd name="connsiteX25" fmla="*/ 159166 w 1267973"/>
                <a:gd name="connsiteY25" fmla="*/ 730117 h 1530172"/>
                <a:gd name="connsiteX26" fmla="*/ 114271 w 1267973"/>
                <a:gd name="connsiteY26" fmla="*/ 652356 h 1530172"/>
                <a:gd name="connsiteX27" fmla="*/ 114271 w 1267973"/>
                <a:gd name="connsiteY27" fmla="*/ 725150 h 1530172"/>
                <a:gd name="connsiteX28" fmla="*/ 80714 w 1267973"/>
                <a:gd name="connsiteY28" fmla="*/ 758707 h 1530172"/>
                <a:gd name="connsiteX29" fmla="*/ 33558 w 1267973"/>
                <a:gd name="connsiteY29" fmla="*/ 758707 h 1530172"/>
                <a:gd name="connsiteX30" fmla="*/ 1 w 1267973"/>
                <a:gd name="connsiteY30" fmla="*/ 725150 h 1530172"/>
                <a:gd name="connsiteX31" fmla="*/ 1 w 1267973"/>
                <a:gd name="connsiteY31" fmla="*/ 445797 h 1530172"/>
                <a:gd name="connsiteX32" fmla="*/ 1158 w 1267973"/>
                <a:gd name="connsiteY32" fmla="*/ 443004 h 1530172"/>
                <a:gd name="connsiteX33" fmla="*/ 97 w 1267973"/>
                <a:gd name="connsiteY33" fmla="*/ 434942 h 1530172"/>
                <a:gd name="connsiteX34" fmla="*/ 9660 w 1267973"/>
                <a:gd name="connsiteY34" fmla="*/ 422479 h 1530172"/>
                <a:gd name="connsiteX35" fmla="*/ 9830 w 1267973"/>
                <a:gd name="connsiteY35" fmla="*/ 422069 h 1530172"/>
                <a:gd name="connsiteX36" fmla="*/ 10042 w 1267973"/>
                <a:gd name="connsiteY36" fmla="*/ 421981 h 1530172"/>
                <a:gd name="connsiteX37" fmla="*/ 15732 w 1267973"/>
                <a:gd name="connsiteY37" fmla="*/ 414566 h 1530172"/>
                <a:gd name="connsiteX38" fmla="*/ 56570 w 1267973"/>
                <a:gd name="connsiteY38" fmla="*/ 390988 h 1530172"/>
                <a:gd name="connsiteX39" fmla="*/ 102410 w 1267973"/>
                <a:gd name="connsiteY39" fmla="*/ 403270 h 1530172"/>
                <a:gd name="connsiteX40" fmla="*/ 162693 w 1267973"/>
                <a:gd name="connsiteY40" fmla="*/ 507684 h 1530172"/>
                <a:gd name="connsiteX41" fmla="*/ 162693 w 1267973"/>
                <a:gd name="connsiteY41" fmla="*/ 442555 h 1530172"/>
                <a:gd name="connsiteX42" fmla="*/ 162693 w 1267973"/>
                <a:gd name="connsiteY42" fmla="*/ 145378 h 1530172"/>
                <a:gd name="connsiteX43" fmla="*/ 308071 w 1267973"/>
                <a:gd name="connsiteY43" fmla="*/ 0 h 1530172"/>
                <a:gd name="connsiteX44" fmla="*/ 512370 w 1267973"/>
                <a:gd name="connsiteY44" fmla="*/ 0 h 1530172"/>
                <a:gd name="connsiteX45" fmla="*/ 657748 w 1267973"/>
                <a:gd name="connsiteY45" fmla="*/ 145378 h 1530172"/>
                <a:gd name="connsiteX46" fmla="*/ 657748 w 1267973"/>
                <a:gd name="connsiteY46" fmla="*/ 270031 h 1530172"/>
                <a:gd name="connsiteX47" fmla="*/ 1025285 w 1267973"/>
                <a:gd name="connsiteY47" fmla="*/ 270031 h 1530172"/>
                <a:gd name="connsiteX48" fmla="*/ 1197808 w 1267973"/>
                <a:gd name="connsiteY48" fmla="*/ 442555 h 1530172"/>
                <a:gd name="connsiteX49" fmla="*/ 1197808 w 1267973"/>
                <a:gd name="connsiteY49" fmla="*/ 626209 h 1530172"/>
                <a:gd name="connsiteX50" fmla="*/ 1204065 w 1267973"/>
                <a:gd name="connsiteY50" fmla="*/ 633303 h 1530172"/>
                <a:gd name="connsiteX51" fmla="*/ 1256988 w 1267973"/>
                <a:gd name="connsiteY51" fmla="*/ 724968 h 1530172"/>
                <a:gd name="connsiteX52" fmla="*/ 1267353 w 1267973"/>
                <a:gd name="connsiteY52" fmla="*/ 755791 h 153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67973" h="1530172">
                  <a:moveTo>
                    <a:pt x="1267353" y="755791"/>
                  </a:moveTo>
                  <a:cubicBezTo>
                    <a:pt x="1271283" y="787462"/>
                    <a:pt x="1256390" y="819874"/>
                    <a:pt x="1227014" y="836834"/>
                  </a:cubicBezTo>
                  <a:lnTo>
                    <a:pt x="1197808" y="846655"/>
                  </a:lnTo>
                  <a:lnTo>
                    <a:pt x="1197808" y="1357649"/>
                  </a:lnTo>
                  <a:cubicBezTo>
                    <a:pt x="1197808" y="1452931"/>
                    <a:pt x="1120567" y="1530172"/>
                    <a:pt x="1025284" y="1530172"/>
                  </a:cubicBezTo>
                  <a:lnTo>
                    <a:pt x="335215" y="1530172"/>
                  </a:lnTo>
                  <a:cubicBezTo>
                    <a:pt x="263754" y="1530172"/>
                    <a:pt x="202441" y="1486724"/>
                    <a:pt x="176250" y="1424803"/>
                  </a:cubicBezTo>
                  <a:lnTo>
                    <a:pt x="172139" y="1404441"/>
                  </a:lnTo>
                  <a:lnTo>
                    <a:pt x="159165" y="1394486"/>
                  </a:lnTo>
                  <a:lnTo>
                    <a:pt x="114270" y="1316725"/>
                  </a:lnTo>
                  <a:lnTo>
                    <a:pt x="114270" y="1389519"/>
                  </a:lnTo>
                  <a:cubicBezTo>
                    <a:pt x="114270" y="1408052"/>
                    <a:pt x="99246" y="1423076"/>
                    <a:pt x="80713" y="1423076"/>
                  </a:cubicBezTo>
                  <a:lnTo>
                    <a:pt x="33557" y="1423076"/>
                  </a:lnTo>
                  <a:cubicBezTo>
                    <a:pt x="15024" y="1423076"/>
                    <a:pt x="0" y="1408052"/>
                    <a:pt x="0" y="1389519"/>
                  </a:cubicBezTo>
                  <a:lnTo>
                    <a:pt x="0" y="1110166"/>
                  </a:lnTo>
                  <a:lnTo>
                    <a:pt x="1157" y="1107373"/>
                  </a:lnTo>
                  <a:lnTo>
                    <a:pt x="96" y="1099311"/>
                  </a:lnTo>
                  <a:lnTo>
                    <a:pt x="9659" y="1086848"/>
                  </a:lnTo>
                  <a:lnTo>
                    <a:pt x="9829" y="1086438"/>
                  </a:lnTo>
                  <a:lnTo>
                    <a:pt x="10041" y="1086350"/>
                  </a:lnTo>
                  <a:lnTo>
                    <a:pt x="15731" y="1078935"/>
                  </a:lnTo>
                  <a:lnTo>
                    <a:pt x="56569" y="1055357"/>
                  </a:lnTo>
                  <a:cubicBezTo>
                    <a:pt x="72619" y="1046091"/>
                    <a:pt x="93142" y="1051590"/>
                    <a:pt x="102409" y="1067640"/>
                  </a:cubicBezTo>
                  <a:lnTo>
                    <a:pt x="162693" y="1172055"/>
                  </a:lnTo>
                  <a:lnTo>
                    <a:pt x="162693" y="732822"/>
                  </a:lnTo>
                  <a:lnTo>
                    <a:pt x="159166" y="730117"/>
                  </a:lnTo>
                  <a:lnTo>
                    <a:pt x="114271" y="652356"/>
                  </a:lnTo>
                  <a:lnTo>
                    <a:pt x="114271" y="725150"/>
                  </a:lnTo>
                  <a:cubicBezTo>
                    <a:pt x="114271" y="743683"/>
                    <a:pt x="99247" y="758707"/>
                    <a:pt x="80714" y="758707"/>
                  </a:cubicBezTo>
                  <a:lnTo>
                    <a:pt x="33558" y="758707"/>
                  </a:lnTo>
                  <a:cubicBezTo>
                    <a:pt x="15025" y="758707"/>
                    <a:pt x="1" y="743683"/>
                    <a:pt x="1" y="725150"/>
                  </a:cubicBezTo>
                  <a:lnTo>
                    <a:pt x="1" y="445797"/>
                  </a:lnTo>
                  <a:lnTo>
                    <a:pt x="1158" y="443004"/>
                  </a:lnTo>
                  <a:lnTo>
                    <a:pt x="97" y="434942"/>
                  </a:lnTo>
                  <a:lnTo>
                    <a:pt x="9660" y="422479"/>
                  </a:lnTo>
                  <a:lnTo>
                    <a:pt x="9830" y="422069"/>
                  </a:lnTo>
                  <a:lnTo>
                    <a:pt x="10042" y="421981"/>
                  </a:lnTo>
                  <a:lnTo>
                    <a:pt x="15732" y="414566"/>
                  </a:lnTo>
                  <a:lnTo>
                    <a:pt x="56570" y="390988"/>
                  </a:lnTo>
                  <a:cubicBezTo>
                    <a:pt x="72620" y="381721"/>
                    <a:pt x="93143" y="387220"/>
                    <a:pt x="102410" y="403270"/>
                  </a:cubicBezTo>
                  <a:lnTo>
                    <a:pt x="162693" y="507684"/>
                  </a:lnTo>
                  <a:lnTo>
                    <a:pt x="162693" y="442555"/>
                  </a:lnTo>
                  <a:lnTo>
                    <a:pt x="162693" y="145378"/>
                  </a:lnTo>
                  <a:cubicBezTo>
                    <a:pt x="162693" y="65088"/>
                    <a:pt x="227781" y="0"/>
                    <a:pt x="308071" y="0"/>
                  </a:cubicBezTo>
                  <a:lnTo>
                    <a:pt x="512370" y="0"/>
                  </a:lnTo>
                  <a:cubicBezTo>
                    <a:pt x="592660" y="0"/>
                    <a:pt x="657748" y="65088"/>
                    <a:pt x="657748" y="145378"/>
                  </a:cubicBezTo>
                  <a:lnTo>
                    <a:pt x="657748" y="270031"/>
                  </a:lnTo>
                  <a:lnTo>
                    <a:pt x="1025285" y="270031"/>
                  </a:lnTo>
                  <a:cubicBezTo>
                    <a:pt x="1120567" y="270031"/>
                    <a:pt x="1197808" y="347272"/>
                    <a:pt x="1197808" y="442555"/>
                  </a:cubicBezTo>
                  <a:lnTo>
                    <a:pt x="1197808" y="626209"/>
                  </a:lnTo>
                  <a:lnTo>
                    <a:pt x="1204065" y="633303"/>
                  </a:lnTo>
                  <a:lnTo>
                    <a:pt x="1256988" y="724968"/>
                  </a:lnTo>
                  <a:cubicBezTo>
                    <a:pt x="1262642" y="734760"/>
                    <a:pt x="1266043" y="745234"/>
                    <a:pt x="1267353" y="755791"/>
                  </a:cubicBezTo>
                  <a:close/>
                </a:path>
              </a:pathLst>
            </a:custGeom>
            <a:solidFill>
              <a:srgbClr val="FF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23CAE99E-BBDA-4D72-9CDE-302D94F1EF11}"/>
                </a:ext>
              </a:extLst>
            </p:cNvPr>
            <p:cNvSpPr/>
            <p:nvPr/>
          </p:nvSpPr>
          <p:spPr bwMode="auto">
            <a:xfrm rot="16200000">
              <a:off x="4882893" y="6024037"/>
              <a:ext cx="114270" cy="73332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01B746CD-1B7D-4DCC-A359-DF9D04AA56B4}"/>
                </a:ext>
              </a:extLst>
            </p:cNvPr>
            <p:cNvSpPr/>
            <p:nvPr/>
          </p:nvSpPr>
          <p:spPr bwMode="auto">
            <a:xfrm rot="16200000">
              <a:off x="5547262" y="6024038"/>
              <a:ext cx="114270" cy="73332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6DA0DAD4-6E2D-43DF-BA86-CFC341AAE994}"/>
                </a:ext>
              </a:extLst>
            </p:cNvPr>
            <p:cNvSpPr/>
            <p:nvPr/>
          </p:nvSpPr>
          <p:spPr bwMode="auto">
            <a:xfrm>
              <a:off x="4604045" y="5350887"/>
              <a:ext cx="65242" cy="41798"/>
            </a:xfrm>
            <a:custGeom>
              <a:avLst/>
              <a:gdLst>
                <a:gd name="connsiteX0" fmla="*/ 65242 w 65242"/>
                <a:gd name="connsiteY0" fmla="*/ 0 h 41798"/>
                <a:gd name="connsiteX1" fmla="*/ 65242 w 65242"/>
                <a:gd name="connsiteY1" fmla="*/ 9177 h 41798"/>
                <a:gd name="connsiteX2" fmla="*/ 32621 w 65242"/>
                <a:gd name="connsiteY2" fmla="*/ 41798 h 41798"/>
                <a:gd name="connsiteX3" fmla="*/ 0 w 65242"/>
                <a:gd name="connsiteY3" fmla="*/ 9177 h 41798"/>
                <a:gd name="connsiteX4" fmla="*/ 0 w 65242"/>
                <a:gd name="connsiteY4" fmla="*/ 0 h 41798"/>
                <a:gd name="connsiteX5" fmla="*/ 32621 w 65242"/>
                <a:gd name="connsiteY5" fmla="*/ 13512 h 41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2" h="41798">
                  <a:moveTo>
                    <a:pt x="65242" y="0"/>
                  </a:moveTo>
                  <a:lnTo>
                    <a:pt x="65242" y="9177"/>
                  </a:lnTo>
                  <a:cubicBezTo>
                    <a:pt x="65242" y="27193"/>
                    <a:pt x="50637" y="41798"/>
                    <a:pt x="32621" y="41798"/>
                  </a:cubicBezTo>
                  <a:cubicBezTo>
                    <a:pt x="14605" y="41798"/>
                    <a:pt x="0" y="27193"/>
                    <a:pt x="0" y="9177"/>
                  </a:cubicBezTo>
                  <a:lnTo>
                    <a:pt x="0" y="0"/>
                  </a:lnTo>
                  <a:lnTo>
                    <a:pt x="32621" y="13512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9FC0709B-0C4D-41A3-BC75-D9DFAA889950}"/>
                </a:ext>
              </a:extLst>
            </p:cNvPr>
            <p:cNvSpPr/>
            <p:nvPr/>
          </p:nvSpPr>
          <p:spPr bwMode="auto">
            <a:xfrm>
              <a:off x="4780065" y="5350887"/>
              <a:ext cx="65242" cy="41798"/>
            </a:xfrm>
            <a:custGeom>
              <a:avLst/>
              <a:gdLst>
                <a:gd name="connsiteX0" fmla="*/ 65242 w 65242"/>
                <a:gd name="connsiteY0" fmla="*/ 0 h 41798"/>
                <a:gd name="connsiteX1" fmla="*/ 65242 w 65242"/>
                <a:gd name="connsiteY1" fmla="*/ 9177 h 41798"/>
                <a:gd name="connsiteX2" fmla="*/ 32621 w 65242"/>
                <a:gd name="connsiteY2" fmla="*/ 41798 h 41798"/>
                <a:gd name="connsiteX3" fmla="*/ 0 w 65242"/>
                <a:gd name="connsiteY3" fmla="*/ 9177 h 41798"/>
                <a:gd name="connsiteX4" fmla="*/ 0 w 65242"/>
                <a:gd name="connsiteY4" fmla="*/ 0 h 41798"/>
                <a:gd name="connsiteX5" fmla="*/ 32621 w 65242"/>
                <a:gd name="connsiteY5" fmla="*/ 13512 h 41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2" h="41798">
                  <a:moveTo>
                    <a:pt x="65242" y="0"/>
                  </a:moveTo>
                  <a:lnTo>
                    <a:pt x="65242" y="9177"/>
                  </a:lnTo>
                  <a:cubicBezTo>
                    <a:pt x="65242" y="27193"/>
                    <a:pt x="50637" y="41798"/>
                    <a:pt x="32621" y="41798"/>
                  </a:cubicBezTo>
                  <a:cubicBezTo>
                    <a:pt x="14605" y="41798"/>
                    <a:pt x="0" y="27193"/>
                    <a:pt x="0" y="9177"/>
                  </a:cubicBezTo>
                  <a:lnTo>
                    <a:pt x="0" y="0"/>
                  </a:lnTo>
                  <a:lnTo>
                    <a:pt x="32621" y="13512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5" name="四角形: 角を丸くする 414">
              <a:extLst>
                <a:ext uri="{FF2B5EF4-FFF2-40B4-BE49-F238E27FC236}">
                  <a16:creationId xmlns:a16="http://schemas.microsoft.com/office/drawing/2014/main" id="{A35DE2B4-C37E-4E43-89D4-DB24F60F7682}"/>
                </a:ext>
              </a:extLst>
            </p:cNvPr>
            <p:cNvSpPr/>
            <p:nvPr/>
          </p:nvSpPr>
          <p:spPr bwMode="auto">
            <a:xfrm>
              <a:off x="4281541" y="5730122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6" name="四角形: 角を丸くする 415">
              <a:extLst>
                <a:ext uri="{FF2B5EF4-FFF2-40B4-BE49-F238E27FC236}">
                  <a16:creationId xmlns:a16="http://schemas.microsoft.com/office/drawing/2014/main" id="{D0BB7C2C-55AF-4E3D-B9E6-2233D53C6503}"/>
                </a:ext>
              </a:extLst>
            </p:cNvPr>
            <p:cNvSpPr/>
            <p:nvPr/>
          </p:nvSpPr>
          <p:spPr bwMode="auto">
            <a:xfrm>
              <a:off x="4399615" y="5730122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CE68F8EF-B34D-42D5-8B55-B0BB6FC473DA}"/>
                </a:ext>
              </a:extLst>
            </p:cNvPr>
            <p:cNvSpPr/>
            <p:nvPr/>
          </p:nvSpPr>
          <p:spPr bwMode="auto">
            <a:xfrm rot="18900000">
              <a:off x="4456539" y="5535207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ECAD8FDB-4850-49D0-B9B8-36492FA52010}"/>
                </a:ext>
              </a:extLst>
            </p:cNvPr>
            <p:cNvSpPr/>
            <p:nvPr/>
          </p:nvSpPr>
          <p:spPr bwMode="auto">
            <a:xfrm>
              <a:off x="5100022" y="4958233"/>
              <a:ext cx="554730" cy="188817"/>
            </a:xfrm>
            <a:custGeom>
              <a:avLst/>
              <a:gdLst>
                <a:gd name="connsiteX0" fmla="*/ 277365 w 554730"/>
                <a:gd name="connsiteY0" fmla="*/ 142875 h 188817"/>
                <a:gd name="connsiteX1" fmla="*/ 534708 w 554730"/>
                <a:gd name="connsiteY1" fmla="*/ 160968 h 188817"/>
                <a:gd name="connsiteX2" fmla="*/ 554730 w 554730"/>
                <a:gd name="connsiteY2" fmla="*/ 165846 h 188817"/>
                <a:gd name="connsiteX3" fmla="*/ 534708 w 554730"/>
                <a:gd name="connsiteY3" fmla="*/ 170724 h 188817"/>
                <a:gd name="connsiteX4" fmla="*/ 277365 w 554730"/>
                <a:gd name="connsiteY4" fmla="*/ 188817 h 188817"/>
                <a:gd name="connsiteX5" fmla="*/ 20022 w 554730"/>
                <a:gd name="connsiteY5" fmla="*/ 170724 h 188817"/>
                <a:gd name="connsiteX6" fmla="*/ 0 w 554730"/>
                <a:gd name="connsiteY6" fmla="*/ 165846 h 188817"/>
                <a:gd name="connsiteX7" fmla="*/ 20022 w 554730"/>
                <a:gd name="connsiteY7" fmla="*/ 160968 h 188817"/>
                <a:gd name="connsiteX8" fmla="*/ 277365 w 554730"/>
                <a:gd name="connsiteY8" fmla="*/ 142875 h 188817"/>
                <a:gd name="connsiteX9" fmla="*/ 277365 w 554730"/>
                <a:gd name="connsiteY9" fmla="*/ 71437 h 188817"/>
                <a:gd name="connsiteX10" fmla="*/ 534708 w 554730"/>
                <a:gd name="connsiteY10" fmla="*/ 89530 h 188817"/>
                <a:gd name="connsiteX11" fmla="*/ 554730 w 554730"/>
                <a:gd name="connsiteY11" fmla="*/ 94408 h 188817"/>
                <a:gd name="connsiteX12" fmla="*/ 534708 w 554730"/>
                <a:gd name="connsiteY12" fmla="*/ 99286 h 188817"/>
                <a:gd name="connsiteX13" fmla="*/ 277365 w 554730"/>
                <a:gd name="connsiteY13" fmla="*/ 117379 h 188817"/>
                <a:gd name="connsiteX14" fmla="*/ 20022 w 554730"/>
                <a:gd name="connsiteY14" fmla="*/ 99286 h 188817"/>
                <a:gd name="connsiteX15" fmla="*/ 0 w 554730"/>
                <a:gd name="connsiteY15" fmla="*/ 94408 h 188817"/>
                <a:gd name="connsiteX16" fmla="*/ 20022 w 554730"/>
                <a:gd name="connsiteY16" fmla="*/ 89530 h 188817"/>
                <a:gd name="connsiteX17" fmla="*/ 277365 w 554730"/>
                <a:gd name="connsiteY17" fmla="*/ 71437 h 188817"/>
                <a:gd name="connsiteX18" fmla="*/ 277365 w 554730"/>
                <a:gd name="connsiteY18" fmla="*/ 0 h 188817"/>
                <a:gd name="connsiteX19" fmla="*/ 534708 w 554730"/>
                <a:gd name="connsiteY19" fmla="*/ 18093 h 188817"/>
                <a:gd name="connsiteX20" fmla="*/ 554730 w 554730"/>
                <a:gd name="connsiteY20" fmla="*/ 22971 h 188817"/>
                <a:gd name="connsiteX21" fmla="*/ 534708 w 554730"/>
                <a:gd name="connsiteY21" fmla="*/ 27849 h 188817"/>
                <a:gd name="connsiteX22" fmla="*/ 277365 w 554730"/>
                <a:gd name="connsiteY22" fmla="*/ 45942 h 188817"/>
                <a:gd name="connsiteX23" fmla="*/ 20022 w 554730"/>
                <a:gd name="connsiteY23" fmla="*/ 27849 h 188817"/>
                <a:gd name="connsiteX24" fmla="*/ 0 w 554730"/>
                <a:gd name="connsiteY24" fmla="*/ 22971 h 188817"/>
                <a:gd name="connsiteX25" fmla="*/ 20022 w 554730"/>
                <a:gd name="connsiteY25" fmla="*/ 18093 h 188817"/>
                <a:gd name="connsiteX26" fmla="*/ 277365 w 554730"/>
                <a:gd name="connsiteY26" fmla="*/ 0 h 188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54730" h="188817">
                  <a:moveTo>
                    <a:pt x="277365" y="142875"/>
                  </a:moveTo>
                  <a:cubicBezTo>
                    <a:pt x="384490" y="142875"/>
                    <a:pt x="478937" y="150052"/>
                    <a:pt x="534708" y="160968"/>
                  </a:cubicBezTo>
                  <a:lnTo>
                    <a:pt x="554730" y="165846"/>
                  </a:lnTo>
                  <a:lnTo>
                    <a:pt x="534708" y="170724"/>
                  </a:lnTo>
                  <a:cubicBezTo>
                    <a:pt x="478937" y="181640"/>
                    <a:pt x="384490" y="188817"/>
                    <a:pt x="277365" y="188817"/>
                  </a:cubicBezTo>
                  <a:cubicBezTo>
                    <a:pt x="170241" y="188817"/>
                    <a:pt x="75794" y="181640"/>
                    <a:pt x="20022" y="170724"/>
                  </a:cubicBezTo>
                  <a:lnTo>
                    <a:pt x="0" y="165846"/>
                  </a:lnTo>
                  <a:lnTo>
                    <a:pt x="20022" y="160968"/>
                  </a:lnTo>
                  <a:cubicBezTo>
                    <a:pt x="75794" y="150052"/>
                    <a:pt x="170241" y="142875"/>
                    <a:pt x="277365" y="142875"/>
                  </a:cubicBezTo>
                  <a:close/>
                  <a:moveTo>
                    <a:pt x="277365" y="71437"/>
                  </a:moveTo>
                  <a:cubicBezTo>
                    <a:pt x="384490" y="71437"/>
                    <a:pt x="478937" y="78614"/>
                    <a:pt x="534708" y="89530"/>
                  </a:cubicBezTo>
                  <a:lnTo>
                    <a:pt x="554730" y="94408"/>
                  </a:lnTo>
                  <a:lnTo>
                    <a:pt x="534708" y="99286"/>
                  </a:lnTo>
                  <a:cubicBezTo>
                    <a:pt x="478937" y="110202"/>
                    <a:pt x="384490" y="117379"/>
                    <a:pt x="277365" y="117379"/>
                  </a:cubicBezTo>
                  <a:cubicBezTo>
                    <a:pt x="170241" y="117379"/>
                    <a:pt x="75794" y="110202"/>
                    <a:pt x="20022" y="99286"/>
                  </a:cubicBezTo>
                  <a:lnTo>
                    <a:pt x="0" y="94408"/>
                  </a:lnTo>
                  <a:lnTo>
                    <a:pt x="20022" y="89530"/>
                  </a:lnTo>
                  <a:cubicBezTo>
                    <a:pt x="75794" y="78614"/>
                    <a:pt x="170241" y="71437"/>
                    <a:pt x="277365" y="71437"/>
                  </a:cubicBezTo>
                  <a:close/>
                  <a:moveTo>
                    <a:pt x="277365" y="0"/>
                  </a:moveTo>
                  <a:cubicBezTo>
                    <a:pt x="384490" y="0"/>
                    <a:pt x="478937" y="7177"/>
                    <a:pt x="534708" y="18093"/>
                  </a:cubicBezTo>
                  <a:lnTo>
                    <a:pt x="554730" y="22971"/>
                  </a:lnTo>
                  <a:lnTo>
                    <a:pt x="534708" y="27849"/>
                  </a:lnTo>
                  <a:cubicBezTo>
                    <a:pt x="478937" y="38765"/>
                    <a:pt x="384490" y="45942"/>
                    <a:pt x="277365" y="45942"/>
                  </a:cubicBezTo>
                  <a:cubicBezTo>
                    <a:pt x="170241" y="45942"/>
                    <a:pt x="75794" y="38765"/>
                    <a:pt x="20022" y="27849"/>
                  </a:cubicBezTo>
                  <a:lnTo>
                    <a:pt x="0" y="22971"/>
                  </a:lnTo>
                  <a:lnTo>
                    <a:pt x="20022" y="18093"/>
                  </a:lnTo>
                  <a:cubicBezTo>
                    <a:pt x="75794" y="7177"/>
                    <a:pt x="170241" y="0"/>
                    <a:pt x="27736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19" name="グループ化 418">
            <a:extLst>
              <a:ext uri="{FF2B5EF4-FFF2-40B4-BE49-F238E27FC236}">
                <a16:creationId xmlns:a16="http://schemas.microsoft.com/office/drawing/2014/main" id="{821A3B39-C32B-44C4-9B2B-BD206B211CC2}"/>
              </a:ext>
            </a:extLst>
          </p:cNvPr>
          <p:cNvGrpSpPr/>
          <p:nvPr/>
        </p:nvGrpSpPr>
        <p:grpSpPr>
          <a:xfrm>
            <a:off x="6280800" y="4785217"/>
            <a:ext cx="1103738" cy="1439960"/>
            <a:chOff x="6280800" y="4785217"/>
            <a:chExt cx="1103738" cy="1439960"/>
          </a:xfrm>
        </p:grpSpPr>
        <p:sp>
          <p:nvSpPr>
            <p:cNvPr id="420" name="四角形: 角を丸くする 419">
              <a:extLst>
                <a:ext uri="{FF2B5EF4-FFF2-40B4-BE49-F238E27FC236}">
                  <a16:creationId xmlns:a16="http://schemas.microsoft.com/office/drawing/2014/main" id="{39E35BC8-3D33-462A-B7B5-B9501581DF6A}"/>
                </a:ext>
              </a:extLst>
            </p:cNvPr>
            <p:cNvSpPr/>
            <p:nvPr/>
          </p:nvSpPr>
          <p:spPr bwMode="auto">
            <a:xfrm>
              <a:off x="6762822" y="5702992"/>
              <a:ext cx="114270" cy="495055"/>
            </a:xfrm>
            <a:prstGeom prst="roundRect">
              <a:avLst>
                <a:gd name="adj" fmla="val 29366"/>
              </a:avLst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1" name="四角形: 角を丸くする 420">
              <a:extLst>
                <a:ext uri="{FF2B5EF4-FFF2-40B4-BE49-F238E27FC236}">
                  <a16:creationId xmlns:a16="http://schemas.microsoft.com/office/drawing/2014/main" id="{5D303B39-4773-40AA-9947-58DA6945FB56}"/>
                </a:ext>
              </a:extLst>
            </p:cNvPr>
            <p:cNvSpPr/>
            <p:nvPr/>
          </p:nvSpPr>
          <p:spPr bwMode="auto">
            <a:xfrm>
              <a:off x="6535628" y="4785217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2" name="四角形: 角を丸くする 421">
              <a:extLst>
                <a:ext uri="{FF2B5EF4-FFF2-40B4-BE49-F238E27FC236}">
                  <a16:creationId xmlns:a16="http://schemas.microsoft.com/office/drawing/2014/main" id="{25E1050B-DAE6-474A-B64C-82AF7E1858A2}"/>
                </a:ext>
              </a:extLst>
            </p:cNvPr>
            <p:cNvSpPr/>
            <p:nvPr/>
          </p:nvSpPr>
          <p:spPr bwMode="auto">
            <a:xfrm>
              <a:off x="6778516" y="4785217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E8B1992F-C0C2-4323-931D-8619A036F5F6}"/>
                </a:ext>
              </a:extLst>
            </p:cNvPr>
            <p:cNvSpPr/>
            <p:nvPr/>
          </p:nvSpPr>
          <p:spPr bwMode="auto">
            <a:xfrm>
              <a:off x="6280800" y="4920032"/>
              <a:ext cx="1103738" cy="1278015"/>
            </a:xfrm>
            <a:custGeom>
              <a:avLst/>
              <a:gdLst>
                <a:gd name="connsiteX0" fmla="*/ 425961 w 1103738"/>
                <a:gd name="connsiteY0" fmla="*/ 0 h 1278015"/>
                <a:gd name="connsiteX1" fmla="*/ 790279 w 1103738"/>
                <a:gd name="connsiteY1" fmla="*/ 0 h 1278015"/>
                <a:gd name="connsiteX2" fmla="*/ 1103738 w 1103738"/>
                <a:gd name="connsiteY2" fmla="*/ 313459 h 1278015"/>
                <a:gd name="connsiteX3" fmla="*/ 1103738 w 1103738"/>
                <a:gd name="connsiteY3" fmla="*/ 721001 h 1278015"/>
                <a:gd name="connsiteX4" fmla="*/ 1050204 w 1103738"/>
                <a:gd name="connsiteY4" fmla="*/ 896259 h 1278015"/>
                <a:gd name="connsiteX5" fmla="*/ 1015392 w 1103738"/>
                <a:gd name="connsiteY5" fmla="*/ 938452 h 1278015"/>
                <a:gd name="connsiteX6" fmla="*/ 1015392 w 1103738"/>
                <a:gd name="connsiteY6" fmla="*/ 1244458 h 1278015"/>
                <a:gd name="connsiteX7" fmla="*/ 981835 w 1103738"/>
                <a:gd name="connsiteY7" fmla="*/ 1278015 h 1278015"/>
                <a:gd name="connsiteX8" fmla="*/ 934679 w 1103738"/>
                <a:gd name="connsiteY8" fmla="*/ 1278015 h 1278015"/>
                <a:gd name="connsiteX9" fmla="*/ 901122 w 1103738"/>
                <a:gd name="connsiteY9" fmla="*/ 1244458 h 1278015"/>
                <a:gd name="connsiteX10" fmla="*/ 901122 w 1103738"/>
                <a:gd name="connsiteY10" fmla="*/ 1013294 h 1278015"/>
                <a:gd name="connsiteX11" fmla="*/ 853452 w 1103738"/>
                <a:gd name="connsiteY11" fmla="*/ 1028092 h 1278015"/>
                <a:gd name="connsiteX12" fmla="*/ 844086 w 1103738"/>
                <a:gd name="connsiteY12" fmla="*/ 1029036 h 1278015"/>
                <a:gd name="connsiteX13" fmla="*/ 844086 w 1103738"/>
                <a:gd name="connsiteY13" fmla="*/ 1244458 h 1278015"/>
                <a:gd name="connsiteX14" fmla="*/ 810529 w 1103738"/>
                <a:gd name="connsiteY14" fmla="*/ 1278015 h 1278015"/>
                <a:gd name="connsiteX15" fmla="*/ 763373 w 1103738"/>
                <a:gd name="connsiteY15" fmla="*/ 1278015 h 1278015"/>
                <a:gd name="connsiteX16" fmla="*/ 729816 w 1103738"/>
                <a:gd name="connsiteY16" fmla="*/ 1244458 h 1278015"/>
                <a:gd name="connsiteX17" fmla="*/ 729816 w 1103738"/>
                <a:gd name="connsiteY17" fmla="*/ 1034460 h 1278015"/>
                <a:gd name="connsiteX18" fmla="*/ 425961 w 1103738"/>
                <a:gd name="connsiteY18" fmla="*/ 1034460 h 1278015"/>
                <a:gd name="connsiteX19" fmla="*/ 413127 w 1103738"/>
                <a:gd name="connsiteY19" fmla="*/ 1033166 h 1278015"/>
                <a:gd name="connsiteX20" fmla="*/ 413127 w 1103738"/>
                <a:gd name="connsiteY20" fmla="*/ 1244458 h 1278015"/>
                <a:gd name="connsiteX21" fmla="*/ 379570 w 1103738"/>
                <a:gd name="connsiteY21" fmla="*/ 1278015 h 1278015"/>
                <a:gd name="connsiteX22" fmla="*/ 332414 w 1103738"/>
                <a:gd name="connsiteY22" fmla="*/ 1278015 h 1278015"/>
                <a:gd name="connsiteX23" fmla="*/ 298857 w 1103738"/>
                <a:gd name="connsiteY23" fmla="*/ 1244458 h 1278015"/>
                <a:gd name="connsiteX24" fmla="*/ 298857 w 1103738"/>
                <a:gd name="connsiteY24" fmla="*/ 1034459 h 1278015"/>
                <a:gd name="connsiteX25" fmla="*/ 145959 w 1103738"/>
                <a:gd name="connsiteY25" fmla="*/ 1034459 h 1278015"/>
                <a:gd name="connsiteX26" fmla="*/ 0 w 1103738"/>
                <a:gd name="connsiteY26" fmla="*/ 888500 h 1278015"/>
                <a:gd name="connsiteX27" fmla="*/ 0 w 1103738"/>
                <a:gd name="connsiteY27" fmla="*/ 685593 h 1278015"/>
                <a:gd name="connsiteX28" fmla="*/ 89145 w 1103738"/>
                <a:gd name="connsiteY28" fmla="*/ 551104 h 1278015"/>
                <a:gd name="connsiteX29" fmla="*/ 112502 w 1103738"/>
                <a:gd name="connsiteY29" fmla="*/ 546389 h 1278015"/>
                <a:gd name="connsiteX30" fmla="*/ 112502 w 1103738"/>
                <a:gd name="connsiteY30" fmla="*/ 313459 h 1278015"/>
                <a:gd name="connsiteX31" fmla="*/ 425961 w 1103738"/>
                <a:gd name="connsiteY31" fmla="*/ 0 h 1278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103738" h="1278015">
                  <a:moveTo>
                    <a:pt x="425961" y="0"/>
                  </a:moveTo>
                  <a:lnTo>
                    <a:pt x="790279" y="0"/>
                  </a:lnTo>
                  <a:cubicBezTo>
                    <a:pt x="963398" y="0"/>
                    <a:pt x="1103738" y="140340"/>
                    <a:pt x="1103738" y="313459"/>
                  </a:cubicBezTo>
                  <a:lnTo>
                    <a:pt x="1103738" y="721001"/>
                  </a:lnTo>
                  <a:cubicBezTo>
                    <a:pt x="1103738" y="785921"/>
                    <a:pt x="1084003" y="846231"/>
                    <a:pt x="1050204" y="896259"/>
                  </a:cubicBezTo>
                  <a:lnTo>
                    <a:pt x="1015392" y="938452"/>
                  </a:lnTo>
                  <a:lnTo>
                    <a:pt x="1015392" y="1244458"/>
                  </a:lnTo>
                  <a:cubicBezTo>
                    <a:pt x="1015392" y="1262991"/>
                    <a:pt x="1000368" y="1278015"/>
                    <a:pt x="981835" y="1278015"/>
                  </a:cubicBezTo>
                  <a:lnTo>
                    <a:pt x="934679" y="1278015"/>
                  </a:lnTo>
                  <a:cubicBezTo>
                    <a:pt x="916146" y="1278015"/>
                    <a:pt x="901122" y="1262991"/>
                    <a:pt x="901122" y="1244458"/>
                  </a:cubicBezTo>
                  <a:lnTo>
                    <a:pt x="901122" y="1013294"/>
                  </a:lnTo>
                  <a:lnTo>
                    <a:pt x="853452" y="1028092"/>
                  </a:lnTo>
                  <a:lnTo>
                    <a:pt x="844086" y="1029036"/>
                  </a:lnTo>
                  <a:lnTo>
                    <a:pt x="844086" y="1244458"/>
                  </a:lnTo>
                  <a:cubicBezTo>
                    <a:pt x="844086" y="1262991"/>
                    <a:pt x="829062" y="1278015"/>
                    <a:pt x="810529" y="1278015"/>
                  </a:cubicBezTo>
                  <a:lnTo>
                    <a:pt x="763373" y="1278015"/>
                  </a:lnTo>
                  <a:cubicBezTo>
                    <a:pt x="744840" y="1278015"/>
                    <a:pt x="729816" y="1262991"/>
                    <a:pt x="729816" y="1244458"/>
                  </a:cubicBezTo>
                  <a:lnTo>
                    <a:pt x="729816" y="1034460"/>
                  </a:lnTo>
                  <a:lnTo>
                    <a:pt x="425961" y="1034460"/>
                  </a:lnTo>
                  <a:lnTo>
                    <a:pt x="413127" y="1033166"/>
                  </a:lnTo>
                  <a:lnTo>
                    <a:pt x="413127" y="1244458"/>
                  </a:lnTo>
                  <a:cubicBezTo>
                    <a:pt x="413127" y="1262991"/>
                    <a:pt x="398103" y="1278015"/>
                    <a:pt x="379570" y="1278015"/>
                  </a:cubicBezTo>
                  <a:lnTo>
                    <a:pt x="332414" y="1278015"/>
                  </a:lnTo>
                  <a:cubicBezTo>
                    <a:pt x="313881" y="1278015"/>
                    <a:pt x="298857" y="1262991"/>
                    <a:pt x="298857" y="1244458"/>
                  </a:cubicBezTo>
                  <a:lnTo>
                    <a:pt x="298857" y="1034459"/>
                  </a:lnTo>
                  <a:lnTo>
                    <a:pt x="145959" y="1034459"/>
                  </a:lnTo>
                  <a:cubicBezTo>
                    <a:pt x="65348" y="1034459"/>
                    <a:pt x="0" y="969111"/>
                    <a:pt x="0" y="888500"/>
                  </a:cubicBezTo>
                  <a:lnTo>
                    <a:pt x="0" y="685593"/>
                  </a:lnTo>
                  <a:cubicBezTo>
                    <a:pt x="0" y="625135"/>
                    <a:pt x="36759" y="573262"/>
                    <a:pt x="89145" y="551104"/>
                  </a:cubicBezTo>
                  <a:lnTo>
                    <a:pt x="112502" y="546389"/>
                  </a:lnTo>
                  <a:lnTo>
                    <a:pt x="112502" y="313459"/>
                  </a:lnTo>
                  <a:cubicBezTo>
                    <a:pt x="112502" y="140340"/>
                    <a:pt x="252842" y="0"/>
                    <a:pt x="425961" y="0"/>
                  </a:cubicBezTo>
                  <a:close/>
                </a:path>
              </a:pathLst>
            </a:custGeom>
            <a:solidFill>
              <a:srgbClr val="FF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D0371665-A560-4FB2-AE84-6C5F89D5CF83}"/>
                </a:ext>
              </a:extLst>
            </p:cNvPr>
            <p:cNvSpPr/>
            <p:nvPr/>
          </p:nvSpPr>
          <p:spPr bwMode="auto">
            <a:xfrm rot="18900000">
              <a:off x="6316904" y="5535206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2FDBB676-17DD-4D41-9348-FE879EE7CBFB}"/>
                </a:ext>
              </a:extLst>
            </p:cNvPr>
            <p:cNvSpPr/>
            <p:nvPr/>
          </p:nvSpPr>
          <p:spPr bwMode="auto">
            <a:xfrm>
              <a:off x="6579657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02968528-DA01-4515-BE32-B37F2CE3BC8F}"/>
                </a:ext>
              </a:extLst>
            </p:cNvPr>
            <p:cNvSpPr/>
            <p:nvPr/>
          </p:nvSpPr>
          <p:spPr bwMode="auto">
            <a:xfrm>
              <a:off x="6762822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7AB9427B-D846-411D-8E16-5A8846860F5E}"/>
                </a:ext>
              </a:extLst>
            </p:cNvPr>
            <p:cNvSpPr/>
            <p:nvPr/>
          </p:nvSpPr>
          <p:spPr bwMode="auto">
            <a:xfrm>
              <a:off x="7010616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5BDA6D63-D7A8-4C02-9968-A1664FAF4D5E}"/>
                </a:ext>
              </a:extLst>
            </p:cNvPr>
            <p:cNvSpPr/>
            <p:nvPr/>
          </p:nvSpPr>
          <p:spPr bwMode="auto">
            <a:xfrm>
              <a:off x="7181922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9" name="四角形: 角を丸くする 407">
              <a:extLst>
                <a:ext uri="{FF2B5EF4-FFF2-40B4-BE49-F238E27FC236}">
                  <a16:creationId xmlns:a16="http://schemas.microsoft.com/office/drawing/2014/main" id="{05EC93C1-7299-4EFF-9F33-2420489BF74D}"/>
                </a:ext>
              </a:extLst>
            </p:cNvPr>
            <p:cNvSpPr/>
            <p:nvPr/>
          </p:nvSpPr>
          <p:spPr bwMode="auto">
            <a:xfrm rot="3600000">
              <a:off x="7093882" y="5298824"/>
              <a:ext cx="312002" cy="86616"/>
            </a:xfrm>
            <a:custGeom>
              <a:avLst/>
              <a:gdLst>
                <a:gd name="connsiteX0" fmla="*/ 0 w 355309"/>
                <a:gd name="connsiteY0" fmla="*/ 43308 h 86615"/>
                <a:gd name="connsiteX1" fmla="*/ 43308 w 355309"/>
                <a:gd name="connsiteY1" fmla="*/ 0 h 86615"/>
                <a:gd name="connsiteX2" fmla="*/ 312002 w 355309"/>
                <a:gd name="connsiteY2" fmla="*/ 0 h 86615"/>
                <a:gd name="connsiteX3" fmla="*/ 355310 w 355309"/>
                <a:gd name="connsiteY3" fmla="*/ 43308 h 86615"/>
                <a:gd name="connsiteX4" fmla="*/ 355309 w 355309"/>
                <a:gd name="connsiteY4" fmla="*/ 43308 h 86615"/>
                <a:gd name="connsiteX5" fmla="*/ 312001 w 355309"/>
                <a:gd name="connsiteY5" fmla="*/ 86616 h 86615"/>
                <a:gd name="connsiteX6" fmla="*/ 43308 w 355309"/>
                <a:gd name="connsiteY6" fmla="*/ 86615 h 86615"/>
                <a:gd name="connsiteX7" fmla="*/ 0 w 355309"/>
                <a:gd name="connsiteY7" fmla="*/ 43307 h 86615"/>
                <a:gd name="connsiteX8" fmla="*/ 0 w 355309"/>
                <a:gd name="connsiteY8" fmla="*/ 43308 h 86615"/>
                <a:gd name="connsiteX0" fmla="*/ 0 w 355310"/>
                <a:gd name="connsiteY0" fmla="*/ 43308 h 134748"/>
                <a:gd name="connsiteX1" fmla="*/ 43308 w 355310"/>
                <a:gd name="connsiteY1" fmla="*/ 0 h 134748"/>
                <a:gd name="connsiteX2" fmla="*/ 312002 w 355310"/>
                <a:gd name="connsiteY2" fmla="*/ 0 h 134748"/>
                <a:gd name="connsiteX3" fmla="*/ 355310 w 355310"/>
                <a:gd name="connsiteY3" fmla="*/ 43308 h 134748"/>
                <a:gd name="connsiteX4" fmla="*/ 355309 w 355310"/>
                <a:gd name="connsiteY4" fmla="*/ 43308 h 134748"/>
                <a:gd name="connsiteX5" fmla="*/ 312001 w 355310"/>
                <a:gd name="connsiteY5" fmla="*/ 86616 h 134748"/>
                <a:gd name="connsiteX6" fmla="*/ 43308 w 355310"/>
                <a:gd name="connsiteY6" fmla="*/ 86615 h 134748"/>
                <a:gd name="connsiteX7" fmla="*/ 0 w 355310"/>
                <a:gd name="connsiteY7" fmla="*/ 43307 h 134748"/>
                <a:gd name="connsiteX8" fmla="*/ 91440 w 355310"/>
                <a:gd name="connsiteY8" fmla="*/ 134748 h 134748"/>
                <a:gd name="connsiteX0" fmla="*/ 0 w 355310"/>
                <a:gd name="connsiteY0" fmla="*/ 43308 h 86616"/>
                <a:gd name="connsiteX1" fmla="*/ 43308 w 355310"/>
                <a:gd name="connsiteY1" fmla="*/ 0 h 86616"/>
                <a:gd name="connsiteX2" fmla="*/ 312002 w 355310"/>
                <a:gd name="connsiteY2" fmla="*/ 0 h 86616"/>
                <a:gd name="connsiteX3" fmla="*/ 355310 w 355310"/>
                <a:gd name="connsiteY3" fmla="*/ 43308 h 86616"/>
                <a:gd name="connsiteX4" fmla="*/ 355309 w 355310"/>
                <a:gd name="connsiteY4" fmla="*/ 43308 h 86616"/>
                <a:gd name="connsiteX5" fmla="*/ 312001 w 355310"/>
                <a:gd name="connsiteY5" fmla="*/ 86616 h 86616"/>
                <a:gd name="connsiteX6" fmla="*/ 43308 w 355310"/>
                <a:gd name="connsiteY6" fmla="*/ 86615 h 86616"/>
                <a:gd name="connsiteX7" fmla="*/ 0 w 355310"/>
                <a:gd name="connsiteY7" fmla="*/ 43307 h 86616"/>
                <a:gd name="connsiteX0" fmla="*/ 0 w 355310"/>
                <a:gd name="connsiteY0" fmla="*/ 43308 h 86616"/>
                <a:gd name="connsiteX1" fmla="*/ 43308 w 355310"/>
                <a:gd name="connsiteY1" fmla="*/ 0 h 86616"/>
                <a:gd name="connsiteX2" fmla="*/ 312002 w 355310"/>
                <a:gd name="connsiteY2" fmla="*/ 0 h 86616"/>
                <a:gd name="connsiteX3" fmla="*/ 355310 w 355310"/>
                <a:gd name="connsiteY3" fmla="*/ 43308 h 86616"/>
                <a:gd name="connsiteX4" fmla="*/ 355309 w 355310"/>
                <a:gd name="connsiteY4" fmla="*/ 43308 h 86616"/>
                <a:gd name="connsiteX5" fmla="*/ 312001 w 355310"/>
                <a:gd name="connsiteY5" fmla="*/ 86616 h 86616"/>
                <a:gd name="connsiteX6" fmla="*/ 43308 w 355310"/>
                <a:gd name="connsiteY6" fmla="*/ 86615 h 86616"/>
                <a:gd name="connsiteX0" fmla="*/ 0 w 312002"/>
                <a:gd name="connsiteY0" fmla="*/ 0 h 86616"/>
                <a:gd name="connsiteX1" fmla="*/ 268694 w 312002"/>
                <a:gd name="connsiteY1" fmla="*/ 0 h 86616"/>
                <a:gd name="connsiteX2" fmla="*/ 312002 w 312002"/>
                <a:gd name="connsiteY2" fmla="*/ 43308 h 86616"/>
                <a:gd name="connsiteX3" fmla="*/ 312001 w 312002"/>
                <a:gd name="connsiteY3" fmla="*/ 43308 h 86616"/>
                <a:gd name="connsiteX4" fmla="*/ 268693 w 312002"/>
                <a:gd name="connsiteY4" fmla="*/ 86616 h 86616"/>
                <a:gd name="connsiteX5" fmla="*/ 0 w 312002"/>
                <a:gd name="connsiteY5" fmla="*/ 86615 h 86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2002" h="86616">
                  <a:moveTo>
                    <a:pt x="0" y="0"/>
                  </a:moveTo>
                  <a:lnTo>
                    <a:pt x="268694" y="0"/>
                  </a:lnTo>
                  <a:cubicBezTo>
                    <a:pt x="292612" y="0"/>
                    <a:pt x="312002" y="19390"/>
                    <a:pt x="312002" y="43308"/>
                  </a:cubicBezTo>
                  <a:lnTo>
                    <a:pt x="312001" y="43308"/>
                  </a:lnTo>
                  <a:cubicBezTo>
                    <a:pt x="312001" y="67226"/>
                    <a:pt x="292611" y="86616"/>
                    <a:pt x="268693" y="86616"/>
                  </a:cubicBezTo>
                  <a:lnTo>
                    <a:pt x="0" y="86615"/>
                  </a:lnTo>
                </a:path>
              </a:pathLst>
            </a:custGeom>
            <a:solidFill>
              <a:srgbClr val="FF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AC181FB5-5BFE-48C2-83E0-7DDD0096B65E}"/>
                </a:ext>
              </a:extLst>
            </p:cNvPr>
            <p:cNvSpPr/>
            <p:nvPr/>
          </p:nvSpPr>
          <p:spPr bwMode="auto">
            <a:xfrm>
              <a:off x="6593777" y="4958233"/>
              <a:ext cx="281494" cy="188817"/>
            </a:xfrm>
            <a:custGeom>
              <a:avLst/>
              <a:gdLst>
                <a:gd name="connsiteX0" fmla="*/ 277365 w 554730"/>
                <a:gd name="connsiteY0" fmla="*/ 142875 h 188817"/>
                <a:gd name="connsiteX1" fmla="*/ 534708 w 554730"/>
                <a:gd name="connsiteY1" fmla="*/ 160968 h 188817"/>
                <a:gd name="connsiteX2" fmla="*/ 554730 w 554730"/>
                <a:gd name="connsiteY2" fmla="*/ 165846 h 188817"/>
                <a:gd name="connsiteX3" fmla="*/ 534708 w 554730"/>
                <a:gd name="connsiteY3" fmla="*/ 170724 h 188817"/>
                <a:gd name="connsiteX4" fmla="*/ 277365 w 554730"/>
                <a:gd name="connsiteY4" fmla="*/ 188817 h 188817"/>
                <a:gd name="connsiteX5" fmla="*/ 20022 w 554730"/>
                <a:gd name="connsiteY5" fmla="*/ 170724 h 188817"/>
                <a:gd name="connsiteX6" fmla="*/ 0 w 554730"/>
                <a:gd name="connsiteY6" fmla="*/ 165846 h 188817"/>
                <a:gd name="connsiteX7" fmla="*/ 20022 w 554730"/>
                <a:gd name="connsiteY7" fmla="*/ 160968 h 188817"/>
                <a:gd name="connsiteX8" fmla="*/ 277365 w 554730"/>
                <a:gd name="connsiteY8" fmla="*/ 142875 h 188817"/>
                <a:gd name="connsiteX9" fmla="*/ 277365 w 554730"/>
                <a:gd name="connsiteY9" fmla="*/ 71437 h 188817"/>
                <a:gd name="connsiteX10" fmla="*/ 534708 w 554730"/>
                <a:gd name="connsiteY10" fmla="*/ 89530 h 188817"/>
                <a:gd name="connsiteX11" fmla="*/ 554730 w 554730"/>
                <a:gd name="connsiteY11" fmla="*/ 94408 h 188817"/>
                <a:gd name="connsiteX12" fmla="*/ 534708 w 554730"/>
                <a:gd name="connsiteY12" fmla="*/ 99286 h 188817"/>
                <a:gd name="connsiteX13" fmla="*/ 277365 w 554730"/>
                <a:gd name="connsiteY13" fmla="*/ 117379 h 188817"/>
                <a:gd name="connsiteX14" fmla="*/ 20022 w 554730"/>
                <a:gd name="connsiteY14" fmla="*/ 99286 h 188817"/>
                <a:gd name="connsiteX15" fmla="*/ 0 w 554730"/>
                <a:gd name="connsiteY15" fmla="*/ 94408 h 188817"/>
                <a:gd name="connsiteX16" fmla="*/ 20022 w 554730"/>
                <a:gd name="connsiteY16" fmla="*/ 89530 h 188817"/>
                <a:gd name="connsiteX17" fmla="*/ 277365 w 554730"/>
                <a:gd name="connsiteY17" fmla="*/ 71437 h 188817"/>
                <a:gd name="connsiteX18" fmla="*/ 277365 w 554730"/>
                <a:gd name="connsiteY18" fmla="*/ 0 h 188817"/>
                <a:gd name="connsiteX19" fmla="*/ 534708 w 554730"/>
                <a:gd name="connsiteY19" fmla="*/ 18093 h 188817"/>
                <a:gd name="connsiteX20" fmla="*/ 554730 w 554730"/>
                <a:gd name="connsiteY20" fmla="*/ 22971 h 188817"/>
                <a:gd name="connsiteX21" fmla="*/ 534708 w 554730"/>
                <a:gd name="connsiteY21" fmla="*/ 27849 h 188817"/>
                <a:gd name="connsiteX22" fmla="*/ 277365 w 554730"/>
                <a:gd name="connsiteY22" fmla="*/ 45942 h 188817"/>
                <a:gd name="connsiteX23" fmla="*/ 20022 w 554730"/>
                <a:gd name="connsiteY23" fmla="*/ 27849 h 188817"/>
                <a:gd name="connsiteX24" fmla="*/ 0 w 554730"/>
                <a:gd name="connsiteY24" fmla="*/ 22971 h 188817"/>
                <a:gd name="connsiteX25" fmla="*/ 20022 w 554730"/>
                <a:gd name="connsiteY25" fmla="*/ 18093 h 188817"/>
                <a:gd name="connsiteX26" fmla="*/ 277365 w 554730"/>
                <a:gd name="connsiteY26" fmla="*/ 0 h 188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54730" h="188817">
                  <a:moveTo>
                    <a:pt x="277365" y="142875"/>
                  </a:moveTo>
                  <a:cubicBezTo>
                    <a:pt x="384490" y="142875"/>
                    <a:pt x="478937" y="150052"/>
                    <a:pt x="534708" y="160968"/>
                  </a:cubicBezTo>
                  <a:lnTo>
                    <a:pt x="554730" y="165846"/>
                  </a:lnTo>
                  <a:lnTo>
                    <a:pt x="534708" y="170724"/>
                  </a:lnTo>
                  <a:cubicBezTo>
                    <a:pt x="478937" y="181640"/>
                    <a:pt x="384490" y="188817"/>
                    <a:pt x="277365" y="188817"/>
                  </a:cubicBezTo>
                  <a:cubicBezTo>
                    <a:pt x="170241" y="188817"/>
                    <a:pt x="75794" y="181640"/>
                    <a:pt x="20022" y="170724"/>
                  </a:cubicBezTo>
                  <a:lnTo>
                    <a:pt x="0" y="165846"/>
                  </a:lnTo>
                  <a:lnTo>
                    <a:pt x="20022" y="160968"/>
                  </a:lnTo>
                  <a:cubicBezTo>
                    <a:pt x="75794" y="150052"/>
                    <a:pt x="170241" y="142875"/>
                    <a:pt x="277365" y="142875"/>
                  </a:cubicBezTo>
                  <a:close/>
                  <a:moveTo>
                    <a:pt x="277365" y="71437"/>
                  </a:moveTo>
                  <a:cubicBezTo>
                    <a:pt x="384490" y="71437"/>
                    <a:pt x="478937" y="78614"/>
                    <a:pt x="534708" y="89530"/>
                  </a:cubicBezTo>
                  <a:lnTo>
                    <a:pt x="554730" y="94408"/>
                  </a:lnTo>
                  <a:lnTo>
                    <a:pt x="534708" y="99286"/>
                  </a:lnTo>
                  <a:cubicBezTo>
                    <a:pt x="478937" y="110202"/>
                    <a:pt x="384490" y="117379"/>
                    <a:pt x="277365" y="117379"/>
                  </a:cubicBezTo>
                  <a:cubicBezTo>
                    <a:pt x="170241" y="117379"/>
                    <a:pt x="75794" y="110202"/>
                    <a:pt x="20022" y="99286"/>
                  </a:cubicBezTo>
                  <a:lnTo>
                    <a:pt x="0" y="94408"/>
                  </a:lnTo>
                  <a:lnTo>
                    <a:pt x="20022" y="89530"/>
                  </a:lnTo>
                  <a:cubicBezTo>
                    <a:pt x="75794" y="78614"/>
                    <a:pt x="170241" y="71437"/>
                    <a:pt x="277365" y="71437"/>
                  </a:cubicBezTo>
                  <a:close/>
                  <a:moveTo>
                    <a:pt x="277365" y="0"/>
                  </a:moveTo>
                  <a:cubicBezTo>
                    <a:pt x="384490" y="0"/>
                    <a:pt x="478937" y="7177"/>
                    <a:pt x="534708" y="18093"/>
                  </a:cubicBezTo>
                  <a:lnTo>
                    <a:pt x="554730" y="22971"/>
                  </a:lnTo>
                  <a:lnTo>
                    <a:pt x="534708" y="27849"/>
                  </a:lnTo>
                  <a:cubicBezTo>
                    <a:pt x="478937" y="38765"/>
                    <a:pt x="384490" y="45942"/>
                    <a:pt x="277365" y="45942"/>
                  </a:cubicBezTo>
                  <a:cubicBezTo>
                    <a:pt x="170241" y="45942"/>
                    <a:pt x="75794" y="38765"/>
                    <a:pt x="20022" y="27849"/>
                  </a:cubicBezTo>
                  <a:lnTo>
                    <a:pt x="0" y="22971"/>
                  </a:lnTo>
                  <a:lnTo>
                    <a:pt x="20022" y="18093"/>
                  </a:lnTo>
                  <a:cubicBezTo>
                    <a:pt x="75794" y="7177"/>
                    <a:pt x="170241" y="0"/>
                    <a:pt x="27736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31" name="グループ化 430">
            <a:extLst>
              <a:ext uri="{FF2B5EF4-FFF2-40B4-BE49-F238E27FC236}">
                <a16:creationId xmlns:a16="http://schemas.microsoft.com/office/drawing/2014/main" id="{DB99DD84-FD91-4588-BBC3-631F9B341724}"/>
              </a:ext>
            </a:extLst>
          </p:cNvPr>
          <p:cNvGrpSpPr/>
          <p:nvPr/>
        </p:nvGrpSpPr>
        <p:grpSpPr>
          <a:xfrm>
            <a:off x="8015676" y="4785217"/>
            <a:ext cx="1235762" cy="1439960"/>
            <a:chOff x="8015676" y="4785217"/>
            <a:chExt cx="1235762" cy="1439960"/>
          </a:xfrm>
        </p:grpSpPr>
        <p:sp>
          <p:nvSpPr>
            <p:cNvPr id="432" name="四角形: 角を丸くする 431">
              <a:extLst>
                <a:ext uri="{FF2B5EF4-FFF2-40B4-BE49-F238E27FC236}">
                  <a16:creationId xmlns:a16="http://schemas.microsoft.com/office/drawing/2014/main" id="{DE13C814-BFB6-4429-88C6-3E9A90866885}"/>
                </a:ext>
              </a:extLst>
            </p:cNvPr>
            <p:cNvSpPr/>
            <p:nvPr/>
          </p:nvSpPr>
          <p:spPr bwMode="auto">
            <a:xfrm rot="3600000">
              <a:off x="9027420" y="5280069"/>
              <a:ext cx="355309" cy="86615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3" name="四角形: 角を丸くする 432">
              <a:extLst>
                <a:ext uri="{FF2B5EF4-FFF2-40B4-BE49-F238E27FC236}">
                  <a16:creationId xmlns:a16="http://schemas.microsoft.com/office/drawing/2014/main" id="{D5C84A6B-321E-4850-B6FD-405DBAE6EA65}"/>
                </a:ext>
              </a:extLst>
            </p:cNvPr>
            <p:cNvSpPr/>
            <p:nvPr/>
          </p:nvSpPr>
          <p:spPr bwMode="auto">
            <a:xfrm>
              <a:off x="8877516" y="5702992"/>
              <a:ext cx="114270" cy="495055"/>
            </a:xfrm>
            <a:prstGeom prst="roundRect">
              <a:avLst>
                <a:gd name="adj" fmla="val 29366"/>
              </a:avLst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AE104CAB-8E70-4898-A84C-DD4CF6EBC2A3}"/>
                </a:ext>
              </a:extLst>
            </p:cNvPr>
            <p:cNvSpPr/>
            <p:nvPr/>
          </p:nvSpPr>
          <p:spPr bwMode="auto">
            <a:xfrm>
              <a:off x="8877516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324FB953-01F8-4E28-8349-F98BCF543435}"/>
                </a:ext>
              </a:extLst>
            </p:cNvPr>
            <p:cNvSpPr/>
            <p:nvPr/>
          </p:nvSpPr>
          <p:spPr bwMode="auto">
            <a:xfrm rot="18900000">
              <a:off x="8015676" y="5535205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CC52C955-51E3-4115-85D0-D1AC36334EAC}"/>
                </a:ext>
              </a:extLst>
            </p:cNvPr>
            <p:cNvSpPr/>
            <p:nvPr/>
          </p:nvSpPr>
          <p:spPr bwMode="auto">
            <a:xfrm>
              <a:off x="8147700" y="4785217"/>
              <a:ext cx="1103738" cy="1412830"/>
            </a:xfrm>
            <a:custGeom>
              <a:avLst/>
              <a:gdLst>
                <a:gd name="connsiteX0" fmla="*/ 336720 w 1103738"/>
                <a:gd name="connsiteY0" fmla="*/ 0 h 1412830"/>
                <a:gd name="connsiteX1" fmla="*/ 418612 w 1103738"/>
                <a:gd name="connsiteY1" fmla="*/ 81892 h 1412830"/>
                <a:gd name="connsiteX2" fmla="*/ 418612 w 1103738"/>
                <a:gd name="connsiteY2" fmla="*/ 135556 h 1412830"/>
                <a:gd name="connsiteX3" fmla="*/ 425961 w 1103738"/>
                <a:gd name="connsiteY3" fmla="*/ 134815 h 1412830"/>
                <a:gd name="connsiteX4" fmla="*/ 497716 w 1103738"/>
                <a:gd name="connsiteY4" fmla="*/ 134815 h 1412830"/>
                <a:gd name="connsiteX5" fmla="*/ 497716 w 1103738"/>
                <a:gd name="connsiteY5" fmla="*/ 81892 h 1412830"/>
                <a:gd name="connsiteX6" fmla="*/ 579608 w 1103738"/>
                <a:gd name="connsiteY6" fmla="*/ 0 h 1412830"/>
                <a:gd name="connsiteX7" fmla="*/ 661500 w 1103738"/>
                <a:gd name="connsiteY7" fmla="*/ 81892 h 1412830"/>
                <a:gd name="connsiteX8" fmla="*/ 661500 w 1103738"/>
                <a:gd name="connsiteY8" fmla="*/ 134815 h 1412830"/>
                <a:gd name="connsiteX9" fmla="*/ 790279 w 1103738"/>
                <a:gd name="connsiteY9" fmla="*/ 134815 h 1412830"/>
                <a:gd name="connsiteX10" fmla="*/ 1103738 w 1103738"/>
                <a:gd name="connsiteY10" fmla="*/ 448274 h 1412830"/>
                <a:gd name="connsiteX11" fmla="*/ 1103738 w 1103738"/>
                <a:gd name="connsiteY11" fmla="*/ 855816 h 1412830"/>
                <a:gd name="connsiteX12" fmla="*/ 1050204 w 1103738"/>
                <a:gd name="connsiteY12" fmla="*/ 1031074 h 1412830"/>
                <a:gd name="connsiteX13" fmla="*/ 1015392 w 1103738"/>
                <a:gd name="connsiteY13" fmla="*/ 1073267 h 1412830"/>
                <a:gd name="connsiteX14" fmla="*/ 1015392 w 1103738"/>
                <a:gd name="connsiteY14" fmla="*/ 1379273 h 1412830"/>
                <a:gd name="connsiteX15" fmla="*/ 981835 w 1103738"/>
                <a:gd name="connsiteY15" fmla="*/ 1412830 h 1412830"/>
                <a:gd name="connsiteX16" fmla="*/ 934679 w 1103738"/>
                <a:gd name="connsiteY16" fmla="*/ 1412830 h 1412830"/>
                <a:gd name="connsiteX17" fmla="*/ 901122 w 1103738"/>
                <a:gd name="connsiteY17" fmla="*/ 1379273 h 1412830"/>
                <a:gd name="connsiteX18" fmla="*/ 901122 w 1103738"/>
                <a:gd name="connsiteY18" fmla="*/ 1148109 h 1412830"/>
                <a:gd name="connsiteX19" fmla="*/ 853452 w 1103738"/>
                <a:gd name="connsiteY19" fmla="*/ 1162907 h 1412830"/>
                <a:gd name="connsiteX20" fmla="*/ 790279 w 1103738"/>
                <a:gd name="connsiteY20" fmla="*/ 1169275 h 1412830"/>
                <a:gd name="connsiteX21" fmla="*/ 596292 w 1103738"/>
                <a:gd name="connsiteY21" fmla="*/ 1169275 h 1412830"/>
                <a:gd name="connsiteX22" fmla="*/ 596292 w 1103738"/>
                <a:gd name="connsiteY22" fmla="*/ 1379273 h 1412830"/>
                <a:gd name="connsiteX23" fmla="*/ 562735 w 1103738"/>
                <a:gd name="connsiteY23" fmla="*/ 1412830 h 1412830"/>
                <a:gd name="connsiteX24" fmla="*/ 515579 w 1103738"/>
                <a:gd name="connsiteY24" fmla="*/ 1412830 h 1412830"/>
                <a:gd name="connsiteX25" fmla="*/ 482022 w 1103738"/>
                <a:gd name="connsiteY25" fmla="*/ 1379273 h 1412830"/>
                <a:gd name="connsiteX26" fmla="*/ 482022 w 1103738"/>
                <a:gd name="connsiteY26" fmla="*/ 1169275 h 1412830"/>
                <a:gd name="connsiteX27" fmla="*/ 425961 w 1103738"/>
                <a:gd name="connsiteY27" fmla="*/ 1169275 h 1412830"/>
                <a:gd name="connsiteX28" fmla="*/ 413127 w 1103738"/>
                <a:gd name="connsiteY28" fmla="*/ 1167981 h 1412830"/>
                <a:gd name="connsiteX29" fmla="*/ 413127 w 1103738"/>
                <a:gd name="connsiteY29" fmla="*/ 1379273 h 1412830"/>
                <a:gd name="connsiteX30" fmla="*/ 379570 w 1103738"/>
                <a:gd name="connsiteY30" fmla="*/ 1412830 h 1412830"/>
                <a:gd name="connsiteX31" fmla="*/ 332414 w 1103738"/>
                <a:gd name="connsiteY31" fmla="*/ 1412830 h 1412830"/>
                <a:gd name="connsiteX32" fmla="*/ 298857 w 1103738"/>
                <a:gd name="connsiteY32" fmla="*/ 1379273 h 1412830"/>
                <a:gd name="connsiteX33" fmla="*/ 298857 w 1103738"/>
                <a:gd name="connsiteY33" fmla="*/ 1169274 h 1412830"/>
                <a:gd name="connsiteX34" fmla="*/ 145959 w 1103738"/>
                <a:gd name="connsiteY34" fmla="*/ 1169274 h 1412830"/>
                <a:gd name="connsiteX35" fmla="*/ 0 w 1103738"/>
                <a:gd name="connsiteY35" fmla="*/ 1023315 h 1412830"/>
                <a:gd name="connsiteX36" fmla="*/ 0 w 1103738"/>
                <a:gd name="connsiteY36" fmla="*/ 820408 h 1412830"/>
                <a:gd name="connsiteX37" fmla="*/ 89145 w 1103738"/>
                <a:gd name="connsiteY37" fmla="*/ 685919 h 1412830"/>
                <a:gd name="connsiteX38" fmla="*/ 112502 w 1103738"/>
                <a:gd name="connsiteY38" fmla="*/ 681204 h 1412830"/>
                <a:gd name="connsiteX39" fmla="*/ 112502 w 1103738"/>
                <a:gd name="connsiteY39" fmla="*/ 448274 h 1412830"/>
                <a:gd name="connsiteX40" fmla="*/ 250703 w 1103738"/>
                <a:gd name="connsiteY40" fmla="*/ 188349 h 1412830"/>
                <a:gd name="connsiteX41" fmla="*/ 254828 w 1103738"/>
                <a:gd name="connsiteY41" fmla="*/ 186110 h 1412830"/>
                <a:gd name="connsiteX42" fmla="*/ 254828 w 1103738"/>
                <a:gd name="connsiteY42" fmla="*/ 81892 h 1412830"/>
                <a:gd name="connsiteX43" fmla="*/ 336720 w 1103738"/>
                <a:gd name="connsiteY43" fmla="*/ 0 h 1412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103738" h="1412830">
                  <a:moveTo>
                    <a:pt x="336720" y="0"/>
                  </a:moveTo>
                  <a:cubicBezTo>
                    <a:pt x="381948" y="0"/>
                    <a:pt x="418612" y="36664"/>
                    <a:pt x="418612" y="81892"/>
                  </a:cubicBezTo>
                  <a:lnTo>
                    <a:pt x="418612" y="135556"/>
                  </a:lnTo>
                  <a:lnTo>
                    <a:pt x="425961" y="134815"/>
                  </a:lnTo>
                  <a:lnTo>
                    <a:pt x="497716" y="134815"/>
                  </a:lnTo>
                  <a:lnTo>
                    <a:pt x="497716" y="81892"/>
                  </a:lnTo>
                  <a:cubicBezTo>
                    <a:pt x="497716" y="36664"/>
                    <a:pt x="534380" y="0"/>
                    <a:pt x="579608" y="0"/>
                  </a:cubicBezTo>
                  <a:cubicBezTo>
                    <a:pt x="624836" y="0"/>
                    <a:pt x="661500" y="36664"/>
                    <a:pt x="661500" y="81892"/>
                  </a:cubicBezTo>
                  <a:lnTo>
                    <a:pt x="661500" y="134815"/>
                  </a:lnTo>
                  <a:lnTo>
                    <a:pt x="790279" y="134815"/>
                  </a:lnTo>
                  <a:cubicBezTo>
                    <a:pt x="963398" y="134815"/>
                    <a:pt x="1103738" y="275155"/>
                    <a:pt x="1103738" y="448274"/>
                  </a:cubicBezTo>
                  <a:lnTo>
                    <a:pt x="1103738" y="855816"/>
                  </a:lnTo>
                  <a:cubicBezTo>
                    <a:pt x="1103738" y="920736"/>
                    <a:pt x="1084003" y="981046"/>
                    <a:pt x="1050204" y="1031074"/>
                  </a:cubicBezTo>
                  <a:lnTo>
                    <a:pt x="1015392" y="1073267"/>
                  </a:lnTo>
                  <a:lnTo>
                    <a:pt x="1015392" y="1379273"/>
                  </a:lnTo>
                  <a:cubicBezTo>
                    <a:pt x="1015392" y="1397806"/>
                    <a:pt x="1000368" y="1412830"/>
                    <a:pt x="981835" y="1412830"/>
                  </a:cubicBezTo>
                  <a:lnTo>
                    <a:pt x="934679" y="1412830"/>
                  </a:lnTo>
                  <a:cubicBezTo>
                    <a:pt x="916146" y="1412830"/>
                    <a:pt x="901122" y="1397806"/>
                    <a:pt x="901122" y="1379273"/>
                  </a:cubicBezTo>
                  <a:lnTo>
                    <a:pt x="901122" y="1148109"/>
                  </a:lnTo>
                  <a:lnTo>
                    <a:pt x="853452" y="1162907"/>
                  </a:lnTo>
                  <a:cubicBezTo>
                    <a:pt x="833047" y="1167082"/>
                    <a:pt x="811919" y="1169275"/>
                    <a:pt x="790279" y="1169275"/>
                  </a:cubicBezTo>
                  <a:lnTo>
                    <a:pt x="596292" y="1169275"/>
                  </a:lnTo>
                  <a:lnTo>
                    <a:pt x="596292" y="1379273"/>
                  </a:lnTo>
                  <a:cubicBezTo>
                    <a:pt x="596292" y="1397806"/>
                    <a:pt x="581268" y="1412830"/>
                    <a:pt x="562735" y="1412830"/>
                  </a:cubicBezTo>
                  <a:lnTo>
                    <a:pt x="515579" y="1412830"/>
                  </a:lnTo>
                  <a:cubicBezTo>
                    <a:pt x="497046" y="1412830"/>
                    <a:pt x="482022" y="1397806"/>
                    <a:pt x="482022" y="1379273"/>
                  </a:cubicBezTo>
                  <a:lnTo>
                    <a:pt x="482022" y="1169275"/>
                  </a:lnTo>
                  <a:lnTo>
                    <a:pt x="425961" y="1169275"/>
                  </a:lnTo>
                  <a:lnTo>
                    <a:pt x="413127" y="1167981"/>
                  </a:lnTo>
                  <a:lnTo>
                    <a:pt x="413127" y="1379273"/>
                  </a:lnTo>
                  <a:cubicBezTo>
                    <a:pt x="413127" y="1397806"/>
                    <a:pt x="398103" y="1412830"/>
                    <a:pt x="379570" y="1412830"/>
                  </a:cubicBezTo>
                  <a:lnTo>
                    <a:pt x="332414" y="1412830"/>
                  </a:lnTo>
                  <a:cubicBezTo>
                    <a:pt x="313881" y="1412830"/>
                    <a:pt x="298857" y="1397806"/>
                    <a:pt x="298857" y="1379273"/>
                  </a:cubicBezTo>
                  <a:lnTo>
                    <a:pt x="298857" y="1169274"/>
                  </a:lnTo>
                  <a:lnTo>
                    <a:pt x="145959" y="1169274"/>
                  </a:lnTo>
                  <a:cubicBezTo>
                    <a:pt x="65348" y="1169274"/>
                    <a:pt x="0" y="1103926"/>
                    <a:pt x="0" y="1023315"/>
                  </a:cubicBezTo>
                  <a:lnTo>
                    <a:pt x="0" y="820408"/>
                  </a:lnTo>
                  <a:cubicBezTo>
                    <a:pt x="0" y="759950"/>
                    <a:pt x="36759" y="708077"/>
                    <a:pt x="89145" y="685919"/>
                  </a:cubicBezTo>
                  <a:lnTo>
                    <a:pt x="112502" y="681204"/>
                  </a:lnTo>
                  <a:lnTo>
                    <a:pt x="112502" y="448274"/>
                  </a:lnTo>
                  <a:cubicBezTo>
                    <a:pt x="112502" y="340075"/>
                    <a:pt x="167322" y="244680"/>
                    <a:pt x="250703" y="188349"/>
                  </a:cubicBezTo>
                  <a:lnTo>
                    <a:pt x="254828" y="186110"/>
                  </a:lnTo>
                  <a:lnTo>
                    <a:pt x="254828" y="81892"/>
                  </a:lnTo>
                  <a:cubicBezTo>
                    <a:pt x="254828" y="36664"/>
                    <a:pt x="291492" y="0"/>
                    <a:pt x="336720" y="0"/>
                  </a:cubicBezTo>
                  <a:close/>
                </a:path>
              </a:pathLst>
            </a:custGeom>
            <a:solidFill>
              <a:srgbClr val="FF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A6EEAF7C-02BA-447A-AEEB-37CF8A83C0E4}"/>
                </a:ext>
              </a:extLst>
            </p:cNvPr>
            <p:cNvSpPr/>
            <p:nvPr/>
          </p:nvSpPr>
          <p:spPr bwMode="auto">
            <a:xfrm>
              <a:off x="9048822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13D60AA8-33F3-4149-9DA8-2166AE2D03C1}"/>
                </a:ext>
              </a:extLst>
            </p:cNvPr>
            <p:cNvSpPr/>
            <p:nvPr/>
          </p:nvSpPr>
          <p:spPr bwMode="auto">
            <a:xfrm>
              <a:off x="8446557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3197962A-C44F-4ED7-993D-71326CBA1D7C}"/>
                </a:ext>
              </a:extLst>
            </p:cNvPr>
            <p:cNvSpPr/>
            <p:nvPr/>
          </p:nvSpPr>
          <p:spPr bwMode="auto">
            <a:xfrm>
              <a:off x="8629722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0" name="四角形: 角を丸くする 439">
              <a:extLst>
                <a:ext uri="{FF2B5EF4-FFF2-40B4-BE49-F238E27FC236}">
                  <a16:creationId xmlns:a16="http://schemas.microsoft.com/office/drawing/2014/main" id="{5D57097A-7753-401F-BD9F-D96746FFC453}"/>
                </a:ext>
              </a:extLst>
            </p:cNvPr>
            <p:cNvSpPr/>
            <p:nvPr/>
          </p:nvSpPr>
          <p:spPr bwMode="auto">
            <a:xfrm>
              <a:off x="8235024" y="5730122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1" name="四角形: 角を丸くする 440">
              <a:extLst>
                <a:ext uri="{FF2B5EF4-FFF2-40B4-BE49-F238E27FC236}">
                  <a16:creationId xmlns:a16="http://schemas.microsoft.com/office/drawing/2014/main" id="{AD3F7AB9-3C6F-4A47-9660-D0B49DBE5F78}"/>
                </a:ext>
              </a:extLst>
            </p:cNvPr>
            <p:cNvSpPr/>
            <p:nvPr/>
          </p:nvSpPr>
          <p:spPr bwMode="auto">
            <a:xfrm>
              <a:off x="8353098" y="5730122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B19F47D1-8BF2-4171-B575-5434133367D5}"/>
                </a:ext>
              </a:extLst>
            </p:cNvPr>
            <p:cNvSpPr/>
            <p:nvPr/>
          </p:nvSpPr>
          <p:spPr bwMode="auto">
            <a:xfrm rot="18900000">
              <a:off x="8355400" y="5535205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3" name="四角形: 角を丸くする 442">
              <a:extLst>
                <a:ext uri="{FF2B5EF4-FFF2-40B4-BE49-F238E27FC236}">
                  <a16:creationId xmlns:a16="http://schemas.microsoft.com/office/drawing/2014/main" id="{4D073D13-ADAC-4780-A0E3-F856F404D8D3}"/>
                </a:ext>
              </a:extLst>
            </p:cNvPr>
            <p:cNvSpPr/>
            <p:nvPr/>
          </p:nvSpPr>
          <p:spPr bwMode="auto">
            <a:xfrm>
              <a:off x="8344195" y="5212665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4" name="四角形: 角を丸くする 443">
              <a:extLst>
                <a:ext uri="{FF2B5EF4-FFF2-40B4-BE49-F238E27FC236}">
                  <a16:creationId xmlns:a16="http://schemas.microsoft.com/office/drawing/2014/main" id="{974D6E04-5B76-43DB-8476-24D5F74C69A3}"/>
                </a:ext>
              </a:extLst>
            </p:cNvPr>
            <p:cNvSpPr/>
            <p:nvPr/>
          </p:nvSpPr>
          <p:spPr bwMode="auto">
            <a:xfrm>
              <a:off x="8515645" y="5212665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349036EA-48DB-4CF4-A6B8-C8F5F510B7C6}"/>
                </a:ext>
              </a:extLst>
            </p:cNvPr>
            <p:cNvSpPr/>
            <p:nvPr/>
          </p:nvSpPr>
          <p:spPr bwMode="auto">
            <a:xfrm>
              <a:off x="8800574" y="4958233"/>
              <a:ext cx="310090" cy="188817"/>
            </a:xfrm>
            <a:custGeom>
              <a:avLst/>
              <a:gdLst>
                <a:gd name="connsiteX0" fmla="*/ 277365 w 554730"/>
                <a:gd name="connsiteY0" fmla="*/ 142875 h 188817"/>
                <a:gd name="connsiteX1" fmla="*/ 534708 w 554730"/>
                <a:gd name="connsiteY1" fmla="*/ 160968 h 188817"/>
                <a:gd name="connsiteX2" fmla="*/ 554730 w 554730"/>
                <a:gd name="connsiteY2" fmla="*/ 165846 h 188817"/>
                <a:gd name="connsiteX3" fmla="*/ 534708 w 554730"/>
                <a:gd name="connsiteY3" fmla="*/ 170724 h 188817"/>
                <a:gd name="connsiteX4" fmla="*/ 277365 w 554730"/>
                <a:gd name="connsiteY4" fmla="*/ 188817 h 188817"/>
                <a:gd name="connsiteX5" fmla="*/ 20022 w 554730"/>
                <a:gd name="connsiteY5" fmla="*/ 170724 h 188817"/>
                <a:gd name="connsiteX6" fmla="*/ 0 w 554730"/>
                <a:gd name="connsiteY6" fmla="*/ 165846 h 188817"/>
                <a:gd name="connsiteX7" fmla="*/ 20022 w 554730"/>
                <a:gd name="connsiteY7" fmla="*/ 160968 h 188817"/>
                <a:gd name="connsiteX8" fmla="*/ 277365 w 554730"/>
                <a:gd name="connsiteY8" fmla="*/ 142875 h 188817"/>
                <a:gd name="connsiteX9" fmla="*/ 277365 w 554730"/>
                <a:gd name="connsiteY9" fmla="*/ 71437 h 188817"/>
                <a:gd name="connsiteX10" fmla="*/ 534708 w 554730"/>
                <a:gd name="connsiteY10" fmla="*/ 89530 h 188817"/>
                <a:gd name="connsiteX11" fmla="*/ 554730 w 554730"/>
                <a:gd name="connsiteY11" fmla="*/ 94408 h 188817"/>
                <a:gd name="connsiteX12" fmla="*/ 534708 w 554730"/>
                <a:gd name="connsiteY12" fmla="*/ 99286 h 188817"/>
                <a:gd name="connsiteX13" fmla="*/ 277365 w 554730"/>
                <a:gd name="connsiteY13" fmla="*/ 117379 h 188817"/>
                <a:gd name="connsiteX14" fmla="*/ 20022 w 554730"/>
                <a:gd name="connsiteY14" fmla="*/ 99286 h 188817"/>
                <a:gd name="connsiteX15" fmla="*/ 0 w 554730"/>
                <a:gd name="connsiteY15" fmla="*/ 94408 h 188817"/>
                <a:gd name="connsiteX16" fmla="*/ 20022 w 554730"/>
                <a:gd name="connsiteY16" fmla="*/ 89530 h 188817"/>
                <a:gd name="connsiteX17" fmla="*/ 277365 w 554730"/>
                <a:gd name="connsiteY17" fmla="*/ 71437 h 188817"/>
                <a:gd name="connsiteX18" fmla="*/ 277365 w 554730"/>
                <a:gd name="connsiteY18" fmla="*/ 0 h 188817"/>
                <a:gd name="connsiteX19" fmla="*/ 534708 w 554730"/>
                <a:gd name="connsiteY19" fmla="*/ 18093 h 188817"/>
                <a:gd name="connsiteX20" fmla="*/ 554730 w 554730"/>
                <a:gd name="connsiteY20" fmla="*/ 22971 h 188817"/>
                <a:gd name="connsiteX21" fmla="*/ 534708 w 554730"/>
                <a:gd name="connsiteY21" fmla="*/ 27849 h 188817"/>
                <a:gd name="connsiteX22" fmla="*/ 277365 w 554730"/>
                <a:gd name="connsiteY22" fmla="*/ 45942 h 188817"/>
                <a:gd name="connsiteX23" fmla="*/ 20022 w 554730"/>
                <a:gd name="connsiteY23" fmla="*/ 27849 h 188817"/>
                <a:gd name="connsiteX24" fmla="*/ 0 w 554730"/>
                <a:gd name="connsiteY24" fmla="*/ 22971 h 188817"/>
                <a:gd name="connsiteX25" fmla="*/ 20022 w 554730"/>
                <a:gd name="connsiteY25" fmla="*/ 18093 h 188817"/>
                <a:gd name="connsiteX26" fmla="*/ 277365 w 554730"/>
                <a:gd name="connsiteY26" fmla="*/ 0 h 188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54730" h="188817">
                  <a:moveTo>
                    <a:pt x="277365" y="142875"/>
                  </a:moveTo>
                  <a:cubicBezTo>
                    <a:pt x="384490" y="142875"/>
                    <a:pt x="478937" y="150052"/>
                    <a:pt x="534708" y="160968"/>
                  </a:cubicBezTo>
                  <a:lnTo>
                    <a:pt x="554730" y="165846"/>
                  </a:lnTo>
                  <a:lnTo>
                    <a:pt x="534708" y="170724"/>
                  </a:lnTo>
                  <a:cubicBezTo>
                    <a:pt x="478937" y="181640"/>
                    <a:pt x="384490" y="188817"/>
                    <a:pt x="277365" y="188817"/>
                  </a:cubicBezTo>
                  <a:cubicBezTo>
                    <a:pt x="170241" y="188817"/>
                    <a:pt x="75794" y="181640"/>
                    <a:pt x="20022" y="170724"/>
                  </a:cubicBezTo>
                  <a:lnTo>
                    <a:pt x="0" y="165846"/>
                  </a:lnTo>
                  <a:lnTo>
                    <a:pt x="20022" y="160968"/>
                  </a:lnTo>
                  <a:cubicBezTo>
                    <a:pt x="75794" y="150052"/>
                    <a:pt x="170241" y="142875"/>
                    <a:pt x="277365" y="142875"/>
                  </a:cubicBezTo>
                  <a:close/>
                  <a:moveTo>
                    <a:pt x="277365" y="71437"/>
                  </a:moveTo>
                  <a:cubicBezTo>
                    <a:pt x="384490" y="71437"/>
                    <a:pt x="478937" y="78614"/>
                    <a:pt x="534708" y="89530"/>
                  </a:cubicBezTo>
                  <a:lnTo>
                    <a:pt x="554730" y="94408"/>
                  </a:lnTo>
                  <a:lnTo>
                    <a:pt x="534708" y="99286"/>
                  </a:lnTo>
                  <a:cubicBezTo>
                    <a:pt x="478937" y="110202"/>
                    <a:pt x="384490" y="117379"/>
                    <a:pt x="277365" y="117379"/>
                  </a:cubicBezTo>
                  <a:cubicBezTo>
                    <a:pt x="170241" y="117379"/>
                    <a:pt x="75794" y="110202"/>
                    <a:pt x="20022" y="99286"/>
                  </a:cubicBezTo>
                  <a:lnTo>
                    <a:pt x="0" y="94408"/>
                  </a:lnTo>
                  <a:lnTo>
                    <a:pt x="20022" y="89530"/>
                  </a:lnTo>
                  <a:cubicBezTo>
                    <a:pt x="75794" y="78614"/>
                    <a:pt x="170241" y="71437"/>
                    <a:pt x="277365" y="71437"/>
                  </a:cubicBezTo>
                  <a:close/>
                  <a:moveTo>
                    <a:pt x="277365" y="0"/>
                  </a:moveTo>
                  <a:cubicBezTo>
                    <a:pt x="384490" y="0"/>
                    <a:pt x="478937" y="7177"/>
                    <a:pt x="534708" y="18093"/>
                  </a:cubicBezTo>
                  <a:lnTo>
                    <a:pt x="554730" y="22971"/>
                  </a:lnTo>
                  <a:lnTo>
                    <a:pt x="534708" y="27849"/>
                  </a:lnTo>
                  <a:cubicBezTo>
                    <a:pt x="478937" y="38765"/>
                    <a:pt x="384490" y="45942"/>
                    <a:pt x="277365" y="45942"/>
                  </a:cubicBezTo>
                  <a:cubicBezTo>
                    <a:pt x="170241" y="45942"/>
                    <a:pt x="75794" y="38765"/>
                    <a:pt x="20022" y="27849"/>
                  </a:cubicBezTo>
                  <a:lnTo>
                    <a:pt x="0" y="22971"/>
                  </a:lnTo>
                  <a:lnTo>
                    <a:pt x="20022" y="18093"/>
                  </a:lnTo>
                  <a:cubicBezTo>
                    <a:pt x="75794" y="7177"/>
                    <a:pt x="170241" y="0"/>
                    <a:pt x="27736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DD26FC0-63E8-4AED-83CC-4605B85DCC51}"/>
              </a:ext>
            </a:extLst>
          </p:cNvPr>
          <p:cNvGrpSpPr/>
          <p:nvPr/>
        </p:nvGrpSpPr>
        <p:grpSpPr>
          <a:xfrm>
            <a:off x="373584" y="901459"/>
            <a:ext cx="1654758" cy="1439961"/>
            <a:chOff x="373584" y="901459"/>
            <a:chExt cx="1654758" cy="1439961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2B014D15-99CD-46A2-BBF6-44070ED1947E}"/>
                </a:ext>
              </a:extLst>
            </p:cNvPr>
            <p:cNvSpPr/>
            <p:nvPr/>
          </p:nvSpPr>
          <p:spPr bwMode="auto">
            <a:xfrm>
              <a:off x="1516465" y="1819235"/>
              <a:ext cx="114270" cy="495055"/>
            </a:xfrm>
            <a:prstGeom prst="roundRect">
              <a:avLst>
                <a:gd name="adj" fmla="val 29366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F451E47-373A-4071-A937-B0A335E9CCF0}"/>
                </a:ext>
              </a:extLst>
            </p:cNvPr>
            <p:cNvSpPr/>
            <p:nvPr/>
          </p:nvSpPr>
          <p:spPr bwMode="auto">
            <a:xfrm>
              <a:off x="1516465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B64FA970-9D3F-469D-8D51-F85BD8EC717A}"/>
                </a:ext>
              </a:extLst>
            </p:cNvPr>
            <p:cNvSpPr/>
            <p:nvPr/>
          </p:nvSpPr>
          <p:spPr bwMode="auto">
            <a:xfrm rot="3600000">
              <a:off x="1807380" y="1396315"/>
              <a:ext cx="355309" cy="86615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DC9D4A35-49EC-4826-98CE-88CC183006BB}"/>
                </a:ext>
              </a:extLst>
            </p:cNvPr>
            <p:cNvSpPr/>
            <p:nvPr/>
          </p:nvSpPr>
          <p:spPr bwMode="auto">
            <a:xfrm rot="18900000">
              <a:off x="373584" y="1633987"/>
              <a:ext cx="208481" cy="416961"/>
            </a:xfrm>
            <a:prstGeom prst="moon">
              <a:avLst/>
            </a:pr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CB88CF7A-024C-496A-AE97-87934857AA2C}"/>
                </a:ext>
              </a:extLst>
            </p:cNvPr>
            <p:cNvSpPr/>
            <p:nvPr/>
          </p:nvSpPr>
          <p:spPr bwMode="auto">
            <a:xfrm>
              <a:off x="840895" y="901460"/>
              <a:ext cx="163784" cy="269630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D1D8CA4-5B49-4C1D-B06E-41E6B5EB92B9}"/>
                </a:ext>
              </a:extLst>
            </p:cNvPr>
            <p:cNvSpPr/>
            <p:nvPr/>
          </p:nvSpPr>
          <p:spPr bwMode="auto">
            <a:xfrm>
              <a:off x="452500" y="901459"/>
              <a:ext cx="1530171" cy="1412831"/>
            </a:xfrm>
            <a:custGeom>
              <a:avLst/>
              <a:gdLst>
                <a:gd name="connsiteX0" fmla="*/ 720080 w 1530171"/>
                <a:gd name="connsiteY0" fmla="*/ 0 h 1412831"/>
                <a:gd name="connsiteX1" fmla="*/ 801972 w 1530171"/>
                <a:gd name="connsiteY1" fmla="*/ 81892 h 1412831"/>
                <a:gd name="connsiteX2" fmla="*/ 801972 w 1530171"/>
                <a:gd name="connsiteY2" fmla="*/ 134815 h 1412831"/>
                <a:gd name="connsiteX3" fmla="*/ 1357648 w 1530171"/>
                <a:gd name="connsiteY3" fmla="*/ 134815 h 1412831"/>
                <a:gd name="connsiteX4" fmla="*/ 1530171 w 1530171"/>
                <a:gd name="connsiteY4" fmla="*/ 307338 h 1412831"/>
                <a:gd name="connsiteX5" fmla="*/ 1530171 w 1530171"/>
                <a:gd name="connsiteY5" fmla="*/ 997407 h 1412831"/>
                <a:gd name="connsiteX6" fmla="*/ 1424802 w 1530171"/>
                <a:gd name="connsiteY6" fmla="*/ 1156372 h 1412831"/>
                <a:gd name="connsiteX7" fmla="*/ 1398752 w 1530171"/>
                <a:gd name="connsiteY7" fmla="*/ 1161632 h 1412831"/>
                <a:gd name="connsiteX8" fmla="*/ 1398752 w 1530171"/>
                <a:gd name="connsiteY8" fmla="*/ 1379273 h 1412831"/>
                <a:gd name="connsiteX9" fmla="*/ 1365195 w 1530171"/>
                <a:gd name="connsiteY9" fmla="*/ 1412830 h 1412831"/>
                <a:gd name="connsiteX10" fmla="*/ 1318039 w 1530171"/>
                <a:gd name="connsiteY10" fmla="*/ 1412830 h 1412831"/>
                <a:gd name="connsiteX11" fmla="*/ 1284482 w 1530171"/>
                <a:gd name="connsiteY11" fmla="*/ 1379273 h 1412831"/>
                <a:gd name="connsiteX12" fmla="*/ 1284482 w 1530171"/>
                <a:gd name="connsiteY12" fmla="*/ 1169930 h 1412831"/>
                <a:gd name="connsiteX13" fmla="*/ 760577 w 1530171"/>
                <a:gd name="connsiteY13" fmla="*/ 1169930 h 1412831"/>
                <a:gd name="connsiteX14" fmla="*/ 760577 w 1530171"/>
                <a:gd name="connsiteY14" fmla="*/ 1379273 h 1412831"/>
                <a:gd name="connsiteX15" fmla="*/ 727020 w 1530171"/>
                <a:gd name="connsiteY15" fmla="*/ 1412830 h 1412831"/>
                <a:gd name="connsiteX16" fmla="*/ 679864 w 1530171"/>
                <a:gd name="connsiteY16" fmla="*/ 1412830 h 1412831"/>
                <a:gd name="connsiteX17" fmla="*/ 646307 w 1530171"/>
                <a:gd name="connsiteY17" fmla="*/ 1379273 h 1412831"/>
                <a:gd name="connsiteX18" fmla="*/ 646307 w 1530171"/>
                <a:gd name="connsiteY18" fmla="*/ 1169930 h 1412831"/>
                <a:gd name="connsiteX19" fmla="*/ 574702 w 1530171"/>
                <a:gd name="connsiteY19" fmla="*/ 1169930 h 1412831"/>
                <a:gd name="connsiteX20" fmla="*/ 540060 w 1530171"/>
                <a:gd name="connsiteY20" fmla="*/ 1169930 h 1412831"/>
                <a:gd name="connsiteX21" fmla="*/ 540060 w 1530171"/>
                <a:gd name="connsiteY21" fmla="*/ 1379274 h 1412831"/>
                <a:gd name="connsiteX22" fmla="*/ 506503 w 1530171"/>
                <a:gd name="connsiteY22" fmla="*/ 1412831 h 1412831"/>
                <a:gd name="connsiteX23" fmla="*/ 459347 w 1530171"/>
                <a:gd name="connsiteY23" fmla="*/ 1412831 h 1412831"/>
                <a:gd name="connsiteX24" fmla="*/ 425790 w 1530171"/>
                <a:gd name="connsiteY24" fmla="*/ 1379274 h 1412831"/>
                <a:gd name="connsiteX25" fmla="*/ 425790 w 1530171"/>
                <a:gd name="connsiteY25" fmla="*/ 1169930 h 1412831"/>
                <a:gd name="connsiteX26" fmla="*/ 145378 w 1530171"/>
                <a:gd name="connsiteY26" fmla="*/ 1169930 h 1412831"/>
                <a:gd name="connsiteX27" fmla="*/ 0 w 1530171"/>
                <a:gd name="connsiteY27" fmla="*/ 1024552 h 1412831"/>
                <a:gd name="connsiteX28" fmla="*/ 0 w 1530171"/>
                <a:gd name="connsiteY28" fmla="*/ 820253 h 1412831"/>
                <a:gd name="connsiteX29" fmla="*/ 145378 w 1530171"/>
                <a:gd name="connsiteY29" fmla="*/ 674875 h 1412831"/>
                <a:gd name="connsiteX30" fmla="*/ 270031 w 1530171"/>
                <a:gd name="connsiteY30" fmla="*/ 674875 h 1412831"/>
                <a:gd name="connsiteX31" fmla="*/ 270031 w 1530171"/>
                <a:gd name="connsiteY31" fmla="*/ 307338 h 1412831"/>
                <a:gd name="connsiteX32" fmla="*/ 442554 w 1530171"/>
                <a:gd name="connsiteY32" fmla="*/ 134815 h 1412831"/>
                <a:gd name="connsiteX33" fmla="*/ 638188 w 1530171"/>
                <a:gd name="connsiteY33" fmla="*/ 134815 h 1412831"/>
                <a:gd name="connsiteX34" fmla="*/ 638188 w 1530171"/>
                <a:gd name="connsiteY34" fmla="*/ 81892 h 1412831"/>
                <a:gd name="connsiteX35" fmla="*/ 720080 w 1530171"/>
                <a:gd name="connsiteY35" fmla="*/ 0 h 1412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30171" h="1412831">
                  <a:moveTo>
                    <a:pt x="720080" y="0"/>
                  </a:moveTo>
                  <a:cubicBezTo>
                    <a:pt x="765308" y="0"/>
                    <a:pt x="801972" y="36664"/>
                    <a:pt x="801972" y="81892"/>
                  </a:cubicBezTo>
                  <a:lnTo>
                    <a:pt x="801972" y="134815"/>
                  </a:lnTo>
                  <a:lnTo>
                    <a:pt x="1357648" y="134815"/>
                  </a:lnTo>
                  <a:cubicBezTo>
                    <a:pt x="1452930" y="134815"/>
                    <a:pt x="1530171" y="212056"/>
                    <a:pt x="1530171" y="307338"/>
                  </a:cubicBezTo>
                  <a:lnTo>
                    <a:pt x="1530171" y="997407"/>
                  </a:lnTo>
                  <a:cubicBezTo>
                    <a:pt x="1530171" y="1068869"/>
                    <a:pt x="1486723" y="1130182"/>
                    <a:pt x="1424802" y="1156372"/>
                  </a:cubicBezTo>
                  <a:lnTo>
                    <a:pt x="1398752" y="1161632"/>
                  </a:lnTo>
                  <a:lnTo>
                    <a:pt x="1398752" y="1379273"/>
                  </a:lnTo>
                  <a:cubicBezTo>
                    <a:pt x="1398752" y="1397806"/>
                    <a:pt x="1383728" y="1412830"/>
                    <a:pt x="1365195" y="1412830"/>
                  </a:cubicBezTo>
                  <a:lnTo>
                    <a:pt x="1318039" y="1412830"/>
                  </a:lnTo>
                  <a:cubicBezTo>
                    <a:pt x="1299506" y="1412830"/>
                    <a:pt x="1284482" y="1397806"/>
                    <a:pt x="1284482" y="1379273"/>
                  </a:cubicBezTo>
                  <a:lnTo>
                    <a:pt x="1284482" y="1169930"/>
                  </a:lnTo>
                  <a:lnTo>
                    <a:pt x="760577" y="1169930"/>
                  </a:lnTo>
                  <a:lnTo>
                    <a:pt x="760577" y="1379273"/>
                  </a:lnTo>
                  <a:cubicBezTo>
                    <a:pt x="760577" y="1397806"/>
                    <a:pt x="745553" y="1412830"/>
                    <a:pt x="727020" y="1412830"/>
                  </a:cubicBezTo>
                  <a:lnTo>
                    <a:pt x="679864" y="1412830"/>
                  </a:lnTo>
                  <a:cubicBezTo>
                    <a:pt x="661331" y="1412830"/>
                    <a:pt x="646307" y="1397806"/>
                    <a:pt x="646307" y="1379273"/>
                  </a:cubicBezTo>
                  <a:lnTo>
                    <a:pt x="646307" y="1169930"/>
                  </a:lnTo>
                  <a:lnTo>
                    <a:pt x="574702" y="1169930"/>
                  </a:lnTo>
                  <a:lnTo>
                    <a:pt x="540060" y="1169930"/>
                  </a:lnTo>
                  <a:lnTo>
                    <a:pt x="540060" y="1379274"/>
                  </a:lnTo>
                  <a:cubicBezTo>
                    <a:pt x="540060" y="1397807"/>
                    <a:pt x="525036" y="1412831"/>
                    <a:pt x="506503" y="1412831"/>
                  </a:cubicBezTo>
                  <a:lnTo>
                    <a:pt x="459347" y="1412831"/>
                  </a:lnTo>
                  <a:cubicBezTo>
                    <a:pt x="440814" y="1412831"/>
                    <a:pt x="425790" y="1397807"/>
                    <a:pt x="425790" y="1379274"/>
                  </a:cubicBezTo>
                  <a:lnTo>
                    <a:pt x="425790" y="1169930"/>
                  </a:lnTo>
                  <a:lnTo>
                    <a:pt x="145378" y="1169930"/>
                  </a:lnTo>
                  <a:cubicBezTo>
                    <a:pt x="65088" y="1169930"/>
                    <a:pt x="0" y="1104842"/>
                    <a:pt x="0" y="1024552"/>
                  </a:cubicBezTo>
                  <a:lnTo>
                    <a:pt x="0" y="820253"/>
                  </a:lnTo>
                  <a:cubicBezTo>
                    <a:pt x="0" y="739963"/>
                    <a:pt x="65088" y="674875"/>
                    <a:pt x="145378" y="674875"/>
                  </a:cubicBezTo>
                  <a:lnTo>
                    <a:pt x="270031" y="674875"/>
                  </a:lnTo>
                  <a:lnTo>
                    <a:pt x="270031" y="307338"/>
                  </a:lnTo>
                  <a:cubicBezTo>
                    <a:pt x="270031" y="212056"/>
                    <a:pt x="347272" y="134815"/>
                    <a:pt x="442554" y="134815"/>
                  </a:cubicBezTo>
                  <a:lnTo>
                    <a:pt x="638188" y="134815"/>
                  </a:lnTo>
                  <a:lnTo>
                    <a:pt x="638188" y="81892"/>
                  </a:lnTo>
                  <a:cubicBezTo>
                    <a:pt x="638188" y="36664"/>
                    <a:pt x="674852" y="0"/>
                    <a:pt x="720080" y="0"/>
                  </a:cubicBezTo>
                  <a:close/>
                </a:path>
              </a:pathLst>
            </a:custGeom>
            <a:pattFill prst="lgConfetti">
              <a:fgClr>
                <a:srgbClr val="CC66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AF09FE4-1DDB-44FC-8A53-6E69650ABE4B}"/>
                </a:ext>
              </a:extLst>
            </p:cNvPr>
            <p:cNvSpPr/>
            <p:nvPr/>
          </p:nvSpPr>
          <p:spPr bwMode="auto">
            <a:xfrm>
              <a:off x="878290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7C7C812-50A8-44F2-A2D3-2AF4CFCC9C4D}"/>
                </a:ext>
              </a:extLst>
            </p:cNvPr>
            <p:cNvSpPr/>
            <p:nvPr/>
          </p:nvSpPr>
          <p:spPr bwMode="auto">
            <a:xfrm>
              <a:off x="1098807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0F03FF7-65AB-43B6-9918-2021C1204A57}"/>
                </a:ext>
              </a:extLst>
            </p:cNvPr>
            <p:cNvSpPr/>
            <p:nvPr/>
          </p:nvSpPr>
          <p:spPr bwMode="auto">
            <a:xfrm>
              <a:off x="1736982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810A5536-BD62-4FB2-BCFB-54F61F779A6A}"/>
                </a:ext>
              </a:extLst>
            </p:cNvPr>
            <p:cNvSpPr/>
            <p:nvPr/>
          </p:nvSpPr>
          <p:spPr bwMode="auto">
            <a:xfrm>
              <a:off x="857545" y="1328908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D0FA3538-980C-4776-BF73-0B46A2D5613F}"/>
                </a:ext>
              </a:extLst>
            </p:cNvPr>
            <p:cNvSpPr/>
            <p:nvPr/>
          </p:nvSpPr>
          <p:spPr bwMode="auto">
            <a:xfrm>
              <a:off x="1033565" y="1328908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D378F143-5F85-451A-8B7A-8704551321CA}"/>
                </a:ext>
              </a:extLst>
            </p:cNvPr>
            <p:cNvSpPr/>
            <p:nvPr/>
          </p:nvSpPr>
          <p:spPr bwMode="auto">
            <a:xfrm>
              <a:off x="535041" y="184636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B8FE1AB0-CE02-45FA-A1B4-B18C4357D150}"/>
                </a:ext>
              </a:extLst>
            </p:cNvPr>
            <p:cNvSpPr/>
            <p:nvPr/>
          </p:nvSpPr>
          <p:spPr bwMode="auto">
            <a:xfrm>
              <a:off x="653115" y="184636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BC9B3BB-A593-4E09-B6B8-BEA5F828B2F7}"/>
                </a:ext>
              </a:extLst>
            </p:cNvPr>
            <p:cNvSpPr/>
            <p:nvPr/>
          </p:nvSpPr>
          <p:spPr bwMode="auto">
            <a:xfrm rot="18900000">
              <a:off x="710039" y="1651450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C5A6972F-52C0-4B7D-B210-15A66A54AED9}"/>
              </a:ext>
            </a:extLst>
          </p:cNvPr>
          <p:cNvGrpSpPr/>
          <p:nvPr/>
        </p:nvGrpSpPr>
        <p:grpSpPr>
          <a:xfrm>
            <a:off x="8015676" y="901460"/>
            <a:ext cx="1235762" cy="1439960"/>
            <a:chOff x="8015676" y="901460"/>
            <a:chExt cx="1235762" cy="1439960"/>
          </a:xfrm>
        </p:grpSpPr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D4DB731B-628E-477D-91BB-EEB561D63802}"/>
                </a:ext>
              </a:extLst>
            </p:cNvPr>
            <p:cNvSpPr/>
            <p:nvPr/>
          </p:nvSpPr>
          <p:spPr bwMode="auto">
            <a:xfrm rot="3600000">
              <a:off x="9027420" y="1396312"/>
              <a:ext cx="355309" cy="86615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4FCFBB7A-8C99-4EA2-8E3E-360222757EAF}"/>
                </a:ext>
              </a:extLst>
            </p:cNvPr>
            <p:cNvSpPr/>
            <p:nvPr/>
          </p:nvSpPr>
          <p:spPr bwMode="auto">
            <a:xfrm>
              <a:off x="8877516" y="1819235"/>
              <a:ext cx="114270" cy="495055"/>
            </a:xfrm>
            <a:prstGeom prst="roundRect">
              <a:avLst>
                <a:gd name="adj" fmla="val 29366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FADA60F-0E66-4C62-B36E-0991695CA11A}"/>
                </a:ext>
              </a:extLst>
            </p:cNvPr>
            <p:cNvSpPr/>
            <p:nvPr/>
          </p:nvSpPr>
          <p:spPr bwMode="auto">
            <a:xfrm>
              <a:off x="8877516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067D7372-B701-4533-A9C5-8D9DF1EF7215}"/>
                </a:ext>
              </a:extLst>
            </p:cNvPr>
            <p:cNvSpPr/>
            <p:nvPr/>
          </p:nvSpPr>
          <p:spPr bwMode="auto">
            <a:xfrm rot="18900000">
              <a:off x="8015676" y="1651448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D05B3F7E-D625-4DF9-8FCC-33F73A937EC9}"/>
                </a:ext>
              </a:extLst>
            </p:cNvPr>
            <p:cNvSpPr/>
            <p:nvPr/>
          </p:nvSpPr>
          <p:spPr bwMode="auto">
            <a:xfrm>
              <a:off x="8147700" y="901460"/>
              <a:ext cx="1103738" cy="1412830"/>
            </a:xfrm>
            <a:custGeom>
              <a:avLst/>
              <a:gdLst>
                <a:gd name="connsiteX0" fmla="*/ 336720 w 1103738"/>
                <a:gd name="connsiteY0" fmla="*/ 0 h 1412830"/>
                <a:gd name="connsiteX1" fmla="*/ 418612 w 1103738"/>
                <a:gd name="connsiteY1" fmla="*/ 81892 h 1412830"/>
                <a:gd name="connsiteX2" fmla="*/ 418612 w 1103738"/>
                <a:gd name="connsiteY2" fmla="*/ 135556 h 1412830"/>
                <a:gd name="connsiteX3" fmla="*/ 425961 w 1103738"/>
                <a:gd name="connsiteY3" fmla="*/ 134815 h 1412830"/>
                <a:gd name="connsiteX4" fmla="*/ 497716 w 1103738"/>
                <a:gd name="connsiteY4" fmla="*/ 134815 h 1412830"/>
                <a:gd name="connsiteX5" fmla="*/ 497716 w 1103738"/>
                <a:gd name="connsiteY5" fmla="*/ 81892 h 1412830"/>
                <a:gd name="connsiteX6" fmla="*/ 579608 w 1103738"/>
                <a:gd name="connsiteY6" fmla="*/ 0 h 1412830"/>
                <a:gd name="connsiteX7" fmla="*/ 661500 w 1103738"/>
                <a:gd name="connsiteY7" fmla="*/ 81892 h 1412830"/>
                <a:gd name="connsiteX8" fmla="*/ 661500 w 1103738"/>
                <a:gd name="connsiteY8" fmla="*/ 134815 h 1412830"/>
                <a:gd name="connsiteX9" fmla="*/ 790279 w 1103738"/>
                <a:gd name="connsiteY9" fmla="*/ 134815 h 1412830"/>
                <a:gd name="connsiteX10" fmla="*/ 1103738 w 1103738"/>
                <a:gd name="connsiteY10" fmla="*/ 448274 h 1412830"/>
                <a:gd name="connsiteX11" fmla="*/ 1103738 w 1103738"/>
                <a:gd name="connsiteY11" fmla="*/ 855816 h 1412830"/>
                <a:gd name="connsiteX12" fmla="*/ 1050204 w 1103738"/>
                <a:gd name="connsiteY12" fmla="*/ 1031074 h 1412830"/>
                <a:gd name="connsiteX13" fmla="*/ 1015392 w 1103738"/>
                <a:gd name="connsiteY13" fmla="*/ 1073267 h 1412830"/>
                <a:gd name="connsiteX14" fmla="*/ 1015392 w 1103738"/>
                <a:gd name="connsiteY14" fmla="*/ 1379273 h 1412830"/>
                <a:gd name="connsiteX15" fmla="*/ 981835 w 1103738"/>
                <a:gd name="connsiteY15" fmla="*/ 1412830 h 1412830"/>
                <a:gd name="connsiteX16" fmla="*/ 934679 w 1103738"/>
                <a:gd name="connsiteY16" fmla="*/ 1412830 h 1412830"/>
                <a:gd name="connsiteX17" fmla="*/ 901122 w 1103738"/>
                <a:gd name="connsiteY17" fmla="*/ 1379273 h 1412830"/>
                <a:gd name="connsiteX18" fmla="*/ 901122 w 1103738"/>
                <a:gd name="connsiteY18" fmla="*/ 1148109 h 1412830"/>
                <a:gd name="connsiteX19" fmla="*/ 853452 w 1103738"/>
                <a:gd name="connsiteY19" fmla="*/ 1162907 h 1412830"/>
                <a:gd name="connsiteX20" fmla="*/ 790279 w 1103738"/>
                <a:gd name="connsiteY20" fmla="*/ 1169275 h 1412830"/>
                <a:gd name="connsiteX21" fmla="*/ 596292 w 1103738"/>
                <a:gd name="connsiteY21" fmla="*/ 1169275 h 1412830"/>
                <a:gd name="connsiteX22" fmla="*/ 596292 w 1103738"/>
                <a:gd name="connsiteY22" fmla="*/ 1379273 h 1412830"/>
                <a:gd name="connsiteX23" fmla="*/ 562735 w 1103738"/>
                <a:gd name="connsiteY23" fmla="*/ 1412830 h 1412830"/>
                <a:gd name="connsiteX24" fmla="*/ 515579 w 1103738"/>
                <a:gd name="connsiteY24" fmla="*/ 1412830 h 1412830"/>
                <a:gd name="connsiteX25" fmla="*/ 482022 w 1103738"/>
                <a:gd name="connsiteY25" fmla="*/ 1379273 h 1412830"/>
                <a:gd name="connsiteX26" fmla="*/ 482022 w 1103738"/>
                <a:gd name="connsiteY26" fmla="*/ 1169275 h 1412830"/>
                <a:gd name="connsiteX27" fmla="*/ 425961 w 1103738"/>
                <a:gd name="connsiteY27" fmla="*/ 1169275 h 1412830"/>
                <a:gd name="connsiteX28" fmla="*/ 413127 w 1103738"/>
                <a:gd name="connsiteY28" fmla="*/ 1167981 h 1412830"/>
                <a:gd name="connsiteX29" fmla="*/ 413127 w 1103738"/>
                <a:gd name="connsiteY29" fmla="*/ 1379273 h 1412830"/>
                <a:gd name="connsiteX30" fmla="*/ 379570 w 1103738"/>
                <a:gd name="connsiteY30" fmla="*/ 1412830 h 1412830"/>
                <a:gd name="connsiteX31" fmla="*/ 332414 w 1103738"/>
                <a:gd name="connsiteY31" fmla="*/ 1412830 h 1412830"/>
                <a:gd name="connsiteX32" fmla="*/ 298857 w 1103738"/>
                <a:gd name="connsiteY32" fmla="*/ 1379273 h 1412830"/>
                <a:gd name="connsiteX33" fmla="*/ 298857 w 1103738"/>
                <a:gd name="connsiteY33" fmla="*/ 1169274 h 1412830"/>
                <a:gd name="connsiteX34" fmla="*/ 145959 w 1103738"/>
                <a:gd name="connsiteY34" fmla="*/ 1169274 h 1412830"/>
                <a:gd name="connsiteX35" fmla="*/ 0 w 1103738"/>
                <a:gd name="connsiteY35" fmla="*/ 1023315 h 1412830"/>
                <a:gd name="connsiteX36" fmla="*/ 0 w 1103738"/>
                <a:gd name="connsiteY36" fmla="*/ 820408 h 1412830"/>
                <a:gd name="connsiteX37" fmla="*/ 89145 w 1103738"/>
                <a:gd name="connsiteY37" fmla="*/ 685919 h 1412830"/>
                <a:gd name="connsiteX38" fmla="*/ 112502 w 1103738"/>
                <a:gd name="connsiteY38" fmla="*/ 681204 h 1412830"/>
                <a:gd name="connsiteX39" fmla="*/ 112502 w 1103738"/>
                <a:gd name="connsiteY39" fmla="*/ 448274 h 1412830"/>
                <a:gd name="connsiteX40" fmla="*/ 250703 w 1103738"/>
                <a:gd name="connsiteY40" fmla="*/ 188349 h 1412830"/>
                <a:gd name="connsiteX41" fmla="*/ 254828 w 1103738"/>
                <a:gd name="connsiteY41" fmla="*/ 186110 h 1412830"/>
                <a:gd name="connsiteX42" fmla="*/ 254828 w 1103738"/>
                <a:gd name="connsiteY42" fmla="*/ 81892 h 1412830"/>
                <a:gd name="connsiteX43" fmla="*/ 336720 w 1103738"/>
                <a:gd name="connsiteY43" fmla="*/ 0 h 1412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103738" h="1412830">
                  <a:moveTo>
                    <a:pt x="336720" y="0"/>
                  </a:moveTo>
                  <a:cubicBezTo>
                    <a:pt x="381948" y="0"/>
                    <a:pt x="418612" y="36664"/>
                    <a:pt x="418612" y="81892"/>
                  </a:cubicBezTo>
                  <a:lnTo>
                    <a:pt x="418612" y="135556"/>
                  </a:lnTo>
                  <a:lnTo>
                    <a:pt x="425961" y="134815"/>
                  </a:lnTo>
                  <a:lnTo>
                    <a:pt x="497716" y="134815"/>
                  </a:lnTo>
                  <a:lnTo>
                    <a:pt x="497716" y="81892"/>
                  </a:lnTo>
                  <a:cubicBezTo>
                    <a:pt x="497716" y="36664"/>
                    <a:pt x="534380" y="0"/>
                    <a:pt x="579608" y="0"/>
                  </a:cubicBezTo>
                  <a:cubicBezTo>
                    <a:pt x="624836" y="0"/>
                    <a:pt x="661500" y="36664"/>
                    <a:pt x="661500" y="81892"/>
                  </a:cubicBezTo>
                  <a:lnTo>
                    <a:pt x="661500" y="134815"/>
                  </a:lnTo>
                  <a:lnTo>
                    <a:pt x="790279" y="134815"/>
                  </a:lnTo>
                  <a:cubicBezTo>
                    <a:pt x="963398" y="134815"/>
                    <a:pt x="1103738" y="275155"/>
                    <a:pt x="1103738" y="448274"/>
                  </a:cubicBezTo>
                  <a:lnTo>
                    <a:pt x="1103738" y="855816"/>
                  </a:lnTo>
                  <a:cubicBezTo>
                    <a:pt x="1103738" y="920736"/>
                    <a:pt x="1084003" y="981046"/>
                    <a:pt x="1050204" y="1031074"/>
                  </a:cubicBezTo>
                  <a:lnTo>
                    <a:pt x="1015392" y="1073267"/>
                  </a:lnTo>
                  <a:lnTo>
                    <a:pt x="1015392" y="1379273"/>
                  </a:lnTo>
                  <a:cubicBezTo>
                    <a:pt x="1015392" y="1397806"/>
                    <a:pt x="1000368" y="1412830"/>
                    <a:pt x="981835" y="1412830"/>
                  </a:cubicBezTo>
                  <a:lnTo>
                    <a:pt x="934679" y="1412830"/>
                  </a:lnTo>
                  <a:cubicBezTo>
                    <a:pt x="916146" y="1412830"/>
                    <a:pt x="901122" y="1397806"/>
                    <a:pt x="901122" y="1379273"/>
                  </a:cubicBezTo>
                  <a:lnTo>
                    <a:pt x="901122" y="1148109"/>
                  </a:lnTo>
                  <a:lnTo>
                    <a:pt x="853452" y="1162907"/>
                  </a:lnTo>
                  <a:cubicBezTo>
                    <a:pt x="833047" y="1167082"/>
                    <a:pt x="811919" y="1169275"/>
                    <a:pt x="790279" y="1169275"/>
                  </a:cubicBezTo>
                  <a:lnTo>
                    <a:pt x="596292" y="1169275"/>
                  </a:lnTo>
                  <a:lnTo>
                    <a:pt x="596292" y="1379273"/>
                  </a:lnTo>
                  <a:cubicBezTo>
                    <a:pt x="596292" y="1397806"/>
                    <a:pt x="581268" y="1412830"/>
                    <a:pt x="562735" y="1412830"/>
                  </a:cubicBezTo>
                  <a:lnTo>
                    <a:pt x="515579" y="1412830"/>
                  </a:lnTo>
                  <a:cubicBezTo>
                    <a:pt x="497046" y="1412830"/>
                    <a:pt x="482022" y="1397806"/>
                    <a:pt x="482022" y="1379273"/>
                  </a:cubicBezTo>
                  <a:lnTo>
                    <a:pt x="482022" y="1169275"/>
                  </a:lnTo>
                  <a:lnTo>
                    <a:pt x="425961" y="1169275"/>
                  </a:lnTo>
                  <a:lnTo>
                    <a:pt x="413127" y="1167981"/>
                  </a:lnTo>
                  <a:lnTo>
                    <a:pt x="413127" y="1379273"/>
                  </a:lnTo>
                  <a:cubicBezTo>
                    <a:pt x="413127" y="1397806"/>
                    <a:pt x="398103" y="1412830"/>
                    <a:pt x="379570" y="1412830"/>
                  </a:cubicBezTo>
                  <a:lnTo>
                    <a:pt x="332414" y="1412830"/>
                  </a:lnTo>
                  <a:cubicBezTo>
                    <a:pt x="313881" y="1412830"/>
                    <a:pt x="298857" y="1397806"/>
                    <a:pt x="298857" y="1379273"/>
                  </a:cubicBezTo>
                  <a:lnTo>
                    <a:pt x="298857" y="1169274"/>
                  </a:lnTo>
                  <a:lnTo>
                    <a:pt x="145959" y="1169274"/>
                  </a:lnTo>
                  <a:cubicBezTo>
                    <a:pt x="65348" y="1169274"/>
                    <a:pt x="0" y="1103926"/>
                    <a:pt x="0" y="1023315"/>
                  </a:cubicBezTo>
                  <a:lnTo>
                    <a:pt x="0" y="820408"/>
                  </a:lnTo>
                  <a:cubicBezTo>
                    <a:pt x="0" y="759950"/>
                    <a:pt x="36759" y="708077"/>
                    <a:pt x="89145" y="685919"/>
                  </a:cubicBezTo>
                  <a:lnTo>
                    <a:pt x="112502" y="681204"/>
                  </a:lnTo>
                  <a:lnTo>
                    <a:pt x="112502" y="448274"/>
                  </a:lnTo>
                  <a:cubicBezTo>
                    <a:pt x="112502" y="340075"/>
                    <a:pt x="167322" y="244680"/>
                    <a:pt x="250703" y="188349"/>
                  </a:cubicBezTo>
                  <a:lnTo>
                    <a:pt x="254828" y="186110"/>
                  </a:lnTo>
                  <a:lnTo>
                    <a:pt x="254828" y="81892"/>
                  </a:lnTo>
                  <a:cubicBezTo>
                    <a:pt x="254828" y="36664"/>
                    <a:pt x="291492" y="0"/>
                    <a:pt x="336720" y="0"/>
                  </a:cubicBezTo>
                  <a:close/>
                </a:path>
              </a:pathLst>
            </a:custGeom>
            <a:pattFill prst="lgConfetti">
              <a:fgClr>
                <a:srgbClr val="CC66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1B2823D-ED2A-4C56-ACB5-F0AAB0D11C63}"/>
                </a:ext>
              </a:extLst>
            </p:cNvPr>
            <p:cNvSpPr/>
            <p:nvPr/>
          </p:nvSpPr>
          <p:spPr bwMode="auto">
            <a:xfrm>
              <a:off x="9048822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D2910355-7508-484F-9DFB-14C78DE2F54B}"/>
                </a:ext>
              </a:extLst>
            </p:cNvPr>
            <p:cNvSpPr/>
            <p:nvPr/>
          </p:nvSpPr>
          <p:spPr bwMode="auto">
            <a:xfrm>
              <a:off x="8446557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A972E582-1022-4DAC-9F30-DE3810E684DE}"/>
                </a:ext>
              </a:extLst>
            </p:cNvPr>
            <p:cNvSpPr/>
            <p:nvPr/>
          </p:nvSpPr>
          <p:spPr bwMode="auto">
            <a:xfrm>
              <a:off x="8629722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E25096A5-3B8E-4164-962C-03ECF50C5500}"/>
                </a:ext>
              </a:extLst>
            </p:cNvPr>
            <p:cNvSpPr/>
            <p:nvPr/>
          </p:nvSpPr>
          <p:spPr bwMode="auto">
            <a:xfrm>
              <a:off x="8235024" y="184636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847042D7-EBCD-47F7-A8BE-D9637357A33F}"/>
                </a:ext>
              </a:extLst>
            </p:cNvPr>
            <p:cNvSpPr/>
            <p:nvPr/>
          </p:nvSpPr>
          <p:spPr bwMode="auto">
            <a:xfrm>
              <a:off x="8353098" y="184636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2B0BC7C-95DE-47B4-B0AA-44FEFD62E818}"/>
                </a:ext>
              </a:extLst>
            </p:cNvPr>
            <p:cNvSpPr/>
            <p:nvPr/>
          </p:nvSpPr>
          <p:spPr bwMode="auto">
            <a:xfrm rot="18900000">
              <a:off x="8355400" y="1651448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F2F0810C-A3E6-4D2D-892D-597FEE996AFF}"/>
                </a:ext>
              </a:extLst>
            </p:cNvPr>
            <p:cNvSpPr/>
            <p:nvPr/>
          </p:nvSpPr>
          <p:spPr bwMode="auto">
            <a:xfrm>
              <a:off x="8344195" y="1328908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880BA38B-9643-45DA-84C9-F4C605D9CE49}"/>
                </a:ext>
              </a:extLst>
            </p:cNvPr>
            <p:cNvSpPr/>
            <p:nvPr/>
          </p:nvSpPr>
          <p:spPr bwMode="auto">
            <a:xfrm>
              <a:off x="8515645" y="1328908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F6152F80-0192-4C4F-BE46-2C51D0599431}"/>
              </a:ext>
            </a:extLst>
          </p:cNvPr>
          <p:cNvGrpSpPr/>
          <p:nvPr/>
        </p:nvGrpSpPr>
        <p:grpSpPr>
          <a:xfrm>
            <a:off x="6280800" y="901460"/>
            <a:ext cx="1103738" cy="1439960"/>
            <a:chOff x="6280800" y="901460"/>
            <a:chExt cx="1103738" cy="1439960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00E1BFBA-BE19-44A2-AC4F-D777E54D38E5}"/>
                </a:ext>
              </a:extLst>
            </p:cNvPr>
            <p:cNvSpPr/>
            <p:nvPr/>
          </p:nvSpPr>
          <p:spPr bwMode="auto">
            <a:xfrm>
              <a:off x="6762822" y="1819235"/>
              <a:ext cx="114270" cy="495055"/>
            </a:xfrm>
            <a:prstGeom prst="roundRect">
              <a:avLst>
                <a:gd name="adj" fmla="val 29366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9E60B0AC-0BB9-4224-BA3C-A1535064F29F}"/>
                </a:ext>
              </a:extLst>
            </p:cNvPr>
            <p:cNvSpPr/>
            <p:nvPr/>
          </p:nvSpPr>
          <p:spPr bwMode="auto">
            <a:xfrm>
              <a:off x="6535628" y="901460"/>
              <a:ext cx="163784" cy="269630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C8D41E1A-9303-4FA3-9908-7AC410C684D9}"/>
                </a:ext>
              </a:extLst>
            </p:cNvPr>
            <p:cNvSpPr/>
            <p:nvPr/>
          </p:nvSpPr>
          <p:spPr bwMode="auto">
            <a:xfrm>
              <a:off x="6778516" y="901460"/>
              <a:ext cx="163784" cy="269630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95BC04DC-7162-464B-908E-6932B86FA815}"/>
                </a:ext>
              </a:extLst>
            </p:cNvPr>
            <p:cNvSpPr/>
            <p:nvPr/>
          </p:nvSpPr>
          <p:spPr bwMode="auto">
            <a:xfrm>
              <a:off x="6280800" y="1036275"/>
              <a:ext cx="1103738" cy="1278015"/>
            </a:xfrm>
            <a:custGeom>
              <a:avLst/>
              <a:gdLst>
                <a:gd name="connsiteX0" fmla="*/ 425961 w 1103738"/>
                <a:gd name="connsiteY0" fmla="*/ 0 h 1278015"/>
                <a:gd name="connsiteX1" fmla="*/ 790279 w 1103738"/>
                <a:gd name="connsiteY1" fmla="*/ 0 h 1278015"/>
                <a:gd name="connsiteX2" fmla="*/ 1103738 w 1103738"/>
                <a:gd name="connsiteY2" fmla="*/ 313459 h 1278015"/>
                <a:gd name="connsiteX3" fmla="*/ 1103738 w 1103738"/>
                <a:gd name="connsiteY3" fmla="*/ 721001 h 1278015"/>
                <a:gd name="connsiteX4" fmla="*/ 1050204 w 1103738"/>
                <a:gd name="connsiteY4" fmla="*/ 896259 h 1278015"/>
                <a:gd name="connsiteX5" fmla="*/ 1015392 w 1103738"/>
                <a:gd name="connsiteY5" fmla="*/ 938452 h 1278015"/>
                <a:gd name="connsiteX6" fmla="*/ 1015392 w 1103738"/>
                <a:gd name="connsiteY6" fmla="*/ 1244458 h 1278015"/>
                <a:gd name="connsiteX7" fmla="*/ 981835 w 1103738"/>
                <a:gd name="connsiteY7" fmla="*/ 1278015 h 1278015"/>
                <a:gd name="connsiteX8" fmla="*/ 934679 w 1103738"/>
                <a:gd name="connsiteY8" fmla="*/ 1278015 h 1278015"/>
                <a:gd name="connsiteX9" fmla="*/ 901122 w 1103738"/>
                <a:gd name="connsiteY9" fmla="*/ 1244458 h 1278015"/>
                <a:gd name="connsiteX10" fmla="*/ 901122 w 1103738"/>
                <a:gd name="connsiteY10" fmla="*/ 1013294 h 1278015"/>
                <a:gd name="connsiteX11" fmla="*/ 853452 w 1103738"/>
                <a:gd name="connsiteY11" fmla="*/ 1028092 h 1278015"/>
                <a:gd name="connsiteX12" fmla="*/ 844086 w 1103738"/>
                <a:gd name="connsiteY12" fmla="*/ 1029036 h 1278015"/>
                <a:gd name="connsiteX13" fmla="*/ 844086 w 1103738"/>
                <a:gd name="connsiteY13" fmla="*/ 1244458 h 1278015"/>
                <a:gd name="connsiteX14" fmla="*/ 810529 w 1103738"/>
                <a:gd name="connsiteY14" fmla="*/ 1278015 h 1278015"/>
                <a:gd name="connsiteX15" fmla="*/ 763373 w 1103738"/>
                <a:gd name="connsiteY15" fmla="*/ 1278015 h 1278015"/>
                <a:gd name="connsiteX16" fmla="*/ 729816 w 1103738"/>
                <a:gd name="connsiteY16" fmla="*/ 1244458 h 1278015"/>
                <a:gd name="connsiteX17" fmla="*/ 729816 w 1103738"/>
                <a:gd name="connsiteY17" fmla="*/ 1034460 h 1278015"/>
                <a:gd name="connsiteX18" fmla="*/ 425961 w 1103738"/>
                <a:gd name="connsiteY18" fmla="*/ 1034460 h 1278015"/>
                <a:gd name="connsiteX19" fmla="*/ 413127 w 1103738"/>
                <a:gd name="connsiteY19" fmla="*/ 1033166 h 1278015"/>
                <a:gd name="connsiteX20" fmla="*/ 413127 w 1103738"/>
                <a:gd name="connsiteY20" fmla="*/ 1244458 h 1278015"/>
                <a:gd name="connsiteX21" fmla="*/ 379570 w 1103738"/>
                <a:gd name="connsiteY21" fmla="*/ 1278015 h 1278015"/>
                <a:gd name="connsiteX22" fmla="*/ 332414 w 1103738"/>
                <a:gd name="connsiteY22" fmla="*/ 1278015 h 1278015"/>
                <a:gd name="connsiteX23" fmla="*/ 298857 w 1103738"/>
                <a:gd name="connsiteY23" fmla="*/ 1244458 h 1278015"/>
                <a:gd name="connsiteX24" fmla="*/ 298857 w 1103738"/>
                <a:gd name="connsiteY24" fmla="*/ 1034459 h 1278015"/>
                <a:gd name="connsiteX25" fmla="*/ 145959 w 1103738"/>
                <a:gd name="connsiteY25" fmla="*/ 1034459 h 1278015"/>
                <a:gd name="connsiteX26" fmla="*/ 0 w 1103738"/>
                <a:gd name="connsiteY26" fmla="*/ 888500 h 1278015"/>
                <a:gd name="connsiteX27" fmla="*/ 0 w 1103738"/>
                <a:gd name="connsiteY27" fmla="*/ 685593 h 1278015"/>
                <a:gd name="connsiteX28" fmla="*/ 89145 w 1103738"/>
                <a:gd name="connsiteY28" fmla="*/ 551104 h 1278015"/>
                <a:gd name="connsiteX29" fmla="*/ 112502 w 1103738"/>
                <a:gd name="connsiteY29" fmla="*/ 546389 h 1278015"/>
                <a:gd name="connsiteX30" fmla="*/ 112502 w 1103738"/>
                <a:gd name="connsiteY30" fmla="*/ 313459 h 1278015"/>
                <a:gd name="connsiteX31" fmla="*/ 425961 w 1103738"/>
                <a:gd name="connsiteY31" fmla="*/ 0 h 1278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103738" h="1278015">
                  <a:moveTo>
                    <a:pt x="425961" y="0"/>
                  </a:moveTo>
                  <a:lnTo>
                    <a:pt x="790279" y="0"/>
                  </a:lnTo>
                  <a:cubicBezTo>
                    <a:pt x="963398" y="0"/>
                    <a:pt x="1103738" y="140340"/>
                    <a:pt x="1103738" y="313459"/>
                  </a:cubicBezTo>
                  <a:lnTo>
                    <a:pt x="1103738" y="721001"/>
                  </a:lnTo>
                  <a:cubicBezTo>
                    <a:pt x="1103738" y="785921"/>
                    <a:pt x="1084003" y="846231"/>
                    <a:pt x="1050204" y="896259"/>
                  </a:cubicBezTo>
                  <a:lnTo>
                    <a:pt x="1015392" y="938452"/>
                  </a:lnTo>
                  <a:lnTo>
                    <a:pt x="1015392" y="1244458"/>
                  </a:lnTo>
                  <a:cubicBezTo>
                    <a:pt x="1015392" y="1262991"/>
                    <a:pt x="1000368" y="1278015"/>
                    <a:pt x="981835" y="1278015"/>
                  </a:cubicBezTo>
                  <a:lnTo>
                    <a:pt x="934679" y="1278015"/>
                  </a:lnTo>
                  <a:cubicBezTo>
                    <a:pt x="916146" y="1278015"/>
                    <a:pt x="901122" y="1262991"/>
                    <a:pt x="901122" y="1244458"/>
                  </a:cubicBezTo>
                  <a:lnTo>
                    <a:pt x="901122" y="1013294"/>
                  </a:lnTo>
                  <a:lnTo>
                    <a:pt x="853452" y="1028092"/>
                  </a:lnTo>
                  <a:lnTo>
                    <a:pt x="844086" y="1029036"/>
                  </a:lnTo>
                  <a:lnTo>
                    <a:pt x="844086" y="1244458"/>
                  </a:lnTo>
                  <a:cubicBezTo>
                    <a:pt x="844086" y="1262991"/>
                    <a:pt x="829062" y="1278015"/>
                    <a:pt x="810529" y="1278015"/>
                  </a:cubicBezTo>
                  <a:lnTo>
                    <a:pt x="763373" y="1278015"/>
                  </a:lnTo>
                  <a:cubicBezTo>
                    <a:pt x="744840" y="1278015"/>
                    <a:pt x="729816" y="1262991"/>
                    <a:pt x="729816" y="1244458"/>
                  </a:cubicBezTo>
                  <a:lnTo>
                    <a:pt x="729816" y="1034460"/>
                  </a:lnTo>
                  <a:lnTo>
                    <a:pt x="425961" y="1034460"/>
                  </a:lnTo>
                  <a:lnTo>
                    <a:pt x="413127" y="1033166"/>
                  </a:lnTo>
                  <a:lnTo>
                    <a:pt x="413127" y="1244458"/>
                  </a:lnTo>
                  <a:cubicBezTo>
                    <a:pt x="413127" y="1262991"/>
                    <a:pt x="398103" y="1278015"/>
                    <a:pt x="379570" y="1278015"/>
                  </a:cubicBezTo>
                  <a:lnTo>
                    <a:pt x="332414" y="1278015"/>
                  </a:lnTo>
                  <a:cubicBezTo>
                    <a:pt x="313881" y="1278015"/>
                    <a:pt x="298857" y="1262991"/>
                    <a:pt x="298857" y="1244458"/>
                  </a:cubicBezTo>
                  <a:lnTo>
                    <a:pt x="298857" y="1034459"/>
                  </a:lnTo>
                  <a:lnTo>
                    <a:pt x="145959" y="1034459"/>
                  </a:lnTo>
                  <a:cubicBezTo>
                    <a:pt x="65348" y="1034459"/>
                    <a:pt x="0" y="969111"/>
                    <a:pt x="0" y="888500"/>
                  </a:cubicBezTo>
                  <a:lnTo>
                    <a:pt x="0" y="685593"/>
                  </a:lnTo>
                  <a:cubicBezTo>
                    <a:pt x="0" y="625135"/>
                    <a:pt x="36759" y="573262"/>
                    <a:pt x="89145" y="551104"/>
                  </a:cubicBezTo>
                  <a:lnTo>
                    <a:pt x="112502" y="546389"/>
                  </a:lnTo>
                  <a:lnTo>
                    <a:pt x="112502" y="313459"/>
                  </a:lnTo>
                  <a:cubicBezTo>
                    <a:pt x="112502" y="140340"/>
                    <a:pt x="252842" y="0"/>
                    <a:pt x="425961" y="0"/>
                  </a:cubicBezTo>
                  <a:close/>
                </a:path>
              </a:pathLst>
            </a:custGeom>
            <a:pattFill prst="lgConfetti">
              <a:fgClr>
                <a:srgbClr val="CC66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FD388DBB-69F4-45D5-8F2D-A15606AF540B}"/>
                </a:ext>
              </a:extLst>
            </p:cNvPr>
            <p:cNvSpPr/>
            <p:nvPr/>
          </p:nvSpPr>
          <p:spPr bwMode="auto">
            <a:xfrm rot="18900000">
              <a:off x="6316904" y="1651449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E2EE0286-8CD3-4557-8868-34B5BC757029}"/>
                </a:ext>
              </a:extLst>
            </p:cNvPr>
            <p:cNvSpPr/>
            <p:nvPr/>
          </p:nvSpPr>
          <p:spPr bwMode="auto">
            <a:xfrm>
              <a:off x="6579657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C9C5CA5A-0907-4C3F-B670-39B7EF07A499}"/>
                </a:ext>
              </a:extLst>
            </p:cNvPr>
            <p:cNvSpPr/>
            <p:nvPr/>
          </p:nvSpPr>
          <p:spPr bwMode="auto">
            <a:xfrm>
              <a:off x="6762822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19D82C5C-EE5E-40BB-9B12-DBFF98EB8C91}"/>
                </a:ext>
              </a:extLst>
            </p:cNvPr>
            <p:cNvSpPr/>
            <p:nvPr/>
          </p:nvSpPr>
          <p:spPr bwMode="auto">
            <a:xfrm>
              <a:off x="7010616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0B967808-2EC8-440C-816C-8F4A482CCC7F}"/>
                </a:ext>
              </a:extLst>
            </p:cNvPr>
            <p:cNvSpPr/>
            <p:nvPr/>
          </p:nvSpPr>
          <p:spPr bwMode="auto">
            <a:xfrm>
              <a:off x="7181922" y="223663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四角形: 角を丸くする 407">
              <a:extLst>
                <a:ext uri="{FF2B5EF4-FFF2-40B4-BE49-F238E27FC236}">
                  <a16:creationId xmlns:a16="http://schemas.microsoft.com/office/drawing/2014/main" id="{45429FE9-DFF7-41FC-ABBC-1CA1FCBCA823}"/>
                </a:ext>
              </a:extLst>
            </p:cNvPr>
            <p:cNvSpPr/>
            <p:nvPr/>
          </p:nvSpPr>
          <p:spPr bwMode="auto">
            <a:xfrm rot="3600000">
              <a:off x="7093882" y="1415067"/>
              <a:ext cx="312002" cy="86616"/>
            </a:xfrm>
            <a:custGeom>
              <a:avLst/>
              <a:gdLst>
                <a:gd name="connsiteX0" fmla="*/ 0 w 355309"/>
                <a:gd name="connsiteY0" fmla="*/ 43308 h 86615"/>
                <a:gd name="connsiteX1" fmla="*/ 43308 w 355309"/>
                <a:gd name="connsiteY1" fmla="*/ 0 h 86615"/>
                <a:gd name="connsiteX2" fmla="*/ 312002 w 355309"/>
                <a:gd name="connsiteY2" fmla="*/ 0 h 86615"/>
                <a:gd name="connsiteX3" fmla="*/ 355310 w 355309"/>
                <a:gd name="connsiteY3" fmla="*/ 43308 h 86615"/>
                <a:gd name="connsiteX4" fmla="*/ 355309 w 355309"/>
                <a:gd name="connsiteY4" fmla="*/ 43308 h 86615"/>
                <a:gd name="connsiteX5" fmla="*/ 312001 w 355309"/>
                <a:gd name="connsiteY5" fmla="*/ 86616 h 86615"/>
                <a:gd name="connsiteX6" fmla="*/ 43308 w 355309"/>
                <a:gd name="connsiteY6" fmla="*/ 86615 h 86615"/>
                <a:gd name="connsiteX7" fmla="*/ 0 w 355309"/>
                <a:gd name="connsiteY7" fmla="*/ 43307 h 86615"/>
                <a:gd name="connsiteX8" fmla="*/ 0 w 355309"/>
                <a:gd name="connsiteY8" fmla="*/ 43308 h 86615"/>
                <a:gd name="connsiteX0" fmla="*/ 0 w 355310"/>
                <a:gd name="connsiteY0" fmla="*/ 43308 h 134748"/>
                <a:gd name="connsiteX1" fmla="*/ 43308 w 355310"/>
                <a:gd name="connsiteY1" fmla="*/ 0 h 134748"/>
                <a:gd name="connsiteX2" fmla="*/ 312002 w 355310"/>
                <a:gd name="connsiteY2" fmla="*/ 0 h 134748"/>
                <a:gd name="connsiteX3" fmla="*/ 355310 w 355310"/>
                <a:gd name="connsiteY3" fmla="*/ 43308 h 134748"/>
                <a:gd name="connsiteX4" fmla="*/ 355309 w 355310"/>
                <a:gd name="connsiteY4" fmla="*/ 43308 h 134748"/>
                <a:gd name="connsiteX5" fmla="*/ 312001 w 355310"/>
                <a:gd name="connsiteY5" fmla="*/ 86616 h 134748"/>
                <a:gd name="connsiteX6" fmla="*/ 43308 w 355310"/>
                <a:gd name="connsiteY6" fmla="*/ 86615 h 134748"/>
                <a:gd name="connsiteX7" fmla="*/ 0 w 355310"/>
                <a:gd name="connsiteY7" fmla="*/ 43307 h 134748"/>
                <a:gd name="connsiteX8" fmla="*/ 91440 w 355310"/>
                <a:gd name="connsiteY8" fmla="*/ 134748 h 134748"/>
                <a:gd name="connsiteX0" fmla="*/ 0 w 355310"/>
                <a:gd name="connsiteY0" fmla="*/ 43308 h 86616"/>
                <a:gd name="connsiteX1" fmla="*/ 43308 w 355310"/>
                <a:gd name="connsiteY1" fmla="*/ 0 h 86616"/>
                <a:gd name="connsiteX2" fmla="*/ 312002 w 355310"/>
                <a:gd name="connsiteY2" fmla="*/ 0 h 86616"/>
                <a:gd name="connsiteX3" fmla="*/ 355310 w 355310"/>
                <a:gd name="connsiteY3" fmla="*/ 43308 h 86616"/>
                <a:gd name="connsiteX4" fmla="*/ 355309 w 355310"/>
                <a:gd name="connsiteY4" fmla="*/ 43308 h 86616"/>
                <a:gd name="connsiteX5" fmla="*/ 312001 w 355310"/>
                <a:gd name="connsiteY5" fmla="*/ 86616 h 86616"/>
                <a:gd name="connsiteX6" fmla="*/ 43308 w 355310"/>
                <a:gd name="connsiteY6" fmla="*/ 86615 h 86616"/>
                <a:gd name="connsiteX7" fmla="*/ 0 w 355310"/>
                <a:gd name="connsiteY7" fmla="*/ 43307 h 86616"/>
                <a:gd name="connsiteX0" fmla="*/ 0 w 355310"/>
                <a:gd name="connsiteY0" fmla="*/ 43308 h 86616"/>
                <a:gd name="connsiteX1" fmla="*/ 43308 w 355310"/>
                <a:gd name="connsiteY1" fmla="*/ 0 h 86616"/>
                <a:gd name="connsiteX2" fmla="*/ 312002 w 355310"/>
                <a:gd name="connsiteY2" fmla="*/ 0 h 86616"/>
                <a:gd name="connsiteX3" fmla="*/ 355310 w 355310"/>
                <a:gd name="connsiteY3" fmla="*/ 43308 h 86616"/>
                <a:gd name="connsiteX4" fmla="*/ 355309 w 355310"/>
                <a:gd name="connsiteY4" fmla="*/ 43308 h 86616"/>
                <a:gd name="connsiteX5" fmla="*/ 312001 w 355310"/>
                <a:gd name="connsiteY5" fmla="*/ 86616 h 86616"/>
                <a:gd name="connsiteX6" fmla="*/ 43308 w 355310"/>
                <a:gd name="connsiteY6" fmla="*/ 86615 h 86616"/>
                <a:gd name="connsiteX0" fmla="*/ 0 w 312002"/>
                <a:gd name="connsiteY0" fmla="*/ 0 h 86616"/>
                <a:gd name="connsiteX1" fmla="*/ 268694 w 312002"/>
                <a:gd name="connsiteY1" fmla="*/ 0 h 86616"/>
                <a:gd name="connsiteX2" fmla="*/ 312002 w 312002"/>
                <a:gd name="connsiteY2" fmla="*/ 43308 h 86616"/>
                <a:gd name="connsiteX3" fmla="*/ 312001 w 312002"/>
                <a:gd name="connsiteY3" fmla="*/ 43308 h 86616"/>
                <a:gd name="connsiteX4" fmla="*/ 268693 w 312002"/>
                <a:gd name="connsiteY4" fmla="*/ 86616 h 86616"/>
                <a:gd name="connsiteX5" fmla="*/ 0 w 312002"/>
                <a:gd name="connsiteY5" fmla="*/ 86615 h 86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2002" h="86616">
                  <a:moveTo>
                    <a:pt x="0" y="0"/>
                  </a:moveTo>
                  <a:lnTo>
                    <a:pt x="268694" y="0"/>
                  </a:lnTo>
                  <a:cubicBezTo>
                    <a:pt x="292612" y="0"/>
                    <a:pt x="312002" y="19390"/>
                    <a:pt x="312002" y="43308"/>
                  </a:cubicBezTo>
                  <a:lnTo>
                    <a:pt x="312001" y="43308"/>
                  </a:lnTo>
                  <a:cubicBezTo>
                    <a:pt x="312001" y="67226"/>
                    <a:pt x="292611" y="86616"/>
                    <a:pt x="268693" y="86616"/>
                  </a:cubicBezTo>
                  <a:lnTo>
                    <a:pt x="0" y="86615"/>
                  </a:lnTo>
                </a:path>
              </a:pathLst>
            </a:cu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1C7EC39D-17D1-4511-94B4-A982FEF6CF76}"/>
              </a:ext>
            </a:extLst>
          </p:cNvPr>
          <p:cNvGrpSpPr/>
          <p:nvPr/>
        </p:nvGrpSpPr>
        <p:grpSpPr>
          <a:xfrm>
            <a:off x="2279511" y="901460"/>
            <a:ext cx="1789105" cy="1416803"/>
            <a:chOff x="2279511" y="901460"/>
            <a:chExt cx="1789105" cy="1416803"/>
          </a:xfrm>
        </p:grpSpPr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E5788D9A-9ECE-4E5D-B970-4EF0945F0600}"/>
                </a:ext>
              </a:extLst>
            </p:cNvPr>
            <p:cNvSpPr/>
            <p:nvPr/>
          </p:nvSpPr>
          <p:spPr bwMode="auto">
            <a:xfrm rot="20700000">
              <a:off x="3713307" y="1396315"/>
              <a:ext cx="355309" cy="86615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85603939-E4F1-40DD-A82A-9A0F8CDFCE08}"/>
                </a:ext>
              </a:extLst>
            </p:cNvPr>
            <p:cNvSpPr/>
            <p:nvPr/>
          </p:nvSpPr>
          <p:spPr bwMode="auto">
            <a:xfrm rot="18900000">
              <a:off x="2279511" y="1633987"/>
              <a:ext cx="208481" cy="416961"/>
            </a:xfrm>
            <a:prstGeom prst="moon">
              <a:avLst/>
            </a:pr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FCD362C3-E5AF-433A-A7F4-F5D132D590F2}"/>
                </a:ext>
              </a:extLst>
            </p:cNvPr>
            <p:cNvSpPr/>
            <p:nvPr/>
          </p:nvSpPr>
          <p:spPr bwMode="auto">
            <a:xfrm rot="1800000">
              <a:off x="2746822" y="901460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四角形: 角を丸くする 45">
              <a:extLst>
                <a:ext uri="{FF2B5EF4-FFF2-40B4-BE49-F238E27FC236}">
                  <a16:creationId xmlns:a16="http://schemas.microsoft.com/office/drawing/2014/main" id="{FF39D11D-C478-45E6-A03A-0CD4DEFED40D}"/>
                </a:ext>
              </a:extLst>
            </p:cNvPr>
            <p:cNvSpPr/>
            <p:nvPr/>
          </p:nvSpPr>
          <p:spPr bwMode="auto">
            <a:xfrm rot="18900000">
              <a:off x="3412800" y="1823208"/>
              <a:ext cx="114270" cy="495055"/>
            </a:xfrm>
            <a:prstGeom prst="roundRect">
              <a:avLst>
                <a:gd name="adj" fmla="val 29366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71C5925C-761A-4426-ABD8-06FA15B9F930}"/>
                </a:ext>
              </a:extLst>
            </p:cNvPr>
            <p:cNvSpPr/>
            <p:nvPr/>
          </p:nvSpPr>
          <p:spPr bwMode="auto">
            <a:xfrm rot="18900000">
              <a:off x="3569967" y="2175512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2E15A237-11C4-4342-8CE8-E4538FB7A2FE}"/>
                </a:ext>
              </a:extLst>
            </p:cNvPr>
            <p:cNvSpPr/>
            <p:nvPr/>
          </p:nvSpPr>
          <p:spPr bwMode="auto">
            <a:xfrm>
              <a:off x="2358426" y="908537"/>
              <a:ext cx="1533554" cy="1363727"/>
            </a:xfrm>
            <a:custGeom>
              <a:avLst/>
              <a:gdLst>
                <a:gd name="connsiteX0" fmla="*/ 756664 w 1533554"/>
                <a:gd name="connsiteY0" fmla="*/ 620 h 1363727"/>
                <a:gd name="connsiteX1" fmla="*/ 787488 w 1533554"/>
                <a:gd name="connsiteY1" fmla="*/ 10985 h 1363727"/>
                <a:gd name="connsiteX2" fmla="*/ 817462 w 1533554"/>
                <a:gd name="connsiteY2" fmla="*/ 122851 h 1363727"/>
                <a:gd name="connsiteX3" fmla="*/ 814641 w 1533554"/>
                <a:gd name="connsiteY3" fmla="*/ 127738 h 1363727"/>
                <a:gd name="connsiteX4" fmla="*/ 1357648 w 1533554"/>
                <a:gd name="connsiteY4" fmla="*/ 127738 h 1363727"/>
                <a:gd name="connsiteX5" fmla="*/ 1530171 w 1533554"/>
                <a:gd name="connsiteY5" fmla="*/ 300261 h 1363727"/>
                <a:gd name="connsiteX6" fmla="*/ 1530171 w 1533554"/>
                <a:gd name="connsiteY6" fmla="*/ 990330 h 1363727"/>
                <a:gd name="connsiteX7" fmla="*/ 1424802 w 1533554"/>
                <a:gd name="connsiteY7" fmla="*/ 1149295 h 1363727"/>
                <a:gd name="connsiteX8" fmla="*/ 1404102 w 1533554"/>
                <a:gd name="connsiteY8" fmla="*/ 1153474 h 1363727"/>
                <a:gd name="connsiteX9" fmla="*/ 1523726 w 1533554"/>
                <a:gd name="connsiteY9" fmla="*/ 1273098 h 1363727"/>
                <a:gd name="connsiteX10" fmla="*/ 1523726 w 1533554"/>
                <a:gd name="connsiteY10" fmla="*/ 1320555 h 1363727"/>
                <a:gd name="connsiteX11" fmla="*/ 1490381 w 1533554"/>
                <a:gd name="connsiteY11" fmla="*/ 1353899 h 1363727"/>
                <a:gd name="connsiteX12" fmla="*/ 1442925 w 1533554"/>
                <a:gd name="connsiteY12" fmla="*/ 1353899 h 1363727"/>
                <a:gd name="connsiteX13" fmla="*/ 1251879 w 1533554"/>
                <a:gd name="connsiteY13" fmla="*/ 1162853 h 1363727"/>
                <a:gd name="connsiteX14" fmla="*/ 793181 w 1533554"/>
                <a:gd name="connsiteY14" fmla="*/ 1162853 h 1363727"/>
                <a:gd name="connsiteX15" fmla="*/ 602135 w 1533554"/>
                <a:gd name="connsiteY15" fmla="*/ 1353899 h 1363727"/>
                <a:gd name="connsiteX16" fmla="*/ 554678 w 1533554"/>
                <a:gd name="connsiteY16" fmla="*/ 1353899 h 1363727"/>
                <a:gd name="connsiteX17" fmla="*/ 521334 w 1533554"/>
                <a:gd name="connsiteY17" fmla="*/ 1320555 h 1363727"/>
                <a:gd name="connsiteX18" fmla="*/ 521334 w 1533554"/>
                <a:gd name="connsiteY18" fmla="*/ 1273098 h 1363727"/>
                <a:gd name="connsiteX19" fmla="*/ 631579 w 1533554"/>
                <a:gd name="connsiteY19" fmla="*/ 1162853 h 1363727"/>
                <a:gd name="connsiteX20" fmla="*/ 574702 w 1533554"/>
                <a:gd name="connsiteY20" fmla="*/ 1162853 h 1363727"/>
                <a:gd name="connsiteX21" fmla="*/ 572665 w 1533554"/>
                <a:gd name="connsiteY21" fmla="*/ 1162853 h 1363727"/>
                <a:gd name="connsiteX22" fmla="*/ 381619 w 1533554"/>
                <a:gd name="connsiteY22" fmla="*/ 1353899 h 1363727"/>
                <a:gd name="connsiteX23" fmla="*/ 334162 w 1533554"/>
                <a:gd name="connsiteY23" fmla="*/ 1353899 h 1363727"/>
                <a:gd name="connsiteX24" fmla="*/ 300818 w 1533554"/>
                <a:gd name="connsiteY24" fmla="*/ 1320555 h 1363727"/>
                <a:gd name="connsiteX25" fmla="*/ 300818 w 1533554"/>
                <a:gd name="connsiteY25" fmla="*/ 1273098 h 1363727"/>
                <a:gd name="connsiteX26" fmla="*/ 411063 w 1533554"/>
                <a:gd name="connsiteY26" fmla="*/ 1162853 h 1363727"/>
                <a:gd name="connsiteX27" fmla="*/ 145378 w 1533554"/>
                <a:gd name="connsiteY27" fmla="*/ 1162853 h 1363727"/>
                <a:gd name="connsiteX28" fmla="*/ 0 w 1533554"/>
                <a:gd name="connsiteY28" fmla="*/ 1017475 h 1363727"/>
                <a:gd name="connsiteX29" fmla="*/ 0 w 1533554"/>
                <a:gd name="connsiteY29" fmla="*/ 813176 h 1363727"/>
                <a:gd name="connsiteX30" fmla="*/ 145378 w 1533554"/>
                <a:gd name="connsiteY30" fmla="*/ 667798 h 1363727"/>
                <a:gd name="connsiteX31" fmla="*/ 270031 w 1533554"/>
                <a:gd name="connsiteY31" fmla="*/ 667798 h 1363727"/>
                <a:gd name="connsiteX32" fmla="*/ 270031 w 1533554"/>
                <a:gd name="connsiteY32" fmla="*/ 300261 h 1363727"/>
                <a:gd name="connsiteX33" fmla="*/ 442554 w 1533554"/>
                <a:gd name="connsiteY33" fmla="*/ 127738 h 1363727"/>
                <a:gd name="connsiteX34" fmla="*/ 625519 w 1533554"/>
                <a:gd name="connsiteY34" fmla="*/ 127738 h 1363727"/>
                <a:gd name="connsiteX35" fmla="*/ 675621 w 1533554"/>
                <a:gd name="connsiteY35" fmla="*/ 40959 h 1363727"/>
                <a:gd name="connsiteX36" fmla="*/ 756664 w 1533554"/>
                <a:gd name="connsiteY36" fmla="*/ 620 h 136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533554" h="1363727">
                  <a:moveTo>
                    <a:pt x="756664" y="620"/>
                  </a:moveTo>
                  <a:cubicBezTo>
                    <a:pt x="767221" y="1930"/>
                    <a:pt x="777696" y="5331"/>
                    <a:pt x="787488" y="10985"/>
                  </a:cubicBezTo>
                  <a:cubicBezTo>
                    <a:pt x="826656" y="33599"/>
                    <a:pt x="840076" y="83683"/>
                    <a:pt x="817462" y="122851"/>
                  </a:cubicBezTo>
                  <a:lnTo>
                    <a:pt x="814641" y="127738"/>
                  </a:lnTo>
                  <a:lnTo>
                    <a:pt x="1357648" y="127738"/>
                  </a:lnTo>
                  <a:cubicBezTo>
                    <a:pt x="1452930" y="127738"/>
                    <a:pt x="1530171" y="204979"/>
                    <a:pt x="1530171" y="300261"/>
                  </a:cubicBezTo>
                  <a:lnTo>
                    <a:pt x="1530171" y="990330"/>
                  </a:lnTo>
                  <a:cubicBezTo>
                    <a:pt x="1530171" y="1061792"/>
                    <a:pt x="1486723" y="1123105"/>
                    <a:pt x="1424802" y="1149295"/>
                  </a:cubicBezTo>
                  <a:lnTo>
                    <a:pt x="1404102" y="1153474"/>
                  </a:lnTo>
                  <a:lnTo>
                    <a:pt x="1523726" y="1273098"/>
                  </a:lnTo>
                  <a:cubicBezTo>
                    <a:pt x="1536830" y="1286203"/>
                    <a:pt x="1536830" y="1307450"/>
                    <a:pt x="1523726" y="1320555"/>
                  </a:cubicBezTo>
                  <a:lnTo>
                    <a:pt x="1490381" y="1353899"/>
                  </a:lnTo>
                  <a:cubicBezTo>
                    <a:pt x="1477277" y="1367004"/>
                    <a:pt x="1456029" y="1367004"/>
                    <a:pt x="1442925" y="1353899"/>
                  </a:cubicBezTo>
                  <a:lnTo>
                    <a:pt x="1251879" y="1162853"/>
                  </a:lnTo>
                  <a:lnTo>
                    <a:pt x="793181" y="1162853"/>
                  </a:lnTo>
                  <a:lnTo>
                    <a:pt x="602135" y="1353899"/>
                  </a:lnTo>
                  <a:cubicBezTo>
                    <a:pt x="589030" y="1367004"/>
                    <a:pt x="567783" y="1367004"/>
                    <a:pt x="554678" y="1353899"/>
                  </a:cubicBezTo>
                  <a:lnTo>
                    <a:pt x="521334" y="1320555"/>
                  </a:lnTo>
                  <a:cubicBezTo>
                    <a:pt x="508229" y="1307450"/>
                    <a:pt x="508229" y="1286203"/>
                    <a:pt x="521334" y="1273098"/>
                  </a:cubicBezTo>
                  <a:lnTo>
                    <a:pt x="631579" y="1162853"/>
                  </a:lnTo>
                  <a:lnTo>
                    <a:pt x="574702" y="1162853"/>
                  </a:lnTo>
                  <a:lnTo>
                    <a:pt x="572665" y="1162853"/>
                  </a:lnTo>
                  <a:lnTo>
                    <a:pt x="381619" y="1353899"/>
                  </a:lnTo>
                  <a:cubicBezTo>
                    <a:pt x="368514" y="1367004"/>
                    <a:pt x="347267" y="1367004"/>
                    <a:pt x="334162" y="1353899"/>
                  </a:cubicBezTo>
                  <a:lnTo>
                    <a:pt x="300818" y="1320555"/>
                  </a:lnTo>
                  <a:cubicBezTo>
                    <a:pt x="287713" y="1307450"/>
                    <a:pt x="287713" y="1286203"/>
                    <a:pt x="300818" y="1273098"/>
                  </a:cubicBezTo>
                  <a:lnTo>
                    <a:pt x="411063" y="1162853"/>
                  </a:lnTo>
                  <a:lnTo>
                    <a:pt x="145378" y="1162853"/>
                  </a:lnTo>
                  <a:cubicBezTo>
                    <a:pt x="65088" y="1162853"/>
                    <a:pt x="0" y="1097765"/>
                    <a:pt x="0" y="1017475"/>
                  </a:cubicBezTo>
                  <a:lnTo>
                    <a:pt x="0" y="813176"/>
                  </a:lnTo>
                  <a:cubicBezTo>
                    <a:pt x="0" y="732886"/>
                    <a:pt x="65088" y="667798"/>
                    <a:pt x="145378" y="667798"/>
                  </a:cubicBezTo>
                  <a:lnTo>
                    <a:pt x="270031" y="667798"/>
                  </a:lnTo>
                  <a:lnTo>
                    <a:pt x="270031" y="300261"/>
                  </a:lnTo>
                  <a:cubicBezTo>
                    <a:pt x="270031" y="204979"/>
                    <a:pt x="347272" y="127738"/>
                    <a:pt x="442554" y="127738"/>
                  </a:cubicBezTo>
                  <a:lnTo>
                    <a:pt x="625519" y="127738"/>
                  </a:lnTo>
                  <a:lnTo>
                    <a:pt x="675621" y="40959"/>
                  </a:lnTo>
                  <a:cubicBezTo>
                    <a:pt x="692582" y="11583"/>
                    <a:pt x="724994" y="-3310"/>
                    <a:pt x="756664" y="620"/>
                  </a:cubicBezTo>
                  <a:close/>
                </a:path>
              </a:pathLst>
            </a:custGeom>
            <a:pattFill prst="lgConfetti">
              <a:fgClr>
                <a:srgbClr val="CC66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09239684-A153-4F77-B627-EFBD9E893CB6}"/>
                </a:ext>
              </a:extLst>
            </p:cNvPr>
            <p:cNvSpPr/>
            <p:nvPr/>
          </p:nvSpPr>
          <p:spPr bwMode="auto">
            <a:xfrm>
              <a:off x="2763472" y="1381500"/>
              <a:ext cx="65242" cy="127429"/>
            </a:xfrm>
            <a:custGeom>
              <a:avLst/>
              <a:gdLst>
                <a:gd name="connsiteX0" fmla="*/ 0 w 65242"/>
                <a:gd name="connsiteY0" fmla="*/ 0 h 127429"/>
                <a:gd name="connsiteX1" fmla="*/ 65242 w 65242"/>
                <a:gd name="connsiteY1" fmla="*/ 37668 h 127429"/>
                <a:gd name="connsiteX2" fmla="*/ 65242 w 65242"/>
                <a:gd name="connsiteY2" fmla="*/ 94808 h 127429"/>
                <a:gd name="connsiteX3" fmla="*/ 32621 w 65242"/>
                <a:gd name="connsiteY3" fmla="*/ 127429 h 127429"/>
                <a:gd name="connsiteX4" fmla="*/ 0 w 65242"/>
                <a:gd name="connsiteY4" fmla="*/ 94808 h 127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242" h="127429">
                  <a:moveTo>
                    <a:pt x="0" y="0"/>
                  </a:moveTo>
                  <a:lnTo>
                    <a:pt x="65242" y="37668"/>
                  </a:lnTo>
                  <a:lnTo>
                    <a:pt x="65242" y="94808"/>
                  </a:lnTo>
                  <a:cubicBezTo>
                    <a:pt x="65242" y="112824"/>
                    <a:pt x="50637" y="127429"/>
                    <a:pt x="32621" y="127429"/>
                  </a:cubicBezTo>
                  <a:cubicBezTo>
                    <a:pt x="14605" y="127429"/>
                    <a:pt x="0" y="112824"/>
                    <a:pt x="0" y="94808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140C5C14-B955-4EA2-9C5E-61FE94EA7400}"/>
                </a:ext>
              </a:extLst>
            </p:cNvPr>
            <p:cNvSpPr/>
            <p:nvPr/>
          </p:nvSpPr>
          <p:spPr bwMode="auto">
            <a:xfrm>
              <a:off x="2939492" y="1388608"/>
              <a:ext cx="65242" cy="120320"/>
            </a:xfrm>
            <a:custGeom>
              <a:avLst/>
              <a:gdLst>
                <a:gd name="connsiteX0" fmla="*/ 65242 w 65242"/>
                <a:gd name="connsiteY0" fmla="*/ 0 h 120320"/>
                <a:gd name="connsiteX1" fmla="*/ 65242 w 65242"/>
                <a:gd name="connsiteY1" fmla="*/ 87699 h 120320"/>
                <a:gd name="connsiteX2" fmla="*/ 32621 w 65242"/>
                <a:gd name="connsiteY2" fmla="*/ 120320 h 120320"/>
                <a:gd name="connsiteX3" fmla="*/ 0 w 65242"/>
                <a:gd name="connsiteY3" fmla="*/ 87699 h 120320"/>
                <a:gd name="connsiteX4" fmla="*/ 0 w 65242"/>
                <a:gd name="connsiteY4" fmla="*/ 37668 h 1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242" h="120320">
                  <a:moveTo>
                    <a:pt x="65242" y="0"/>
                  </a:moveTo>
                  <a:lnTo>
                    <a:pt x="65242" y="87699"/>
                  </a:lnTo>
                  <a:cubicBezTo>
                    <a:pt x="65242" y="105715"/>
                    <a:pt x="50637" y="120320"/>
                    <a:pt x="32621" y="120320"/>
                  </a:cubicBezTo>
                  <a:cubicBezTo>
                    <a:pt x="14605" y="120320"/>
                    <a:pt x="0" y="105715"/>
                    <a:pt x="0" y="87699"/>
                  </a:cubicBezTo>
                  <a:lnTo>
                    <a:pt x="0" y="37668"/>
                  </a:ln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四角形: 角を丸くする 50">
              <a:extLst>
                <a:ext uri="{FF2B5EF4-FFF2-40B4-BE49-F238E27FC236}">
                  <a16:creationId xmlns:a16="http://schemas.microsoft.com/office/drawing/2014/main" id="{7DE1D63D-286F-40CA-92E1-2147DD657F66}"/>
                </a:ext>
              </a:extLst>
            </p:cNvPr>
            <p:cNvSpPr/>
            <p:nvPr/>
          </p:nvSpPr>
          <p:spPr bwMode="auto">
            <a:xfrm>
              <a:off x="2440968" y="184636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CAF916AB-1C06-4088-8157-C3F5B218E80A}"/>
                </a:ext>
              </a:extLst>
            </p:cNvPr>
            <p:cNvSpPr/>
            <p:nvPr/>
          </p:nvSpPr>
          <p:spPr bwMode="auto">
            <a:xfrm>
              <a:off x="2559042" y="184636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B456F764-D917-4E98-A093-27294E3F8170}"/>
                </a:ext>
              </a:extLst>
            </p:cNvPr>
            <p:cNvSpPr/>
            <p:nvPr/>
          </p:nvSpPr>
          <p:spPr bwMode="auto">
            <a:xfrm rot="18900000">
              <a:off x="2615966" y="1651450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5F660EBD-9FCF-4567-A308-D011D3AA3EEF}"/>
                </a:ext>
              </a:extLst>
            </p:cNvPr>
            <p:cNvSpPr/>
            <p:nvPr/>
          </p:nvSpPr>
          <p:spPr bwMode="auto">
            <a:xfrm rot="2700000">
              <a:off x="2857159" y="2175512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9F27679E-0512-4553-B368-2D026D694332}"/>
                </a:ext>
              </a:extLst>
            </p:cNvPr>
            <p:cNvSpPr/>
            <p:nvPr/>
          </p:nvSpPr>
          <p:spPr bwMode="auto">
            <a:xfrm rot="18900000">
              <a:off x="3790484" y="2175512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F3182F77-CB08-40E2-9FF3-BCDA9ADD4D76}"/>
                </a:ext>
              </a:extLst>
            </p:cNvPr>
            <p:cNvSpPr/>
            <p:nvPr/>
          </p:nvSpPr>
          <p:spPr bwMode="auto">
            <a:xfrm rot="2700000">
              <a:off x="2636642" y="2175512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1A4E259B-C0BF-45C2-AA22-5BA6664D9A15}"/>
              </a:ext>
            </a:extLst>
          </p:cNvPr>
          <p:cNvGrpSpPr/>
          <p:nvPr/>
        </p:nvGrpSpPr>
        <p:grpSpPr>
          <a:xfrm>
            <a:off x="4120084" y="966109"/>
            <a:ext cx="1654758" cy="1267973"/>
            <a:chOff x="4120084" y="966109"/>
            <a:chExt cx="1654758" cy="1267973"/>
          </a:xfrm>
        </p:grpSpPr>
        <p:sp>
          <p:nvSpPr>
            <p:cNvPr id="58" name="四角形: 角を丸くする 57">
              <a:extLst>
                <a:ext uri="{FF2B5EF4-FFF2-40B4-BE49-F238E27FC236}">
                  <a16:creationId xmlns:a16="http://schemas.microsoft.com/office/drawing/2014/main" id="{3E36220F-333D-45FB-BF14-4AC9986EE129}"/>
                </a:ext>
              </a:extLst>
            </p:cNvPr>
            <p:cNvSpPr/>
            <p:nvPr/>
          </p:nvSpPr>
          <p:spPr bwMode="auto">
            <a:xfrm rot="3600000">
              <a:off x="4587395" y="939661"/>
              <a:ext cx="163784" cy="269630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6599D75F-3F17-46DA-BBFD-0BC1CD7C9C07}"/>
                </a:ext>
              </a:extLst>
            </p:cNvPr>
            <p:cNvSpPr/>
            <p:nvPr/>
          </p:nvSpPr>
          <p:spPr bwMode="auto">
            <a:xfrm rot="16200000">
              <a:off x="5147618" y="1881384"/>
              <a:ext cx="262627" cy="372220"/>
            </a:xfrm>
            <a:custGeom>
              <a:avLst/>
              <a:gdLst>
                <a:gd name="connsiteX0" fmla="*/ 261479 w 262627"/>
                <a:gd name="connsiteY0" fmla="*/ 311958 h 372220"/>
                <a:gd name="connsiteX1" fmla="*/ 245843 w 262627"/>
                <a:gd name="connsiteY1" fmla="*/ 332334 h 372220"/>
                <a:gd name="connsiteX2" fmla="*/ 205005 w 262627"/>
                <a:gd name="connsiteY2" fmla="*/ 355912 h 372220"/>
                <a:gd name="connsiteX3" fmla="*/ 159165 w 262627"/>
                <a:gd name="connsiteY3" fmla="*/ 343630 h 372220"/>
                <a:gd name="connsiteX4" fmla="*/ 114270 w 262627"/>
                <a:gd name="connsiteY4" fmla="*/ 265869 h 372220"/>
                <a:gd name="connsiteX5" fmla="*/ 114270 w 262627"/>
                <a:gd name="connsiteY5" fmla="*/ 338663 h 372220"/>
                <a:gd name="connsiteX6" fmla="*/ 80713 w 262627"/>
                <a:gd name="connsiteY6" fmla="*/ 372220 h 372220"/>
                <a:gd name="connsiteX7" fmla="*/ 33557 w 262627"/>
                <a:gd name="connsiteY7" fmla="*/ 372220 h 372220"/>
                <a:gd name="connsiteX8" fmla="*/ 0 w 262627"/>
                <a:gd name="connsiteY8" fmla="*/ 338663 h 372220"/>
                <a:gd name="connsiteX9" fmla="*/ 0 w 262627"/>
                <a:gd name="connsiteY9" fmla="*/ 59310 h 372220"/>
                <a:gd name="connsiteX10" fmla="*/ 1157 w 262627"/>
                <a:gd name="connsiteY10" fmla="*/ 56517 h 372220"/>
                <a:gd name="connsiteX11" fmla="*/ 96 w 262627"/>
                <a:gd name="connsiteY11" fmla="*/ 48455 h 372220"/>
                <a:gd name="connsiteX12" fmla="*/ 9659 w 262627"/>
                <a:gd name="connsiteY12" fmla="*/ 35992 h 372220"/>
                <a:gd name="connsiteX13" fmla="*/ 9829 w 262627"/>
                <a:gd name="connsiteY13" fmla="*/ 35582 h 372220"/>
                <a:gd name="connsiteX14" fmla="*/ 10041 w 262627"/>
                <a:gd name="connsiteY14" fmla="*/ 35494 h 372220"/>
                <a:gd name="connsiteX15" fmla="*/ 15731 w 262627"/>
                <a:gd name="connsiteY15" fmla="*/ 28079 h 372220"/>
                <a:gd name="connsiteX16" fmla="*/ 56569 w 262627"/>
                <a:gd name="connsiteY16" fmla="*/ 4501 h 372220"/>
                <a:gd name="connsiteX17" fmla="*/ 102409 w 262627"/>
                <a:gd name="connsiteY17" fmla="*/ 16783 h 372220"/>
                <a:gd name="connsiteX18" fmla="*/ 258126 w 262627"/>
                <a:gd name="connsiteY18" fmla="*/ 286495 h 372220"/>
                <a:gd name="connsiteX19" fmla="*/ 261479 w 262627"/>
                <a:gd name="connsiteY19" fmla="*/ 311958 h 37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2627" h="372220">
                  <a:moveTo>
                    <a:pt x="261479" y="311958"/>
                  </a:moveTo>
                  <a:cubicBezTo>
                    <a:pt x="259256" y="320254"/>
                    <a:pt x="253868" y="327701"/>
                    <a:pt x="245843" y="332334"/>
                  </a:cubicBezTo>
                  <a:lnTo>
                    <a:pt x="205005" y="355912"/>
                  </a:lnTo>
                  <a:cubicBezTo>
                    <a:pt x="188955" y="365179"/>
                    <a:pt x="168432" y="359680"/>
                    <a:pt x="159165" y="343630"/>
                  </a:cubicBezTo>
                  <a:lnTo>
                    <a:pt x="114270" y="265869"/>
                  </a:lnTo>
                  <a:lnTo>
                    <a:pt x="114270" y="338663"/>
                  </a:lnTo>
                  <a:cubicBezTo>
                    <a:pt x="114270" y="357196"/>
                    <a:pt x="99246" y="372220"/>
                    <a:pt x="80713" y="372220"/>
                  </a:cubicBezTo>
                  <a:lnTo>
                    <a:pt x="33557" y="372220"/>
                  </a:lnTo>
                  <a:cubicBezTo>
                    <a:pt x="15024" y="372220"/>
                    <a:pt x="0" y="357196"/>
                    <a:pt x="0" y="338663"/>
                  </a:cubicBezTo>
                  <a:lnTo>
                    <a:pt x="0" y="59310"/>
                  </a:lnTo>
                  <a:lnTo>
                    <a:pt x="1157" y="56517"/>
                  </a:lnTo>
                  <a:lnTo>
                    <a:pt x="96" y="48455"/>
                  </a:lnTo>
                  <a:lnTo>
                    <a:pt x="9659" y="35992"/>
                  </a:lnTo>
                  <a:lnTo>
                    <a:pt x="9829" y="35582"/>
                  </a:lnTo>
                  <a:lnTo>
                    <a:pt x="10041" y="35494"/>
                  </a:lnTo>
                  <a:lnTo>
                    <a:pt x="15731" y="28079"/>
                  </a:lnTo>
                  <a:lnTo>
                    <a:pt x="56569" y="4501"/>
                  </a:lnTo>
                  <a:cubicBezTo>
                    <a:pt x="72619" y="-4766"/>
                    <a:pt x="93142" y="733"/>
                    <a:pt x="102409" y="16783"/>
                  </a:cubicBezTo>
                  <a:lnTo>
                    <a:pt x="258126" y="286495"/>
                  </a:lnTo>
                  <a:cubicBezTo>
                    <a:pt x="262759" y="294520"/>
                    <a:pt x="263701" y="303663"/>
                    <a:pt x="261479" y="311958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18544008-96FB-4613-B6B1-1D2B7AF54632}"/>
                </a:ext>
              </a:extLst>
            </p:cNvPr>
            <p:cNvSpPr/>
            <p:nvPr/>
          </p:nvSpPr>
          <p:spPr bwMode="auto">
            <a:xfrm rot="3600000">
              <a:off x="5553880" y="1396315"/>
              <a:ext cx="355309" cy="86615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B595ABA7-6AAD-441B-8199-1B95A3D46AC1}"/>
                </a:ext>
              </a:extLst>
            </p:cNvPr>
            <p:cNvSpPr/>
            <p:nvPr/>
          </p:nvSpPr>
          <p:spPr bwMode="auto">
            <a:xfrm rot="18900000">
              <a:off x="4120084" y="1633987"/>
              <a:ext cx="208481" cy="416961"/>
            </a:xfrm>
            <a:prstGeom prst="moon">
              <a:avLst/>
            </a:pr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AC404869-022B-4F5E-B88E-FD2ADD766A67}"/>
                </a:ext>
              </a:extLst>
            </p:cNvPr>
            <p:cNvSpPr/>
            <p:nvPr/>
          </p:nvSpPr>
          <p:spPr bwMode="auto">
            <a:xfrm rot="16200000">
              <a:off x="4483249" y="1881383"/>
              <a:ext cx="262627" cy="372220"/>
            </a:xfrm>
            <a:custGeom>
              <a:avLst/>
              <a:gdLst>
                <a:gd name="connsiteX0" fmla="*/ 261479 w 262627"/>
                <a:gd name="connsiteY0" fmla="*/ 311958 h 372220"/>
                <a:gd name="connsiteX1" fmla="*/ 245843 w 262627"/>
                <a:gd name="connsiteY1" fmla="*/ 332334 h 372220"/>
                <a:gd name="connsiteX2" fmla="*/ 205005 w 262627"/>
                <a:gd name="connsiteY2" fmla="*/ 355912 h 372220"/>
                <a:gd name="connsiteX3" fmla="*/ 159165 w 262627"/>
                <a:gd name="connsiteY3" fmla="*/ 343630 h 372220"/>
                <a:gd name="connsiteX4" fmla="*/ 114270 w 262627"/>
                <a:gd name="connsiteY4" fmla="*/ 265869 h 372220"/>
                <a:gd name="connsiteX5" fmla="*/ 114270 w 262627"/>
                <a:gd name="connsiteY5" fmla="*/ 338663 h 372220"/>
                <a:gd name="connsiteX6" fmla="*/ 80713 w 262627"/>
                <a:gd name="connsiteY6" fmla="*/ 372220 h 372220"/>
                <a:gd name="connsiteX7" fmla="*/ 33557 w 262627"/>
                <a:gd name="connsiteY7" fmla="*/ 372220 h 372220"/>
                <a:gd name="connsiteX8" fmla="*/ 0 w 262627"/>
                <a:gd name="connsiteY8" fmla="*/ 338663 h 372220"/>
                <a:gd name="connsiteX9" fmla="*/ 0 w 262627"/>
                <a:gd name="connsiteY9" fmla="*/ 59310 h 372220"/>
                <a:gd name="connsiteX10" fmla="*/ 1157 w 262627"/>
                <a:gd name="connsiteY10" fmla="*/ 56517 h 372220"/>
                <a:gd name="connsiteX11" fmla="*/ 96 w 262627"/>
                <a:gd name="connsiteY11" fmla="*/ 48455 h 372220"/>
                <a:gd name="connsiteX12" fmla="*/ 9659 w 262627"/>
                <a:gd name="connsiteY12" fmla="*/ 35992 h 372220"/>
                <a:gd name="connsiteX13" fmla="*/ 9829 w 262627"/>
                <a:gd name="connsiteY13" fmla="*/ 35582 h 372220"/>
                <a:gd name="connsiteX14" fmla="*/ 10041 w 262627"/>
                <a:gd name="connsiteY14" fmla="*/ 35494 h 372220"/>
                <a:gd name="connsiteX15" fmla="*/ 15731 w 262627"/>
                <a:gd name="connsiteY15" fmla="*/ 28079 h 372220"/>
                <a:gd name="connsiteX16" fmla="*/ 56569 w 262627"/>
                <a:gd name="connsiteY16" fmla="*/ 4501 h 372220"/>
                <a:gd name="connsiteX17" fmla="*/ 102409 w 262627"/>
                <a:gd name="connsiteY17" fmla="*/ 16783 h 372220"/>
                <a:gd name="connsiteX18" fmla="*/ 258126 w 262627"/>
                <a:gd name="connsiteY18" fmla="*/ 286495 h 372220"/>
                <a:gd name="connsiteX19" fmla="*/ 261479 w 262627"/>
                <a:gd name="connsiteY19" fmla="*/ 311958 h 37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2627" h="372220">
                  <a:moveTo>
                    <a:pt x="261479" y="311958"/>
                  </a:moveTo>
                  <a:cubicBezTo>
                    <a:pt x="259256" y="320254"/>
                    <a:pt x="253868" y="327701"/>
                    <a:pt x="245843" y="332334"/>
                  </a:cubicBezTo>
                  <a:lnTo>
                    <a:pt x="205005" y="355912"/>
                  </a:lnTo>
                  <a:cubicBezTo>
                    <a:pt x="188955" y="365179"/>
                    <a:pt x="168432" y="359680"/>
                    <a:pt x="159165" y="343630"/>
                  </a:cubicBezTo>
                  <a:lnTo>
                    <a:pt x="114270" y="265869"/>
                  </a:lnTo>
                  <a:lnTo>
                    <a:pt x="114270" y="338663"/>
                  </a:lnTo>
                  <a:cubicBezTo>
                    <a:pt x="114270" y="357196"/>
                    <a:pt x="99246" y="372220"/>
                    <a:pt x="80713" y="372220"/>
                  </a:cubicBezTo>
                  <a:lnTo>
                    <a:pt x="33557" y="372220"/>
                  </a:lnTo>
                  <a:cubicBezTo>
                    <a:pt x="15024" y="372220"/>
                    <a:pt x="0" y="357196"/>
                    <a:pt x="0" y="338663"/>
                  </a:cubicBezTo>
                  <a:lnTo>
                    <a:pt x="0" y="59310"/>
                  </a:lnTo>
                  <a:lnTo>
                    <a:pt x="1157" y="56517"/>
                  </a:lnTo>
                  <a:lnTo>
                    <a:pt x="96" y="48455"/>
                  </a:lnTo>
                  <a:lnTo>
                    <a:pt x="9659" y="35992"/>
                  </a:lnTo>
                  <a:lnTo>
                    <a:pt x="9829" y="35582"/>
                  </a:lnTo>
                  <a:lnTo>
                    <a:pt x="10041" y="35494"/>
                  </a:lnTo>
                  <a:lnTo>
                    <a:pt x="15731" y="28079"/>
                  </a:lnTo>
                  <a:lnTo>
                    <a:pt x="56569" y="4501"/>
                  </a:lnTo>
                  <a:cubicBezTo>
                    <a:pt x="72619" y="-4766"/>
                    <a:pt x="93142" y="733"/>
                    <a:pt x="102409" y="16783"/>
                  </a:cubicBezTo>
                  <a:lnTo>
                    <a:pt x="258126" y="286495"/>
                  </a:lnTo>
                  <a:cubicBezTo>
                    <a:pt x="262759" y="294520"/>
                    <a:pt x="263701" y="303663"/>
                    <a:pt x="261479" y="311958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C46FC952-45D4-4CC5-99F3-7E1725D8ECD0}"/>
                </a:ext>
              </a:extLst>
            </p:cNvPr>
            <p:cNvSpPr/>
            <p:nvPr/>
          </p:nvSpPr>
          <p:spPr bwMode="auto">
            <a:xfrm rot="16200000">
              <a:off x="4330099" y="835010"/>
              <a:ext cx="1267973" cy="1530172"/>
            </a:xfrm>
            <a:custGeom>
              <a:avLst/>
              <a:gdLst>
                <a:gd name="connsiteX0" fmla="*/ 1267353 w 1267973"/>
                <a:gd name="connsiteY0" fmla="*/ 755791 h 1530172"/>
                <a:gd name="connsiteX1" fmla="*/ 1227014 w 1267973"/>
                <a:gd name="connsiteY1" fmla="*/ 836834 h 1530172"/>
                <a:gd name="connsiteX2" fmla="*/ 1197808 w 1267973"/>
                <a:gd name="connsiteY2" fmla="*/ 846655 h 1530172"/>
                <a:gd name="connsiteX3" fmla="*/ 1197808 w 1267973"/>
                <a:gd name="connsiteY3" fmla="*/ 1357649 h 1530172"/>
                <a:gd name="connsiteX4" fmla="*/ 1025284 w 1267973"/>
                <a:gd name="connsiteY4" fmla="*/ 1530172 h 1530172"/>
                <a:gd name="connsiteX5" fmla="*/ 335215 w 1267973"/>
                <a:gd name="connsiteY5" fmla="*/ 1530172 h 1530172"/>
                <a:gd name="connsiteX6" fmla="*/ 176250 w 1267973"/>
                <a:gd name="connsiteY6" fmla="*/ 1424803 h 1530172"/>
                <a:gd name="connsiteX7" fmla="*/ 172139 w 1267973"/>
                <a:gd name="connsiteY7" fmla="*/ 1404441 h 1530172"/>
                <a:gd name="connsiteX8" fmla="*/ 159165 w 1267973"/>
                <a:gd name="connsiteY8" fmla="*/ 1394486 h 1530172"/>
                <a:gd name="connsiteX9" fmla="*/ 114270 w 1267973"/>
                <a:gd name="connsiteY9" fmla="*/ 1316725 h 1530172"/>
                <a:gd name="connsiteX10" fmla="*/ 114270 w 1267973"/>
                <a:gd name="connsiteY10" fmla="*/ 1389519 h 1530172"/>
                <a:gd name="connsiteX11" fmla="*/ 80713 w 1267973"/>
                <a:gd name="connsiteY11" fmla="*/ 1423076 h 1530172"/>
                <a:gd name="connsiteX12" fmla="*/ 33557 w 1267973"/>
                <a:gd name="connsiteY12" fmla="*/ 1423076 h 1530172"/>
                <a:gd name="connsiteX13" fmla="*/ 0 w 1267973"/>
                <a:gd name="connsiteY13" fmla="*/ 1389519 h 1530172"/>
                <a:gd name="connsiteX14" fmla="*/ 0 w 1267973"/>
                <a:gd name="connsiteY14" fmla="*/ 1110166 h 1530172"/>
                <a:gd name="connsiteX15" fmla="*/ 1157 w 1267973"/>
                <a:gd name="connsiteY15" fmla="*/ 1107373 h 1530172"/>
                <a:gd name="connsiteX16" fmla="*/ 96 w 1267973"/>
                <a:gd name="connsiteY16" fmla="*/ 1099311 h 1530172"/>
                <a:gd name="connsiteX17" fmla="*/ 9659 w 1267973"/>
                <a:gd name="connsiteY17" fmla="*/ 1086848 h 1530172"/>
                <a:gd name="connsiteX18" fmla="*/ 9829 w 1267973"/>
                <a:gd name="connsiteY18" fmla="*/ 1086438 h 1530172"/>
                <a:gd name="connsiteX19" fmla="*/ 10041 w 1267973"/>
                <a:gd name="connsiteY19" fmla="*/ 1086350 h 1530172"/>
                <a:gd name="connsiteX20" fmla="*/ 15731 w 1267973"/>
                <a:gd name="connsiteY20" fmla="*/ 1078935 h 1530172"/>
                <a:gd name="connsiteX21" fmla="*/ 56569 w 1267973"/>
                <a:gd name="connsiteY21" fmla="*/ 1055357 h 1530172"/>
                <a:gd name="connsiteX22" fmla="*/ 102409 w 1267973"/>
                <a:gd name="connsiteY22" fmla="*/ 1067640 h 1530172"/>
                <a:gd name="connsiteX23" fmla="*/ 162693 w 1267973"/>
                <a:gd name="connsiteY23" fmla="*/ 1172055 h 1530172"/>
                <a:gd name="connsiteX24" fmla="*/ 162693 w 1267973"/>
                <a:gd name="connsiteY24" fmla="*/ 732822 h 1530172"/>
                <a:gd name="connsiteX25" fmla="*/ 159166 w 1267973"/>
                <a:gd name="connsiteY25" fmla="*/ 730117 h 1530172"/>
                <a:gd name="connsiteX26" fmla="*/ 114271 w 1267973"/>
                <a:gd name="connsiteY26" fmla="*/ 652356 h 1530172"/>
                <a:gd name="connsiteX27" fmla="*/ 114271 w 1267973"/>
                <a:gd name="connsiteY27" fmla="*/ 725150 h 1530172"/>
                <a:gd name="connsiteX28" fmla="*/ 80714 w 1267973"/>
                <a:gd name="connsiteY28" fmla="*/ 758707 h 1530172"/>
                <a:gd name="connsiteX29" fmla="*/ 33558 w 1267973"/>
                <a:gd name="connsiteY29" fmla="*/ 758707 h 1530172"/>
                <a:gd name="connsiteX30" fmla="*/ 1 w 1267973"/>
                <a:gd name="connsiteY30" fmla="*/ 725150 h 1530172"/>
                <a:gd name="connsiteX31" fmla="*/ 1 w 1267973"/>
                <a:gd name="connsiteY31" fmla="*/ 445797 h 1530172"/>
                <a:gd name="connsiteX32" fmla="*/ 1158 w 1267973"/>
                <a:gd name="connsiteY32" fmla="*/ 443004 h 1530172"/>
                <a:gd name="connsiteX33" fmla="*/ 97 w 1267973"/>
                <a:gd name="connsiteY33" fmla="*/ 434942 h 1530172"/>
                <a:gd name="connsiteX34" fmla="*/ 9660 w 1267973"/>
                <a:gd name="connsiteY34" fmla="*/ 422479 h 1530172"/>
                <a:gd name="connsiteX35" fmla="*/ 9830 w 1267973"/>
                <a:gd name="connsiteY35" fmla="*/ 422069 h 1530172"/>
                <a:gd name="connsiteX36" fmla="*/ 10042 w 1267973"/>
                <a:gd name="connsiteY36" fmla="*/ 421981 h 1530172"/>
                <a:gd name="connsiteX37" fmla="*/ 15732 w 1267973"/>
                <a:gd name="connsiteY37" fmla="*/ 414566 h 1530172"/>
                <a:gd name="connsiteX38" fmla="*/ 56570 w 1267973"/>
                <a:gd name="connsiteY38" fmla="*/ 390988 h 1530172"/>
                <a:gd name="connsiteX39" fmla="*/ 102410 w 1267973"/>
                <a:gd name="connsiteY39" fmla="*/ 403270 h 1530172"/>
                <a:gd name="connsiteX40" fmla="*/ 162693 w 1267973"/>
                <a:gd name="connsiteY40" fmla="*/ 507684 h 1530172"/>
                <a:gd name="connsiteX41" fmla="*/ 162693 w 1267973"/>
                <a:gd name="connsiteY41" fmla="*/ 442555 h 1530172"/>
                <a:gd name="connsiteX42" fmla="*/ 162693 w 1267973"/>
                <a:gd name="connsiteY42" fmla="*/ 145378 h 1530172"/>
                <a:gd name="connsiteX43" fmla="*/ 308071 w 1267973"/>
                <a:gd name="connsiteY43" fmla="*/ 0 h 1530172"/>
                <a:gd name="connsiteX44" fmla="*/ 512370 w 1267973"/>
                <a:gd name="connsiteY44" fmla="*/ 0 h 1530172"/>
                <a:gd name="connsiteX45" fmla="*/ 657748 w 1267973"/>
                <a:gd name="connsiteY45" fmla="*/ 145378 h 1530172"/>
                <a:gd name="connsiteX46" fmla="*/ 657748 w 1267973"/>
                <a:gd name="connsiteY46" fmla="*/ 270031 h 1530172"/>
                <a:gd name="connsiteX47" fmla="*/ 1025285 w 1267973"/>
                <a:gd name="connsiteY47" fmla="*/ 270031 h 1530172"/>
                <a:gd name="connsiteX48" fmla="*/ 1197808 w 1267973"/>
                <a:gd name="connsiteY48" fmla="*/ 442555 h 1530172"/>
                <a:gd name="connsiteX49" fmla="*/ 1197808 w 1267973"/>
                <a:gd name="connsiteY49" fmla="*/ 626209 h 1530172"/>
                <a:gd name="connsiteX50" fmla="*/ 1204065 w 1267973"/>
                <a:gd name="connsiteY50" fmla="*/ 633303 h 1530172"/>
                <a:gd name="connsiteX51" fmla="*/ 1256988 w 1267973"/>
                <a:gd name="connsiteY51" fmla="*/ 724968 h 1530172"/>
                <a:gd name="connsiteX52" fmla="*/ 1267353 w 1267973"/>
                <a:gd name="connsiteY52" fmla="*/ 755791 h 153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67973" h="1530172">
                  <a:moveTo>
                    <a:pt x="1267353" y="755791"/>
                  </a:moveTo>
                  <a:cubicBezTo>
                    <a:pt x="1271283" y="787462"/>
                    <a:pt x="1256390" y="819874"/>
                    <a:pt x="1227014" y="836834"/>
                  </a:cubicBezTo>
                  <a:lnTo>
                    <a:pt x="1197808" y="846655"/>
                  </a:lnTo>
                  <a:lnTo>
                    <a:pt x="1197808" y="1357649"/>
                  </a:lnTo>
                  <a:cubicBezTo>
                    <a:pt x="1197808" y="1452931"/>
                    <a:pt x="1120567" y="1530172"/>
                    <a:pt x="1025284" y="1530172"/>
                  </a:cubicBezTo>
                  <a:lnTo>
                    <a:pt x="335215" y="1530172"/>
                  </a:lnTo>
                  <a:cubicBezTo>
                    <a:pt x="263754" y="1530172"/>
                    <a:pt x="202441" y="1486724"/>
                    <a:pt x="176250" y="1424803"/>
                  </a:cubicBezTo>
                  <a:lnTo>
                    <a:pt x="172139" y="1404441"/>
                  </a:lnTo>
                  <a:lnTo>
                    <a:pt x="159165" y="1394486"/>
                  </a:lnTo>
                  <a:lnTo>
                    <a:pt x="114270" y="1316725"/>
                  </a:lnTo>
                  <a:lnTo>
                    <a:pt x="114270" y="1389519"/>
                  </a:lnTo>
                  <a:cubicBezTo>
                    <a:pt x="114270" y="1408052"/>
                    <a:pt x="99246" y="1423076"/>
                    <a:pt x="80713" y="1423076"/>
                  </a:cubicBezTo>
                  <a:lnTo>
                    <a:pt x="33557" y="1423076"/>
                  </a:lnTo>
                  <a:cubicBezTo>
                    <a:pt x="15024" y="1423076"/>
                    <a:pt x="0" y="1408052"/>
                    <a:pt x="0" y="1389519"/>
                  </a:cubicBezTo>
                  <a:lnTo>
                    <a:pt x="0" y="1110166"/>
                  </a:lnTo>
                  <a:lnTo>
                    <a:pt x="1157" y="1107373"/>
                  </a:lnTo>
                  <a:lnTo>
                    <a:pt x="96" y="1099311"/>
                  </a:lnTo>
                  <a:lnTo>
                    <a:pt x="9659" y="1086848"/>
                  </a:lnTo>
                  <a:lnTo>
                    <a:pt x="9829" y="1086438"/>
                  </a:lnTo>
                  <a:lnTo>
                    <a:pt x="10041" y="1086350"/>
                  </a:lnTo>
                  <a:lnTo>
                    <a:pt x="15731" y="1078935"/>
                  </a:lnTo>
                  <a:lnTo>
                    <a:pt x="56569" y="1055357"/>
                  </a:lnTo>
                  <a:cubicBezTo>
                    <a:pt x="72619" y="1046091"/>
                    <a:pt x="93142" y="1051590"/>
                    <a:pt x="102409" y="1067640"/>
                  </a:cubicBezTo>
                  <a:lnTo>
                    <a:pt x="162693" y="1172055"/>
                  </a:lnTo>
                  <a:lnTo>
                    <a:pt x="162693" y="732822"/>
                  </a:lnTo>
                  <a:lnTo>
                    <a:pt x="159166" y="730117"/>
                  </a:lnTo>
                  <a:lnTo>
                    <a:pt x="114271" y="652356"/>
                  </a:lnTo>
                  <a:lnTo>
                    <a:pt x="114271" y="725150"/>
                  </a:lnTo>
                  <a:cubicBezTo>
                    <a:pt x="114271" y="743683"/>
                    <a:pt x="99247" y="758707"/>
                    <a:pt x="80714" y="758707"/>
                  </a:cubicBezTo>
                  <a:lnTo>
                    <a:pt x="33558" y="758707"/>
                  </a:lnTo>
                  <a:cubicBezTo>
                    <a:pt x="15025" y="758707"/>
                    <a:pt x="1" y="743683"/>
                    <a:pt x="1" y="725150"/>
                  </a:cubicBezTo>
                  <a:lnTo>
                    <a:pt x="1" y="445797"/>
                  </a:lnTo>
                  <a:lnTo>
                    <a:pt x="1158" y="443004"/>
                  </a:lnTo>
                  <a:lnTo>
                    <a:pt x="97" y="434942"/>
                  </a:lnTo>
                  <a:lnTo>
                    <a:pt x="9660" y="422479"/>
                  </a:lnTo>
                  <a:lnTo>
                    <a:pt x="9830" y="422069"/>
                  </a:lnTo>
                  <a:lnTo>
                    <a:pt x="10042" y="421981"/>
                  </a:lnTo>
                  <a:lnTo>
                    <a:pt x="15732" y="414566"/>
                  </a:lnTo>
                  <a:lnTo>
                    <a:pt x="56570" y="390988"/>
                  </a:lnTo>
                  <a:cubicBezTo>
                    <a:pt x="72620" y="381721"/>
                    <a:pt x="93143" y="387220"/>
                    <a:pt x="102410" y="403270"/>
                  </a:cubicBezTo>
                  <a:lnTo>
                    <a:pt x="162693" y="507684"/>
                  </a:lnTo>
                  <a:lnTo>
                    <a:pt x="162693" y="442555"/>
                  </a:lnTo>
                  <a:lnTo>
                    <a:pt x="162693" y="145378"/>
                  </a:lnTo>
                  <a:cubicBezTo>
                    <a:pt x="162693" y="65088"/>
                    <a:pt x="227781" y="0"/>
                    <a:pt x="308071" y="0"/>
                  </a:cubicBezTo>
                  <a:lnTo>
                    <a:pt x="512370" y="0"/>
                  </a:lnTo>
                  <a:cubicBezTo>
                    <a:pt x="592660" y="0"/>
                    <a:pt x="657748" y="65088"/>
                    <a:pt x="657748" y="145378"/>
                  </a:cubicBezTo>
                  <a:lnTo>
                    <a:pt x="657748" y="270031"/>
                  </a:lnTo>
                  <a:lnTo>
                    <a:pt x="1025285" y="270031"/>
                  </a:lnTo>
                  <a:cubicBezTo>
                    <a:pt x="1120567" y="270031"/>
                    <a:pt x="1197808" y="347272"/>
                    <a:pt x="1197808" y="442555"/>
                  </a:cubicBezTo>
                  <a:lnTo>
                    <a:pt x="1197808" y="626209"/>
                  </a:lnTo>
                  <a:lnTo>
                    <a:pt x="1204065" y="633303"/>
                  </a:lnTo>
                  <a:lnTo>
                    <a:pt x="1256988" y="724968"/>
                  </a:lnTo>
                  <a:cubicBezTo>
                    <a:pt x="1262642" y="734760"/>
                    <a:pt x="1266043" y="745234"/>
                    <a:pt x="1267353" y="755791"/>
                  </a:cubicBezTo>
                  <a:close/>
                </a:path>
              </a:pathLst>
            </a:custGeom>
            <a:pattFill prst="lgConfetti">
              <a:fgClr>
                <a:srgbClr val="CC66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12FA0170-5957-4805-9298-78B10D092A03}"/>
                </a:ext>
              </a:extLst>
            </p:cNvPr>
            <p:cNvSpPr/>
            <p:nvPr/>
          </p:nvSpPr>
          <p:spPr bwMode="auto">
            <a:xfrm rot="16200000">
              <a:off x="4882893" y="2140280"/>
              <a:ext cx="114270" cy="73332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C68D91A4-1596-4881-A870-A8D8AB757A3B}"/>
                </a:ext>
              </a:extLst>
            </p:cNvPr>
            <p:cNvSpPr/>
            <p:nvPr/>
          </p:nvSpPr>
          <p:spPr bwMode="auto">
            <a:xfrm rot="16200000">
              <a:off x="5547262" y="2140281"/>
              <a:ext cx="114270" cy="73332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569180CC-3954-429A-ABFF-AFF480401F4E}"/>
                </a:ext>
              </a:extLst>
            </p:cNvPr>
            <p:cNvSpPr/>
            <p:nvPr/>
          </p:nvSpPr>
          <p:spPr bwMode="auto">
            <a:xfrm>
              <a:off x="4604045" y="1467130"/>
              <a:ext cx="65242" cy="41798"/>
            </a:xfrm>
            <a:custGeom>
              <a:avLst/>
              <a:gdLst>
                <a:gd name="connsiteX0" fmla="*/ 65242 w 65242"/>
                <a:gd name="connsiteY0" fmla="*/ 0 h 41798"/>
                <a:gd name="connsiteX1" fmla="*/ 65242 w 65242"/>
                <a:gd name="connsiteY1" fmla="*/ 9177 h 41798"/>
                <a:gd name="connsiteX2" fmla="*/ 32621 w 65242"/>
                <a:gd name="connsiteY2" fmla="*/ 41798 h 41798"/>
                <a:gd name="connsiteX3" fmla="*/ 0 w 65242"/>
                <a:gd name="connsiteY3" fmla="*/ 9177 h 41798"/>
                <a:gd name="connsiteX4" fmla="*/ 0 w 65242"/>
                <a:gd name="connsiteY4" fmla="*/ 0 h 41798"/>
                <a:gd name="connsiteX5" fmla="*/ 32621 w 65242"/>
                <a:gd name="connsiteY5" fmla="*/ 13512 h 41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2" h="41798">
                  <a:moveTo>
                    <a:pt x="65242" y="0"/>
                  </a:moveTo>
                  <a:lnTo>
                    <a:pt x="65242" y="9177"/>
                  </a:lnTo>
                  <a:cubicBezTo>
                    <a:pt x="65242" y="27193"/>
                    <a:pt x="50637" y="41798"/>
                    <a:pt x="32621" y="41798"/>
                  </a:cubicBezTo>
                  <a:cubicBezTo>
                    <a:pt x="14605" y="41798"/>
                    <a:pt x="0" y="27193"/>
                    <a:pt x="0" y="9177"/>
                  </a:cubicBezTo>
                  <a:lnTo>
                    <a:pt x="0" y="0"/>
                  </a:lnTo>
                  <a:lnTo>
                    <a:pt x="32621" y="13512"/>
                  </a:ln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36A84CB2-D0C8-4390-A40E-AF6D30534B5C}"/>
                </a:ext>
              </a:extLst>
            </p:cNvPr>
            <p:cNvSpPr/>
            <p:nvPr/>
          </p:nvSpPr>
          <p:spPr bwMode="auto">
            <a:xfrm>
              <a:off x="4780065" y="1467130"/>
              <a:ext cx="65242" cy="41798"/>
            </a:xfrm>
            <a:custGeom>
              <a:avLst/>
              <a:gdLst>
                <a:gd name="connsiteX0" fmla="*/ 65242 w 65242"/>
                <a:gd name="connsiteY0" fmla="*/ 0 h 41798"/>
                <a:gd name="connsiteX1" fmla="*/ 65242 w 65242"/>
                <a:gd name="connsiteY1" fmla="*/ 9177 h 41798"/>
                <a:gd name="connsiteX2" fmla="*/ 32621 w 65242"/>
                <a:gd name="connsiteY2" fmla="*/ 41798 h 41798"/>
                <a:gd name="connsiteX3" fmla="*/ 0 w 65242"/>
                <a:gd name="connsiteY3" fmla="*/ 9177 h 41798"/>
                <a:gd name="connsiteX4" fmla="*/ 0 w 65242"/>
                <a:gd name="connsiteY4" fmla="*/ 0 h 41798"/>
                <a:gd name="connsiteX5" fmla="*/ 32621 w 65242"/>
                <a:gd name="connsiteY5" fmla="*/ 13512 h 41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2" h="41798">
                  <a:moveTo>
                    <a:pt x="65242" y="0"/>
                  </a:moveTo>
                  <a:lnTo>
                    <a:pt x="65242" y="9177"/>
                  </a:lnTo>
                  <a:cubicBezTo>
                    <a:pt x="65242" y="27193"/>
                    <a:pt x="50637" y="41798"/>
                    <a:pt x="32621" y="41798"/>
                  </a:cubicBezTo>
                  <a:cubicBezTo>
                    <a:pt x="14605" y="41798"/>
                    <a:pt x="0" y="27193"/>
                    <a:pt x="0" y="9177"/>
                  </a:cubicBezTo>
                  <a:lnTo>
                    <a:pt x="0" y="0"/>
                  </a:lnTo>
                  <a:lnTo>
                    <a:pt x="32621" y="13512"/>
                  </a:ln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四角形: 角を丸くする 67">
              <a:extLst>
                <a:ext uri="{FF2B5EF4-FFF2-40B4-BE49-F238E27FC236}">
                  <a16:creationId xmlns:a16="http://schemas.microsoft.com/office/drawing/2014/main" id="{153FDE71-BBDD-47C5-B56D-2A1CA2520063}"/>
                </a:ext>
              </a:extLst>
            </p:cNvPr>
            <p:cNvSpPr/>
            <p:nvPr/>
          </p:nvSpPr>
          <p:spPr bwMode="auto">
            <a:xfrm>
              <a:off x="4281541" y="184636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四角形: 角を丸くする 68">
              <a:extLst>
                <a:ext uri="{FF2B5EF4-FFF2-40B4-BE49-F238E27FC236}">
                  <a16:creationId xmlns:a16="http://schemas.microsoft.com/office/drawing/2014/main" id="{D182E2A8-7980-4206-9BA8-8C3C7BE4B4BD}"/>
                </a:ext>
              </a:extLst>
            </p:cNvPr>
            <p:cNvSpPr/>
            <p:nvPr/>
          </p:nvSpPr>
          <p:spPr bwMode="auto">
            <a:xfrm>
              <a:off x="4399615" y="184636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CD0A22C6-B81A-46E3-A3C1-0AC0D11E298C}"/>
                </a:ext>
              </a:extLst>
            </p:cNvPr>
            <p:cNvSpPr/>
            <p:nvPr/>
          </p:nvSpPr>
          <p:spPr bwMode="auto">
            <a:xfrm rot="18900000">
              <a:off x="4456539" y="1651450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3858795E-9340-4451-B7D2-E8116C393C45}"/>
              </a:ext>
            </a:extLst>
          </p:cNvPr>
          <p:cNvGrpSpPr/>
          <p:nvPr/>
        </p:nvGrpSpPr>
        <p:grpSpPr>
          <a:xfrm>
            <a:off x="373584" y="2850909"/>
            <a:ext cx="1654758" cy="1439961"/>
            <a:chOff x="373584" y="2850909"/>
            <a:chExt cx="1654758" cy="1439961"/>
          </a:xfrm>
        </p:grpSpPr>
        <p:sp>
          <p:nvSpPr>
            <p:cNvPr id="72" name="四角形: 角を丸くする 71">
              <a:extLst>
                <a:ext uri="{FF2B5EF4-FFF2-40B4-BE49-F238E27FC236}">
                  <a16:creationId xmlns:a16="http://schemas.microsoft.com/office/drawing/2014/main" id="{FC1A4CF1-8CB7-4BB6-B98C-C1939F7BAE98}"/>
                </a:ext>
              </a:extLst>
            </p:cNvPr>
            <p:cNvSpPr/>
            <p:nvPr/>
          </p:nvSpPr>
          <p:spPr bwMode="auto">
            <a:xfrm>
              <a:off x="1516465" y="3768685"/>
              <a:ext cx="114270" cy="495055"/>
            </a:xfrm>
            <a:prstGeom prst="roundRect">
              <a:avLst>
                <a:gd name="adj" fmla="val 29366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DAF42E00-5C74-49A9-9A6D-99A65B9C6CC7}"/>
                </a:ext>
              </a:extLst>
            </p:cNvPr>
            <p:cNvSpPr/>
            <p:nvPr/>
          </p:nvSpPr>
          <p:spPr bwMode="auto">
            <a:xfrm>
              <a:off x="1516465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四角形: 角を丸くする 73">
              <a:extLst>
                <a:ext uri="{FF2B5EF4-FFF2-40B4-BE49-F238E27FC236}">
                  <a16:creationId xmlns:a16="http://schemas.microsoft.com/office/drawing/2014/main" id="{201408DD-00F9-4705-9B39-97DA3024330D}"/>
                </a:ext>
              </a:extLst>
            </p:cNvPr>
            <p:cNvSpPr/>
            <p:nvPr/>
          </p:nvSpPr>
          <p:spPr bwMode="auto">
            <a:xfrm rot="3600000">
              <a:off x="1807380" y="3345765"/>
              <a:ext cx="355309" cy="86615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月 74">
              <a:extLst>
                <a:ext uri="{FF2B5EF4-FFF2-40B4-BE49-F238E27FC236}">
                  <a16:creationId xmlns:a16="http://schemas.microsoft.com/office/drawing/2014/main" id="{022DAD97-ACF8-4D15-AA28-FE065B282FCB}"/>
                </a:ext>
              </a:extLst>
            </p:cNvPr>
            <p:cNvSpPr/>
            <p:nvPr/>
          </p:nvSpPr>
          <p:spPr bwMode="auto">
            <a:xfrm rot="18900000">
              <a:off x="373584" y="3583437"/>
              <a:ext cx="208481" cy="416961"/>
            </a:xfrm>
            <a:prstGeom prst="moon">
              <a:avLst/>
            </a:pr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07B97503-C69E-4271-BFEF-BDCF1BE726DC}"/>
                </a:ext>
              </a:extLst>
            </p:cNvPr>
            <p:cNvSpPr/>
            <p:nvPr/>
          </p:nvSpPr>
          <p:spPr bwMode="auto">
            <a:xfrm>
              <a:off x="840895" y="2850910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428DC58F-764C-4BEA-97F6-41F684592C3A}"/>
                </a:ext>
              </a:extLst>
            </p:cNvPr>
            <p:cNvSpPr/>
            <p:nvPr/>
          </p:nvSpPr>
          <p:spPr bwMode="auto">
            <a:xfrm>
              <a:off x="452500" y="2850909"/>
              <a:ext cx="1530171" cy="1412831"/>
            </a:xfrm>
            <a:custGeom>
              <a:avLst/>
              <a:gdLst>
                <a:gd name="connsiteX0" fmla="*/ 720080 w 1530171"/>
                <a:gd name="connsiteY0" fmla="*/ 0 h 1412831"/>
                <a:gd name="connsiteX1" fmla="*/ 801972 w 1530171"/>
                <a:gd name="connsiteY1" fmla="*/ 81892 h 1412831"/>
                <a:gd name="connsiteX2" fmla="*/ 801972 w 1530171"/>
                <a:gd name="connsiteY2" fmla="*/ 134815 h 1412831"/>
                <a:gd name="connsiteX3" fmla="*/ 1357648 w 1530171"/>
                <a:gd name="connsiteY3" fmla="*/ 134815 h 1412831"/>
                <a:gd name="connsiteX4" fmla="*/ 1530171 w 1530171"/>
                <a:gd name="connsiteY4" fmla="*/ 307338 h 1412831"/>
                <a:gd name="connsiteX5" fmla="*/ 1530171 w 1530171"/>
                <a:gd name="connsiteY5" fmla="*/ 997407 h 1412831"/>
                <a:gd name="connsiteX6" fmla="*/ 1424802 w 1530171"/>
                <a:gd name="connsiteY6" fmla="*/ 1156372 h 1412831"/>
                <a:gd name="connsiteX7" fmla="*/ 1398752 w 1530171"/>
                <a:gd name="connsiteY7" fmla="*/ 1161632 h 1412831"/>
                <a:gd name="connsiteX8" fmla="*/ 1398752 w 1530171"/>
                <a:gd name="connsiteY8" fmla="*/ 1379273 h 1412831"/>
                <a:gd name="connsiteX9" fmla="*/ 1365195 w 1530171"/>
                <a:gd name="connsiteY9" fmla="*/ 1412830 h 1412831"/>
                <a:gd name="connsiteX10" fmla="*/ 1318039 w 1530171"/>
                <a:gd name="connsiteY10" fmla="*/ 1412830 h 1412831"/>
                <a:gd name="connsiteX11" fmla="*/ 1284482 w 1530171"/>
                <a:gd name="connsiteY11" fmla="*/ 1379273 h 1412831"/>
                <a:gd name="connsiteX12" fmla="*/ 1284482 w 1530171"/>
                <a:gd name="connsiteY12" fmla="*/ 1169930 h 1412831"/>
                <a:gd name="connsiteX13" fmla="*/ 760577 w 1530171"/>
                <a:gd name="connsiteY13" fmla="*/ 1169930 h 1412831"/>
                <a:gd name="connsiteX14" fmla="*/ 760577 w 1530171"/>
                <a:gd name="connsiteY14" fmla="*/ 1379273 h 1412831"/>
                <a:gd name="connsiteX15" fmla="*/ 727020 w 1530171"/>
                <a:gd name="connsiteY15" fmla="*/ 1412830 h 1412831"/>
                <a:gd name="connsiteX16" fmla="*/ 679864 w 1530171"/>
                <a:gd name="connsiteY16" fmla="*/ 1412830 h 1412831"/>
                <a:gd name="connsiteX17" fmla="*/ 646307 w 1530171"/>
                <a:gd name="connsiteY17" fmla="*/ 1379273 h 1412831"/>
                <a:gd name="connsiteX18" fmla="*/ 646307 w 1530171"/>
                <a:gd name="connsiteY18" fmla="*/ 1169930 h 1412831"/>
                <a:gd name="connsiteX19" fmla="*/ 574702 w 1530171"/>
                <a:gd name="connsiteY19" fmla="*/ 1169930 h 1412831"/>
                <a:gd name="connsiteX20" fmla="*/ 540060 w 1530171"/>
                <a:gd name="connsiteY20" fmla="*/ 1169930 h 1412831"/>
                <a:gd name="connsiteX21" fmla="*/ 540060 w 1530171"/>
                <a:gd name="connsiteY21" fmla="*/ 1379274 h 1412831"/>
                <a:gd name="connsiteX22" fmla="*/ 506503 w 1530171"/>
                <a:gd name="connsiteY22" fmla="*/ 1412831 h 1412831"/>
                <a:gd name="connsiteX23" fmla="*/ 459347 w 1530171"/>
                <a:gd name="connsiteY23" fmla="*/ 1412831 h 1412831"/>
                <a:gd name="connsiteX24" fmla="*/ 425790 w 1530171"/>
                <a:gd name="connsiteY24" fmla="*/ 1379274 h 1412831"/>
                <a:gd name="connsiteX25" fmla="*/ 425790 w 1530171"/>
                <a:gd name="connsiteY25" fmla="*/ 1169930 h 1412831"/>
                <a:gd name="connsiteX26" fmla="*/ 145378 w 1530171"/>
                <a:gd name="connsiteY26" fmla="*/ 1169930 h 1412831"/>
                <a:gd name="connsiteX27" fmla="*/ 0 w 1530171"/>
                <a:gd name="connsiteY27" fmla="*/ 1024552 h 1412831"/>
                <a:gd name="connsiteX28" fmla="*/ 0 w 1530171"/>
                <a:gd name="connsiteY28" fmla="*/ 820253 h 1412831"/>
                <a:gd name="connsiteX29" fmla="*/ 145378 w 1530171"/>
                <a:gd name="connsiteY29" fmla="*/ 674875 h 1412831"/>
                <a:gd name="connsiteX30" fmla="*/ 270031 w 1530171"/>
                <a:gd name="connsiteY30" fmla="*/ 674875 h 1412831"/>
                <a:gd name="connsiteX31" fmla="*/ 270031 w 1530171"/>
                <a:gd name="connsiteY31" fmla="*/ 307338 h 1412831"/>
                <a:gd name="connsiteX32" fmla="*/ 442554 w 1530171"/>
                <a:gd name="connsiteY32" fmla="*/ 134815 h 1412831"/>
                <a:gd name="connsiteX33" fmla="*/ 638188 w 1530171"/>
                <a:gd name="connsiteY33" fmla="*/ 134815 h 1412831"/>
                <a:gd name="connsiteX34" fmla="*/ 638188 w 1530171"/>
                <a:gd name="connsiteY34" fmla="*/ 81892 h 1412831"/>
                <a:gd name="connsiteX35" fmla="*/ 720080 w 1530171"/>
                <a:gd name="connsiteY35" fmla="*/ 0 h 1412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30171" h="1412831">
                  <a:moveTo>
                    <a:pt x="720080" y="0"/>
                  </a:moveTo>
                  <a:cubicBezTo>
                    <a:pt x="765308" y="0"/>
                    <a:pt x="801972" y="36664"/>
                    <a:pt x="801972" y="81892"/>
                  </a:cubicBezTo>
                  <a:lnTo>
                    <a:pt x="801972" y="134815"/>
                  </a:lnTo>
                  <a:lnTo>
                    <a:pt x="1357648" y="134815"/>
                  </a:lnTo>
                  <a:cubicBezTo>
                    <a:pt x="1452930" y="134815"/>
                    <a:pt x="1530171" y="212056"/>
                    <a:pt x="1530171" y="307338"/>
                  </a:cubicBezTo>
                  <a:lnTo>
                    <a:pt x="1530171" y="997407"/>
                  </a:lnTo>
                  <a:cubicBezTo>
                    <a:pt x="1530171" y="1068869"/>
                    <a:pt x="1486723" y="1130182"/>
                    <a:pt x="1424802" y="1156372"/>
                  </a:cubicBezTo>
                  <a:lnTo>
                    <a:pt x="1398752" y="1161632"/>
                  </a:lnTo>
                  <a:lnTo>
                    <a:pt x="1398752" y="1379273"/>
                  </a:lnTo>
                  <a:cubicBezTo>
                    <a:pt x="1398752" y="1397806"/>
                    <a:pt x="1383728" y="1412830"/>
                    <a:pt x="1365195" y="1412830"/>
                  </a:cubicBezTo>
                  <a:lnTo>
                    <a:pt x="1318039" y="1412830"/>
                  </a:lnTo>
                  <a:cubicBezTo>
                    <a:pt x="1299506" y="1412830"/>
                    <a:pt x="1284482" y="1397806"/>
                    <a:pt x="1284482" y="1379273"/>
                  </a:cubicBezTo>
                  <a:lnTo>
                    <a:pt x="1284482" y="1169930"/>
                  </a:lnTo>
                  <a:lnTo>
                    <a:pt x="760577" y="1169930"/>
                  </a:lnTo>
                  <a:lnTo>
                    <a:pt x="760577" y="1379273"/>
                  </a:lnTo>
                  <a:cubicBezTo>
                    <a:pt x="760577" y="1397806"/>
                    <a:pt x="745553" y="1412830"/>
                    <a:pt x="727020" y="1412830"/>
                  </a:cubicBezTo>
                  <a:lnTo>
                    <a:pt x="679864" y="1412830"/>
                  </a:lnTo>
                  <a:cubicBezTo>
                    <a:pt x="661331" y="1412830"/>
                    <a:pt x="646307" y="1397806"/>
                    <a:pt x="646307" y="1379273"/>
                  </a:cubicBezTo>
                  <a:lnTo>
                    <a:pt x="646307" y="1169930"/>
                  </a:lnTo>
                  <a:lnTo>
                    <a:pt x="574702" y="1169930"/>
                  </a:lnTo>
                  <a:lnTo>
                    <a:pt x="540060" y="1169930"/>
                  </a:lnTo>
                  <a:lnTo>
                    <a:pt x="540060" y="1379274"/>
                  </a:lnTo>
                  <a:cubicBezTo>
                    <a:pt x="540060" y="1397807"/>
                    <a:pt x="525036" y="1412831"/>
                    <a:pt x="506503" y="1412831"/>
                  </a:cubicBezTo>
                  <a:lnTo>
                    <a:pt x="459347" y="1412831"/>
                  </a:lnTo>
                  <a:cubicBezTo>
                    <a:pt x="440814" y="1412831"/>
                    <a:pt x="425790" y="1397807"/>
                    <a:pt x="425790" y="1379274"/>
                  </a:cubicBezTo>
                  <a:lnTo>
                    <a:pt x="425790" y="1169930"/>
                  </a:lnTo>
                  <a:lnTo>
                    <a:pt x="145378" y="1169930"/>
                  </a:lnTo>
                  <a:cubicBezTo>
                    <a:pt x="65088" y="1169930"/>
                    <a:pt x="0" y="1104842"/>
                    <a:pt x="0" y="1024552"/>
                  </a:cubicBezTo>
                  <a:lnTo>
                    <a:pt x="0" y="820253"/>
                  </a:lnTo>
                  <a:cubicBezTo>
                    <a:pt x="0" y="739963"/>
                    <a:pt x="65088" y="674875"/>
                    <a:pt x="145378" y="674875"/>
                  </a:cubicBezTo>
                  <a:lnTo>
                    <a:pt x="270031" y="674875"/>
                  </a:lnTo>
                  <a:lnTo>
                    <a:pt x="270031" y="307338"/>
                  </a:lnTo>
                  <a:cubicBezTo>
                    <a:pt x="270031" y="212056"/>
                    <a:pt x="347272" y="134815"/>
                    <a:pt x="442554" y="134815"/>
                  </a:cubicBezTo>
                  <a:lnTo>
                    <a:pt x="638188" y="134815"/>
                  </a:lnTo>
                  <a:lnTo>
                    <a:pt x="638188" y="81892"/>
                  </a:lnTo>
                  <a:cubicBezTo>
                    <a:pt x="638188" y="36664"/>
                    <a:pt x="674852" y="0"/>
                    <a:pt x="720080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66E7B9AB-70B3-4329-95C1-75CF631B0E3C}"/>
                </a:ext>
              </a:extLst>
            </p:cNvPr>
            <p:cNvSpPr/>
            <p:nvPr/>
          </p:nvSpPr>
          <p:spPr bwMode="auto">
            <a:xfrm>
              <a:off x="878290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B77BCC9D-7BA9-4D80-B245-588504A89887}"/>
                </a:ext>
              </a:extLst>
            </p:cNvPr>
            <p:cNvSpPr/>
            <p:nvPr/>
          </p:nvSpPr>
          <p:spPr bwMode="auto">
            <a:xfrm>
              <a:off x="1098807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EF0D9FC3-D484-47CE-8D6A-3C9126A156B2}"/>
                </a:ext>
              </a:extLst>
            </p:cNvPr>
            <p:cNvSpPr/>
            <p:nvPr/>
          </p:nvSpPr>
          <p:spPr bwMode="auto">
            <a:xfrm>
              <a:off x="1736982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四角形: 角を丸くする 80">
              <a:extLst>
                <a:ext uri="{FF2B5EF4-FFF2-40B4-BE49-F238E27FC236}">
                  <a16:creationId xmlns:a16="http://schemas.microsoft.com/office/drawing/2014/main" id="{D0E1341E-2191-4CB4-BEC6-E22BAA0A3F13}"/>
                </a:ext>
              </a:extLst>
            </p:cNvPr>
            <p:cNvSpPr/>
            <p:nvPr/>
          </p:nvSpPr>
          <p:spPr bwMode="auto">
            <a:xfrm>
              <a:off x="857545" y="3278358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四角形: 角を丸くする 81">
              <a:extLst>
                <a:ext uri="{FF2B5EF4-FFF2-40B4-BE49-F238E27FC236}">
                  <a16:creationId xmlns:a16="http://schemas.microsoft.com/office/drawing/2014/main" id="{A34D507C-1946-4F6C-AE62-0DBEED184C5E}"/>
                </a:ext>
              </a:extLst>
            </p:cNvPr>
            <p:cNvSpPr/>
            <p:nvPr/>
          </p:nvSpPr>
          <p:spPr bwMode="auto">
            <a:xfrm>
              <a:off x="1033565" y="3278358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" name="四角形: 角を丸くする 82">
              <a:extLst>
                <a:ext uri="{FF2B5EF4-FFF2-40B4-BE49-F238E27FC236}">
                  <a16:creationId xmlns:a16="http://schemas.microsoft.com/office/drawing/2014/main" id="{E71472C0-AEB2-4D33-9C37-46B1655E7ECE}"/>
                </a:ext>
              </a:extLst>
            </p:cNvPr>
            <p:cNvSpPr/>
            <p:nvPr/>
          </p:nvSpPr>
          <p:spPr bwMode="auto">
            <a:xfrm>
              <a:off x="535041" y="379581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四角形: 角を丸くする 83">
              <a:extLst>
                <a:ext uri="{FF2B5EF4-FFF2-40B4-BE49-F238E27FC236}">
                  <a16:creationId xmlns:a16="http://schemas.microsoft.com/office/drawing/2014/main" id="{6F3C0CE6-77E6-4DC2-B5C8-BBB472C7E129}"/>
                </a:ext>
              </a:extLst>
            </p:cNvPr>
            <p:cNvSpPr/>
            <p:nvPr/>
          </p:nvSpPr>
          <p:spPr bwMode="auto">
            <a:xfrm>
              <a:off x="653115" y="379581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52B5CD78-62E2-4965-97DD-E76522432DD5}"/>
                </a:ext>
              </a:extLst>
            </p:cNvPr>
            <p:cNvSpPr/>
            <p:nvPr/>
          </p:nvSpPr>
          <p:spPr bwMode="auto">
            <a:xfrm rot="18900000">
              <a:off x="710039" y="3600900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" name="月 85">
              <a:extLst>
                <a:ext uri="{FF2B5EF4-FFF2-40B4-BE49-F238E27FC236}">
                  <a16:creationId xmlns:a16="http://schemas.microsoft.com/office/drawing/2014/main" id="{A4A757EE-80A1-4915-AD79-DE665BA629F8}"/>
                </a:ext>
              </a:extLst>
            </p:cNvPr>
            <p:cNvSpPr/>
            <p:nvPr/>
          </p:nvSpPr>
          <p:spPr bwMode="auto">
            <a:xfrm rot="8100000">
              <a:off x="1825629" y="2985295"/>
              <a:ext cx="84052" cy="205852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月 86">
              <a:extLst>
                <a:ext uri="{FF2B5EF4-FFF2-40B4-BE49-F238E27FC236}">
                  <a16:creationId xmlns:a16="http://schemas.microsoft.com/office/drawing/2014/main" id="{99076187-6995-47B7-9CF1-DD6343DE91D5}"/>
                </a:ext>
              </a:extLst>
            </p:cNvPr>
            <p:cNvSpPr/>
            <p:nvPr/>
          </p:nvSpPr>
          <p:spPr bwMode="auto">
            <a:xfrm rot="8100000">
              <a:off x="1740262" y="3045648"/>
              <a:ext cx="84052" cy="205852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BD2E97E9-858C-449C-9373-1F56BF7312F3}"/>
              </a:ext>
            </a:extLst>
          </p:cNvPr>
          <p:cNvGrpSpPr/>
          <p:nvPr/>
        </p:nvGrpSpPr>
        <p:grpSpPr>
          <a:xfrm>
            <a:off x="2279511" y="2850910"/>
            <a:ext cx="1789105" cy="1416803"/>
            <a:chOff x="2279511" y="2850910"/>
            <a:chExt cx="1789105" cy="1416803"/>
          </a:xfrm>
        </p:grpSpPr>
        <p:sp>
          <p:nvSpPr>
            <p:cNvPr id="89" name="四角形: 角を丸くする 88">
              <a:extLst>
                <a:ext uri="{FF2B5EF4-FFF2-40B4-BE49-F238E27FC236}">
                  <a16:creationId xmlns:a16="http://schemas.microsoft.com/office/drawing/2014/main" id="{F08ED17B-EB99-46AC-9F77-D744DA925C55}"/>
                </a:ext>
              </a:extLst>
            </p:cNvPr>
            <p:cNvSpPr/>
            <p:nvPr/>
          </p:nvSpPr>
          <p:spPr bwMode="auto">
            <a:xfrm rot="20700000">
              <a:off x="3713307" y="3345765"/>
              <a:ext cx="355309" cy="86615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月 89">
              <a:extLst>
                <a:ext uri="{FF2B5EF4-FFF2-40B4-BE49-F238E27FC236}">
                  <a16:creationId xmlns:a16="http://schemas.microsoft.com/office/drawing/2014/main" id="{59641E54-B1E3-44AD-937E-7D171A1E683D}"/>
                </a:ext>
              </a:extLst>
            </p:cNvPr>
            <p:cNvSpPr/>
            <p:nvPr/>
          </p:nvSpPr>
          <p:spPr bwMode="auto">
            <a:xfrm rot="18900000">
              <a:off x="2279511" y="3583437"/>
              <a:ext cx="208481" cy="416961"/>
            </a:xfrm>
            <a:prstGeom prst="moon">
              <a:avLst/>
            </a:pr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" name="四角形: 角を丸くする 90">
              <a:extLst>
                <a:ext uri="{FF2B5EF4-FFF2-40B4-BE49-F238E27FC236}">
                  <a16:creationId xmlns:a16="http://schemas.microsoft.com/office/drawing/2014/main" id="{9D44F582-F224-4FE2-A6EB-90D116CA1E04}"/>
                </a:ext>
              </a:extLst>
            </p:cNvPr>
            <p:cNvSpPr/>
            <p:nvPr/>
          </p:nvSpPr>
          <p:spPr bwMode="auto">
            <a:xfrm rot="1800000">
              <a:off x="2746822" y="2850910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" name="四角形: 角を丸くする 91">
              <a:extLst>
                <a:ext uri="{FF2B5EF4-FFF2-40B4-BE49-F238E27FC236}">
                  <a16:creationId xmlns:a16="http://schemas.microsoft.com/office/drawing/2014/main" id="{F48F7D24-02D3-44F1-97BE-CCF3B1A9AC35}"/>
                </a:ext>
              </a:extLst>
            </p:cNvPr>
            <p:cNvSpPr/>
            <p:nvPr/>
          </p:nvSpPr>
          <p:spPr bwMode="auto">
            <a:xfrm rot="18900000">
              <a:off x="3412800" y="3772658"/>
              <a:ext cx="114270" cy="495055"/>
            </a:xfrm>
            <a:prstGeom prst="roundRect">
              <a:avLst>
                <a:gd name="adj" fmla="val 29366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0B6D5F3A-E56E-4FDC-A735-1CFEA9034B44}"/>
                </a:ext>
              </a:extLst>
            </p:cNvPr>
            <p:cNvSpPr/>
            <p:nvPr/>
          </p:nvSpPr>
          <p:spPr bwMode="auto">
            <a:xfrm rot="18900000">
              <a:off x="3569967" y="4124962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B2C4B429-1460-4ECC-BDFC-8DC76C495C27}"/>
                </a:ext>
              </a:extLst>
            </p:cNvPr>
            <p:cNvSpPr/>
            <p:nvPr/>
          </p:nvSpPr>
          <p:spPr bwMode="auto">
            <a:xfrm>
              <a:off x="2358426" y="2857987"/>
              <a:ext cx="1533554" cy="1363727"/>
            </a:xfrm>
            <a:custGeom>
              <a:avLst/>
              <a:gdLst>
                <a:gd name="connsiteX0" fmla="*/ 756664 w 1533554"/>
                <a:gd name="connsiteY0" fmla="*/ 620 h 1363727"/>
                <a:gd name="connsiteX1" fmla="*/ 787488 w 1533554"/>
                <a:gd name="connsiteY1" fmla="*/ 10985 h 1363727"/>
                <a:gd name="connsiteX2" fmla="*/ 817462 w 1533554"/>
                <a:gd name="connsiteY2" fmla="*/ 122851 h 1363727"/>
                <a:gd name="connsiteX3" fmla="*/ 814641 w 1533554"/>
                <a:gd name="connsiteY3" fmla="*/ 127738 h 1363727"/>
                <a:gd name="connsiteX4" fmla="*/ 1357648 w 1533554"/>
                <a:gd name="connsiteY4" fmla="*/ 127738 h 1363727"/>
                <a:gd name="connsiteX5" fmla="*/ 1530171 w 1533554"/>
                <a:gd name="connsiteY5" fmla="*/ 300261 h 1363727"/>
                <a:gd name="connsiteX6" fmla="*/ 1530171 w 1533554"/>
                <a:gd name="connsiteY6" fmla="*/ 990330 h 1363727"/>
                <a:gd name="connsiteX7" fmla="*/ 1424802 w 1533554"/>
                <a:gd name="connsiteY7" fmla="*/ 1149295 h 1363727"/>
                <a:gd name="connsiteX8" fmla="*/ 1404102 w 1533554"/>
                <a:gd name="connsiteY8" fmla="*/ 1153474 h 1363727"/>
                <a:gd name="connsiteX9" fmla="*/ 1523726 w 1533554"/>
                <a:gd name="connsiteY9" fmla="*/ 1273098 h 1363727"/>
                <a:gd name="connsiteX10" fmla="*/ 1523726 w 1533554"/>
                <a:gd name="connsiteY10" fmla="*/ 1320555 h 1363727"/>
                <a:gd name="connsiteX11" fmla="*/ 1490381 w 1533554"/>
                <a:gd name="connsiteY11" fmla="*/ 1353899 h 1363727"/>
                <a:gd name="connsiteX12" fmla="*/ 1442925 w 1533554"/>
                <a:gd name="connsiteY12" fmla="*/ 1353899 h 1363727"/>
                <a:gd name="connsiteX13" fmla="*/ 1251879 w 1533554"/>
                <a:gd name="connsiteY13" fmla="*/ 1162853 h 1363727"/>
                <a:gd name="connsiteX14" fmla="*/ 793181 w 1533554"/>
                <a:gd name="connsiteY14" fmla="*/ 1162853 h 1363727"/>
                <a:gd name="connsiteX15" fmla="*/ 602135 w 1533554"/>
                <a:gd name="connsiteY15" fmla="*/ 1353899 h 1363727"/>
                <a:gd name="connsiteX16" fmla="*/ 554678 w 1533554"/>
                <a:gd name="connsiteY16" fmla="*/ 1353899 h 1363727"/>
                <a:gd name="connsiteX17" fmla="*/ 521334 w 1533554"/>
                <a:gd name="connsiteY17" fmla="*/ 1320555 h 1363727"/>
                <a:gd name="connsiteX18" fmla="*/ 521334 w 1533554"/>
                <a:gd name="connsiteY18" fmla="*/ 1273098 h 1363727"/>
                <a:gd name="connsiteX19" fmla="*/ 631579 w 1533554"/>
                <a:gd name="connsiteY19" fmla="*/ 1162853 h 1363727"/>
                <a:gd name="connsiteX20" fmla="*/ 574702 w 1533554"/>
                <a:gd name="connsiteY20" fmla="*/ 1162853 h 1363727"/>
                <a:gd name="connsiteX21" fmla="*/ 572665 w 1533554"/>
                <a:gd name="connsiteY21" fmla="*/ 1162853 h 1363727"/>
                <a:gd name="connsiteX22" fmla="*/ 381619 w 1533554"/>
                <a:gd name="connsiteY22" fmla="*/ 1353899 h 1363727"/>
                <a:gd name="connsiteX23" fmla="*/ 334162 w 1533554"/>
                <a:gd name="connsiteY23" fmla="*/ 1353899 h 1363727"/>
                <a:gd name="connsiteX24" fmla="*/ 300818 w 1533554"/>
                <a:gd name="connsiteY24" fmla="*/ 1320555 h 1363727"/>
                <a:gd name="connsiteX25" fmla="*/ 300818 w 1533554"/>
                <a:gd name="connsiteY25" fmla="*/ 1273098 h 1363727"/>
                <a:gd name="connsiteX26" fmla="*/ 411063 w 1533554"/>
                <a:gd name="connsiteY26" fmla="*/ 1162853 h 1363727"/>
                <a:gd name="connsiteX27" fmla="*/ 145378 w 1533554"/>
                <a:gd name="connsiteY27" fmla="*/ 1162853 h 1363727"/>
                <a:gd name="connsiteX28" fmla="*/ 0 w 1533554"/>
                <a:gd name="connsiteY28" fmla="*/ 1017475 h 1363727"/>
                <a:gd name="connsiteX29" fmla="*/ 0 w 1533554"/>
                <a:gd name="connsiteY29" fmla="*/ 813176 h 1363727"/>
                <a:gd name="connsiteX30" fmla="*/ 145378 w 1533554"/>
                <a:gd name="connsiteY30" fmla="*/ 667798 h 1363727"/>
                <a:gd name="connsiteX31" fmla="*/ 270031 w 1533554"/>
                <a:gd name="connsiteY31" fmla="*/ 667798 h 1363727"/>
                <a:gd name="connsiteX32" fmla="*/ 270031 w 1533554"/>
                <a:gd name="connsiteY32" fmla="*/ 300261 h 1363727"/>
                <a:gd name="connsiteX33" fmla="*/ 442554 w 1533554"/>
                <a:gd name="connsiteY33" fmla="*/ 127738 h 1363727"/>
                <a:gd name="connsiteX34" fmla="*/ 625519 w 1533554"/>
                <a:gd name="connsiteY34" fmla="*/ 127738 h 1363727"/>
                <a:gd name="connsiteX35" fmla="*/ 675621 w 1533554"/>
                <a:gd name="connsiteY35" fmla="*/ 40959 h 1363727"/>
                <a:gd name="connsiteX36" fmla="*/ 756664 w 1533554"/>
                <a:gd name="connsiteY36" fmla="*/ 620 h 136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533554" h="1363727">
                  <a:moveTo>
                    <a:pt x="756664" y="620"/>
                  </a:moveTo>
                  <a:cubicBezTo>
                    <a:pt x="767221" y="1930"/>
                    <a:pt x="777696" y="5331"/>
                    <a:pt x="787488" y="10985"/>
                  </a:cubicBezTo>
                  <a:cubicBezTo>
                    <a:pt x="826656" y="33599"/>
                    <a:pt x="840076" y="83683"/>
                    <a:pt x="817462" y="122851"/>
                  </a:cubicBezTo>
                  <a:lnTo>
                    <a:pt x="814641" y="127738"/>
                  </a:lnTo>
                  <a:lnTo>
                    <a:pt x="1357648" y="127738"/>
                  </a:lnTo>
                  <a:cubicBezTo>
                    <a:pt x="1452930" y="127738"/>
                    <a:pt x="1530171" y="204979"/>
                    <a:pt x="1530171" y="300261"/>
                  </a:cubicBezTo>
                  <a:lnTo>
                    <a:pt x="1530171" y="990330"/>
                  </a:lnTo>
                  <a:cubicBezTo>
                    <a:pt x="1530171" y="1061792"/>
                    <a:pt x="1486723" y="1123105"/>
                    <a:pt x="1424802" y="1149295"/>
                  </a:cubicBezTo>
                  <a:lnTo>
                    <a:pt x="1404102" y="1153474"/>
                  </a:lnTo>
                  <a:lnTo>
                    <a:pt x="1523726" y="1273098"/>
                  </a:lnTo>
                  <a:cubicBezTo>
                    <a:pt x="1536830" y="1286203"/>
                    <a:pt x="1536830" y="1307450"/>
                    <a:pt x="1523726" y="1320555"/>
                  </a:cubicBezTo>
                  <a:lnTo>
                    <a:pt x="1490381" y="1353899"/>
                  </a:lnTo>
                  <a:cubicBezTo>
                    <a:pt x="1477277" y="1367004"/>
                    <a:pt x="1456029" y="1367004"/>
                    <a:pt x="1442925" y="1353899"/>
                  </a:cubicBezTo>
                  <a:lnTo>
                    <a:pt x="1251879" y="1162853"/>
                  </a:lnTo>
                  <a:lnTo>
                    <a:pt x="793181" y="1162853"/>
                  </a:lnTo>
                  <a:lnTo>
                    <a:pt x="602135" y="1353899"/>
                  </a:lnTo>
                  <a:cubicBezTo>
                    <a:pt x="589030" y="1367004"/>
                    <a:pt x="567783" y="1367004"/>
                    <a:pt x="554678" y="1353899"/>
                  </a:cubicBezTo>
                  <a:lnTo>
                    <a:pt x="521334" y="1320555"/>
                  </a:lnTo>
                  <a:cubicBezTo>
                    <a:pt x="508229" y="1307450"/>
                    <a:pt x="508229" y="1286203"/>
                    <a:pt x="521334" y="1273098"/>
                  </a:cubicBezTo>
                  <a:lnTo>
                    <a:pt x="631579" y="1162853"/>
                  </a:lnTo>
                  <a:lnTo>
                    <a:pt x="574702" y="1162853"/>
                  </a:lnTo>
                  <a:lnTo>
                    <a:pt x="572665" y="1162853"/>
                  </a:lnTo>
                  <a:lnTo>
                    <a:pt x="381619" y="1353899"/>
                  </a:lnTo>
                  <a:cubicBezTo>
                    <a:pt x="368514" y="1367004"/>
                    <a:pt x="347267" y="1367004"/>
                    <a:pt x="334162" y="1353899"/>
                  </a:cubicBezTo>
                  <a:lnTo>
                    <a:pt x="300818" y="1320555"/>
                  </a:lnTo>
                  <a:cubicBezTo>
                    <a:pt x="287713" y="1307450"/>
                    <a:pt x="287713" y="1286203"/>
                    <a:pt x="300818" y="1273098"/>
                  </a:cubicBezTo>
                  <a:lnTo>
                    <a:pt x="411063" y="1162853"/>
                  </a:lnTo>
                  <a:lnTo>
                    <a:pt x="145378" y="1162853"/>
                  </a:lnTo>
                  <a:cubicBezTo>
                    <a:pt x="65088" y="1162853"/>
                    <a:pt x="0" y="1097765"/>
                    <a:pt x="0" y="1017475"/>
                  </a:cubicBezTo>
                  <a:lnTo>
                    <a:pt x="0" y="813176"/>
                  </a:lnTo>
                  <a:cubicBezTo>
                    <a:pt x="0" y="732886"/>
                    <a:pt x="65088" y="667798"/>
                    <a:pt x="145378" y="667798"/>
                  </a:cubicBezTo>
                  <a:lnTo>
                    <a:pt x="270031" y="667798"/>
                  </a:lnTo>
                  <a:lnTo>
                    <a:pt x="270031" y="300261"/>
                  </a:lnTo>
                  <a:cubicBezTo>
                    <a:pt x="270031" y="204979"/>
                    <a:pt x="347272" y="127738"/>
                    <a:pt x="442554" y="127738"/>
                  </a:cubicBezTo>
                  <a:lnTo>
                    <a:pt x="625519" y="127738"/>
                  </a:lnTo>
                  <a:lnTo>
                    <a:pt x="675621" y="40959"/>
                  </a:lnTo>
                  <a:cubicBezTo>
                    <a:pt x="692582" y="11583"/>
                    <a:pt x="724994" y="-3310"/>
                    <a:pt x="756664" y="62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D0D04AAB-61EB-47BC-8EE2-ABFAE9FE66A9}"/>
                </a:ext>
              </a:extLst>
            </p:cNvPr>
            <p:cNvSpPr/>
            <p:nvPr/>
          </p:nvSpPr>
          <p:spPr bwMode="auto">
            <a:xfrm>
              <a:off x="2763472" y="3330950"/>
              <a:ext cx="65242" cy="127429"/>
            </a:xfrm>
            <a:custGeom>
              <a:avLst/>
              <a:gdLst>
                <a:gd name="connsiteX0" fmla="*/ 0 w 65242"/>
                <a:gd name="connsiteY0" fmla="*/ 0 h 127429"/>
                <a:gd name="connsiteX1" fmla="*/ 65242 w 65242"/>
                <a:gd name="connsiteY1" fmla="*/ 37668 h 127429"/>
                <a:gd name="connsiteX2" fmla="*/ 65242 w 65242"/>
                <a:gd name="connsiteY2" fmla="*/ 94808 h 127429"/>
                <a:gd name="connsiteX3" fmla="*/ 32621 w 65242"/>
                <a:gd name="connsiteY3" fmla="*/ 127429 h 127429"/>
                <a:gd name="connsiteX4" fmla="*/ 0 w 65242"/>
                <a:gd name="connsiteY4" fmla="*/ 94808 h 127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242" h="127429">
                  <a:moveTo>
                    <a:pt x="0" y="0"/>
                  </a:moveTo>
                  <a:lnTo>
                    <a:pt x="65242" y="37668"/>
                  </a:lnTo>
                  <a:lnTo>
                    <a:pt x="65242" y="94808"/>
                  </a:lnTo>
                  <a:cubicBezTo>
                    <a:pt x="65242" y="112824"/>
                    <a:pt x="50637" y="127429"/>
                    <a:pt x="32621" y="127429"/>
                  </a:cubicBezTo>
                  <a:cubicBezTo>
                    <a:pt x="14605" y="127429"/>
                    <a:pt x="0" y="112824"/>
                    <a:pt x="0" y="94808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B0A360D3-589D-4D55-8D39-9355D64703B4}"/>
                </a:ext>
              </a:extLst>
            </p:cNvPr>
            <p:cNvSpPr/>
            <p:nvPr/>
          </p:nvSpPr>
          <p:spPr bwMode="auto">
            <a:xfrm>
              <a:off x="2939492" y="3338058"/>
              <a:ext cx="65242" cy="120320"/>
            </a:xfrm>
            <a:custGeom>
              <a:avLst/>
              <a:gdLst>
                <a:gd name="connsiteX0" fmla="*/ 65242 w 65242"/>
                <a:gd name="connsiteY0" fmla="*/ 0 h 120320"/>
                <a:gd name="connsiteX1" fmla="*/ 65242 w 65242"/>
                <a:gd name="connsiteY1" fmla="*/ 87699 h 120320"/>
                <a:gd name="connsiteX2" fmla="*/ 32621 w 65242"/>
                <a:gd name="connsiteY2" fmla="*/ 120320 h 120320"/>
                <a:gd name="connsiteX3" fmla="*/ 0 w 65242"/>
                <a:gd name="connsiteY3" fmla="*/ 87699 h 120320"/>
                <a:gd name="connsiteX4" fmla="*/ 0 w 65242"/>
                <a:gd name="connsiteY4" fmla="*/ 37668 h 1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242" h="120320">
                  <a:moveTo>
                    <a:pt x="65242" y="0"/>
                  </a:moveTo>
                  <a:lnTo>
                    <a:pt x="65242" y="87699"/>
                  </a:lnTo>
                  <a:cubicBezTo>
                    <a:pt x="65242" y="105715"/>
                    <a:pt x="50637" y="120320"/>
                    <a:pt x="32621" y="120320"/>
                  </a:cubicBezTo>
                  <a:cubicBezTo>
                    <a:pt x="14605" y="120320"/>
                    <a:pt x="0" y="105715"/>
                    <a:pt x="0" y="87699"/>
                  </a:cubicBezTo>
                  <a:lnTo>
                    <a:pt x="0" y="37668"/>
                  </a:ln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" name="四角形: 角を丸くする 96">
              <a:extLst>
                <a:ext uri="{FF2B5EF4-FFF2-40B4-BE49-F238E27FC236}">
                  <a16:creationId xmlns:a16="http://schemas.microsoft.com/office/drawing/2014/main" id="{B145EB5C-A03B-43C5-9A26-746E49244FCE}"/>
                </a:ext>
              </a:extLst>
            </p:cNvPr>
            <p:cNvSpPr/>
            <p:nvPr/>
          </p:nvSpPr>
          <p:spPr bwMode="auto">
            <a:xfrm>
              <a:off x="2440968" y="379581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" name="四角形: 角を丸くする 97">
              <a:extLst>
                <a:ext uri="{FF2B5EF4-FFF2-40B4-BE49-F238E27FC236}">
                  <a16:creationId xmlns:a16="http://schemas.microsoft.com/office/drawing/2014/main" id="{849FF0C6-FBA2-4496-BEC0-652210B95A60}"/>
                </a:ext>
              </a:extLst>
            </p:cNvPr>
            <p:cNvSpPr/>
            <p:nvPr/>
          </p:nvSpPr>
          <p:spPr bwMode="auto">
            <a:xfrm>
              <a:off x="2559042" y="379581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73528472-09A5-463A-A3A4-CE9887CC3069}"/>
                </a:ext>
              </a:extLst>
            </p:cNvPr>
            <p:cNvSpPr/>
            <p:nvPr/>
          </p:nvSpPr>
          <p:spPr bwMode="auto">
            <a:xfrm rot="18900000">
              <a:off x="2615966" y="3600900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C0943F11-2895-4899-8525-7A4068928439}"/>
                </a:ext>
              </a:extLst>
            </p:cNvPr>
            <p:cNvSpPr/>
            <p:nvPr/>
          </p:nvSpPr>
          <p:spPr bwMode="auto">
            <a:xfrm rot="2700000">
              <a:off x="2857159" y="4124962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6E09F143-035F-4B55-87A5-C954EE81B403}"/>
                </a:ext>
              </a:extLst>
            </p:cNvPr>
            <p:cNvSpPr/>
            <p:nvPr/>
          </p:nvSpPr>
          <p:spPr bwMode="auto">
            <a:xfrm rot="18900000">
              <a:off x="3790484" y="4124962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BEEC7C26-87B6-4B7B-9735-089E64C8E671}"/>
                </a:ext>
              </a:extLst>
            </p:cNvPr>
            <p:cNvSpPr/>
            <p:nvPr/>
          </p:nvSpPr>
          <p:spPr bwMode="auto">
            <a:xfrm rot="2700000">
              <a:off x="2636642" y="4124962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" name="月 102">
              <a:extLst>
                <a:ext uri="{FF2B5EF4-FFF2-40B4-BE49-F238E27FC236}">
                  <a16:creationId xmlns:a16="http://schemas.microsoft.com/office/drawing/2014/main" id="{DEB0FB09-016E-4DE3-B387-693A49BBD09B}"/>
                </a:ext>
              </a:extLst>
            </p:cNvPr>
            <p:cNvSpPr/>
            <p:nvPr/>
          </p:nvSpPr>
          <p:spPr bwMode="auto">
            <a:xfrm rot="8100000">
              <a:off x="3725867" y="2985295"/>
              <a:ext cx="84052" cy="205852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" name="月 103">
              <a:extLst>
                <a:ext uri="{FF2B5EF4-FFF2-40B4-BE49-F238E27FC236}">
                  <a16:creationId xmlns:a16="http://schemas.microsoft.com/office/drawing/2014/main" id="{DCEEF1D3-280E-41C1-89D4-4336BC218E12}"/>
                </a:ext>
              </a:extLst>
            </p:cNvPr>
            <p:cNvSpPr/>
            <p:nvPr/>
          </p:nvSpPr>
          <p:spPr bwMode="auto">
            <a:xfrm rot="8100000">
              <a:off x="3640500" y="3045648"/>
              <a:ext cx="84052" cy="205852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9E4FA59D-CCA8-4B5F-99D4-300779514B75}"/>
              </a:ext>
            </a:extLst>
          </p:cNvPr>
          <p:cNvGrpSpPr/>
          <p:nvPr/>
        </p:nvGrpSpPr>
        <p:grpSpPr>
          <a:xfrm>
            <a:off x="4120084" y="2915559"/>
            <a:ext cx="1654758" cy="1267973"/>
            <a:chOff x="4120084" y="2915559"/>
            <a:chExt cx="1654758" cy="1267973"/>
          </a:xfrm>
        </p:grpSpPr>
        <p:sp>
          <p:nvSpPr>
            <p:cNvPr id="106" name="月 105">
              <a:extLst>
                <a:ext uri="{FF2B5EF4-FFF2-40B4-BE49-F238E27FC236}">
                  <a16:creationId xmlns:a16="http://schemas.microsoft.com/office/drawing/2014/main" id="{AC56B3D4-5F42-41FF-9CD3-186326F95B33}"/>
                </a:ext>
              </a:extLst>
            </p:cNvPr>
            <p:cNvSpPr/>
            <p:nvPr/>
          </p:nvSpPr>
          <p:spPr bwMode="auto">
            <a:xfrm rot="18900000">
              <a:off x="4120084" y="3583437"/>
              <a:ext cx="208481" cy="416961"/>
            </a:xfrm>
            <a:prstGeom prst="moon">
              <a:avLst/>
            </a:pr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" name="四角形: 角を丸くする 106">
              <a:extLst>
                <a:ext uri="{FF2B5EF4-FFF2-40B4-BE49-F238E27FC236}">
                  <a16:creationId xmlns:a16="http://schemas.microsoft.com/office/drawing/2014/main" id="{B8AD29A1-5F1F-4511-8460-83F3C0756BBD}"/>
                </a:ext>
              </a:extLst>
            </p:cNvPr>
            <p:cNvSpPr/>
            <p:nvPr/>
          </p:nvSpPr>
          <p:spPr bwMode="auto">
            <a:xfrm rot="3600000">
              <a:off x="4587395" y="2889111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A05FDB78-DC8A-4CB0-B067-759D5E1E7CFE}"/>
                </a:ext>
              </a:extLst>
            </p:cNvPr>
            <p:cNvSpPr/>
            <p:nvPr/>
          </p:nvSpPr>
          <p:spPr bwMode="auto">
            <a:xfrm rot="16200000">
              <a:off x="5147618" y="3830834"/>
              <a:ext cx="262627" cy="372220"/>
            </a:xfrm>
            <a:custGeom>
              <a:avLst/>
              <a:gdLst>
                <a:gd name="connsiteX0" fmla="*/ 261479 w 262627"/>
                <a:gd name="connsiteY0" fmla="*/ 311958 h 372220"/>
                <a:gd name="connsiteX1" fmla="*/ 245843 w 262627"/>
                <a:gd name="connsiteY1" fmla="*/ 332334 h 372220"/>
                <a:gd name="connsiteX2" fmla="*/ 205005 w 262627"/>
                <a:gd name="connsiteY2" fmla="*/ 355912 h 372220"/>
                <a:gd name="connsiteX3" fmla="*/ 159165 w 262627"/>
                <a:gd name="connsiteY3" fmla="*/ 343630 h 372220"/>
                <a:gd name="connsiteX4" fmla="*/ 114270 w 262627"/>
                <a:gd name="connsiteY4" fmla="*/ 265869 h 372220"/>
                <a:gd name="connsiteX5" fmla="*/ 114270 w 262627"/>
                <a:gd name="connsiteY5" fmla="*/ 338663 h 372220"/>
                <a:gd name="connsiteX6" fmla="*/ 80713 w 262627"/>
                <a:gd name="connsiteY6" fmla="*/ 372220 h 372220"/>
                <a:gd name="connsiteX7" fmla="*/ 33557 w 262627"/>
                <a:gd name="connsiteY7" fmla="*/ 372220 h 372220"/>
                <a:gd name="connsiteX8" fmla="*/ 0 w 262627"/>
                <a:gd name="connsiteY8" fmla="*/ 338663 h 372220"/>
                <a:gd name="connsiteX9" fmla="*/ 0 w 262627"/>
                <a:gd name="connsiteY9" fmla="*/ 59310 h 372220"/>
                <a:gd name="connsiteX10" fmla="*/ 1157 w 262627"/>
                <a:gd name="connsiteY10" fmla="*/ 56517 h 372220"/>
                <a:gd name="connsiteX11" fmla="*/ 96 w 262627"/>
                <a:gd name="connsiteY11" fmla="*/ 48455 h 372220"/>
                <a:gd name="connsiteX12" fmla="*/ 9659 w 262627"/>
                <a:gd name="connsiteY12" fmla="*/ 35992 h 372220"/>
                <a:gd name="connsiteX13" fmla="*/ 9829 w 262627"/>
                <a:gd name="connsiteY13" fmla="*/ 35582 h 372220"/>
                <a:gd name="connsiteX14" fmla="*/ 10041 w 262627"/>
                <a:gd name="connsiteY14" fmla="*/ 35494 h 372220"/>
                <a:gd name="connsiteX15" fmla="*/ 15731 w 262627"/>
                <a:gd name="connsiteY15" fmla="*/ 28079 h 372220"/>
                <a:gd name="connsiteX16" fmla="*/ 56569 w 262627"/>
                <a:gd name="connsiteY16" fmla="*/ 4501 h 372220"/>
                <a:gd name="connsiteX17" fmla="*/ 102409 w 262627"/>
                <a:gd name="connsiteY17" fmla="*/ 16783 h 372220"/>
                <a:gd name="connsiteX18" fmla="*/ 258126 w 262627"/>
                <a:gd name="connsiteY18" fmla="*/ 286495 h 372220"/>
                <a:gd name="connsiteX19" fmla="*/ 261479 w 262627"/>
                <a:gd name="connsiteY19" fmla="*/ 311958 h 37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2627" h="372220">
                  <a:moveTo>
                    <a:pt x="261479" y="311958"/>
                  </a:moveTo>
                  <a:cubicBezTo>
                    <a:pt x="259256" y="320254"/>
                    <a:pt x="253868" y="327701"/>
                    <a:pt x="245843" y="332334"/>
                  </a:cubicBezTo>
                  <a:lnTo>
                    <a:pt x="205005" y="355912"/>
                  </a:lnTo>
                  <a:cubicBezTo>
                    <a:pt x="188955" y="365179"/>
                    <a:pt x="168432" y="359680"/>
                    <a:pt x="159165" y="343630"/>
                  </a:cubicBezTo>
                  <a:lnTo>
                    <a:pt x="114270" y="265869"/>
                  </a:lnTo>
                  <a:lnTo>
                    <a:pt x="114270" y="338663"/>
                  </a:lnTo>
                  <a:cubicBezTo>
                    <a:pt x="114270" y="357196"/>
                    <a:pt x="99246" y="372220"/>
                    <a:pt x="80713" y="372220"/>
                  </a:cubicBezTo>
                  <a:lnTo>
                    <a:pt x="33557" y="372220"/>
                  </a:lnTo>
                  <a:cubicBezTo>
                    <a:pt x="15024" y="372220"/>
                    <a:pt x="0" y="357196"/>
                    <a:pt x="0" y="338663"/>
                  </a:cubicBezTo>
                  <a:lnTo>
                    <a:pt x="0" y="59310"/>
                  </a:lnTo>
                  <a:lnTo>
                    <a:pt x="1157" y="56517"/>
                  </a:lnTo>
                  <a:lnTo>
                    <a:pt x="96" y="48455"/>
                  </a:lnTo>
                  <a:lnTo>
                    <a:pt x="9659" y="35992"/>
                  </a:lnTo>
                  <a:lnTo>
                    <a:pt x="9829" y="35582"/>
                  </a:lnTo>
                  <a:lnTo>
                    <a:pt x="10041" y="35494"/>
                  </a:lnTo>
                  <a:lnTo>
                    <a:pt x="15731" y="28079"/>
                  </a:lnTo>
                  <a:lnTo>
                    <a:pt x="56569" y="4501"/>
                  </a:lnTo>
                  <a:cubicBezTo>
                    <a:pt x="72619" y="-4766"/>
                    <a:pt x="93142" y="733"/>
                    <a:pt x="102409" y="16783"/>
                  </a:cubicBezTo>
                  <a:lnTo>
                    <a:pt x="258126" y="286495"/>
                  </a:lnTo>
                  <a:cubicBezTo>
                    <a:pt x="262759" y="294520"/>
                    <a:pt x="263701" y="303663"/>
                    <a:pt x="261479" y="311958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" name="四角形: 角を丸くする 108">
              <a:extLst>
                <a:ext uri="{FF2B5EF4-FFF2-40B4-BE49-F238E27FC236}">
                  <a16:creationId xmlns:a16="http://schemas.microsoft.com/office/drawing/2014/main" id="{82668DAE-E4A6-4D5C-972B-724D161E1FBD}"/>
                </a:ext>
              </a:extLst>
            </p:cNvPr>
            <p:cNvSpPr/>
            <p:nvPr/>
          </p:nvSpPr>
          <p:spPr bwMode="auto">
            <a:xfrm rot="3600000">
              <a:off x="5553880" y="3345765"/>
              <a:ext cx="355309" cy="86615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41857115-CC1F-4F42-90F4-A396D8D3F3AB}"/>
                </a:ext>
              </a:extLst>
            </p:cNvPr>
            <p:cNvSpPr/>
            <p:nvPr/>
          </p:nvSpPr>
          <p:spPr bwMode="auto">
            <a:xfrm rot="16200000">
              <a:off x="4483249" y="3830833"/>
              <a:ext cx="262627" cy="372220"/>
            </a:xfrm>
            <a:custGeom>
              <a:avLst/>
              <a:gdLst>
                <a:gd name="connsiteX0" fmla="*/ 261479 w 262627"/>
                <a:gd name="connsiteY0" fmla="*/ 311958 h 372220"/>
                <a:gd name="connsiteX1" fmla="*/ 245843 w 262627"/>
                <a:gd name="connsiteY1" fmla="*/ 332334 h 372220"/>
                <a:gd name="connsiteX2" fmla="*/ 205005 w 262627"/>
                <a:gd name="connsiteY2" fmla="*/ 355912 h 372220"/>
                <a:gd name="connsiteX3" fmla="*/ 159165 w 262627"/>
                <a:gd name="connsiteY3" fmla="*/ 343630 h 372220"/>
                <a:gd name="connsiteX4" fmla="*/ 114270 w 262627"/>
                <a:gd name="connsiteY4" fmla="*/ 265869 h 372220"/>
                <a:gd name="connsiteX5" fmla="*/ 114270 w 262627"/>
                <a:gd name="connsiteY5" fmla="*/ 338663 h 372220"/>
                <a:gd name="connsiteX6" fmla="*/ 80713 w 262627"/>
                <a:gd name="connsiteY6" fmla="*/ 372220 h 372220"/>
                <a:gd name="connsiteX7" fmla="*/ 33557 w 262627"/>
                <a:gd name="connsiteY7" fmla="*/ 372220 h 372220"/>
                <a:gd name="connsiteX8" fmla="*/ 0 w 262627"/>
                <a:gd name="connsiteY8" fmla="*/ 338663 h 372220"/>
                <a:gd name="connsiteX9" fmla="*/ 0 w 262627"/>
                <a:gd name="connsiteY9" fmla="*/ 59310 h 372220"/>
                <a:gd name="connsiteX10" fmla="*/ 1157 w 262627"/>
                <a:gd name="connsiteY10" fmla="*/ 56517 h 372220"/>
                <a:gd name="connsiteX11" fmla="*/ 96 w 262627"/>
                <a:gd name="connsiteY11" fmla="*/ 48455 h 372220"/>
                <a:gd name="connsiteX12" fmla="*/ 9659 w 262627"/>
                <a:gd name="connsiteY12" fmla="*/ 35992 h 372220"/>
                <a:gd name="connsiteX13" fmla="*/ 9829 w 262627"/>
                <a:gd name="connsiteY13" fmla="*/ 35582 h 372220"/>
                <a:gd name="connsiteX14" fmla="*/ 10041 w 262627"/>
                <a:gd name="connsiteY14" fmla="*/ 35494 h 372220"/>
                <a:gd name="connsiteX15" fmla="*/ 15731 w 262627"/>
                <a:gd name="connsiteY15" fmla="*/ 28079 h 372220"/>
                <a:gd name="connsiteX16" fmla="*/ 56569 w 262627"/>
                <a:gd name="connsiteY16" fmla="*/ 4501 h 372220"/>
                <a:gd name="connsiteX17" fmla="*/ 102409 w 262627"/>
                <a:gd name="connsiteY17" fmla="*/ 16783 h 372220"/>
                <a:gd name="connsiteX18" fmla="*/ 258126 w 262627"/>
                <a:gd name="connsiteY18" fmla="*/ 286495 h 372220"/>
                <a:gd name="connsiteX19" fmla="*/ 261479 w 262627"/>
                <a:gd name="connsiteY19" fmla="*/ 311958 h 37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2627" h="372220">
                  <a:moveTo>
                    <a:pt x="261479" y="311958"/>
                  </a:moveTo>
                  <a:cubicBezTo>
                    <a:pt x="259256" y="320254"/>
                    <a:pt x="253868" y="327701"/>
                    <a:pt x="245843" y="332334"/>
                  </a:cubicBezTo>
                  <a:lnTo>
                    <a:pt x="205005" y="355912"/>
                  </a:lnTo>
                  <a:cubicBezTo>
                    <a:pt x="188955" y="365179"/>
                    <a:pt x="168432" y="359680"/>
                    <a:pt x="159165" y="343630"/>
                  </a:cubicBezTo>
                  <a:lnTo>
                    <a:pt x="114270" y="265869"/>
                  </a:lnTo>
                  <a:lnTo>
                    <a:pt x="114270" y="338663"/>
                  </a:lnTo>
                  <a:cubicBezTo>
                    <a:pt x="114270" y="357196"/>
                    <a:pt x="99246" y="372220"/>
                    <a:pt x="80713" y="372220"/>
                  </a:cubicBezTo>
                  <a:lnTo>
                    <a:pt x="33557" y="372220"/>
                  </a:lnTo>
                  <a:cubicBezTo>
                    <a:pt x="15024" y="372220"/>
                    <a:pt x="0" y="357196"/>
                    <a:pt x="0" y="338663"/>
                  </a:cubicBezTo>
                  <a:lnTo>
                    <a:pt x="0" y="59310"/>
                  </a:lnTo>
                  <a:lnTo>
                    <a:pt x="1157" y="56517"/>
                  </a:lnTo>
                  <a:lnTo>
                    <a:pt x="96" y="48455"/>
                  </a:lnTo>
                  <a:lnTo>
                    <a:pt x="9659" y="35992"/>
                  </a:lnTo>
                  <a:lnTo>
                    <a:pt x="9829" y="35582"/>
                  </a:lnTo>
                  <a:lnTo>
                    <a:pt x="10041" y="35494"/>
                  </a:lnTo>
                  <a:lnTo>
                    <a:pt x="15731" y="28079"/>
                  </a:lnTo>
                  <a:lnTo>
                    <a:pt x="56569" y="4501"/>
                  </a:lnTo>
                  <a:cubicBezTo>
                    <a:pt x="72619" y="-4766"/>
                    <a:pt x="93142" y="733"/>
                    <a:pt x="102409" y="16783"/>
                  </a:cubicBezTo>
                  <a:lnTo>
                    <a:pt x="258126" y="286495"/>
                  </a:lnTo>
                  <a:cubicBezTo>
                    <a:pt x="262759" y="294520"/>
                    <a:pt x="263701" y="303663"/>
                    <a:pt x="261479" y="311958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BD0F3789-D130-4338-890E-F57F17C1D2C1}"/>
                </a:ext>
              </a:extLst>
            </p:cNvPr>
            <p:cNvSpPr/>
            <p:nvPr/>
          </p:nvSpPr>
          <p:spPr bwMode="auto">
            <a:xfrm rot="16200000">
              <a:off x="4330099" y="2784460"/>
              <a:ext cx="1267973" cy="1530172"/>
            </a:xfrm>
            <a:custGeom>
              <a:avLst/>
              <a:gdLst>
                <a:gd name="connsiteX0" fmla="*/ 1267353 w 1267973"/>
                <a:gd name="connsiteY0" fmla="*/ 755791 h 1530172"/>
                <a:gd name="connsiteX1" fmla="*/ 1227014 w 1267973"/>
                <a:gd name="connsiteY1" fmla="*/ 836834 h 1530172"/>
                <a:gd name="connsiteX2" fmla="*/ 1197808 w 1267973"/>
                <a:gd name="connsiteY2" fmla="*/ 846655 h 1530172"/>
                <a:gd name="connsiteX3" fmla="*/ 1197808 w 1267973"/>
                <a:gd name="connsiteY3" fmla="*/ 1357649 h 1530172"/>
                <a:gd name="connsiteX4" fmla="*/ 1025284 w 1267973"/>
                <a:gd name="connsiteY4" fmla="*/ 1530172 h 1530172"/>
                <a:gd name="connsiteX5" fmla="*/ 335215 w 1267973"/>
                <a:gd name="connsiteY5" fmla="*/ 1530172 h 1530172"/>
                <a:gd name="connsiteX6" fmla="*/ 176250 w 1267973"/>
                <a:gd name="connsiteY6" fmla="*/ 1424803 h 1530172"/>
                <a:gd name="connsiteX7" fmla="*/ 172139 w 1267973"/>
                <a:gd name="connsiteY7" fmla="*/ 1404441 h 1530172"/>
                <a:gd name="connsiteX8" fmla="*/ 159165 w 1267973"/>
                <a:gd name="connsiteY8" fmla="*/ 1394486 h 1530172"/>
                <a:gd name="connsiteX9" fmla="*/ 114270 w 1267973"/>
                <a:gd name="connsiteY9" fmla="*/ 1316725 h 1530172"/>
                <a:gd name="connsiteX10" fmla="*/ 114270 w 1267973"/>
                <a:gd name="connsiteY10" fmla="*/ 1389519 h 1530172"/>
                <a:gd name="connsiteX11" fmla="*/ 80713 w 1267973"/>
                <a:gd name="connsiteY11" fmla="*/ 1423076 h 1530172"/>
                <a:gd name="connsiteX12" fmla="*/ 33557 w 1267973"/>
                <a:gd name="connsiteY12" fmla="*/ 1423076 h 1530172"/>
                <a:gd name="connsiteX13" fmla="*/ 0 w 1267973"/>
                <a:gd name="connsiteY13" fmla="*/ 1389519 h 1530172"/>
                <a:gd name="connsiteX14" fmla="*/ 0 w 1267973"/>
                <a:gd name="connsiteY14" fmla="*/ 1110166 h 1530172"/>
                <a:gd name="connsiteX15" fmla="*/ 1157 w 1267973"/>
                <a:gd name="connsiteY15" fmla="*/ 1107373 h 1530172"/>
                <a:gd name="connsiteX16" fmla="*/ 96 w 1267973"/>
                <a:gd name="connsiteY16" fmla="*/ 1099311 h 1530172"/>
                <a:gd name="connsiteX17" fmla="*/ 9659 w 1267973"/>
                <a:gd name="connsiteY17" fmla="*/ 1086848 h 1530172"/>
                <a:gd name="connsiteX18" fmla="*/ 9829 w 1267973"/>
                <a:gd name="connsiteY18" fmla="*/ 1086438 h 1530172"/>
                <a:gd name="connsiteX19" fmla="*/ 10041 w 1267973"/>
                <a:gd name="connsiteY19" fmla="*/ 1086350 h 1530172"/>
                <a:gd name="connsiteX20" fmla="*/ 15731 w 1267973"/>
                <a:gd name="connsiteY20" fmla="*/ 1078935 h 1530172"/>
                <a:gd name="connsiteX21" fmla="*/ 56569 w 1267973"/>
                <a:gd name="connsiteY21" fmla="*/ 1055357 h 1530172"/>
                <a:gd name="connsiteX22" fmla="*/ 102409 w 1267973"/>
                <a:gd name="connsiteY22" fmla="*/ 1067640 h 1530172"/>
                <a:gd name="connsiteX23" fmla="*/ 162693 w 1267973"/>
                <a:gd name="connsiteY23" fmla="*/ 1172055 h 1530172"/>
                <a:gd name="connsiteX24" fmla="*/ 162693 w 1267973"/>
                <a:gd name="connsiteY24" fmla="*/ 732822 h 1530172"/>
                <a:gd name="connsiteX25" fmla="*/ 159166 w 1267973"/>
                <a:gd name="connsiteY25" fmla="*/ 730117 h 1530172"/>
                <a:gd name="connsiteX26" fmla="*/ 114271 w 1267973"/>
                <a:gd name="connsiteY26" fmla="*/ 652356 h 1530172"/>
                <a:gd name="connsiteX27" fmla="*/ 114271 w 1267973"/>
                <a:gd name="connsiteY27" fmla="*/ 725150 h 1530172"/>
                <a:gd name="connsiteX28" fmla="*/ 80714 w 1267973"/>
                <a:gd name="connsiteY28" fmla="*/ 758707 h 1530172"/>
                <a:gd name="connsiteX29" fmla="*/ 33558 w 1267973"/>
                <a:gd name="connsiteY29" fmla="*/ 758707 h 1530172"/>
                <a:gd name="connsiteX30" fmla="*/ 1 w 1267973"/>
                <a:gd name="connsiteY30" fmla="*/ 725150 h 1530172"/>
                <a:gd name="connsiteX31" fmla="*/ 1 w 1267973"/>
                <a:gd name="connsiteY31" fmla="*/ 445797 h 1530172"/>
                <a:gd name="connsiteX32" fmla="*/ 1158 w 1267973"/>
                <a:gd name="connsiteY32" fmla="*/ 443004 h 1530172"/>
                <a:gd name="connsiteX33" fmla="*/ 97 w 1267973"/>
                <a:gd name="connsiteY33" fmla="*/ 434942 h 1530172"/>
                <a:gd name="connsiteX34" fmla="*/ 9660 w 1267973"/>
                <a:gd name="connsiteY34" fmla="*/ 422479 h 1530172"/>
                <a:gd name="connsiteX35" fmla="*/ 9830 w 1267973"/>
                <a:gd name="connsiteY35" fmla="*/ 422069 h 1530172"/>
                <a:gd name="connsiteX36" fmla="*/ 10042 w 1267973"/>
                <a:gd name="connsiteY36" fmla="*/ 421981 h 1530172"/>
                <a:gd name="connsiteX37" fmla="*/ 15732 w 1267973"/>
                <a:gd name="connsiteY37" fmla="*/ 414566 h 1530172"/>
                <a:gd name="connsiteX38" fmla="*/ 56570 w 1267973"/>
                <a:gd name="connsiteY38" fmla="*/ 390988 h 1530172"/>
                <a:gd name="connsiteX39" fmla="*/ 102410 w 1267973"/>
                <a:gd name="connsiteY39" fmla="*/ 403270 h 1530172"/>
                <a:gd name="connsiteX40" fmla="*/ 162693 w 1267973"/>
                <a:gd name="connsiteY40" fmla="*/ 507684 h 1530172"/>
                <a:gd name="connsiteX41" fmla="*/ 162693 w 1267973"/>
                <a:gd name="connsiteY41" fmla="*/ 442555 h 1530172"/>
                <a:gd name="connsiteX42" fmla="*/ 162693 w 1267973"/>
                <a:gd name="connsiteY42" fmla="*/ 145378 h 1530172"/>
                <a:gd name="connsiteX43" fmla="*/ 308071 w 1267973"/>
                <a:gd name="connsiteY43" fmla="*/ 0 h 1530172"/>
                <a:gd name="connsiteX44" fmla="*/ 512370 w 1267973"/>
                <a:gd name="connsiteY44" fmla="*/ 0 h 1530172"/>
                <a:gd name="connsiteX45" fmla="*/ 657748 w 1267973"/>
                <a:gd name="connsiteY45" fmla="*/ 145378 h 1530172"/>
                <a:gd name="connsiteX46" fmla="*/ 657748 w 1267973"/>
                <a:gd name="connsiteY46" fmla="*/ 270031 h 1530172"/>
                <a:gd name="connsiteX47" fmla="*/ 1025285 w 1267973"/>
                <a:gd name="connsiteY47" fmla="*/ 270031 h 1530172"/>
                <a:gd name="connsiteX48" fmla="*/ 1197808 w 1267973"/>
                <a:gd name="connsiteY48" fmla="*/ 442555 h 1530172"/>
                <a:gd name="connsiteX49" fmla="*/ 1197808 w 1267973"/>
                <a:gd name="connsiteY49" fmla="*/ 626209 h 1530172"/>
                <a:gd name="connsiteX50" fmla="*/ 1204065 w 1267973"/>
                <a:gd name="connsiteY50" fmla="*/ 633303 h 1530172"/>
                <a:gd name="connsiteX51" fmla="*/ 1256988 w 1267973"/>
                <a:gd name="connsiteY51" fmla="*/ 724968 h 1530172"/>
                <a:gd name="connsiteX52" fmla="*/ 1267353 w 1267973"/>
                <a:gd name="connsiteY52" fmla="*/ 755791 h 153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67973" h="1530172">
                  <a:moveTo>
                    <a:pt x="1267353" y="755791"/>
                  </a:moveTo>
                  <a:cubicBezTo>
                    <a:pt x="1271283" y="787462"/>
                    <a:pt x="1256390" y="819874"/>
                    <a:pt x="1227014" y="836834"/>
                  </a:cubicBezTo>
                  <a:lnTo>
                    <a:pt x="1197808" y="846655"/>
                  </a:lnTo>
                  <a:lnTo>
                    <a:pt x="1197808" y="1357649"/>
                  </a:lnTo>
                  <a:cubicBezTo>
                    <a:pt x="1197808" y="1452931"/>
                    <a:pt x="1120567" y="1530172"/>
                    <a:pt x="1025284" y="1530172"/>
                  </a:cubicBezTo>
                  <a:lnTo>
                    <a:pt x="335215" y="1530172"/>
                  </a:lnTo>
                  <a:cubicBezTo>
                    <a:pt x="263754" y="1530172"/>
                    <a:pt x="202441" y="1486724"/>
                    <a:pt x="176250" y="1424803"/>
                  </a:cubicBezTo>
                  <a:lnTo>
                    <a:pt x="172139" y="1404441"/>
                  </a:lnTo>
                  <a:lnTo>
                    <a:pt x="159165" y="1394486"/>
                  </a:lnTo>
                  <a:lnTo>
                    <a:pt x="114270" y="1316725"/>
                  </a:lnTo>
                  <a:lnTo>
                    <a:pt x="114270" y="1389519"/>
                  </a:lnTo>
                  <a:cubicBezTo>
                    <a:pt x="114270" y="1408052"/>
                    <a:pt x="99246" y="1423076"/>
                    <a:pt x="80713" y="1423076"/>
                  </a:cubicBezTo>
                  <a:lnTo>
                    <a:pt x="33557" y="1423076"/>
                  </a:lnTo>
                  <a:cubicBezTo>
                    <a:pt x="15024" y="1423076"/>
                    <a:pt x="0" y="1408052"/>
                    <a:pt x="0" y="1389519"/>
                  </a:cubicBezTo>
                  <a:lnTo>
                    <a:pt x="0" y="1110166"/>
                  </a:lnTo>
                  <a:lnTo>
                    <a:pt x="1157" y="1107373"/>
                  </a:lnTo>
                  <a:lnTo>
                    <a:pt x="96" y="1099311"/>
                  </a:lnTo>
                  <a:lnTo>
                    <a:pt x="9659" y="1086848"/>
                  </a:lnTo>
                  <a:lnTo>
                    <a:pt x="9829" y="1086438"/>
                  </a:lnTo>
                  <a:lnTo>
                    <a:pt x="10041" y="1086350"/>
                  </a:lnTo>
                  <a:lnTo>
                    <a:pt x="15731" y="1078935"/>
                  </a:lnTo>
                  <a:lnTo>
                    <a:pt x="56569" y="1055357"/>
                  </a:lnTo>
                  <a:cubicBezTo>
                    <a:pt x="72619" y="1046091"/>
                    <a:pt x="93142" y="1051590"/>
                    <a:pt x="102409" y="1067640"/>
                  </a:cubicBezTo>
                  <a:lnTo>
                    <a:pt x="162693" y="1172055"/>
                  </a:lnTo>
                  <a:lnTo>
                    <a:pt x="162693" y="732822"/>
                  </a:lnTo>
                  <a:lnTo>
                    <a:pt x="159166" y="730117"/>
                  </a:lnTo>
                  <a:lnTo>
                    <a:pt x="114271" y="652356"/>
                  </a:lnTo>
                  <a:lnTo>
                    <a:pt x="114271" y="725150"/>
                  </a:lnTo>
                  <a:cubicBezTo>
                    <a:pt x="114271" y="743683"/>
                    <a:pt x="99247" y="758707"/>
                    <a:pt x="80714" y="758707"/>
                  </a:cubicBezTo>
                  <a:lnTo>
                    <a:pt x="33558" y="758707"/>
                  </a:lnTo>
                  <a:cubicBezTo>
                    <a:pt x="15025" y="758707"/>
                    <a:pt x="1" y="743683"/>
                    <a:pt x="1" y="725150"/>
                  </a:cubicBezTo>
                  <a:lnTo>
                    <a:pt x="1" y="445797"/>
                  </a:lnTo>
                  <a:lnTo>
                    <a:pt x="1158" y="443004"/>
                  </a:lnTo>
                  <a:lnTo>
                    <a:pt x="97" y="434942"/>
                  </a:lnTo>
                  <a:lnTo>
                    <a:pt x="9660" y="422479"/>
                  </a:lnTo>
                  <a:lnTo>
                    <a:pt x="9830" y="422069"/>
                  </a:lnTo>
                  <a:lnTo>
                    <a:pt x="10042" y="421981"/>
                  </a:lnTo>
                  <a:lnTo>
                    <a:pt x="15732" y="414566"/>
                  </a:lnTo>
                  <a:lnTo>
                    <a:pt x="56570" y="390988"/>
                  </a:lnTo>
                  <a:cubicBezTo>
                    <a:pt x="72620" y="381721"/>
                    <a:pt x="93143" y="387220"/>
                    <a:pt x="102410" y="403270"/>
                  </a:cubicBezTo>
                  <a:lnTo>
                    <a:pt x="162693" y="507684"/>
                  </a:lnTo>
                  <a:lnTo>
                    <a:pt x="162693" y="442555"/>
                  </a:lnTo>
                  <a:lnTo>
                    <a:pt x="162693" y="145378"/>
                  </a:lnTo>
                  <a:cubicBezTo>
                    <a:pt x="162693" y="65088"/>
                    <a:pt x="227781" y="0"/>
                    <a:pt x="308071" y="0"/>
                  </a:cubicBezTo>
                  <a:lnTo>
                    <a:pt x="512370" y="0"/>
                  </a:lnTo>
                  <a:cubicBezTo>
                    <a:pt x="592660" y="0"/>
                    <a:pt x="657748" y="65088"/>
                    <a:pt x="657748" y="145378"/>
                  </a:cubicBezTo>
                  <a:lnTo>
                    <a:pt x="657748" y="270031"/>
                  </a:lnTo>
                  <a:lnTo>
                    <a:pt x="1025285" y="270031"/>
                  </a:lnTo>
                  <a:cubicBezTo>
                    <a:pt x="1120567" y="270031"/>
                    <a:pt x="1197808" y="347272"/>
                    <a:pt x="1197808" y="442555"/>
                  </a:cubicBezTo>
                  <a:lnTo>
                    <a:pt x="1197808" y="626209"/>
                  </a:lnTo>
                  <a:lnTo>
                    <a:pt x="1204065" y="633303"/>
                  </a:lnTo>
                  <a:lnTo>
                    <a:pt x="1256988" y="724968"/>
                  </a:lnTo>
                  <a:cubicBezTo>
                    <a:pt x="1262642" y="734760"/>
                    <a:pt x="1266043" y="745234"/>
                    <a:pt x="1267353" y="755791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CB092BD0-C56E-46F5-9A83-03E8D015741B}"/>
                </a:ext>
              </a:extLst>
            </p:cNvPr>
            <p:cNvSpPr/>
            <p:nvPr/>
          </p:nvSpPr>
          <p:spPr bwMode="auto">
            <a:xfrm rot="16200000">
              <a:off x="4882893" y="4089730"/>
              <a:ext cx="114270" cy="73332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99083C7E-1B6B-4B5A-B6CD-F36105B5A371}"/>
                </a:ext>
              </a:extLst>
            </p:cNvPr>
            <p:cNvSpPr/>
            <p:nvPr/>
          </p:nvSpPr>
          <p:spPr bwMode="auto">
            <a:xfrm rot="16200000">
              <a:off x="5547262" y="4089731"/>
              <a:ext cx="114270" cy="73332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B48EECE2-37C0-4303-8A31-0A85AF4D8B12}"/>
                </a:ext>
              </a:extLst>
            </p:cNvPr>
            <p:cNvSpPr/>
            <p:nvPr/>
          </p:nvSpPr>
          <p:spPr bwMode="auto">
            <a:xfrm>
              <a:off x="4604045" y="3416580"/>
              <a:ext cx="65242" cy="41798"/>
            </a:xfrm>
            <a:custGeom>
              <a:avLst/>
              <a:gdLst>
                <a:gd name="connsiteX0" fmla="*/ 65242 w 65242"/>
                <a:gd name="connsiteY0" fmla="*/ 0 h 41798"/>
                <a:gd name="connsiteX1" fmla="*/ 65242 w 65242"/>
                <a:gd name="connsiteY1" fmla="*/ 9177 h 41798"/>
                <a:gd name="connsiteX2" fmla="*/ 32621 w 65242"/>
                <a:gd name="connsiteY2" fmla="*/ 41798 h 41798"/>
                <a:gd name="connsiteX3" fmla="*/ 0 w 65242"/>
                <a:gd name="connsiteY3" fmla="*/ 9177 h 41798"/>
                <a:gd name="connsiteX4" fmla="*/ 0 w 65242"/>
                <a:gd name="connsiteY4" fmla="*/ 0 h 41798"/>
                <a:gd name="connsiteX5" fmla="*/ 32621 w 65242"/>
                <a:gd name="connsiteY5" fmla="*/ 13512 h 41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2" h="41798">
                  <a:moveTo>
                    <a:pt x="65242" y="0"/>
                  </a:moveTo>
                  <a:lnTo>
                    <a:pt x="65242" y="9177"/>
                  </a:lnTo>
                  <a:cubicBezTo>
                    <a:pt x="65242" y="27193"/>
                    <a:pt x="50637" y="41798"/>
                    <a:pt x="32621" y="41798"/>
                  </a:cubicBezTo>
                  <a:cubicBezTo>
                    <a:pt x="14605" y="41798"/>
                    <a:pt x="0" y="27193"/>
                    <a:pt x="0" y="9177"/>
                  </a:cubicBezTo>
                  <a:lnTo>
                    <a:pt x="0" y="0"/>
                  </a:lnTo>
                  <a:lnTo>
                    <a:pt x="32621" y="13512"/>
                  </a:ln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5B0A60E0-9EB8-40CE-93B6-B606A5C753B4}"/>
                </a:ext>
              </a:extLst>
            </p:cNvPr>
            <p:cNvSpPr/>
            <p:nvPr/>
          </p:nvSpPr>
          <p:spPr bwMode="auto">
            <a:xfrm>
              <a:off x="4780065" y="3416580"/>
              <a:ext cx="65242" cy="41798"/>
            </a:xfrm>
            <a:custGeom>
              <a:avLst/>
              <a:gdLst>
                <a:gd name="connsiteX0" fmla="*/ 65242 w 65242"/>
                <a:gd name="connsiteY0" fmla="*/ 0 h 41798"/>
                <a:gd name="connsiteX1" fmla="*/ 65242 w 65242"/>
                <a:gd name="connsiteY1" fmla="*/ 9177 h 41798"/>
                <a:gd name="connsiteX2" fmla="*/ 32621 w 65242"/>
                <a:gd name="connsiteY2" fmla="*/ 41798 h 41798"/>
                <a:gd name="connsiteX3" fmla="*/ 0 w 65242"/>
                <a:gd name="connsiteY3" fmla="*/ 9177 h 41798"/>
                <a:gd name="connsiteX4" fmla="*/ 0 w 65242"/>
                <a:gd name="connsiteY4" fmla="*/ 0 h 41798"/>
                <a:gd name="connsiteX5" fmla="*/ 32621 w 65242"/>
                <a:gd name="connsiteY5" fmla="*/ 13512 h 41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2" h="41798">
                  <a:moveTo>
                    <a:pt x="65242" y="0"/>
                  </a:moveTo>
                  <a:lnTo>
                    <a:pt x="65242" y="9177"/>
                  </a:lnTo>
                  <a:cubicBezTo>
                    <a:pt x="65242" y="27193"/>
                    <a:pt x="50637" y="41798"/>
                    <a:pt x="32621" y="41798"/>
                  </a:cubicBezTo>
                  <a:cubicBezTo>
                    <a:pt x="14605" y="41798"/>
                    <a:pt x="0" y="27193"/>
                    <a:pt x="0" y="9177"/>
                  </a:cubicBezTo>
                  <a:lnTo>
                    <a:pt x="0" y="0"/>
                  </a:lnTo>
                  <a:lnTo>
                    <a:pt x="32621" y="13512"/>
                  </a:ln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6" name="四角形: 角を丸くする 115">
              <a:extLst>
                <a:ext uri="{FF2B5EF4-FFF2-40B4-BE49-F238E27FC236}">
                  <a16:creationId xmlns:a16="http://schemas.microsoft.com/office/drawing/2014/main" id="{6E80EEDF-903C-40F9-B79B-68187FD34A6F}"/>
                </a:ext>
              </a:extLst>
            </p:cNvPr>
            <p:cNvSpPr/>
            <p:nvPr/>
          </p:nvSpPr>
          <p:spPr bwMode="auto">
            <a:xfrm>
              <a:off x="4281541" y="379581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" name="四角形: 角を丸くする 116">
              <a:extLst>
                <a:ext uri="{FF2B5EF4-FFF2-40B4-BE49-F238E27FC236}">
                  <a16:creationId xmlns:a16="http://schemas.microsoft.com/office/drawing/2014/main" id="{55CA50C5-F02A-454F-B8F0-F66463207BBB}"/>
                </a:ext>
              </a:extLst>
            </p:cNvPr>
            <p:cNvSpPr/>
            <p:nvPr/>
          </p:nvSpPr>
          <p:spPr bwMode="auto">
            <a:xfrm>
              <a:off x="4399615" y="379581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4E98A8A4-AFEE-4E6B-909D-558D2830CB2D}"/>
                </a:ext>
              </a:extLst>
            </p:cNvPr>
            <p:cNvSpPr/>
            <p:nvPr/>
          </p:nvSpPr>
          <p:spPr bwMode="auto">
            <a:xfrm rot="18900000">
              <a:off x="4456539" y="3600900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" name="月 118">
              <a:extLst>
                <a:ext uri="{FF2B5EF4-FFF2-40B4-BE49-F238E27FC236}">
                  <a16:creationId xmlns:a16="http://schemas.microsoft.com/office/drawing/2014/main" id="{81A133CC-5C3E-41B5-BAF1-19E030E846FC}"/>
                </a:ext>
              </a:extLst>
            </p:cNvPr>
            <p:cNvSpPr/>
            <p:nvPr/>
          </p:nvSpPr>
          <p:spPr bwMode="auto">
            <a:xfrm rot="8100000">
              <a:off x="5573717" y="2985295"/>
              <a:ext cx="84052" cy="205852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" name="月 119">
              <a:extLst>
                <a:ext uri="{FF2B5EF4-FFF2-40B4-BE49-F238E27FC236}">
                  <a16:creationId xmlns:a16="http://schemas.microsoft.com/office/drawing/2014/main" id="{566FF54C-D8BC-4567-93AF-FF9A0AF4A049}"/>
                </a:ext>
              </a:extLst>
            </p:cNvPr>
            <p:cNvSpPr/>
            <p:nvPr/>
          </p:nvSpPr>
          <p:spPr bwMode="auto">
            <a:xfrm rot="8100000">
              <a:off x="5488350" y="3045648"/>
              <a:ext cx="84052" cy="205852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BCF1F46A-3FD4-4405-9D8F-D8A0BDC74C7A}"/>
              </a:ext>
            </a:extLst>
          </p:cNvPr>
          <p:cNvGrpSpPr/>
          <p:nvPr/>
        </p:nvGrpSpPr>
        <p:grpSpPr>
          <a:xfrm>
            <a:off x="8015676" y="2850910"/>
            <a:ext cx="1235762" cy="1439960"/>
            <a:chOff x="8015676" y="2850910"/>
            <a:chExt cx="1235762" cy="1439960"/>
          </a:xfrm>
        </p:grpSpPr>
        <p:sp>
          <p:nvSpPr>
            <p:cNvPr id="122" name="四角形: 角を丸くする 121">
              <a:extLst>
                <a:ext uri="{FF2B5EF4-FFF2-40B4-BE49-F238E27FC236}">
                  <a16:creationId xmlns:a16="http://schemas.microsoft.com/office/drawing/2014/main" id="{A7449D19-9357-494F-8B46-54B3FD8420D6}"/>
                </a:ext>
              </a:extLst>
            </p:cNvPr>
            <p:cNvSpPr/>
            <p:nvPr/>
          </p:nvSpPr>
          <p:spPr bwMode="auto">
            <a:xfrm rot="3600000">
              <a:off x="9027420" y="3345762"/>
              <a:ext cx="355309" cy="86615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" name="四角形: 角を丸くする 122">
              <a:extLst>
                <a:ext uri="{FF2B5EF4-FFF2-40B4-BE49-F238E27FC236}">
                  <a16:creationId xmlns:a16="http://schemas.microsoft.com/office/drawing/2014/main" id="{1AFC7F89-976A-497F-A5CC-25E9D1F63D76}"/>
                </a:ext>
              </a:extLst>
            </p:cNvPr>
            <p:cNvSpPr/>
            <p:nvPr/>
          </p:nvSpPr>
          <p:spPr bwMode="auto">
            <a:xfrm>
              <a:off x="8877516" y="3768685"/>
              <a:ext cx="114270" cy="495055"/>
            </a:xfrm>
            <a:prstGeom prst="roundRect">
              <a:avLst>
                <a:gd name="adj" fmla="val 29366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BD24695A-E8C5-4A52-9684-299E1C6D5E2C}"/>
                </a:ext>
              </a:extLst>
            </p:cNvPr>
            <p:cNvSpPr/>
            <p:nvPr/>
          </p:nvSpPr>
          <p:spPr bwMode="auto">
            <a:xfrm>
              <a:off x="8877516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AEF09747-26F3-47E4-BD60-56A5E4F1045B}"/>
                </a:ext>
              </a:extLst>
            </p:cNvPr>
            <p:cNvSpPr/>
            <p:nvPr/>
          </p:nvSpPr>
          <p:spPr bwMode="auto">
            <a:xfrm rot="18900000">
              <a:off x="8015676" y="3600898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B8E5BA5-D116-40C0-AC39-8DC4D7575CB1}"/>
                </a:ext>
              </a:extLst>
            </p:cNvPr>
            <p:cNvSpPr/>
            <p:nvPr/>
          </p:nvSpPr>
          <p:spPr bwMode="auto">
            <a:xfrm>
              <a:off x="8147700" y="2850910"/>
              <a:ext cx="1103738" cy="1412830"/>
            </a:xfrm>
            <a:custGeom>
              <a:avLst/>
              <a:gdLst>
                <a:gd name="connsiteX0" fmla="*/ 336720 w 1103738"/>
                <a:gd name="connsiteY0" fmla="*/ 0 h 1412830"/>
                <a:gd name="connsiteX1" fmla="*/ 418612 w 1103738"/>
                <a:gd name="connsiteY1" fmla="*/ 81892 h 1412830"/>
                <a:gd name="connsiteX2" fmla="*/ 418612 w 1103738"/>
                <a:gd name="connsiteY2" fmla="*/ 135556 h 1412830"/>
                <a:gd name="connsiteX3" fmla="*/ 425961 w 1103738"/>
                <a:gd name="connsiteY3" fmla="*/ 134815 h 1412830"/>
                <a:gd name="connsiteX4" fmla="*/ 497716 w 1103738"/>
                <a:gd name="connsiteY4" fmla="*/ 134815 h 1412830"/>
                <a:gd name="connsiteX5" fmla="*/ 497716 w 1103738"/>
                <a:gd name="connsiteY5" fmla="*/ 81892 h 1412830"/>
                <a:gd name="connsiteX6" fmla="*/ 579608 w 1103738"/>
                <a:gd name="connsiteY6" fmla="*/ 0 h 1412830"/>
                <a:gd name="connsiteX7" fmla="*/ 661500 w 1103738"/>
                <a:gd name="connsiteY7" fmla="*/ 81892 h 1412830"/>
                <a:gd name="connsiteX8" fmla="*/ 661500 w 1103738"/>
                <a:gd name="connsiteY8" fmla="*/ 134815 h 1412830"/>
                <a:gd name="connsiteX9" fmla="*/ 790279 w 1103738"/>
                <a:gd name="connsiteY9" fmla="*/ 134815 h 1412830"/>
                <a:gd name="connsiteX10" fmla="*/ 1103738 w 1103738"/>
                <a:gd name="connsiteY10" fmla="*/ 448274 h 1412830"/>
                <a:gd name="connsiteX11" fmla="*/ 1103738 w 1103738"/>
                <a:gd name="connsiteY11" fmla="*/ 855816 h 1412830"/>
                <a:gd name="connsiteX12" fmla="*/ 1050204 w 1103738"/>
                <a:gd name="connsiteY12" fmla="*/ 1031074 h 1412830"/>
                <a:gd name="connsiteX13" fmla="*/ 1015392 w 1103738"/>
                <a:gd name="connsiteY13" fmla="*/ 1073267 h 1412830"/>
                <a:gd name="connsiteX14" fmla="*/ 1015392 w 1103738"/>
                <a:gd name="connsiteY14" fmla="*/ 1379273 h 1412830"/>
                <a:gd name="connsiteX15" fmla="*/ 981835 w 1103738"/>
                <a:gd name="connsiteY15" fmla="*/ 1412830 h 1412830"/>
                <a:gd name="connsiteX16" fmla="*/ 934679 w 1103738"/>
                <a:gd name="connsiteY16" fmla="*/ 1412830 h 1412830"/>
                <a:gd name="connsiteX17" fmla="*/ 901122 w 1103738"/>
                <a:gd name="connsiteY17" fmla="*/ 1379273 h 1412830"/>
                <a:gd name="connsiteX18" fmla="*/ 901122 w 1103738"/>
                <a:gd name="connsiteY18" fmla="*/ 1148109 h 1412830"/>
                <a:gd name="connsiteX19" fmla="*/ 853452 w 1103738"/>
                <a:gd name="connsiteY19" fmla="*/ 1162907 h 1412830"/>
                <a:gd name="connsiteX20" fmla="*/ 790279 w 1103738"/>
                <a:gd name="connsiteY20" fmla="*/ 1169275 h 1412830"/>
                <a:gd name="connsiteX21" fmla="*/ 596292 w 1103738"/>
                <a:gd name="connsiteY21" fmla="*/ 1169275 h 1412830"/>
                <a:gd name="connsiteX22" fmla="*/ 596292 w 1103738"/>
                <a:gd name="connsiteY22" fmla="*/ 1379273 h 1412830"/>
                <a:gd name="connsiteX23" fmla="*/ 562735 w 1103738"/>
                <a:gd name="connsiteY23" fmla="*/ 1412830 h 1412830"/>
                <a:gd name="connsiteX24" fmla="*/ 515579 w 1103738"/>
                <a:gd name="connsiteY24" fmla="*/ 1412830 h 1412830"/>
                <a:gd name="connsiteX25" fmla="*/ 482022 w 1103738"/>
                <a:gd name="connsiteY25" fmla="*/ 1379273 h 1412830"/>
                <a:gd name="connsiteX26" fmla="*/ 482022 w 1103738"/>
                <a:gd name="connsiteY26" fmla="*/ 1169275 h 1412830"/>
                <a:gd name="connsiteX27" fmla="*/ 425961 w 1103738"/>
                <a:gd name="connsiteY27" fmla="*/ 1169275 h 1412830"/>
                <a:gd name="connsiteX28" fmla="*/ 413127 w 1103738"/>
                <a:gd name="connsiteY28" fmla="*/ 1167981 h 1412830"/>
                <a:gd name="connsiteX29" fmla="*/ 413127 w 1103738"/>
                <a:gd name="connsiteY29" fmla="*/ 1379273 h 1412830"/>
                <a:gd name="connsiteX30" fmla="*/ 379570 w 1103738"/>
                <a:gd name="connsiteY30" fmla="*/ 1412830 h 1412830"/>
                <a:gd name="connsiteX31" fmla="*/ 332414 w 1103738"/>
                <a:gd name="connsiteY31" fmla="*/ 1412830 h 1412830"/>
                <a:gd name="connsiteX32" fmla="*/ 298857 w 1103738"/>
                <a:gd name="connsiteY32" fmla="*/ 1379273 h 1412830"/>
                <a:gd name="connsiteX33" fmla="*/ 298857 w 1103738"/>
                <a:gd name="connsiteY33" fmla="*/ 1169274 h 1412830"/>
                <a:gd name="connsiteX34" fmla="*/ 145959 w 1103738"/>
                <a:gd name="connsiteY34" fmla="*/ 1169274 h 1412830"/>
                <a:gd name="connsiteX35" fmla="*/ 0 w 1103738"/>
                <a:gd name="connsiteY35" fmla="*/ 1023315 h 1412830"/>
                <a:gd name="connsiteX36" fmla="*/ 0 w 1103738"/>
                <a:gd name="connsiteY36" fmla="*/ 820408 h 1412830"/>
                <a:gd name="connsiteX37" fmla="*/ 89145 w 1103738"/>
                <a:gd name="connsiteY37" fmla="*/ 685919 h 1412830"/>
                <a:gd name="connsiteX38" fmla="*/ 112502 w 1103738"/>
                <a:gd name="connsiteY38" fmla="*/ 681204 h 1412830"/>
                <a:gd name="connsiteX39" fmla="*/ 112502 w 1103738"/>
                <a:gd name="connsiteY39" fmla="*/ 448274 h 1412830"/>
                <a:gd name="connsiteX40" fmla="*/ 250703 w 1103738"/>
                <a:gd name="connsiteY40" fmla="*/ 188349 h 1412830"/>
                <a:gd name="connsiteX41" fmla="*/ 254828 w 1103738"/>
                <a:gd name="connsiteY41" fmla="*/ 186110 h 1412830"/>
                <a:gd name="connsiteX42" fmla="*/ 254828 w 1103738"/>
                <a:gd name="connsiteY42" fmla="*/ 81892 h 1412830"/>
                <a:gd name="connsiteX43" fmla="*/ 336720 w 1103738"/>
                <a:gd name="connsiteY43" fmla="*/ 0 h 1412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103738" h="1412830">
                  <a:moveTo>
                    <a:pt x="336720" y="0"/>
                  </a:moveTo>
                  <a:cubicBezTo>
                    <a:pt x="381948" y="0"/>
                    <a:pt x="418612" y="36664"/>
                    <a:pt x="418612" y="81892"/>
                  </a:cubicBezTo>
                  <a:lnTo>
                    <a:pt x="418612" y="135556"/>
                  </a:lnTo>
                  <a:lnTo>
                    <a:pt x="425961" y="134815"/>
                  </a:lnTo>
                  <a:lnTo>
                    <a:pt x="497716" y="134815"/>
                  </a:lnTo>
                  <a:lnTo>
                    <a:pt x="497716" y="81892"/>
                  </a:lnTo>
                  <a:cubicBezTo>
                    <a:pt x="497716" y="36664"/>
                    <a:pt x="534380" y="0"/>
                    <a:pt x="579608" y="0"/>
                  </a:cubicBezTo>
                  <a:cubicBezTo>
                    <a:pt x="624836" y="0"/>
                    <a:pt x="661500" y="36664"/>
                    <a:pt x="661500" y="81892"/>
                  </a:cubicBezTo>
                  <a:lnTo>
                    <a:pt x="661500" y="134815"/>
                  </a:lnTo>
                  <a:lnTo>
                    <a:pt x="790279" y="134815"/>
                  </a:lnTo>
                  <a:cubicBezTo>
                    <a:pt x="963398" y="134815"/>
                    <a:pt x="1103738" y="275155"/>
                    <a:pt x="1103738" y="448274"/>
                  </a:cubicBezTo>
                  <a:lnTo>
                    <a:pt x="1103738" y="855816"/>
                  </a:lnTo>
                  <a:cubicBezTo>
                    <a:pt x="1103738" y="920736"/>
                    <a:pt x="1084003" y="981046"/>
                    <a:pt x="1050204" y="1031074"/>
                  </a:cubicBezTo>
                  <a:lnTo>
                    <a:pt x="1015392" y="1073267"/>
                  </a:lnTo>
                  <a:lnTo>
                    <a:pt x="1015392" y="1379273"/>
                  </a:lnTo>
                  <a:cubicBezTo>
                    <a:pt x="1015392" y="1397806"/>
                    <a:pt x="1000368" y="1412830"/>
                    <a:pt x="981835" y="1412830"/>
                  </a:cubicBezTo>
                  <a:lnTo>
                    <a:pt x="934679" y="1412830"/>
                  </a:lnTo>
                  <a:cubicBezTo>
                    <a:pt x="916146" y="1412830"/>
                    <a:pt x="901122" y="1397806"/>
                    <a:pt x="901122" y="1379273"/>
                  </a:cubicBezTo>
                  <a:lnTo>
                    <a:pt x="901122" y="1148109"/>
                  </a:lnTo>
                  <a:lnTo>
                    <a:pt x="853452" y="1162907"/>
                  </a:lnTo>
                  <a:cubicBezTo>
                    <a:pt x="833047" y="1167082"/>
                    <a:pt x="811919" y="1169275"/>
                    <a:pt x="790279" y="1169275"/>
                  </a:cubicBezTo>
                  <a:lnTo>
                    <a:pt x="596292" y="1169275"/>
                  </a:lnTo>
                  <a:lnTo>
                    <a:pt x="596292" y="1379273"/>
                  </a:lnTo>
                  <a:cubicBezTo>
                    <a:pt x="596292" y="1397806"/>
                    <a:pt x="581268" y="1412830"/>
                    <a:pt x="562735" y="1412830"/>
                  </a:cubicBezTo>
                  <a:lnTo>
                    <a:pt x="515579" y="1412830"/>
                  </a:lnTo>
                  <a:cubicBezTo>
                    <a:pt x="497046" y="1412830"/>
                    <a:pt x="482022" y="1397806"/>
                    <a:pt x="482022" y="1379273"/>
                  </a:cubicBezTo>
                  <a:lnTo>
                    <a:pt x="482022" y="1169275"/>
                  </a:lnTo>
                  <a:lnTo>
                    <a:pt x="425961" y="1169275"/>
                  </a:lnTo>
                  <a:lnTo>
                    <a:pt x="413127" y="1167981"/>
                  </a:lnTo>
                  <a:lnTo>
                    <a:pt x="413127" y="1379273"/>
                  </a:lnTo>
                  <a:cubicBezTo>
                    <a:pt x="413127" y="1397806"/>
                    <a:pt x="398103" y="1412830"/>
                    <a:pt x="379570" y="1412830"/>
                  </a:cubicBezTo>
                  <a:lnTo>
                    <a:pt x="332414" y="1412830"/>
                  </a:lnTo>
                  <a:cubicBezTo>
                    <a:pt x="313881" y="1412830"/>
                    <a:pt x="298857" y="1397806"/>
                    <a:pt x="298857" y="1379273"/>
                  </a:cubicBezTo>
                  <a:lnTo>
                    <a:pt x="298857" y="1169274"/>
                  </a:lnTo>
                  <a:lnTo>
                    <a:pt x="145959" y="1169274"/>
                  </a:lnTo>
                  <a:cubicBezTo>
                    <a:pt x="65348" y="1169274"/>
                    <a:pt x="0" y="1103926"/>
                    <a:pt x="0" y="1023315"/>
                  </a:cubicBezTo>
                  <a:lnTo>
                    <a:pt x="0" y="820408"/>
                  </a:lnTo>
                  <a:cubicBezTo>
                    <a:pt x="0" y="759950"/>
                    <a:pt x="36759" y="708077"/>
                    <a:pt x="89145" y="685919"/>
                  </a:cubicBezTo>
                  <a:lnTo>
                    <a:pt x="112502" y="681204"/>
                  </a:lnTo>
                  <a:lnTo>
                    <a:pt x="112502" y="448274"/>
                  </a:lnTo>
                  <a:cubicBezTo>
                    <a:pt x="112502" y="340075"/>
                    <a:pt x="167322" y="244680"/>
                    <a:pt x="250703" y="188349"/>
                  </a:cubicBezTo>
                  <a:lnTo>
                    <a:pt x="254828" y="186110"/>
                  </a:lnTo>
                  <a:lnTo>
                    <a:pt x="254828" y="81892"/>
                  </a:lnTo>
                  <a:cubicBezTo>
                    <a:pt x="254828" y="36664"/>
                    <a:pt x="291492" y="0"/>
                    <a:pt x="336720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688D7EA4-8510-4827-82DE-8518BA93A87F}"/>
                </a:ext>
              </a:extLst>
            </p:cNvPr>
            <p:cNvSpPr/>
            <p:nvPr/>
          </p:nvSpPr>
          <p:spPr bwMode="auto">
            <a:xfrm>
              <a:off x="9048822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B6C47CE5-1EB6-43E1-967A-30102EDBD098}"/>
                </a:ext>
              </a:extLst>
            </p:cNvPr>
            <p:cNvSpPr/>
            <p:nvPr/>
          </p:nvSpPr>
          <p:spPr bwMode="auto">
            <a:xfrm>
              <a:off x="8446557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E4D3FC12-7A36-45A2-8438-08AAFE17A932}"/>
                </a:ext>
              </a:extLst>
            </p:cNvPr>
            <p:cNvSpPr/>
            <p:nvPr/>
          </p:nvSpPr>
          <p:spPr bwMode="auto">
            <a:xfrm>
              <a:off x="8629722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四角形: 角を丸くする 129">
              <a:extLst>
                <a:ext uri="{FF2B5EF4-FFF2-40B4-BE49-F238E27FC236}">
                  <a16:creationId xmlns:a16="http://schemas.microsoft.com/office/drawing/2014/main" id="{3652C4C7-D04D-430F-B876-96E4816A2CB7}"/>
                </a:ext>
              </a:extLst>
            </p:cNvPr>
            <p:cNvSpPr/>
            <p:nvPr/>
          </p:nvSpPr>
          <p:spPr bwMode="auto">
            <a:xfrm>
              <a:off x="8235024" y="379581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C53207B6-D76E-4F14-9B51-17944FEBB3E1}"/>
                </a:ext>
              </a:extLst>
            </p:cNvPr>
            <p:cNvSpPr/>
            <p:nvPr/>
          </p:nvSpPr>
          <p:spPr bwMode="auto">
            <a:xfrm>
              <a:off x="8353098" y="3795815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5BCE6070-1D4C-4963-B530-4109E9EB2166}"/>
                </a:ext>
              </a:extLst>
            </p:cNvPr>
            <p:cNvSpPr/>
            <p:nvPr/>
          </p:nvSpPr>
          <p:spPr bwMode="auto">
            <a:xfrm rot="18900000">
              <a:off x="8355400" y="3600898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" name="四角形: 角を丸くする 132">
              <a:extLst>
                <a:ext uri="{FF2B5EF4-FFF2-40B4-BE49-F238E27FC236}">
                  <a16:creationId xmlns:a16="http://schemas.microsoft.com/office/drawing/2014/main" id="{DC90E120-EC0B-4CC5-86AC-3700B36FB9A2}"/>
                </a:ext>
              </a:extLst>
            </p:cNvPr>
            <p:cNvSpPr/>
            <p:nvPr/>
          </p:nvSpPr>
          <p:spPr bwMode="auto">
            <a:xfrm>
              <a:off x="8344195" y="3278358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四角形: 角を丸くする 133">
              <a:extLst>
                <a:ext uri="{FF2B5EF4-FFF2-40B4-BE49-F238E27FC236}">
                  <a16:creationId xmlns:a16="http://schemas.microsoft.com/office/drawing/2014/main" id="{003477CF-E169-4420-AD8F-2ABE419522C5}"/>
                </a:ext>
              </a:extLst>
            </p:cNvPr>
            <p:cNvSpPr/>
            <p:nvPr/>
          </p:nvSpPr>
          <p:spPr bwMode="auto">
            <a:xfrm>
              <a:off x="8515645" y="3278358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5" name="月 134">
              <a:extLst>
                <a:ext uri="{FF2B5EF4-FFF2-40B4-BE49-F238E27FC236}">
                  <a16:creationId xmlns:a16="http://schemas.microsoft.com/office/drawing/2014/main" id="{C49E6349-9DC6-4F9D-B69C-C07DB65D3AC7}"/>
                </a:ext>
              </a:extLst>
            </p:cNvPr>
            <p:cNvSpPr/>
            <p:nvPr/>
          </p:nvSpPr>
          <p:spPr bwMode="auto">
            <a:xfrm rot="8100000">
              <a:off x="9102257" y="3015631"/>
              <a:ext cx="45719" cy="209817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" name="月 135">
              <a:extLst>
                <a:ext uri="{FF2B5EF4-FFF2-40B4-BE49-F238E27FC236}">
                  <a16:creationId xmlns:a16="http://schemas.microsoft.com/office/drawing/2014/main" id="{3861B24B-2EB3-4339-B2F1-8CB78C1F6FFC}"/>
                </a:ext>
              </a:extLst>
            </p:cNvPr>
            <p:cNvSpPr/>
            <p:nvPr/>
          </p:nvSpPr>
          <p:spPr bwMode="auto">
            <a:xfrm rot="8100000">
              <a:off x="9042245" y="3060745"/>
              <a:ext cx="45719" cy="209817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CC3C3CD5-73F7-4FD1-B122-E9F5E22BB3C4}"/>
              </a:ext>
            </a:extLst>
          </p:cNvPr>
          <p:cNvGrpSpPr/>
          <p:nvPr/>
        </p:nvGrpSpPr>
        <p:grpSpPr>
          <a:xfrm>
            <a:off x="6280800" y="2850910"/>
            <a:ext cx="1103738" cy="1439960"/>
            <a:chOff x="6280800" y="2850910"/>
            <a:chExt cx="1103738" cy="1439960"/>
          </a:xfrm>
        </p:grpSpPr>
        <p:sp>
          <p:nvSpPr>
            <p:cNvPr id="138" name="四角形: 角を丸くする 137">
              <a:extLst>
                <a:ext uri="{FF2B5EF4-FFF2-40B4-BE49-F238E27FC236}">
                  <a16:creationId xmlns:a16="http://schemas.microsoft.com/office/drawing/2014/main" id="{DF83A5F7-C44D-4CD3-835F-406A867565ED}"/>
                </a:ext>
              </a:extLst>
            </p:cNvPr>
            <p:cNvSpPr/>
            <p:nvPr/>
          </p:nvSpPr>
          <p:spPr bwMode="auto">
            <a:xfrm>
              <a:off x="6762822" y="3768685"/>
              <a:ext cx="114270" cy="495055"/>
            </a:xfrm>
            <a:prstGeom prst="roundRect">
              <a:avLst>
                <a:gd name="adj" fmla="val 29366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" name="四角形: 角を丸くする 138">
              <a:extLst>
                <a:ext uri="{FF2B5EF4-FFF2-40B4-BE49-F238E27FC236}">
                  <a16:creationId xmlns:a16="http://schemas.microsoft.com/office/drawing/2014/main" id="{549D11DE-6500-4B40-A9C3-508A1AE04C27}"/>
                </a:ext>
              </a:extLst>
            </p:cNvPr>
            <p:cNvSpPr/>
            <p:nvPr/>
          </p:nvSpPr>
          <p:spPr bwMode="auto">
            <a:xfrm>
              <a:off x="6535628" y="2850910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" name="四角形: 角を丸くする 139">
              <a:extLst>
                <a:ext uri="{FF2B5EF4-FFF2-40B4-BE49-F238E27FC236}">
                  <a16:creationId xmlns:a16="http://schemas.microsoft.com/office/drawing/2014/main" id="{A0E5BCB5-98C6-4048-94EC-FD8CD3F654F9}"/>
                </a:ext>
              </a:extLst>
            </p:cNvPr>
            <p:cNvSpPr/>
            <p:nvPr/>
          </p:nvSpPr>
          <p:spPr bwMode="auto">
            <a:xfrm>
              <a:off x="6778516" y="2850910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84E7B79A-64AB-4C95-830B-134F9680D684}"/>
                </a:ext>
              </a:extLst>
            </p:cNvPr>
            <p:cNvSpPr/>
            <p:nvPr/>
          </p:nvSpPr>
          <p:spPr bwMode="auto">
            <a:xfrm>
              <a:off x="6280800" y="2985725"/>
              <a:ext cx="1103738" cy="1278015"/>
            </a:xfrm>
            <a:custGeom>
              <a:avLst/>
              <a:gdLst>
                <a:gd name="connsiteX0" fmla="*/ 425961 w 1103738"/>
                <a:gd name="connsiteY0" fmla="*/ 0 h 1278015"/>
                <a:gd name="connsiteX1" fmla="*/ 790279 w 1103738"/>
                <a:gd name="connsiteY1" fmla="*/ 0 h 1278015"/>
                <a:gd name="connsiteX2" fmla="*/ 1103738 w 1103738"/>
                <a:gd name="connsiteY2" fmla="*/ 313459 h 1278015"/>
                <a:gd name="connsiteX3" fmla="*/ 1103738 w 1103738"/>
                <a:gd name="connsiteY3" fmla="*/ 721001 h 1278015"/>
                <a:gd name="connsiteX4" fmla="*/ 1050204 w 1103738"/>
                <a:gd name="connsiteY4" fmla="*/ 896259 h 1278015"/>
                <a:gd name="connsiteX5" fmla="*/ 1015392 w 1103738"/>
                <a:gd name="connsiteY5" fmla="*/ 938452 h 1278015"/>
                <a:gd name="connsiteX6" fmla="*/ 1015392 w 1103738"/>
                <a:gd name="connsiteY6" fmla="*/ 1244458 h 1278015"/>
                <a:gd name="connsiteX7" fmla="*/ 981835 w 1103738"/>
                <a:gd name="connsiteY7" fmla="*/ 1278015 h 1278015"/>
                <a:gd name="connsiteX8" fmla="*/ 934679 w 1103738"/>
                <a:gd name="connsiteY8" fmla="*/ 1278015 h 1278015"/>
                <a:gd name="connsiteX9" fmla="*/ 901122 w 1103738"/>
                <a:gd name="connsiteY9" fmla="*/ 1244458 h 1278015"/>
                <a:gd name="connsiteX10" fmla="*/ 901122 w 1103738"/>
                <a:gd name="connsiteY10" fmla="*/ 1013294 h 1278015"/>
                <a:gd name="connsiteX11" fmla="*/ 853452 w 1103738"/>
                <a:gd name="connsiteY11" fmla="*/ 1028092 h 1278015"/>
                <a:gd name="connsiteX12" fmla="*/ 844086 w 1103738"/>
                <a:gd name="connsiteY12" fmla="*/ 1029036 h 1278015"/>
                <a:gd name="connsiteX13" fmla="*/ 844086 w 1103738"/>
                <a:gd name="connsiteY13" fmla="*/ 1244458 h 1278015"/>
                <a:gd name="connsiteX14" fmla="*/ 810529 w 1103738"/>
                <a:gd name="connsiteY14" fmla="*/ 1278015 h 1278015"/>
                <a:gd name="connsiteX15" fmla="*/ 763373 w 1103738"/>
                <a:gd name="connsiteY15" fmla="*/ 1278015 h 1278015"/>
                <a:gd name="connsiteX16" fmla="*/ 729816 w 1103738"/>
                <a:gd name="connsiteY16" fmla="*/ 1244458 h 1278015"/>
                <a:gd name="connsiteX17" fmla="*/ 729816 w 1103738"/>
                <a:gd name="connsiteY17" fmla="*/ 1034460 h 1278015"/>
                <a:gd name="connsiteX18" fmla="*/ 425961 w 1103738"/>
                <a:gd name="connsiteY18" fmla="*/ 1034460 h 1278015"/>
                <a:gd name="connsiteX19" fmla="*/ 413127 w 1103738"/>
                <a:gd name="connsiteY19" fmla="*/ 1033166 h 1278015"/>
                <a:gd name="connsiteX20" fmla="*/ 413127 w 1103738"/>
                <a:gd name="connsiteY20" fmla="*/ 1244458 h 1278015"/>
                <a:gd name="connsiteX21" fmla="*/ 379570 w 1103738"/>
                <a:gd name="connsiteY21" fmla="*/ 1278015 h 1278015"/>
                <a:gd name="connsiteX22" fmla="*/ 332414 w 1103738"/>
                <a:gd name="connsiteY22" fmla="*/ 1278015 h 1278015"/>
                <a:gd name="connsiteX23" fmla="*/ 298857 w 1103738"/>
                <a:gd name="connsiteY23" fmla="*/ 1244458 h 1278015"/>
                <a:gd name="connsiteX24" fmla="*/ 298857 w 1103738"/>
                <a:gd name="connsiteY24" fmla="*/ 1034459 h 1278015"/>
                <a:gd name="connsiteX25" fmla="*/ 145959 w 1103738"/>
                <a:gd name="connsiteY25" fmla="*/ 1034459 h 1278015"/>
                <a:gd name="connsiteX26" fmla="*/ 0 w 1103738"/>
                <a:gd name="connsiteY26" fmla="*/ 888500 h 1278015"/>
                <a:gd name="connsiteX27" fmla="*/ 0 w 1103738"/>
                <a:gd name="connsiteY27" fmla="*/ 685593 h 1278015"/>
                <a:gd name="connsiteX28" fmla="*/ 89145 w 1103738"/>
                <a:gd name="connsiteY28" fmla="*/ 551104 h 1278015"/>
                <a:gd name="connsiteX29" fmla="*/ 112502 w 1103738"/>
                <a:gd name="connsiteY29" fmla="*/ 546389 h 1278015"/>
                <a:gd name="connsiteX30" fmla="*/ 112502 w 1103738"/>
                <a:gd name="connsiteY30" fmla="*/ 313459 h 1278015"/>
                <a:gd name="connsiteX31" fmla="*/ 425961 w 1103738"/>
                <a:gd name="connsiteY31" fmla="*/ 0 h 1278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103738" h="1278015">
                  <a:moveTo>
                    <a:pt x="425961" y="0"/>
                  </a:moveTo>
                  <a:lnTo>
                    <a:pt x="790279" y="0"/>
                  </a:lnTo>
                  <a:cubicBezTo>
                    <a:pt x="963398" y="0"/>
                    <a:pt x="1103738" y="140340"/>
                    <a:pt x="1103738" y="313459"/>
                  </a:cubicBezTo>
                  <a:lnTo>
                    <a:pt x="1103738" y="721001"/>
                  </a:lnTo>
                  <a:cubicBezTo>
                    <a:pt x="1103738" y="785921"/>
                    <a:pt x="1084003" y="846231"/>
                    <a:pt x="1050204" y="896259"/>
                  </a:cubicBezTo>
                  <a:lnTo>
                    <a:pt x="1015392" y="938452"/>
                  </a:lnTo>
                  <a:lnTo>
                    <a:pt x="1015392" y="1244458"/>
                  </a:lnTo>
                  <a:cubicBezTo>
                    <a:pt x="1015392" y="1262991"/>
                    <a:pt x="1000368" y="1278015"/>
                    <a:pt x="981835" y="1278015"/>
                  </a:cubicBezTo>
                  <a:lnTo>
                    <a:pt x="934679" y="1278015"/>
                  </a:lnTo>
                  <a:cubicBezTo>
                    <a:pt x="916146" y="1278015"/>
                    <a:pt x="901122" y="1262991"/>
                    <a:pt x="901122" y="1244458"/>
                  </a:cubicBezTo>
                  <a:lnTo>
                    <a:pt x="901122" y="1013294"/>
                  </a:lnTo>
                  <a:lnTo>
                    <a:pt x="853452" y="1028092"/>
                  </a:lnTo>
                  <a:lnTo>
                    <a:pt x="844086" y="1029036"/>
                  </a:lnTo>
                  <a:lnTo>
                    <a:pt x="844086" y="1244458"/>
                  </a:lnTo>
                  <a:cubicBezTo>
                    <a:pt x="844086" y="1262991"/>
                    <a:pt x="829062" y="1278015"/>
                    <a:pt x="810529" y="1278015"/>
                  </a:cubicBezTo>
                  <a:lnTo>
                    <a:pt x="763373" y="1278015"/>
                  </a:lnTo>
                  <a:cubicBezTo>
                    <a:pt x="744840" y="1278015"/>
                    <a:pt x="729816" y="1262991"/>
                    <a:pt x="729816" y="1244458"/>
                  </a:cubicBezTo>
                  <a:lnTo>
                    <a:pt x="729816" y="1034460"/>
                  </a:lnTo>
                  <a:lnTo>
                    <a:pt x="425961" y="1034460"/>
                  </a:lnTo>
                  <a:lnTo>
                    <a:pt x="413127" y="1033166"/>
                  </a:lnTo>
                  <a:lnTo>
                    <a:pt x="413127" y="1244458"/>
                  </a:lnTo>
                  <a:cubicBezTo>
                    <a:pt x="413127" y="1262991"/>
                    <a:pt x="398103" y="1278015"/>
                    <a:pt x="379570" y="1278015"/>
                  </a:cubicBezTo>
                  <a:lnTo>
                    <a:pt x="332414" y="1278015"/>
                  </a:lnTo>
                  <a:cubicBezTo>
                    <a:pt x="313881" y="1278015"/>
                    <a:pt x="298857" y="1262991"/>
                    <a:pt x="298857" y="1244458"/>
                  </a:cubicBezTo>
                  <a:lnTo>
                    <a:pt x="298857" y="1034459"/>
                  </a:lnTo>
                  <a:lnTo>
                    <a:pt x="145959" y="1034459"/>
                  </a:lnTo>
                  <a:cubicBezTo>
                    <a:pt x="65348" y="1034459"/>
                    <a:pt x="0" y="969111"/>
                    <a:pt x="0" y="888500"/>
                  </a:cubicBezTo>
                  <a:lnTo>
                    <a:pt x="0" y="685593"/>
                  </a:lnTo>
                  <a:cubicBezTo>
                    <a:pt x="0" y="625135"/>
                    <a:pt x="36759" y="573262"/>
                    <a:pt x="89145" y="551104"/>
                  </a:cubicBezTo>
                  <a:lnTo>
                    <a:pt x="112502" y="546389"/>
                  </a:lnTo>
                  <a:lnTo>
                    <a:pt x="112502" y="313459"/>
                  </a:lnTo>
                  <a:cubicBezTo>
                    <a:pt x="112502" y="140340"/>
                    <a:pt x="252842" y="0"/>
                    <a:pt x="425961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D65FF7E7-8801-4183-AA0C-3D747509D152}"/>
                </a:ext>
              </a:extLst>
            </p:cNvPr>
            <p:cNvSpPr/>
            <p:nvPr/>
          </p:nvSpPr>
          <p:spPr bwMode="auto">
            <a:xfrm rot="18900000">
              <a:off x="6316904" y="3600899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C4CBF627-3A46-43E8-BBDF-886E2DECCD65}"/>
                </a:ext>
              </a:extLst>
            </p:cNvPr>
            <p:cNvSpPr/>
            <p:nvPr/>
          </p:nvSpPr>
          <p:spPr bwMode="auto">
            <a:xfrm>
              <a:off x="6579657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A7469709-C425-494D-8657-D3709FD5012B}"/>
                </a:ext>
              </a:extLst>
            </p:cNvPr>
            <p:cNvSpPr/>
            <p:nvPr/>
          </p:nvSpPr>
          <p:spPr bwMode="auto">
            <a:xfrm>
              <a:off x="6762822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E91F9A77-3110-445E-B525-7090C109BF64}"/>
                </a:ext>
              </a:extLst>
            </p:cNvPr>
            <p:cNvSpPr/>
            <p:nvPr/>
          </p:nvSpPr>
          <p:spPr bwMode="auto">
            <a:xfrm>
              <a:off x="7010616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C598A17B-142F-4873-A142-A313DA50A193}"/>
                </a:ext>
              </a:extLst>
            </p:cNvPr>
            <p:cNvSpPr/>
            <p:nvPr/>
          </p:nvSpPr>
          <p:spPr bwMode="auto">
            <a:xfrm>
              <a:off x="7181922" y="418608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" name="四角形: 角を丸くする 407">
              <a:extLst>
                <a:ext uri="{FF2B5EF4-FFF2-40B4-BE49-F238E27FC236}">
                  <a16:creationId xmlns:a16="http://schemas.microsoft.com/office/drawing/2014/main" id="{94E400BC-763B-4EDE-9249-FDC2D1F21566}"/>
                </a:ext>
              </a:extLst>
            </p:cNvPr>
            <p:cNvSpPr/>
            <p:nvPr/>
          </p:nvSpPr>
          <p:spPr bwMode="auto">
            <a:xfrm rot="3600000">
              <a:off x="7093882" y="3364517"/>
              <a:ext cx="312002" cy="86616"/>
            </a:xfrm>
            <a:custGeom>
              <a:avLst/>
              <a:gdLst>
                <a:gd name="connsiteX0" fmla="*/ 0 w 355309"/>
                <a:gd name="connsiteY0" fmla="*/ 43308 h 86615"/>
                <a:gd name="connsiteX1" fmla="*/ 43308 w 355309"/>
                <a:gd name="connsiteY1" fmla="*/ 0 h 86615"/>
                <a:gd name="connsiteX2" fmla="*/ 312002 w 355309"/>
                <a:gd name="connsiteY2" fmla="*/ 0 h 86615"/>
                <a:gd name="connsiteX3" fmla="*/ 355310 w 355309"/>
                <a:gd name="connsiteY3" fmla="*/ 43308 h 86615"/>
                <a:gd name="connsiteX4" fmla="*/ 355309 w 355309"/>
                <a:gd name="connsiteY4" fmla="*/ 43308 h 86615"/>
                <a:gd name="connsiteX5" fmla="*/ 312001 w 355309"/>
                <a:gd name="connsiteY5" fmla="*/ 86616 h 86615"/>
                <a:gd name="connsiteX6" fmla="*/ 43308 w 355309"/>
                <a:gd name="connsiteY6" fmla="*/ 86615 h 86615"/>
                <a:gd name="connsiteX7" fmla="*/ 0 w 355309"/>
                <a:gd name="connsiteY7" fmla="*/ 43307 h 86615"/>
                <a:gd name="connsiteX8" fmla="*/ 0 w 355309"/>
                <a:gd name="connsiteY8" fmla="*/ 43308 h 86615"/>
                <a:gd name="connsiteX0" fmla="*/ 0 w 355310"/>
                <a:gd name="connsiteY0" fmla="*/ 43308 h 134748"/>
                <a:gd name="connsiteX1" fmla="*/ 43308 w 355310"/>
                <a:gd name="connsiteY1" fmla="*/ 0 h 134748"/>
                <a:gd name="connsiteX2" fmla="*/ 312002 w 355310"/>
                <a:gd name="connsiteY2" fmla="*/ 0 h 134748"/>
                <a:gd name="connsiteX3" fmla="*/ 355310 w 355310"/>
                <a:gd name="connsiteY3" fmla="*/ 43308 h 134748"/>
                <a:gd name="connsiteX4" fmla="*/ 355309 w 355310"/>
                <a:gd name="connsiteY4" fmla="*/ 43308 h 134748"/>
                <a:gd name="connsiteX5" fmla="*/ 312001 w 355310"/>
                <a:gd name="connsiteY5" fmla="*/ 86616 h 134748"/>
                <a:gd name="connsiteX6" fmla="*/ 43308 w 355310"/>
                <a:gd name="connsiteY6" fmla="*/ 86615 h 134748"/>
                <a:gd name="connsiteX7" fmla="*/ 0 w 355310"/>
                <a:gd name="connsiteY7" fmla="*/ 43307 h 134748"/>
                <a:gd name="connsiteX8" fmla="*/ 91440 w 355310"/>
                <a:gd name="connsiteY8" fmla="*/ 134748 h 134748"/>
                <a:gd name="connsiteX0" fmla="*/ 0 w 355310"/>
                <a:gd name="connsiteY0" fmla="*/ 43308 h 86616"/>
                <a:gd name="connsiteX1" fmla="*/ 43308 w 355310"/>
                <a:gd name="connsiteY1" fmla="*/ 0 h 86616"/>
                <a:gd name="connsiteX2" fmla="*/ 312002 w 355310"/>
                <a:gd name="connsiteY2" fmla="*/ 0 h 86616"/>
                <a:gd name="connsiteX3" fmla="*/ 355310 w 355310"/>
                <a:gd name="connsiteY3" fmla="*/ 43308 h 86616"/>
                <a:gd name="connsiteX4" fmla="*/ 355309 w 355310"/>
                <a:gd name="connsiteY4" fmla="*/ 43308 h 86616"/>
                <a:gd name="connsiteX5" fmla="*/ 312001 w 355310"/>
                <a:gd name="connsiteY5" fmla="*/ 86616 h 86616"/>
                <a:gd name="connsiteX6" fmla="*/ 43308 w 355310"/>
                <a:gd name="connsiteY6" fmla="*/ 86615 h 86616"/>
                <a:gd name="connsiteX7" fmla="*/ 0 w 355310"/>
                <a:gd name="connsiteY7" fmla="*/ 43307 h 86616"/>
                <a:gd name="connsiteX0" fmla="*/ 0 w 355310"/>
                <a:gd name="connsiteY0" fmla="*/ 43308 h 86616"/>
                <a:gd name="connsiteX1" fmla="*/ 43308 w 355310"/>
                <a:gd name="connsiteY1" fmla="*/ 0 h 86616"/>
                <a:gd name="connsiteX2" fmla="*/ 312002 w 355310"/>
                <a:gd name="connsiteY2" fmla="*/ 0 h 86616"/>
                <a:gd name="connsiteX3" fmla="*/ 355310 w 355310"/>
                <a:gd name="connsiteY3" fmla="*/ 43308 h 86616"/>
                <a:gd name="connsiteX4" fmla="*/ 355309 w 355310"/>
                <a:gd name="connsiteY4" fmla="*/ 43308 h 86616"/>
                <a:gd name="connsiteX5" fmla="*/ 312001 w 355310"/>
                <a:gd name="connsiteY5" fmla="*/ 86616 h 86616"/>
                <a:gd name="connsiteX6" fmla="*/ 43308 w 355310"/>
                <a:gd name="connsiteY6" fmla="*/ 86615 h 86616"/>
                <a:gd name="connsiteX0" fmla="*/ 0 w 312002"/>
                <a:gd name="connsiteY0" fmla="*/ 0 h 86616"/>
                <a:gd name="connsiteX1" fmla="*/ 268694 w 312002"/>
                <a:gd name="connsiteY1" fmla="*/ 0 h 86616"/>
                <a:gd name="connsiteX2" fmla="*/ 312002 w 312002"/>
                <a:gd name="connsiteY2" fmla="*/ 43308 h 86616"/>
                <a:gd name="connsiteX3" fmla="*/ 312001 w 312002"/>
                <a:gd name="connsiteY3" fmla="*/ 43308 h 86616"/>
                <a:gd name="connsiteX4" fmla="*/ 268693 w 312002"/>
                <a:gd name="connsiteY4" fmla="*/ 86616 h 86616"/>
                <a:gd name="connsiteX5" fmla="*/ 0 w 312002"/>
                <a:gd name="connsiteY5" fmla="*/ 86615 h 86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2002" h="86616">
                  <a:moveTo>
                    <a:pt x="0" y="0"/>
                  </a:moveTo>
                  <a:lnTo>
                    <a:pt x="268694" y="0"/>
                  </a:lnTo>
                  <a:cubicBezTo>
                    <a:pt x="292612" y="0"/>
                    <a:pt x="312002" y="19390"/>
                    <a:pt x="312002" y="43308"/>
                  </a:cubicBezTo>
                  <a:lnTo>
                    <a:pt x="312001" y="43308"/>
                  </a:lnTo>
                  <a:cubicBezTo>
                    <a:pt x="312001" y="67226"/>
                    <a:pt x="292611" y="86616"/>
                    <a:pt x="268693" y="86616"/>
                  </a:cubicBezTo>
                  <a:lnTo>
                    <a:pt x="0" y="86615"/>
                  </a:lnTo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8" name="月 147">
              <a:extLst>
                <a:ext uri="{FF2B5EF4-FFF2-40B4-BE49-F238E27FC236}">
                  <a16:creationId xmlns:a16="http://schemas.microsoft.com/office/drawing/2014/main" id="{F1C61593-0F06-4726-94DF-67195559B020}"/>
                </a:ext>
              </a:extLst>
            </p:cNvPr>
            <p:cNvSpPr/>
            <p:nvPr/>
          </p:nvSpPr>
          <p:spPr bwMode="auto">
            <a:xfrm rot="13500000" flipH="1">
              <a:off x="6498941" y="3027538"/>
              <a:ext cx="45719" cy="209817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9" name="月 148">
              <a:extLst>
                <a:ext uri="{FF2B5EF4-FFF2-40B4-BE49-F238E27FC236}">
                  <a16:creationId xmlns:a16="http://schemas.microsoft.com/office/drawing/2014/main" id="{FE6D9331-B737-4D85-A2E4-17222D7B6BF7}"/>
                </a:ext>
              </a:extLst>
            </p:cNvPr>
            <p:cNvSpPr/>
            <p:nvPr/>
          </p:nvSpPr>
          <p:spPr bwMode="auto">
            <a:xfrm rot="13500000" flipH="1">
              <a:off x="6546433" y="3072652"/>
              <a:ext cx="45719" cy="209817"/>
            </a:xfrm>
            <a:prstGeom prst="moon">
              <a:avLst>
                <a:gd name="adj" fmla="val 78936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3AEC7F7B-138D-47E7-BB41-E35C534B3833}"/>
              </a:ext>
            </a:extLst>
          </p:cNvPr>
          <p:cNvGrpSpPr/>
          <p:nvPr/>
        </p:nvGrpSpPr>
        <p:grpSpPr>
          <a:xfrm>
            <a:off x="373584" y="4785216"/>
            <a:ext cx="1654758" cy="1439961"/>
            <a:chOff x="373584" y="4785216"/>
            <a:chExt cx="1654758" cy="1439961"/>
          </a:xfrm>
        </p:grpSpPr>
        <p:sp>
          <p:nvSpPr>
            <p:cNvPr id="151" name="四角形: 角を丸くする 150">
              <a:extLst>
                <a:ext uri="{FF2B5EF4-FFF2-40B4-BE49-F238E27FC236}">
                  <a16:creationId xmlns:a16="http://schemas.microsoft.com/office/drawing/2014/main" id="{2BFAFCED-0DF2-4A99-9AA6-173D7A06D6A7}"/>
                </a:ext>
              </a:extLst>
            </p:cNvPr>
            <p:cNvSpPr/>
            <p:nvPr/>
          </p:nvSpPr>
          <p:spPr bwMode="auto">
            <a:xfrm>
              <a:off x="1516465" y="5702992"/>
              <a:ext cx="114270" cy="495055"/>
            </a:xfrm>
            <a:prstGeom prst="roundRect">
              <a:avLst>
                <a:gd name="adj" fmla="val 29366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A2BF5F52-75B8-4EF0-AB75-7EC5AA855831}"/>
                </a:ext>
              </a:extLst>
            </p:cNvPr>
            <p:cNvSpPr/>
            <p:nvPr/>
          </p:nvSpPr>
          <p:spPr bwMode="auto">
            <a:xfrm>
              <a:off x="1516465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" name="四角形: 角を丸くする 152">
              <a:extLst>
                <a:ext uri="{FF2B5EF4-FFF2-40B4-BE49-F238E27FC236}">
                  <a16:creationId xmlns:a16="http://schemas.microsoft.com/office/drawing/2014/main" id="{ECA50FCF-129F-4191-99D7-196526302F23}"/>
                </a:ext>
              </a:extLst>
            </p:cNvPr>
            <p:cNvSpPr/>
            <p:nvPr/>
          </p:nvSpPr>
          <p:spPr bwMode="auto">
            <a:xfrm rot="3600000">
              <a:off x="1807380" y="5280072"/>
              <a:ext cx="355309" cy="86615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" name="月 153">
              <a:extLst>
                <a:ext uri="{FF2B5EF4-FFF2-40B4-BE49-F238E27FC236}">
                  <a16:creationId xmlns:a16="http://schemas.microsoft.com/office/drawing/2014/main" id="{905B04C4-4372-4CB6-B860-40FF7112B7EC}"/>
                </a:ext>
              </a:extLst>
            </p:cNvPr>
            <p:cNvSpPr/>
            <p:nvPr/>
          </p:nvSpPr>
          <p:spPr bwMode="auto">
            <a:xfrm rot="18900000">
              <a:off x="373584" y="5517744"/>
              <a:ext cx="208481" cy="416961"/>
            </a:xfrm>
            <a:prstGeom prst="moon">
              <a:avLst/>
            </a:pr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" name="四角形: 角を丸くする 154">
              <a:extLst>
                <a:ext uri="{FF2B5EF4-FFF2-40B4-BE49-F238E27FC236}">
                  <a16:creationId xmlns:a16="http://schemas.microsoft.com/office/drawing/2014/main" id="{05417EB0-E0C3-442B-9039-CDD17CA10C97}"/>
                </a:ext>
              </a:extLst>
            </p:cNvPr>
            <p:cNvSpPr/>
            <p:nvPr/>
          </p:nvSpPr>
          <p:spPr bwMode="auto">
            <a:xfrm>
              <a:off x="840895" y="4785217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96502936-614E-474D-B726-06301FB03118}"/>
                </a:ext>
              </a:extLst>
            </p:cNvPr>
            <p:cNvSpPr/>
            <p:nvPr/>
          </p:nvSpPr>
          <p:spPr bwMode="auto">
            <a:xfrm>
              <a:off x="452500" y="4785216"/>
              <a:ext cx="1530171" cy="1412831"/>
            </a:xfrm>
            <a:custGeom>
              <a:avLst/>
              <a:gdLst>
                <a:gd name="connsiteX0" fmla="*/ 720080 w 1530171"/>
                <a:gd name="connsiteY0" fmla="*/ 0 h 1412831"/>
                <a:gd name="connsiteX1" fmla="*/ 801972 w 1530171"/>
                <a:gd name="connsiteY1" fmla="*/ 81892 h 1412831"/>
                <a:gd name="connsiteX2" fmla="*/ 801972 w 1530171"/>
                <a:gd name="connsiteY2" fmla="*/ 134815 h 1412831"/>
                <a:gd name="connsiteX3" fmla="*/ 1357648 w 1530171"/>
                <a:gd name="connsiteY3" fmla="*/ 134815 h 1412831"/>
                <a:gd name="connsiteX4" fmla="*/ 1530171 w 1530171"/>
                <a:gd name="connsiteY4" fmla="*/ 307338 h 1412831"/>
                <a:gd name="connsiteX5" fmla="*/ 1530171 w 1530171"/>
                <a:gd name="connsiteY5" fmla="*/ 997407 h 1412831"/>
                <a:gd name="connsiteX6" fmla="*/ 1424802 w 1530171"/>
                <a:gd name="connsiteY6" fmla="*/ 1156372 h 1412831"/>
                <a:gd name="connsiteX7" fmla="*/ 1398752 w 1530171"/>
                <a:gd name="connsiteY7" fmla="*/ 1161632 h 1412831"/>
                <a:gd name="connsiteX8" fmla="*/ 1398752 w 1530171"/>
                <a:gd name="connsiteY8" fmla="*/ 1379273 h 1412831"/>
                <a:gd name="connsiteX9" fmla="*/ 1365195 w 1530171"/>
                <a:gd name="connsiteY9" fmla="*/ 1412830 h 1412831"/>
                <a:gd name="connsiteX10" fmla="*/ 1318039 w 1530171"/>
                <a:gd name="connsiteY10" fmla="*/ 1412830 h 1412831"/>
                <a:gd name="connsiteX11" fmla="*/ 1284482 w 1530171"/>
                <a:gd name="connsiteY11" fmla="*/ 1379273 h 1412831"/>
                <a:gd name="connsiteX12" fmla="*/ 1284482 w 1530171"/>
                <a:gd name="connsiteY12" fmla="*/ 1169930 h 1412831"/>
                <a:gd name="connsiteX13" fmla="*/ 760577 w 1530171"/>
                <a:gd name="connsiteY13" fmla="*/ 1169930 h 1412831"/>
                <a:gd name="connsiteX14" fmla="*/ 760577 w 1530171"/>
                <a:gd name="connsiteY14" fmla="*/ 1379273 h 1412831"/>
                <a:gd name="connsiteX15" fmla="*/ 727020 w 1530171"/>
                <a:gd name="connsiteY15" fmla="*/ 1412830 h 1412831"/>
                <a:gd name="connsiteX16" fmla="*/ 679864 w 1530171"/>
                <a:gd name="connsiteY16" fmla="*/ 1412830 h 1412831"/>
                <a:gd name="connsiteX17" fmla="*/ 646307 w 1530171"/>
                <a:gd name="connsiteY17" fmla="*/ 1379273 h 1412831"/>
                <a:gd name="connsiteX18" fmla="*/ 646307 w 1530171"/>
                <a:gd name="connsiteY18" fmla="*/ 1169930 h 1412831"/>
                <a:gd name="connsiteX19" fmla="*/ 574702 w 1530171"/>
                <a:gd name="connsiteY19" fmla="*/ 1169930 h 1412831"/>
                <a:gd name="connsiteX20" fmla="*/ 540060 w 1530171"/>
                <a:gd name="connsiteY20" fmla="*/ 1169930 h 1412831"/>
                <a:gd name="connsiteX21" fmla="*/ 540060 w 1530171"/>
                <a:gd name="connsiteY21" fmla="*/ 1379274 h 1412831"/>
                <a:gd name="connsiteX22" fmla="*/ 506503 w 1530171"/>
                <a:gd name="connsiteY22" fmla="*/ 1412831 h 1412831"/>
                <a:gd name="connsiteX23" fmla="*/ 459347 w 1530171"/>
                <a:gd name="connsiteY23" fmla="*/ 1412831 h 1412831"/>
                <a:gd name="connsiteX24" fmla="*/ 425790 w 1530171"/>
                <a:gd name="connsiteY24" fmla="*/ 1379274 h 1412831"/>
                <a:gd name="connsiteX25" fmla="*/ 425790 w 1530171"/>
                <a:gd name="connsiteY25" fmla="*/ 1169930 h 1412831"/>
                <a:gd name="connsiteX26" fmla="*/ 145378 w 1530171"/>
                <a:gd name="connsiteY26" fmla="*/ 1169930 h 1412831"/>
                <a:gd name="connsiteX27" fmla="*/ 0 w 1530171"/>
                <a:gd name="connsiteY27" fmla="*/ 1024552 h 1412831"/>
                <a:gd name="connsiteX28" fmla="*/ 0 w 1530171"/>
                <a:gd name="connsiteY28" fmla="*/ 820253 h 1412831"/>
                <a:gd name="connsiteX29" fmla="*/ 145378 w 1530171"/>
                <a:gd name="connsiteY29" fmla="*/ 674875 h 1412831"/>
                <a:gd name="connsiteX30" fmla="*/ 270031 w 1530171"/>
                <a:gd name="connsiteY30" fmla="*/ 674875 h 1412831"/>
                <a:gd name="connsiteX31" fmla="*/ 270031 w 1530171"/>
                <a:gd name="connsiteY31" fmla="*/ 307338 h 1412831"/>
                <a:gd name="connsiteX32" fmla="*/ 442554 w 1530171"/>
                <a:gd name="connsiteY32" fmla="*/ 134815 h 1412831"/>
                <a:gd name="connsiteX33" fmla="*/ 638188 w 1530171"/>
                <a:gd name="connsiteY33" fmla="*/ 134815 h 1412831"/>
                <a:gd name="connsiteX34" fmla="*/ 638188 w 1530171"/>
                <a:gd name="connsiteY34" fmla="*/ 81892 h 1412831"/>
                <a:gd name="connsiteX35" fmla="*/ 720080 w 1530171"/>
                <a:gd name="connsiteY35" fmla="*/ 0 h 1412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30171" h="1412831">
                  <a:moveTo>
                    <a:pt x="720080" y="0"/>
                  </a:moveTo>
                  <a:cubicBezTo>
                    <a:pt x="765308" y="0"/>
                    <a:pt x="801972" y="36664"/>
                    <a:pt x="801972" y="81892"/>
                  </a:cubicBezTo>
                  <a:lnTo>
                    <a:pt x="801972" y="134815"/>
                  </a:lnTo>
                  <a:lnTo>
                    <a:pt x="1357648" y="134815"/>
                  </a:lnTo>
                  <a:cubicBezTo>
                    <a:pt x="1452930" y="134815"/>
                    <a:pt x="1530171" y="212056"/>
                    <a:pt x="1530171" y="307338"/>
                  </a:cubicBezTo>
                  <a:lnTo>
                    <a:pt x="1530171" y="997407"/>
                  </a:lnTo>
                  <a:cubicBezTo>
                    <a:pt x="1530171" y="1068869"/>
                    <a:pt x="1486723" y="1130182"/>
                    <a:pt x="1424802" y="1156372"/>
                  </a:cubicBezTo>
                  <a:lnTo>
                    <a:pt x="1398752" y="1161632"/>
                  </a:lnTo>
                  <a:lnTo>
                    <a:pt x="1398752" y="1379273"/>
                  </a:lnTo>
                  <a:cubicBezTo>
                    <a:pt x="1398752" y="1397806"/>
                    <a:pt x="1383728" y="1412830"/>
                    <a:pt x="1365195" y="1412830"/>
                  </a:cubicBezTo>
                  <a:lnTo>
                    <a:pt x="1318039" y="1412830"/>
                  </a:lnTo>
                  <a:cubicBezTo>
                    <a:pt x="1299506" y="1412830"/>
                    <a:pt x="1284482" y="1397806"/>
                    <a:pt x="1284482" y="1379273"/>
                  </a:cubicBezTo>
                  <a:lnTo>
                    <a:pt x="1284482" y="1169930"/>
                  </a:lnTo>
                  <a:lnTo>
                    <a:pt x="760577" y="1169930"/>
                  </a:lnTo>
                  <a:lnTo>
                    <a:pt x="760577" y="1379273"/>
                  </a:lnTo>
                  <a:cubicBezTo>
                    <a:pt x="760577" y="1397806"/>
                    <a:pt x="745553" y="1412830"/>
                    <a:pt x="727020" y="1412830"/>
                  </a:cubicBezTo>
                  <a:lnTo>
                    <a:pt x="679864" y="1412830"/>
                  </a:lnTo>
                  <a:cubicBezTo>
                    <a:pt x="661331" y="1412830"/>
                    <a:pt x="646307" y="1397806"/>
                    <a:pt x="646307" y="1379273"/>
                  </a:cubicBezTo>
                  <a:lnTo>
                    <a:pt x="646307" y="1169930"/>
                  </a:lnTo>
                  <a:lnTo>
                    <a:pt x="574702" y="1169930"/>
                  </a:lnTo>
                  <a:lnTo>
                    <a:pt x="540060" y="1169930"/>
                  </a:lnTo>
                  <a:lnTo>
                    <a:pt x="540060" y="1379274"/>
                  </a:lnTo>
                  <a:cubicBezTo>
                    <a:pt x="540060" y="1397807"/>
                    <a:pt x="525036" y="1412831"/>
                    <a:pt x="506503" y="1412831"/>
                  </a:cubicBezTo>
                  <a:lnTo>
                    <a:pt x="459347" y="1412831"/>
                  </a:lnTo>
                  <a:cubicBezTo>
                    <a:pt x="440814" y="1412831"/>
                    <a:pt x="425790" y="1397807"/>
                    <a:pt x="425790" y="1379274"/>
                  </a:cubicBezTo>
                  <a:lnTo>
                    <a:pt x="425790" y="1169930"/>
                  </a:lnTo>
                  <a:lnTo>
                    <a:pt x="145378" y="1169930"/>
                  </a:lnTo>
                  <a:cubicBezTo>
                    <a:pt x="65088" y="1169930"/>
                    <a:pt x="0" y="1104842"/>
                    <a:pt x="0" y="1024552"/>
                  </a:cubicBezTo>
                  <a:lnTo>
                    <a:pt x="0" y="820253"/>
                  </a:lnTo>
                  <a:cubicBezTo>
                    <a:pt x="0" y="739963"/>
                    <a:pt x="65088" y="674875"/>
                    <a:pt x="145378" y="674875"/>
                  </a:cubicBezTo>
                  <a:lnTo>
                    <a:pt x="270031" y="674875"/>
                  </a:lnTo>
                  <a:lnTo>
                    <a:pt x="270031" y="307338"/>
                  </a:lnTo>
                  <a:cubicBezTo>
                    <a:pt x="270031" y="212056"/>
                    <a:pt x="347272" y="134815"/>
                    <a:pt x="442554" y="134815"/>
                  </a:cubicBezTo>
                  <a:lnTo>
                    <a:pt x="638188" y="134815"/>
                  </a:lnTo>
                  <a:lnTo>
                    <a:pt x="638188" y="81892"/>
                  </a:lnTo>
                  <a:cubicBezTo>
                    <a:pt x="638188" y="36664"/>
                    <a:pt x="674852" y="0"/>
                    <a:pt x="720080" y="0"/>
                  </a:cubicBezTo>
                  <a:close/>
                </a:path>
              </a:pathLst>
            </a:cu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09F5F263-B465-4B29-A332-1414655AE4EA}"/>
                </a:ext>
              </a:extLst>
            </p:cNvPr>
            <p:cNvSpPr/>
            <p:nvPr/>
          </p:nvSpPr>
          <p:spPr bwMode="auto">
            <a:xfrm>
              <a:off x="878290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58B07F06-817E-4A9D-8E67-BAD827DB067E}"/>
                </a:ext>
              </a:extLst>
            </p:cNvPr>
            <p:cNvSpPr/>
            <p:nvPr/>
          </p:nvSpPr>
          <p:spPr bwMode="auto">
            <a:xfrm>
              <a:off x="1098807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8B9A8970-1EA1-49CB-9C65-6AF0803BB619}"/>
                </a:ext>
              </a:extLst>
            </p:cNvPr>
            <p:cNvSpPr/>
            <p:nvPr/>
          </p:nvSpPr>
          <p:spPr bwMode="auto">
            <a:xfrm>
              <a:off x="1736982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" name="四角形: 角を丸くする 159">
              <a:extLst>
                <a:ext uri="{FF2B5EF4-FFF2-40B4-BE49-F238E27FC236}">
                  <a16:creationId xmlns:a16="http://schemas.microsoft.com/office/drawing/2014/main" id="{64AF7F0D-5C98-4760-AABC-1C93A9678FE7}"/>
                </a:ext>
              </a:extLst>
            </p:cNvPr>
            <p:cNvSpPr/>
            <p:nvPr/>
          </p:nvSpPr>
          <p:spPr bwMode="auto">
            <a:xfrm>
              <a:off x="857545" y="5212665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" name="四角形: 角を丸くする 160">
              <a:extLst>
                <a:ext uri="{FF2B5EF4-FFF2-40B4-BE49-F238E27FC236}">
                  <a16:creationId xmlns:a16="http://schemas.microsoft.com/office/drawing/2014/main" id="{0EABE267-E170-4C0D-B39E-E420A506DE95}"/>
                </a:ext>
              </a:extLst>
            </p:cNvPr>
            <p:cNvSpPr/>
            <p:nvPr/>
          </p:nvSpPr>
          <p:spPr bwMode="auto">
            <a:xfrm>
              <a:off x="1033565" y="5212665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" name="四角形: 角を丸くする 161">
              <a:extLst>
                <a:ext uri="{FF2B5EF4-FFF2-40B4-BE49-F238E27FC236}">
                  <a16:creationId xmlns:a16="http://schemas.microsoft.com/office/drawing/2014/main" id="{56E31549-C730-4975-9765-87AEC355CB69}"/>
                </a:ext>
              </a:extLst>
            </p:cNvPr>
            <p:cNvSpPr/>
            <p:nvPr/>
          </p:nvSpPr>
          <p:spPr bwMode="auto">
            <a:xfrm>
              <a:off x="535041" y="5730122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" name="四角形: 角を丸くする 162">
              <a:extLst>
                <a:ext uri="{FF2B5EF4-FFF2-40B4-BE49-F238E27FC236}">
                  <a16:creationId xmlns:a16="http://schemas.microsoft.com/office/drawing/2014/main" id="{35DD98CB-E01D-4357-90CD-3B9A783C60AC}"/>
                </a:ext>
              </a:extLst>
            </p:cNvPr>
            <p:cNvSpPr/>
            <p:nvPr/>
          </p:nvSpPr>
          <p:spPr bwMode="auto">
            <a:xfrm>
              <a:off x="653115" y="5730122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7A112C67-6741-4B60-B3EA-A4E73FAB10C6}"/>
                </a:ext>
              </a:extLst>
            </p:cNvPr>
            <p:cNvSpPr/>
            <p:nvPr/>
          </p:nvSpPr>
          <p:spPr bwMode="auto">
            <a:xfrm rot="18900000">
              <a:off x="710039" y="5535207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57766909-21AA-4E7A-951D-1FF913FFE9A1}"/>
                </a:ext>
              </a:extLst>
            </p:cNvPr>
            <p:cNvSpPr/>
            <p:nvPr/>
          </p:nvSpPr>
          <p:spPr bwMode="auto">
            <a:xfrm>
              <a:off x="1361459" y="4958233"/>
              <a:ext cx="554730" cy="188817"/>
            </a:xfrm>
            <a:custGeom>
              <a:avLst/>
              <a:gdLst>
                <a:gd name="connsiteX0" fmla="*/ 277365 w 554730"/>
                <a:gd name="connsiteY0" fmla="*/ 142875 h 188817"/>
                <a:gd name="connsiteX1" fmla="*/ 534708 w 554730"/>
                <a:gd name="connsiteY1" fmla="*/ 160968 h 188817"/>
                <a:gd name="connsiteX2" fmla="*/ 554730 w 554730"/>
                <a:gd name="connsiteY2" fmla="*/ 165846 h 188817"/>
                <a:gd name="connsiteX3" fmla="*/ 534708 w 554730"/>
                <a:gd name="connsiteY3" fmla="*/ 170724 h 188817"/>
                <a:gd name="connsiteX4" fmla="*/ 277365 w 554730"/>
                <a:gd name="connsiteY4" fmla="*/ 188817 h 188817"/>
                <a:gd name="connsiteX5" fmla="*/ 20022 w 554730"/>
                <a:gd name="connsiteY5" fmla="*/ 170724 h 188817"/>
                <a:gd name="connsiteX6" fmla="*/ 0 w 554730"/>
                <a:gd name="connsiteY6" fmla="*/ 165846 h 188817"/>
                <a:gd name="connsiteX7" fmla="*/ 20022 w 554730"/>
                <a:gd name="connsiteY7" fmla="*/ 160968 h 188817"/>
                <a:gd name="connsiteX8" fmla="*/ 277365 w 554730"/>
                <a:gd name="connsiteY8" fmla="*/ 142875 h 188817"/>
                <a:gd name="connsiteX9" fmla="*/ 277365 w 554730"/>
                <a:gd name="connsiteY9" fmla="*/ 71437 h 188817"/>
                <a:gd name="connsiteX10" fmla="*/ 534708 w 554730"/>
                <a:gd name="connsiteY10" fmla="*/ 89530 h 188817"/>
                <a:gd name="connsiteX11" fmla="*/ 554730 w 554730"/>
                <a:gd name="connsiteY11" fmla="*/ 94408 h 188817"/>
                <a:gd name="connsiteX12" fmla="*/ 534708 w 554730"/>
                <a:gd name="connsiteY12" fmla="*/ 99286 h 188817"/>
                <a:gd name="connsiteX13" fmla="*/ 277365 w 554730"/>
                <a:gd name="connsiteY13" fmla="*/ 117379 h 188817"/>
                <a:gd name="connsiteX14" fmla="*/ 20022 w 554730"/>
                <a:gd name="connsiteY14" fmla="*/ 99286 h 188817"/>
                <a:gd name="connsiteX15" fmla="*/ 0 w 554730"/>
                <a:gd name="connsiteY15" fmla="*/ 94408 h 188817"/>
                <a:gd name="connsiteX16" fmla="*/ 20022 w 554730"/>
                <a:gd name="connsiteY16" fmla="*/ 89530 h 188817"/>
                <a:gd name="connsiteX17" fmla="*/ 277365 w 554730"/>
                <a:gd name="connsiteY17" fmla="*/ 71437 h 188817"/>
                <a:gd name="connsiteX18" fmla="*/ 277365 w 554730"/>
                <a:gd name="connsiteY18" fmla="*/ 0 h 188817"/>
                <a:gd name="connsiteX19" fmla="*/ 534708 w 554730"/>
                <a:gd name="connsiteY19" fmla="*/ 18093 h 188817"/>
                <a:gd name="connsiteX20" fmla="*/ 554730 w 554730"/>
                <a:gd name="connsiteY20" fmla="*/ 22971 h 188817"/>
                <a:gd name="connsiteX21" fmla="*/ 534708 w 554730"/>
                <a:gd name="connsiteY21" fmla="*/ 27849 h 188817"/>
                <a:gd name="connsiteX22" fmla="*/ 277365 w 554730"/>
                <a:gd name="connsiteY22" fmla="*/ 45942 h 188817"/>
                <a:gd name="connsiteX23" fmla="*/ 20022 w 554730"/>
                <a:gd name="connsiteY23" fmla="*/ 27849 h 188817"/>
                <a:gd name="connsiteX24" fmla="*/ 0 w 554730"/>
                <a:gd name="connsiteY24" fmla="*/ 22971 h 188817"/>
                <a:gd name="connsiteX25" fmla="*/ 20022 w 554730"/>
                <a:gd name="connsiteY25" fmla="*/ 18093 h 188817"/>
                <a:gd name="connsiteX26" fmla="*/ 277365 w 554730"/>
                <a:gd name="connsiteY26" fmla="*/ 0 h 188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54730" h="188817">
                  <a:moveTo>
                    <a:pt x="277365" y="142875"/>
                  </a:moveTo>
                  <a:cubicBezTo>
                    <a:pt x="384490" y="142875"/>
                    <a:pt x="478937" y="150052"/>
                    <a:pt x="534708" y="160968"/>
                  </a:cubicBezTo>
                  <a:lnTo>
                    <a:pt x="554730" y="165846"/>
                  </a:lnTo>
                  <a:lnTo>
                    <a:pt x="534708" y="170724"/>
                  </a:lnTo>
                  <a:cubicBezTo>
                    <a:pt x="478937" y="181640"/>
                    <a:pt x="384490" y="188817"/>
                    <a:pt x="277365" y="188817"/>
                  </a:cubicBezTo>
                  <a:cubicBezTo>
                    <a:pt x="170241" y="188817"/>
                    <a:pt x="75794" y="181640"/>
                    <a:pt x="20022" y="170724"/>
                  </a:cubicBezTo>
                  <a:lnTo>
                    <a:pt x="0" y="165846"/>
                  </a:lnTo>
                  <a:lnTo>
                    <a:pt x="20022" y="160968"/>
                  </a:lnTo>
                  <a:cubicBezTo>
                    <a:pt x="75794" y="150052"/>
                    <a:pt x="170241" y="142875"/>
                    <a:pt x="277365" y="142875"/>
                  </a:cubicBezTo>
                  <a:close/>
                  <a:moveTo>
                    <a:pt x="277365" y="71437"/>
                  </a:moveTo>
                  <a:cubicBezTo>
                    <a:pt x="384490" y="71437"/>
                    <a:pt x="478937" y="78614"/>
                    <a:pt x="534708" y="89530"/>
                  </a:cubicBezTo>
                  <a:lnTo>
                    <a:pt x="554730" y="94408"/>
                  </a:lnTo>
                  <a:lnTo>
                    <a:pt x="534708" y="99286"/>
                  </a:lnTo>
                  <a:cubicBezTo>
                    <a:pt x="478937" y="110202"/>
                    <a:pt x="384490" y="117379"/>
                    <a:pt x="277365" y="117379"/>
                  </a:cubicBezTo>
                  <a:cubicBezTo>
                    <a:pt x="170241" y="117379"/>
                    <a:pt x="75794" y="110202"/>
                    <a:pt x="20022" y="99286"/>
                  </a:cubicBezTo>
                  <a:lnTo>
                    <a:pt x="0" y="94408"/>
                  </a:lnTo>
                  <a:lnTo>
                    <a:pt x="20022" y="89530"/>
                  </a:lnTo>
                  <a:cubicBezTo>
                    <a:pt x="75794" y="78614"/>
                    <a:pt x="170241" y="71437"/>
                    <a:pt x="277365" y="71437"/>
                  </a:cubicBezTo>
                  <a:close/>
                  <a:moveTo>
                    <a:pt x="277365" y="0"/>
                  </a:moveTo>
                  <a:cubicBezTo>
                    <a:pt x="384490" y="0"/>
                    <a:pt x="478937" y="7177"/>
                    <a:pt x="534708" y="18093"/>
                  </a:cubicBezTo>
                  <a:lnTo>
                    <a:pt x="554730" y="22971"/>
                  </a:lnTo>
                  <a:lnTo>
                    <a:pt x="534708" y="27849"/>
                  </a:lnTo>
                  <a:cubicBezTo>
                    <a:pt x="478937" y="38765"/>
                    <a:pt x="384490" y="45942"/>
                    <a:pt x="277365" y="45942"/>
                  </a:cubicBezTo>
                  <a:cubicBezTo>
                    <a:pt x="170241" y="45942"/>
                    <a:pt x="75794" y="38765"/>
                    <a:pt x="20022" y="27849"/>
                  </a:cubicBezTo>
                  <a:lnTo>
                    <a:pt x="0" y="22971"/>
                  </a:lnTo>
                  <a:lnTo>
                    <a:pt x="20022" y="18093"/>
                  </a:lnTo>
                  <a:cubicBezTo>
                    <a:pt x="75794" y="7177"/>
                    <a:pt x="170241" y="0"/>
                    <a:pt x="27736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C159A5F5-AF77-46CD-AD36-8CE11AD02BF6}"/>
              </a:ext>
            </a:extLst>
          </p:cNvPr>
          <p:cNvGrpSpPr/>
          <p:nvPr/>
        </p:nvGrpSpPr>
        <p:grpSpPr>
          <a:xfrm>
            <a:off x="2279511" y="4785217"/>
            <a:ext cx="1789105" cy="1416803"/>
            <a:chOff x="2279511" y="4785217"/>
            <a:chExt cx="1789105" cy="1416803"/>
          </a:xfrm>
        </p:grpSpPr>
        <p:sp>
          <p:nvSpPr>
            <p:cNvPr id="167" name="月 166">
              <a:extLst>
                <a:ext uri="{FF2B5EF4-FFF2-40B4-BE49-F238E27FC236}">
                  <a16:creationId xmlns:a16="http://schemas.microsoft.com/office/drawing/2014/main" id="{382C113E-E03D-4FB1-9CD3-F33F91488679}"/>
                </a:ext>
              </a:extLst>
            </p:cNvPr>
            <p:cNvSpPr/>
            <p:nvPr/>
          </p:nvSpPr>
          <p:spPr bwMode="auto">
            <a:xfrm rot="18900000">
              <a:off x="2279511" y="5517744"/>
              <a:ext cx="208481" cy="416961"/>
            </a:xfrm>
            <a:prstGeom prst="moon">
              <a:avLst/>
            </a:pr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" name="四角形: 角を丸くする 167">
              <a:extLst>
                <a:ext uri="{FF2B5EF4-FFF2-40B4-BE49-F238E27FC236}">
                  <a16:creationId xmlns:a16="http://schemas.microsoft.com/office/drawing/2014/main" id="{F8E0F211-428C-4A63-9509-9FAEF9C86216}"/>
                </a:ext>
              </a:extLst>
            </p:cNvPr>
            <p:cNvSpPr/>
            <p:nvPr/>
          </p:nvSpPr>
          <p:spPr bwMode="auto">
            <a:xfrm rot="20700000">
              <a:off x="3713307" y="5280072"/>
              <a:ext cx="355309" cy="86615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" name="四角形: 角を丸くする 168">
              <a:extLst>
                <a:ext uri="{FF2B5EF4-FFF2-40B4-BE49-F238E27FC236}">
                  <a16:creationId xmlns:a16="http://schemas.microsoft.com/office/drawing/2014/main" id="{37A69673-E77C-4797-83A9-058F73782B4A}"/>
                </a:ext>
              </a:extLst>
            </p:cNvPr>
            <p:cNvSpPr/>
            <p:nvPr/>
          </p:nvSpPr>
          <p:spPr bwMode="auto">
            <a:xfrm rot="1800000">
              <a:off x="2746822" y="4785217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" name="四角形: 角を丸くする 169">
              <a:extLst>
                <a:ext uri="{FF2B5EF4-FFF2-40B4-BE49-F238E27FC236}">
                  <a16:creationId xmlns:a16="http://schemas.microsoft.com/office/drawing/2014/main" id="{2B63BE92-BA03-4CCD-8328-24CD49A2F330}"/>
                </a:ext>
              </a:extLst>
            </p:cNvPr>
            <p:cNvSpPr/>
            <p:nvPr/>
          </p:nvSpPr>
          <p:spPr bwMode="auto">
            <a:xfrm rot="18900000">
              <a:off x="3412800" y="5706965"/>
              <a:ext cx="114270" cy="495055"/>
            </a:xfrm>
            <a:prstGeom prst="roundRect">
              <a:avLst>
                <a:gd name="adj" fmla="val 29366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E8EE844C-8A4E-4453-A6F9-CC003560066B}"/>
                </a:ext>
              </a:extLst>
            </p:cNvPr>
            <p:cNvSpPr/>
            <p:nvPr/>
          </p:nvSpPr>
          <p:spPr bwMode="auto">
            <a:xfrm rot="18900000">
              <a:off x="3569967" y="605926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46F98B2D-FBCF-4D6B-85E9-1DE11B34767D}"/>
                </a:ext>
              </a:extLst>
            </p:cNvPr>
            <p:cNvSpPr/>
            <p:nvPr/>
          </p:nvSpPr>
          <p:spPr bwMode="auto">
            <a:xfrm>
              <a:off x="2358426" y="4792294"/>
              <a:ext cx="1533554" cy="1363727"/>
            </a:xfrm>
            <a:custGeom>
              <a:avLst/>
              <a:gdLst>
                <a:gd name="connsiteX0" fmla="*/ 756664 w 1533554"/>
                <a:gd name="connsiteY0" fmla="*/ 620 h 1363727"/>
                <a:gd name="connsiteX1" fmla="*/ 787488 w 1533554"/>
                <a:gd name="connsiteY1" fmla="*/ 10985 h 1363727"/>
                <a:gd name="connsiteX2" fmla="*/ 817462 w 1533554"/>
                <a:gd name="connsiteY2" fmla="*/ 122851 h 1363727"/>
                <a:gd name="connsiteX3" fmla="*/ 814641 w 1533554"/>
                <a:gd name="connsiteY3" fmla="*/ 127738 h 1363727"/>
                <a:gd name="connsiteX4" fmla="*/ 1357648 w 1533554"/>
                <a:gd name="connsiteY4" fmla="*/ 127738 h 1363727"/>
                <a:gd name="connsiteX5" fmla="*/ 1530171 w 1533554"/>
                <a:gd name="connsiteY5" fmla="*/ 300261 h 1363727"/>
                <a:gd name="connsiteX6" fmla="*/ 1530171 w 1533554"/>
                <a:gd name="connsiteY6" fmla="*/ 990330 h 1363727"/>
                <a:gd name="connsiteX7" fmla="*/ 1424802 w 1533554"/>
                <a:gd name="connsiteY7" fmla="*/ 1149295 h 1363727"/>
                <a:gd name="connsiteX8" fmla="*/ 1404102 w 1533554"/>
                <a:gd name="connsiteY8" fmla="*/ 1153474 h 1363727"/>
                <a:gd name="connsiteX9" fmla="*/ 1523726 w 1533554"/>
                <a:gd name="connsiteY9" fmla="*/ 1273098 h 1363727"/>
                <a:gd name="connsiteX10" fmla="*/ 1523726 w 1533554"/>
                <a:gd name="connsiteY10" fmla="*/ 1320555 h 1363727"/>
                <a:gd name="connsiteX11" fmla="*/ 1490381 w 1533554"/>
                <a:gd name="connsiteY11" fmla="*/ 1353899 h 1363727"/>
                <a:gd name="connsiteX12" fmla="*/ 1442925 w 1533554"/>
                <a:gd name="connsiteY12" fmla="*/ 1353899 h 1363727"/>
                <a:gd name="connsiteX13" fmla="*/ 1251879 w 1533554"/>
                <a:gd name="connsiteY13" fmla="*/ 1162853 h 1363727"/>
                <a:gd name="connsiteX14" fmla="*/ 793181 w 1533554"/>
                <a:gd name="connsiteY14" fmla="*/ 1162853 h 1363727"/>
                <a:gd name="connsiteX15" fmla="*/ 602135 w 1533554"/>
                <a:gd name="connsiteY15" fmla="*/ 1353899 h 1363727"/>
                <a:gd name="connsiteX16" fmla="*/ 554678 w 1533554"/>
                <a:gd name="connsiteY16" fmla="*/ 1353899 h 1363727"/>
                <a:gd name="connsiteX17" fmla="*/ 521334 w 1533554"/>
                <a:gd name="connsiteY17" fmla="*/ 1320555 h 1363727"/>
                <a:gd name="connsiteX18" fmla="*/ 521334 w 1533554"/>
                <a:gd name="connsiteY18" fmla="*/ 1273098 h 1363727"/>
                <a:gd name="connsiteX19" fmla="*/ 631579 w 1533554"/>
                <a:gd name="connsiteY19" fmla="*/ 1162853 h 1363727"/>
                <a:gd name="connsiteX20" fmla="*/ 574702 w 1533554"/>
                <a:gd name="connsiteY20" fmla="*/ 1162853 h 1363727"/>
                <a:gd name="connsiteX21" fmla="*/ 572665 w 1533554"/>
                <a:gd name="connsiteY21" fmla="*/ 1162853 h 1363727"/>
                <a:gd name="connsiteX22" fmla="*/ 381619 w 1533554"/>
                <a:gd name="connsiteY22" fmla="*/ 1353899 h 1363727"/>
                <a:gd name="connsiteX23" fmla="*/ 334162 w 1533554"/>
                <a:gd name="connsiteY23" fmla="*/ 1353899 h 1363727"/>
                <a:gd name="connsiteX24" fmla="*/ 300818 w 1533554"/>
                <a:gd name="connsiteY24" fmla="*/ 1320555 h 1363727"/>
                <a:gd name="connsiteX25" fmla="*/ 300818 w 1533554"/>
                <a:gd name="connsiteY25" fmla="*/ 1273098 h 1363727"/>
                <a:gd name="connsiteX26" fmla="*/ 411063 w 1533554"/>
                <a:gd name="connsiteY26" fmla="*/ 1162853 h 1363727"/>
                <a:gd name="connsiteX27" fmla="*/ 145378 w 1533554"/>
                <a:gd name="connsiteY27" fmla="*/ 1162853 h 1363727"/>
                <a:gd name="connsiteX28" fmla="*/ 0 w 1533554"/>
                <a:gd name="connsiteY28" fmla="*/ 1017475 h 1363727"/>
                <a:gd name="connsiteX29" fmla="*/ 0 w 1533554"/>
                <a:gd name="connsiteY29" fmla="*/ 813176 h 1363727"/>
                <a:gd name="connsiteX30" fmla="*/ 145378 w 1533554"/>
                <a:gd name="connsiteY30" fmla="*/ 667798 h 1363727"/>
                <a:gd name="connsiteX31" fmla="*/ 270031 w 1533554"/>
                <a:gd name="connsiteY31" fmla="*/ 667798 h 1363727"/>
                <a:gd name="connsiteX32" fmla="*/ 270031 w 1533554"/>
                <a:gd name="connsiteY32" fmla="*/ 300261 h 1363727"/>
                <a:gd name="connsiteX33" fmla="*/ 442554 w 1533554"/>
                <a:gd name="connsiteY33" fmla="*/ 127738 h 1363727"/>
                <a:gd name="connsiteX34" fmla="*/ 625519 w 1533554"/>
                <a:gd name="connsiteY34" fmla="*/ 127738 h 1363727"/>
                <a:gd name="connsiteX35" fmla="*/ 675621 w 1533554"/>
                <a:gd name="connsiteY35" fmla="*/ 40959 h 1363727"/>
                <a:gd name="connsiteX36" fmla="*/ 756664 w 1533554"/>
                <a:gd name="connsiteY36" fmla="*/ 620 h 136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533554" h="1363727">
                  <a:moveTo>
                    <a:pt x="756664" y="620"/>
                  </a:moveTo>
                  <a:cubicBezTo>
                    <a:pt x="767221" y="1930"/>
                    <a:pt x="777696" y="5331"/>
                    <a:pt x="787488" y="10985"/>
                  </a:cubicBezTo>
                  <a:cubicBezTo>
                    <a:pt x="826656" y="33599"/>
                    <a:pt x="840076" y="83683"/>
                    <a:pt x="817462" y="122851"/>
                  </a:cubicBezTo>
                  <a:lnTo>
                    <a:pt x="814641" y="127738"/>
                  </a:lnTo>
                  <a:lnTo>
                    <a:pt x="1357648" y="127738"/>
                  </a:lnTo>
                  <a:cubicBezTo>
                    <a:pt x="1452930" y="127738"/>
                    <a:pt x="1530171" y="204979"/>
                    <a:pt x="1530171" y="300261"/>
                  </a:cubicBezTo>
                  <a:lnTo>
                    <a:pt x="1530171" y="990330"/>
                  </a:lnTo>
                  <a:cubicBezTo>
                    <a:pt x="1530171" y="1061792"/>
                    <a:pt x="1486723" y="1123105"/>
                    <a:pt x="1424802" y="1149295"/>
                  </a:cubicBezTo>
                  <a:lnTo>
                    <a:pt x="1404102" y="1153474"/>
                  </a:lnTo>
                  <a:lnTo>
                    <a:pt x="1523726" y="1273098"/>
                  </a:lnTo>
                  <a:cubicBezTo>
                    <a:pt x="1536830" y="1286203"/>
                    <a:pt x="1536830" y="1307450"/>
                    <a:pt x="1523726" y="1320555"/>
                  </a:cubicBezTo>
                  <a:lnTo>
                    <a:pt x="1490381" y="1353899"/>
                  </a:lnTo>
                  <a:cubicBezTo>
                    <a:pt x="1477277" y="1367004"/>
                    <a:pt x="1456029" y="1367004"/>
                    <a:pt x="1442925" y="1353899"/>
                  </a:cubicBezTo>
                  <a:lnTo>
                    <a:pt x="1251879" y="1162853"/>
                  </a:lnTo>
                  <a:lnTo>
                    <a:pt x="793181" y="1162853"/>
                  </a:lnTo>
                  <a:lnTo>
                    <a:pt x="602135" y="1353899"/>
                  </a:lnTo>
                  <a:cubicBezTo>
                    <a:pt x="589030" y="1367004"/>
                    <a:pt x="567783" y="1367004"/>
                    <a:pt x="554678" y="1353899"/>
                  </a:cubicBezTo>
                  <a:lnTo>
                    <a:pt x="521334" y="1320555"/>
                  </a:lnTo>
                  <a:cubicBezTo>
                    <a:pt x="508229" y="1307450"/>
                    <a:pt x="508229" y="1286203"/>
                    <a:pt x="521334" y="1273098"/>
                  </a:cubicBezTo>
                  <a:lnTo>
                    <a:pt x="631579" y="1162853"/>
                  </a:lnTo>
                  <a:lnTo>
                    <a:pt x="574702" y="1162853"/>
                  </a:lnTo>
                  <a:lnTo>
                    <a:pt x="572665" y="1162853"/>
                  </a:lnTo>
                  <a:lnTo>
                    <a:pt x="381619" y="1353899"/>
                  </a:lnTo>
                  <a:cubicBezTo>
                    <a:pt x="368514" y="1367004"/>
                    <a:pt x="347267" y="1367004"/>
                    <a:pt x="334162" y="1353899"/>
                  </a:cubicBezTo>
                  <a:lnTo>
                    <a:pt x="300818" y="1320555"/>
                  </a:lnTo>
                  <a:cubicBezTo>
                    <a:pt x="287713" y="1307450"/>
                    <a:pt x="287713" y="1286203"/>
                    <a:pt x="300818" y="1273098"/>
                  </a:cubicBezTo>
                  <a:lnTo>
                    <a:pt x="411063" y="1162853"/>
                  </a:lnTo>
                  <a:lnTo>
                    <a:pt x="145378" y="1162853"/>
                  </a:lnTo>
                  <a:cubicBezTo>
                    <a:pt x="65088" y="1162853"/>
                    <a:pt x="0" y="1097765"/>
                    <a:pt x="0" y="1017475"/>
                  </a:cubicBezTo>
                  <a:lnTo>
                    <a:pt x="0" y="813176"/>
                  </a:lnTo>
                  <a:cubicBezTo>
                    <a:pt x="0" y="732886"/>
                    <a:pt x="65088" y="667798"/>
                    <a:pt x="145378" y="667798"/>
                  </a:cubicBezTo>
                  <a:lnTo>
                    <a:pt x="270031" y="667798"/>
                  </a:lnTo>
                  <a:lnTo>
                    <a:pt x="270031" y="300261"/>
                  </a:lnTo>
                  <a:cubicBezTo>
                    <a:pt x="270031" y="204979"/>
                    <a:pt x="347272" y="127738"/>
                    <a:pt x="442554" y="127738"/>
                  </a:cubicBezTo>
                  <a:lnTo>
                    <a:pt x="625519" y="127738"/>
                  </a:lnTo>
                  <a:lnTo>
                    <a:pt x="675621" y="40959"/>
                  </a:lnTo>
                  <a:cubicBezTo>
                    <a:pt x="692582" y="11583"/>
                    <a:pt x="724994" y="-3310"/>
                    <a:pt x="756664" y="620"/>
                  </a:cubicBezTo>
                  <a:close/>
                </a:path>
              </a:pathLst>
            </a:cu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222728C0-0F6D-4A8E-842E-B25D80596DD4}"/>
                </a:ext>
              </a:extLst>
            </p:cNvPr>
            <p:cNvSpPr/>
            <p:nvPr/>
          </p:nvSpPr>
          <p:spPr bwMode="auto">
            <a:xfrm>
              <a:off x="2763472" y="5265257"/>
              <a:ext cx="65242" cy="127429"/>
            </a:xfrm>
            <a:custGeom>
              <a:avLst/>
              <a:gdLst>
                <a:gd name="connsiteX0" fmla="*/ 0 w 65242"/>
                <a:gd name="connsiteY0" fmla="*/ 0 h 127429"/>
                <a:gd name="connsiteX1" fmla="*/ 65242 w 65242"/>
                <a:gd name="connsiteY1" fmla="*/ 37668 h 127429"/>
                <a:gd name="connsiteX2" fmla="*/ 65242 w 65242"/>
                <a:gd name="connsiteY2" fmla="*/ 94808 h 127429"/>
                <a:gd name="connsiteX3" fmla="*/ 32621 w 65242"/>
                <a:gd name="connsiteY3" fmla="*/ 127429 h 127429"/>
                <a:gd name="connsiteX4" fmla="*/ 0 w 65242"/>
                <a:gd name="connsiteY4" fmla="*/ 94808 h 127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242" h="127429">
                  <a:moveTo>
                    <a:pt x="0" y="0"/>
                  </a:moveTo>
                  <a:lnTo>
                    <a:pt x="65242" y="37668"/>
                  </a:lnTo>
                  <a:lnTo>
                    <a:pt x="65242" y="94808"/>
                  </a:lnTo>
                  <a:cubicBezTo>
                    <a:pt x="65242" y="112824"/>
                    <a:pt x="50637" y="127429"/>
                    <a:pt x="32621" y="127429"/>
                  </a:cubicBezTo>
                  <a:cubicBezTo>
                    <a:pt x="14605" y="127429"/>
                    <a:pt x="0" y="112824"/>
                    <a:pt x="0" y="94808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B3DECA76-B57C-4DC0-B44D-6C833E2AD597}"/>
                </a:ext>
              </a:extLst>
            </p:cNvPr>
            <p:cNvSpPr/>
            <p:nvPr/>
          </p:nvSpPr>
          <p:spPr bwMode="auto">
            <a:xfrm>
              <a:off x="2939492" y="5272365"/>
              <a:ext cx="65242" cy="120320"/>
            </a:xfrm>
            <a:custGeom>
              <a:avLst/>
              <a:gdLst>
                <a:gd name="connsiteX0" fmla="*/ 65242 w 65242"/>
                <a:gd name="connsiteY0" fmla="*/ 0 h 120320"/>
                <a:gd name="connsiteX1" fmla="*/ 65242 w 65242"/>
                <a:gd name="connsiteY1" fmla="*/ 87699 h 120320"/>
                <a:gd name="connsiteX2" fmla="*/ 32621 w 65242"/>
                <a:gd name="connsiteY2" fmla="*/ 120320 h 120320"/>
                <a:gd name="connsiteX3" fmla="*/ 0 w 65242"/>
                <a:gd name="connsiteY3" fmla="*/ 87699 h 120320"/>
                <a:gd name="connsiteX4" fmla="*/ 0 w 65242"/>
                <a:gd name="connsiteY4" fmla="*/ 37668 h 1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242" h="120320">
                  <a:moveTo>
                    <a:pt x="65242" y="0"/>
                  </a:moveTo>
                  <a:lnTo>
                    <a:pt x="65242" y="87699"/>
                  </a:lnTo>
                  <a:cubicBezTo>
                    <a:pt x="65242" y="105715"/>
                    <a:pt x="50637" y="120320"/>
                    <a:pt x="32621" y="120320"/>
                  </a:cubicBezTo>
                  <a:cubicBezTo>
                    <a:pt x="14605" y="120320"/>
                    <a:pt x="0" y="105715"/>
                    <a:pt x="0" y="87699"/>
                  </a:cubicBezTo>
                  <a:lnTo>
                    <a:pt x="0" y="37668"/>
                  </a:ln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5" name="四角形: 角を丸くする 174">
              <a:extLst>
                <a:ext uri="{FF2B5EF4-FFF2-40B4-BE49-F238E27FC236}">
                  <a16:creationId xmlns:a16="http://schemas.microsoft.com/office/drawing/2014/main" id="{05ED6C4D-437F-419C-9FE2-9E36F117A74B}"/>
                </a:ext>
              </a:extLst>
            </p:cNvPr>
            <p:cNvSpPr/>
            <p:nvPr/>
          </p:nvSpPr>
          <p:spPr bwMode="auto">
            <a:xfrm>
              <a:off x="2440968" y="5730122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6" name="四角形: 角を丸くする 175">
              <a:extLst>
                <a:ext uri="{FF2B5EF4-FFF2-40B4-BE49-F238E27FC236}">
                  <a16:creationId xmlns:a16="http://schemas.microsoft.com/office/drawing/2014/main" id="{1919C447-C192-48C2-87C3-741B274BFFC8}"/>
                </a:ext>
              </a:extLst>
            </p:cNvPr>
            <p:cNvSpPr/>
            <p:nvPr/>
          </p:nvSpPr>
          <p:spPr bwMode="auto">
            <a:xfrm>
              <a:off x="2559042" y="5730122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C79056C8-4DBF-4789-A557-29A9508D899C}"/>
                </a:ext>
              </a:extLst>
            </p:cNvPr>
            <p:cNvSpPr/>
            <p:nvPr/>
          </p:nvSpPr>
          <p:spPr bwMode="auto">
            <a:xfrm rot="18900000">
              <a:off x="2615966" y="5535207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B5395521-BFD0-4424-89C5-C3564F0A7846}"/>
                </a:ext>
              </a:extLst>
            </p:cNvPr>
            <p:cNvSpPr/>
            <p:nvPr/>
          </p:nvSpPr>
          <p:spPr bwMode="auto">
            <a:xfrm rot="2700000">
              <a:off x="2857159" y="605926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15C23C7B-9043-4A24-A168-B732007FB22F}"/>
                </a:ext>
              </a:extLst>
            </p:cNvPr>
            <p:cNvSpPr/>
            <p:nvPr/>
          </p:nvSpPr>
          <p:spPr bwMode="auto">
            <a:xfrm rot="18900000">
              <a:off x="3790484" y="605926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ABF9F7D5-1010-4FEA-B798-450510E0D4B8}"/>
                </a:ext>
              </a:extLst>
            </p:cNvPr>
            <p:cNvSpPr/>
            <p:nvPr/>
          </p:nvSpPr>
          <p:spPr bwMode="auto">
            <a:xfrm rot="2700000">
              <a:off x="2636642" y="6059269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50D43AAC-FDFC-4328-952B-83B7EF233E26}"/>
                </a:ext>
              </a:extLst>
            </p:cNvPr>
            <p:cNvSpPr/>
            <p:nvPr/>
          </p:nvSpPr>
          <p:spPr bwMode="auto">
            <a:xfrm>
              <a:off x="3252172" y="4958233"/>
              <a:ext cx="554730" cy="188817"/>
            </a:xfrm>
            <a:custGeom>
              <a:avLst/>
              <a:gdLst>
                <a:gd name="connsiteX0" fmla="*/ 277365 w 554730"/>
                <a:gd name="connsiteY0" fmla="*/ 142875 h 188817"/>
                <a:gd name="connsiteX1" fmla="*/ 534708 w 554730"/>
                <a:gd name="connsiteY1" fmla="*/ 160968 h 188817"/>
                <a:gd name="connsiteX2" fmla="*/ 554730 w 554730"/>
                <a:gd name="connsiteY2" fmla="*/ 165846 h 188817"/>
                <a:gd name="connsiteX3" fmla="*/ 534708 w 554730"/>
                <a:gd name="connsiteY3" fmla="*/ 170724 h 188817"/>
                <a:gd name="connsiteX4" fmla="*/ 277365 w 554730"/>
                <a:gd name="connsiteY4" fmla="*/ 188817 h 188817"/>
                <a:gd name="connsiteX5" fmla="*/ 20022 w 554730"/>
                <a:gd name="connsiteY5" fmla="*/ 170724 h 188817"/>
                <a:gd name="connsiteX6" fmla="*/ 0 w 554730"/>
                <a:gd name="connsiteY6" fmla="*/ 165846 h 188817"/>
                <a:gd name="connsiteX7" fmla="*/ 20022 w 554730"/>
                <a:gd name="connsiteY7" fmla="*/ 160968 h 188817"/>
                <a:gd name="connsiteX8" fmla="*/ 277365 w 554730"/>
                <a:gd name="connsiteY8" fmla="*/ 142875 h 188817"/>
                <a:gd name="connsiteX9" fmla="*/ 277365 w 554730"/>
                <a:gd name="connsiteY9" fmla="*/ 71437 h 188817"/>
                <a:gd name="connsiteX10" fmla="*/ 534708 w 554730"/>
                <a:gd name="connsiteY10" fmla="*/ 89530 h 188817"/>
                <a:gd name="connsiteX11" fmla="*/ 554730 w 554730"/>
                <a:gd name="connsiteY11" fmla="*/ 94408 h 188817"/>
                <a:gd name="connsiteX12" fmla="*/ 534708 w 554730"/>
                <a:gd name="connsiteY12" fmla="*/ 99286 h 188817"/>
                <a:gd name="connsiteX13" fmla="*/ 277365 w 554730"/>
                <a:gd name="connsiteY13" fmla="*/ 117379 h 188817"/>
                <a:gd name="connsiteX14" fmla="*/ 20022 w 554730"/>
                <a:gd name="connsiteY14" fmla="*/ 99286 h 188817"/>
                <a:gd name="connsiteX15" fmla="*/ 0 w 554730"/>
                <a:gd name="connsiteY15" fmla="*/ 94408 h 188817"/>
                <a:gd name="connsiteX16" fmla="*/ 20022 w 554730"/>
                <a:gd name="connsiteY16" fmla="*/ 89530 h 188817"/>
                <a:gd name="connsiteX17" fmla="*/ 277365 w 554730"/>
                <a:gd name="connsiteY17" fmla="*/ 71437 h 188817"/>
                <a:gd name="connsiteX18" fmla="*/ 277365 w 554730"/>
                <a:gd name="connsiteY18" fmla="*/ 0 h 188817"/>
                <a:gd name="connsiteX19" fmla="*/ 534708 w 554730"/>
                <a:gd name="connsiteY19" fmla="*/ 18093 h 188817"/>
                <a:gd name="connsiteX20" fmla="*/ 554730 w 554730"/>
                <a:gd name="connsiteY20" fmla="*/ 22971 h 188817"/>
                <a:gd name="connsiteX21" fmla="*/ 534708 w 554730"/>
                <a:gd name="connsiteY21" fmla="*/ 27849 h 188817"/>
                <a:gd name="connsiteX22" fmla="*/ 277365 w 554730"/>
                <a:gd name="connsiteY22" fmla="*/ 45942 h 188817"/>
                <a:gd name="connsiteX23" fmla="*/ 20022 w 554730"/>
                <a:gd name="connsiteY23" fmla="*/ 27849 h 188817"/>
                <a:gd name="connsiteX24" fmla="*/ 0 w 554730"/>
                <a:gd name="connsiteY24" fmla="*/ 22971 h 188817"/>
                <a:gd name="connsiteX25" fmla="*/ 20022 w 554730"/>
                <a:gd name="connsiteY25" fmla="*/ 18093 h 188817"/>
                <a:gd name="connsiteX26" fmla="*/ 277365 w 554730"/>
                <a:gd name="connsiteY26" fmla="*/ 0 h 188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54730" h="188817">
                  <a:moveTo>
                    <a:pt x="277365" y="142875"/>
                  </a:moveTo>
                  <a:cubicBezTo>
                    <a:pt x="384490" y="142875"/>
                    <a:pt x="478937" y="150052"/>
                    <a:pt x="534708" y="160968"/>
                  </a:cubicBezTo>
                  <a:lnTo>
                    <a:pt x="554730" y="165846"/>
                  </a:lnTo>
                  <a:lnTo>
                    <a:pt x="534708" y="170724"/>
                  </a:lnTo>
                  <a:cubicBezTo>
                    <a:pt x="478937" y="181640"/>
                    <a:pt x="384490" y="188817"/>
                    <a:pt x="277365" y="188817"/>
                  </a:cubicBezTo>
                  <a:cubicBezTo>
                    <a:pt x="170241" y="188817"/>
                    <a:pt x="75794" y="181640"/>
                    <a:pt x="20022" y="170724"/>
                  </a:cubicBezTo>
                  <a:lnTo>
                    <a:pt x="0" y="165846"/>
                  </a:lnTo>
                  <a:lnTo>
                    <a:pt x="20022" y="160968"/>
                  </a:lnTo>
                  <a:cubicBezTo>
                    <a:pt x="75794" y="150052"/>
                    <a:pt x="170241" y="142875"/>
                    <a:pt x="277365" y="142875"/>
                  </a:cubicBezTo>
                  <a:close/>
                  <a:moveTo>
                    <a:pt x="277365" y="71437"/>
                  </a:moveTo>
                  <a:cubicBezTo>
                    <a:pt x="384490" y="71437"/>
                    <a:pt x="478937" y="78614"/>
                    <a:pt x="534708" y="89530"/>
                  </a:cubicBezTo>
                  <a:lnTo>
                    <a:pt x="554730" y="94408"/>
                  </a:lnTo>
                  <a:lnTo>
                    <a:pt x="534708" y="99286"/>
                  </a:lnTo>
                  <a:cubicBezTo>
                    <a:pt x="478937" y="110202"/>
                    <a:pt x="384490" y="117379"/>
                    <a:pt x="277365" y="117379"/>
                  </a:cubicBezTo>
                  <a:cubicBezTo>
                    <a:pt x="170241" y="117379"/>
                    <a:pt x="75794" y="110202"/>
                    <a:pt x="20022" y="99286"/>
                  </a:cubicBezTo>
                  <a:lnTo>
                    <a:pt x="0" y="94408"/>
                  </a:lnTo>
                  <a:lnTo>
                    <a:pt x="20022" y="89530"/>
                  </a:lnTo>
                  <a:cubicBezTo>
                    <a:pt x="75794" y="78614"/>
                    <a:pt x="170241" y="71437"/>
                    <a:pt x="277365" y="71437"/>
                  </a:cubicBezTo>
                  <a:close/>
                  <a:moveTo>
                    <a:pt x="277365" y="0"/>
                  </a:moveTo>
                  <a:cubicBezTo>
                    <a:pt x="384490" y="0"/>
                    <a:pt x="478937" y="7177"/>
                    <a:pt x="534708" y="18093"/>
                  </a:cubicBezTo>
                  <a:lnTo>
                    <a:pt x="554730" y="22971"/>
                  </a:lnTo>
                  <a:lnTo>
                    <a:pt x="534708" y="27849"/>
                  </a:lnTo>
                  <a:cubicBezTo>
                    <a:pt x="478937" y="38765"/>
                    <a:pt x="384490" y="45942"/>
                    <a:pt x="277365" y="45942"/>
                  </a:cubicBezTo>
                  <a:cubicBezTo>
                    <a:pt x="170241" y="45942"/>
                    <a:pt x="75794" y="38765"/>
                    <a:pt x="20022" y="27849"/>
                  </a:cubicBezTo>
                  <a:lnTo>
                    <a:pt x="0" y="22971"/>
                  </a:lnTo>
                  <a:lnTo>
                    <a:pt x="20022" y="18093"/>
                  </a:lnTo>
                  <a:cubicBezTo>
                    <a:pt x="75794" y="7177"/>
                    <a:pt x="170241" y="0"/>
                    <a:pt x="27736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FB02785F-6B7E-43E4-A1FD-5BF6A63DC080}"/>
              </a:ext>
            </a:extLst>
          </p:cNvPr>
          <p:cNvGrpSpPr/>
          <p:nvPr/>
        </p:nvGrpSpPr>
        <p:grpSpPr>
          <a:xfrm>
            <a:off x="4120084" y="4849866"/>
            <a:ext cx="1654758" cy="1267973"/>
            <a:chOff x="4120084" y="4849866"/>
            <a:chExt cx="1654758" cy="1267973"/>
          </a:xfrm>
        </p:grpSpPr>
        <p:sp>
          <p:nvSpPr>
            <p:cNvPr id="183" name="四角形: 角を丸くする 182">
              <a:extLst>
                <a:ext uri="{FF2B5EF4-FFF2-40B4-BE49-F238E27FC236}">
                  <a16:creationId xmlns:a16="http://schemas.microsoft.com/office/drawing/2014/main" id="{FB394FCA-ACA1-4E54-81E5-A708B1BADD4C}"/>
                </a:ext>
              </a:extLst>
            </p:cNvPr>
            <p:cNvSpPr/>
            <p:nvPr/>
          </p:nvSpPr>
          <p:spPr bwMode="auto">
            <a:xfrm rot="3600000">
              <a:off x="4587395" y="4823418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B34396E2-E5E2-4C4C-8DD3-3A2F9460DB02}"/>
                </a:ext>
              </a:extLst>
            </p:cNvPr>
            <p:cNvSpPr/>
            <p:nvPr/>
          </p:nvSpPr>
          <p:spPr bwMode="auto">
            <a:xfrm rot="16200000">
              <a:off x="5147618" y="5765141"/>
              <a:ext cx="262627" cy="372220"/>
            </a:xfrm>
            <a:custGeom>
              <a:avLst/>
              <a:gdLst>
                <a:gd name="connsiteX0" fmla="*/ 261479 w 262627"/>
                <a:gd name="connsiteY0" fmla="*/ 311958 h 372220"/>
                <a:gd name="connsiteX1" fmla="*/ 245843 w 262627"/>
                <a:gd name="connsiteY1" fmla="*/ 332334 h 372220"/>
                <a:gd name="connsiteX2" fmla="*/ 205005 w 262627"/>
                <a:gd name="connsiteY2" fmla="*/ 355912 h 372220"/>
                <a:gd name="connsiteX3" fmla="*/ 159165 w 262627"/>
                <a:gd name="connsiteY3" fmla="*/ 343630 h 372220"/>
                <a:gd name="connsiteX4" fmla="*/ 114270 w 262627"/>
                <a:gd name="connsiteY4" fmla="*/ 265869 h 372220"/>
                <a:gd name="connsiteX5" fmla="*/ 114270 w 262627"/>
                <a:gd name="connsiteY5" fmla="*/ 338663 h 372220"/>
                <a:gd name="connsiteX6" fmla="*/ 80713 w 262627"/>
                <a:gd name="connsiteY6" fmla="*/ 372220 h 372220"/>
                <a:gd name="connsiteX7" fmla="*/ 33557 w 262627"/>
                <a:gd name="connsiteY7" fmla="*/ 372220 h 372220"/>
                <a:gd name="connsiteX8" fmla="*/ 0 w 262627"/>
                <a:gd name="connsiteY8" fmla="*/ 338663 h 372220"/>
                <a:gd name="connsiteX9" fmla="*/ 0 w 262627"/>
                <a:gd name="connsiteY9" fmla="*/ 59310 h 372220"/>
                <a:gd name="connsiteX10" fmla="*/ 1157 w 262627"/>
                <a:gd name="connsiteY10" fmla="*/ 56517 h 372220"/>
                <a:gd name="connsiteX11" fmla="*/ 96 w 262627"/>
                <a:gd name="connsiteY11" fmla="*/ 48455 h 372220"/>
                <a:gd name="connsiteX12" fmla="*/ 9659 w 262627"/>
                <a:gd name="connsiteY12" fmla="*/ 35992 h 372220"/>
                <a:gd name="connsiteX13" fmla="*/ 9829 w 262627"/>
                <a:gd name="connsiteY13" fmla="*/ 35582 h 372220"/>
                <a:gd name="connsiteX14" fmla="*/ 10041 w 262627"/>
                <a:gd name="connsiteY14" fmla="*/ 35494 h 372220"/>
                <a:gd name="connsiteX15" fmla="*/ 15731 w 262627"/>
                <a:gd name="connsiteY15" fmla="*/ 28079 h 372220"/>
                <a:gd name="connsiteX16" fmla="*/ 56569 w 262627"/>
                <a:gd name="connsiteY16" fmla="*/ 4501 h 372220"/>
                <a:gd name="connsiteX17" fmla="*/ 102409 w 262627"/>
                <a:gd name="connsiteY17" fmla="*/ 16783 h 372220"/>
                <a:gd name="connsiteX18" fmla="*/ 258126 w 262627"/>
                <a:gd name="connsiteY18" fmla="*/ 286495 h 372220"/>
                <a:gd name="connsiteX19" fmla="*/ 261479 w 262627"/>
                <a:gd name="connsiteY19" fmla="*/ 311958 h 37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2627" h="372220">
                  <a:moveTo>
                    <a:pt x="261479" y="311958"/>
                  </a:moveTo>
                  <a:cubicBezTo>
                    <a:pt x="259256" y="320254"/>
                    <a:pt x="253868" y="327701"/>
                    <a:pt x="245843" y="332334"/>
                  </a:cubicBezTo>
                  <a:lnTo>
                    <a:pt x="205005" y="355912"/>
                  </a:lnTo>
                  <a:cubicBezTo>
                    <a:pt x="188955" y="365179"/>
                    <a:pt x="168432" y="359680"/>
                    <a:pt x="159165" y="343630"/>
                  </a:cubicBezTo>
                  <a:lnTo>
                    <a:pt x="114270" y="265869"/>
                  </a:lnTo>
                  <a:lnTo>
                    <a:pt x="114270" y="338663"/>
                  </a:lnTo>
                  <a:cubicBezTo>
                    <a:pt x="114270" y="357196"/>
                    <a:pt x="99246" y="372220"/>
                    <a:pt x="80713" y="372220"/>
                  </a:cubicBezTo>
                  <a:lnTo>
                    <a:pt x="33557" y="372220"/>
                  </a:lnTo>
                  <a:cubicBezTo>
                    <a:pt x="15024" y="372220"/>
                    <a:pt x="0" y="357196"/>
                    <a:pt x="0" y="338663"/>
                  </a:cubicBezTo>
                  <a:lnTo>
                    <a:pt x="0" y="59310"/>
                  </a:lnTo>
                  <a:lnTo>
                    <a:pt x="1157" y="56517"/>
                  </a:lnTo>
                  <a:lnTo>
                    <a:pt x="96" y="48455"/>
                  </a:lnTo>
                  <a:lnTo>
                    <a:pt x="9659" y="35992"/>
                  </a:lnTo>
                  <a:lnTo>
                    <a:pt x="9829" y="35582"/>
                  </a:lnTo>
                  <a:lnTo>
                    <a:pt x="10041" y="35494"/>
                  </a:lnTo>
                  <a:lnTo>
                    <a:pt x="15731" y="28079"/>
                  </a:lnTo>
                  <a:lnTo>
                    <a:pt x="56569" y="4501"/>
                  </a:lnTo>
                  <a:cubicBezTo>
                    <a:pt x="72619" y="-4766"/>
                    <a:pt x="93142" y="733"/>
                    <a:pt x="102409" y="16783"/>
                  </a:cubicBezTo>
                  <a:lnTo>
                    <a:pt x="258126" y="286495"/>
                  </a:lnTo>
                  <a:cubicBezTo>
                    <a:pt x="262759" y="294520"/>
                    <a:pt x="263701" y="303663"/>
                    <a:pt x="261479" y="3119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5" name="四角形: 角を丸くする 184">
              <a:extLst>
                <a:ext uri="{FF2B5EF4-FFF2-40B4-BE49-F238E27FC236}">
                  <a16:creationId xmlns:a16="http://schemas.microsoft.com/office/drawing/2014/main" id="{27C37A8E-1CEC-473C-9997-5DE619891FE7}"/>
                </a:ext>
              </a:extLst>
            </p:cNvPr>
            <p:cNvSpPr/>
            <p:nvPr/>
          </p:nvSpPr>
          <p:spPr bwMode="auto">
            <a:xfrm rot="3600000">
              <a:off x="5553880" y="5280072"/>
              <a:ext cx="355309" cy="86615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6" name="月 185">
              <a:extLst>
                <a:ext uri="{FF2B5EF4-FFF2-40B4-BE49-F238E27FC236}">
                  <a16:creationId xmlns:a16="http://schemas.microsoft.com/office/drawing/2014/main" id="{1ACAC9C4-9F44-41D6-A811-913A583C38D0}"/>
                </a:ext>
              </a:extLst>
            </p:cNvPr>
            <p:cNvSpPr/>
            <p:nvPr/>
          </p:nvSpPr>
          <p:spPr bwMode="auto">
            <a:xfrm rot="18900000">
              <a:off x="4120084" y="5517744"/>
              <a:ext cx="208481" cy="416961"/>
            </a:xfrm>
            <a:prstGeom prst="moon">
              <a:avLst/>
            </a:pr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F627E804-A9E3-4438-9C1D-F4CB09392544}"/>
                </a:ext>
              </a:extLst>
            </p:cNvPr>
            <p:cNvSpPr/>
            <p:nvPr/>
          </p:nvSpPr>
          <p:spPr bwMode="auto">
            <a:xfrm rot="16200000">
              <a:off x="4483249" y="5765140"/>
              <a:ext cx="262627" cy="372220"/>
            </a:xfrm>
            <a:custGeom>
              <a:avLst/>
              <a:gdLst>
                <a:gd name="connsiteX0" fmla="*/ 261479 w 262627"/>
                <a:gd name="connsiteY0" fmla="*/ 311958 h 372220"/>
                <a:gd name="connsiteX1" fmla="*/ 245843 w 262627"/>
                <a:gd name="connsiteY1" fmla="*/ 332334 h 372220"/>
                <a:gd name="connsiteX2" fmla="*/ 205005 w 262627"/>
                <a:gd name="connsiteY2" fmla="*/ 355912 h 372220"/>
                <a:gd name="connsiteX3" fmla="*/ 159165 w 262627"/>
                <a:gd name="connsiteY3" fmla="*/ 343630 h 372220"/>
                <a:gd name="connsiteX4" fmla="*/ 114270 w 262627"/>
                <a:gd name="connsiteY4" fmla="*/ 265869 h 372220"/>
                <a:gd name="connsiteX5" fmla="*/ 114270 w 262627"/>
                <a:gd name="connsiteY5" fmla="*/ 338663 h 372220"/>
                <a:gd name="connsiteX6" fmla="*/ 80713 w 262627"/>
                <a:gd name="connsiteY6" fmla="*/ 372220 h 372220"/>
                <a:gd name="connsiteX7" fmla="*/ 33557 w 262627"/>
                <a:gd name="connsiteY7" fmla="*/ 372220 h 372220"/>
                <a:gd name="connsiteX8" fmla="*/ 0 w 262627"/>
                <a:gd name="connsiteY8" fmla="*/ 338663 h 372220"/>
                <a:gd name="connsiteX9" fmla="*/ 0 w 262627"/>
                <a:gd name="connsiteY9" fmla="*/ 59310 h 372220"/>
                <a:gd name="connsiteX10" fmla="*/ 1157 w 262627"/>
                <a:gd name="connsiteY10" fmla="*/ 56517 h 372220"/>
                <a:gd name="connsiteX11" fmla="*/ 96 w 262627"/>
                <a:gd name="connsiteY11" fmla="*/ 48455 h 372220"/>
                <a:gd name="connsiteX12" fmla="*/ 9659 w 262627"/>
                <a:gd name="connsiteY12" fmla="*/ 35992 h 372220"/>
                <a:gd name="connsiteX13" fmla="*/ 9829 w 262627"/>
                <a:gd name="connsiteY13" fmla="*/ 35582 h 372220"/>
                <a:gd name="connsiteX14" fmla="*/ 10041 w 262627"/>
                <a:gd name="connsiteY14" fmla="*/ 35494 h 372220"/>
                <a:gd name="connsiteX15" fmla="*/ 15731 w 262627"/>
                <a:gd name="connsiteY15" fmla="*/ 28079 h 372220"/>
                <a:gd name="connsiteX16" fmla="*/ 56569 w 262627"/>
                <a:gd name="connsiteY16" fmla="*/ 4501 h 372220"/>
                <a:gd name="connsiteX17" fmla="*/ 102409 w 262627"/>
                <a:gd name="connsiteY17" fmla="*/ 16783 h 372220"/>
                <a:gd name="connsiteX18" fmla="*/ 258126 w 262627"/>
                <a:gd name="connsiteY18" fmla="*/ 286495 h 372220"/>
                <a:gd name="connsiteX19" fmla="*/ 261479 w 262627"/>
                <a:gd name="connsiteY19" fmla="*/ 311958 h 37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2627" h="372220">
                  <a:moveTo>
                    <a:pt x="261479" y="311958"/>
                  </a:moveTo>
                  <a:cubicBezTo>
                    <a:pt x="259256" y="320254"/>
                    <a:pt x="253868" y="327701"/>
                    <a:pt x="245843" y="332334"/>
                  </a:cubicBezTo>
                  <a:lnTo>
                    <a:pt x="205005" y="355912"/>
                  </a:lnTo>
                  <a:cubicBezTo>
                    <a:pt x="188955" y="365179"/>
                    <a:pt x="168432" y="359680"/>
                    <a:pt x="159165" y="343630"/>
                  </a:cubicBezTo>
                  <a:lnTo>
                    <a:pt x="114270" y="265869"/>
                  </a:lnTo>
                  <a:lnTo>
                    <a:pt x="114270" y="338663"/>
                  </a:lnTo>
                  <a:cubicBezTo>
                    <a:pt x="114270" y="357196"/>
                    <a:pt x="99246" y="372220"/>
                    <a:pt x="80713" y="372220"/>
                  </a:cubicBezTo>
                  <a:lnTo>
                    <a:pt x="33557" y="372220"/>
                  </a:lnTo>
                  <a:cubicBezTo>
                    <a:pt x="15024" y="372220"/>
                    <a:pt x="0" y="357196"/>
                    <a:pt x="0" y="338663"/>
                  </a:cubicBezTo>
                  <a:lnTo>
                    <a:pt x="0" y="59310"/>
                  </a:lnTo>
                  <a:lnTo>
                    <a:pt x="1157" y="56517"/>
                  </a:lnTo>
                  <a:lnTo>
                    <a:pt x="96" y="48455"/>
                  </a:lnTo>
                  <a:lnTo>
                    <a:pt x="9659" y="35992"/>
                  </a:lnTo>
                  <a:lnTo>
                    <a:pt x="9829" y="35582"/>
                  </a:lnTo>
                  <a:lnTo>
                    <a:pt x="10041" y="35494"/>
                  </a:lnTo>
                  <a:lnTo>
                    <a:pt x="15731" y="28079"/>
                  </a:lnTo>
                  <a:lnTo>
                    <a:pt x="56569" y="4501"/>
                  </a:lnTo>
                  <a:cubicBezTo>
                    <a:pt x="72619" y="-4766"/>
                    <a:pt x="93142" y="733"/>
                    <a:pt x="102409" y="16783"/>
                  </a:cubicBezTo>
                  <a:lnTo>
                    <a:pt x="258126" y="286495"/>
                  </a:lnTo>
                  <a:cubicBezTo>
                    <a:pt x="262759" y="294520"/>
                    <a:pt x="263701" y="303663"/>
                    <a:pt x="261479" y="3119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30189291-84D3-45BA-B516-F83EDBC29120}"/>
                </a:ext>
              </a:extLst>
            </p:cNvPr>
            <p:cNvSpPr/>
            <p:nvPr/>
          </p:nvSpPr>
          <p:spPr bwMode="auto">
            <a:xfrm rot="16200000">
              <a:off x="4330099" y="4718767"/>
              <a:ext cx="1267973" cy="1530172"/>
            </a:xfrm>
            <a:custGeom>
              <a:avLst/>
              <a:gdLst>
                <a:gd name="connsiteX0" fmla="*/ 1267353 w 1267973"/>
                <a:gd name="connsiteY0" fmla="*/ 755791 h 1530172"/>
                <a:gd name="connsiteX1" fmla="*/ 1227014 w 1267973"/>
                <a:gd name="connsiteY1" fmla="*/ 836834 h 1530172"/>
                <a:gd name="connsiteX2" fmla="*/ 1197808 w 1267973"/>
                <a:gd name="connsiteY2" fmla="*/ 846655 h 1530172"/>
                <a:gd name="connsiteX3" fmla="*/ 1197808 w 1267973"/>
                <a:gd name="connsiteY3" fmla="*/ 1357649 h 1530172"/>
                <a:gd name="connsiteX4" fmla="*/ 1025284 w 1267973"/>
                <a:gd name="connsiteY4" fmla="*/ 1530172 h 1530172"/>
                <a:gd name="connsiteX5" fmla="*/ 335215 w 1267973"/>
                <a:gd name="connsiteY5" fmla="*/ 1530172 h 1530172"/>
                <a:gd name="connsiteX6" fmla="*/ 176250 w 1267973"/>
                <a:gd name="connsiteY6" fmla="*/ 1424803 h 1530172"/>
                <a:gd name="connsiteX7" fmla="*/ 172139 w 1267973"/>
                <a:gd name="connsiteY7" fmla="*/ 1404441 h 1530172"/>
                <a:gd name="connsiteX8" fmla="*/ 159165 w 1267973"/>
                <a:gd name="connsiteY8" fmla="*/ 1394486 h 1530172"/>
                <a:gd name="connsiteX9" fmla="*/ 114270 w 1267973"/>
                <a:gd name="connsiteY9" fmla="*/ 1316725 h 1530172"/>
                <a:gd name="connsiteX10" fmla="*/ 114270 w 1267973"/>
                <a:gd name="connsiteY10" fmla="*/ 1389519 h 1530172"/>
                <a:gd name="connsiteX11" fmla="*/ 80713 w 1267973"/>
                <a:gd name="connsiteY11" fmla="*/ 1423076 h 1530172"/>
                <a:gd name="connsiteX12" fmla="*/ 33557 w 1267973"/>
                <a:gd name="connsiteY12" fmla="*/ 1423076 h 1530172"/>
                <a:gd name="connsiteX13" fmla="*/ 0 w 1267973"/>
                <a:gd name="connsiteY13" fmla="*/ 1389519 h 1530172"/>
                <a:gd name="connsiteX14" fmla="*/ 0 w 1267973"/>
                <a:gd name="connsiteY14" fmla="*/ 1110166 h 1530172"/>
                <a:gd name="connsiteX15" fmla="*/ 1157 w 1267973"/>
                <a:gd name="connsiteY15" fmla="*/ 1107373 h 1530172"/>
                <a:gd name="connsiteX16" fmla="*/ 96 w 1267973"/>
                <a:gd name="connsiteY16" fmla="*/ 1099311 h 1530172"/>
                <a:gd name="connsiteX17" fmla="*/ 9659 w 1267973"/>
                <a:gd name="connsiteY17" fmla="*/ 1086848 h 1530172"/>
                <a:gd name="connsiteX18" fmla="*/ 9829 w 1267973"/>
                <a:gd name="connsiteY18" fmla="*/ 1086438 h 1530172"/>
                <a:gd name="connsiteX19" fmla="*/ 10041 w 1267973"/>
                <a:gd name="connsiteY19" fmla="*/ 1086350 h 1530172"/>
                <a:gd name="connsiteX20" fmla="*/ 15731 w 1267973"/>
                <a:gd name="connsiteY20" fmla="*/ 1078935 h 1530172"/>
                <a:gd name="connsiteX21" fmla="*/ 56569 w 1267973"/>
                <a:gd name="connsiteY21" fmla="*/ 1055357 h 1530172"/>
                <a:gd name="connsiteX22" fmla="*/ 102409 w 1267973"/>
                <a:gd name="connsiteY22" fmla="*/ 1067640 h 1530172"/>
                <a:gd name="connsiteX23" fmla="*/ 162693 w 1267973"/>
                <a:gd name="connsiteY23" fmla="*/ 1172055 h 1530172"/>
                <a:gd name="connsiteX24" fmla="*/ 162693 w 1267973"/>
                <a:gd name="connsiteY24" fmla="*/ 732822 h 1530172"/>
                <a:gd name="connsiteX25" fmla="*/ 159166 w 1267973"/>
                <a:gd name="connsiteY25" fmla="*/ 730117 h 1530172"/>
                <a:gd name="connsiteX26" fmla="*/ 114271 w 1267973"/>
                <a:gd name="connsiteY26" fmla="*/ 652356 h 1530172"/>
                <a:gd name="connsiteX27" fmla="*/ 114271 w 1267973"/>
                <a:gd name="connsiteY27" fmla="*/ 725150 h 1530172"/>
                <a:gd name="connsiteX28" fmla="*/ 80714 w 1267973"/>
                <a:gd name="connsiteY28" fmla="*/ 758707 h 1530172"/>
                <a:gd name="connsiteX29" fmla="*/ 33558 w 1267973"/>
                <a:gd name="connsiteY29" fmla="*/ 758707 h 1530172"/>
                <a:gd name="connsiteX30" fmla="*/ 1 w 1267973"/>
                <a:gd name="connsiteY30" fmla="*/ 725150 h 1530172"/>
                <a:gd name="connsiteX31" fmla="*/ 1 w 1267973"/>
                <a:gd name="connsiteY31" fmla="*/ 445797 h 1530172"/>
                <a:gd name="connsiteX32" fmla="*/ 1158 w 1267973"/>
                <a:gd name="connsiteY32" fmla="*/ 443004 h 1530172"/>
                <a:gd name="connsiteX33" fmla="*/ 97 w 1267973"/>
                <a:gd name="connsiteY33" fmla="*/ 434942 h 1530172"/>
                <a:gd name="connsiteX34" fmla="*/ 9660 w 1267973"/>
                <a:gd name="connsiteY34" fmla="*/ 422479 h 1530172"/>
                <a:gd name="connsiteX35" fmla="*/ 9830 w 1267973"/>
                <a:gd name="connsiteY35" fmla="*/ 422069 h 1530172"/>
                <a:gd name="connsiteX36" fmla="*/ 10042 w 1267973"/>
                <a:gd name="connsiteY36" fmla="*/ 421981 h 1530172"/>
                <a:gd name="connsiteX37" fmla="*/ 15732 w 1267973"/>
                <a:gd name="connsiteY37" fmla="*/ 414566 h 1530172"/>
                <a:gd name="connsiteX38" fmla="*/ 56570 w 1267973"/>
                <a:gd name="connsiteY38" fmla="*/ 390988 h 1530172"/>
                <a:gd name="connsiteX39" fmla="*/ 102410 w 1267973"/>
                <a:gd name="connsiteY39" fmla="*/ 403270 h 1530172"/>
                <a:gd name="connsiteX40" fmla="*/ 162693 w 1267973"/>
                <a:gd name="connsiteY40" fmla="*/ 507684 h 1530172"/>
                <a:gd name="connsiteX41" fmla="*/ 162693 w 1267973"/>
                <a:gd name="connsiteY41" fmla="*/ 442555 h 1530172"/>
                <a:gd name="connsiteX42" fmla="*/ 162693 w 1267973"/>
                <a:gd name="connsiteY42" fmla="*/ 145378 h 1530172"/>
                <a:gd name="connsiteX43" fmla="*/ 308071 w 1267973"/>
                <a:gd name="connsiteY43" fmla="*/ 0 h 1530172"/>
                <a:gd name="connsiteX44" fmla="*/ 512370 w 1267973"/>
                <a:gd name="connsiteY44" fmla="*/ 0 h 1530172"/>
                <a:gd name="connsiteX45" fmla="*/ 657748 w 1267973"/>
                <a:gd name="connsiteY45" fmla="*/ 145378 h 1530172"/>
                <a:gd name="connsiteX46" fmla="*/ 657748 w 1267973"/>
                <a:gd name="connsiteY46" fmla="*/ 270031 h 1530172"/>
                <a:gd name="connsiteX47" fmla="*/ 1025285 w 1267973"/>
                <a:gd name="connsiteY47" fmla="*/ 270031 h 1530172"/>
                <a:gd name="connsiteX48" fmla="*/ 1197808 w 1267973"/>
                <a:gd name="connsiteY48" fmla="*/ 442555 h 1530172"/>
                <a:gd name="connsiteX49" fmla="*/ 1197808 w 1267973"/>
                <a:gd name="connsiteY49" fmla="*/ 626209 h 1530172"/>
                <a:gd name="connsiteX50" fmla="*/ 1204065 w 1267973"/>
                <a:gd name="connsiteY50" fmla="*/ 633303 h 1530172"/>
                <a:gd name="connsiteX51" fmla="*/ 1256988 w 1267973"/>
                <a:gd name="connsiteY51" fmla="*/ 724968 h 1530172"/>
                <a:gd name="connsiteX52" fmla="*/ 1267353 w 1267973"/>
                <a:gd name="connsiteY52" fmla="*/ 755791 h 153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67973" h="1530172">
                  <a:moveTo>
                    <a:pt x="1267353" y="755791"/>
                  </a:moveTo>
                  <a:cubicBezTo>
                    <a:pt x="1271283" y="787462"/>
                    <a:pt x="1256390" y="819874"/>
                    <a:pt x="1227014" y="836834"/>
                  </a:cubicBezTo>
                  <a:lnTo>
                    <a:pt x="1197808" y="846655"/>
                  </a:lnTo>
                  <a:lnTo>
                    <a:pt x="1197808" y="1357649"/>
                  </a:lnTo>
                  <a:cubicBezTo>
                    <a:pt x="1197808" y="1452931"/>
                    <a:pt x="1120567" y="1530172"/>
                    <a:pt x="1025284" y="1530172"/>
                  </a:cubicBezTo>
                  <a:lnTo>
                    <a:pt x="335215" y="1530172"/>
                  </a:lnTo>
                  <a:cubicBezTo>
                    <a:pt x="263754" y="1530172"/>
                    <a:pt x="202441" y="1486724"/>
                    <a:pt x="176250" y="1424803"/>
                  </a:cubicBezTo>
                  <a:lnTo>
                    <a:pt x="172139" y="1404441"/>
                  </a:lnTo>
                  <a:lnTo>
                    <a:pt x="159165" y="1394486"/>
                  </a:lnTo>
                  <a:lnTo>
                    <a:pt x="114270" y="1316725"/>
                  </a:lnTo>
                  <a:lnTo>
                    <a:pt x="114270" y="1389519"/>
                  </a:lnTo>
                  <a:cubicBezTo>
                    <a:pt x="114270" y="1408052"/>
                    <a:pt x="99246" y="1423076"/>
                    <a:pt x="80713" y="1423076"/>
                  </a:cubicBezTo>
                  <a:lnTo>
                    <a:pt x="33557" y="1423076"/>
                  </a:lnTo>
                  <a:cubicBezTo>
                    <a:pt x="15024" y="1423076"/>
                    <a:pt x="0" y="1408052"/>
                    <a:pt x="0" y="1389519"/>
                  </a:cubicBezTo>
                  <a:lnTo>
                    <a:pt x="0" y="1110166"/>
                  </a:lnTo>
                  <a:lnTo>
                    <a:pt x="1157" y="1107373"/>
                  </a:lnTo>
                  <a:lnTo>
                    <a:pt x="96" y="1099311"/>
                  </a:lnTo>
                  <a:lnTo>
                    <a:pt x="9659" y="1086848"/>
                  </a:lnTo>
                  <a:lnTo>
                    <a:pt x="9829" y="1086438"/>
                  </a:lnTo>
                  <a:lnTo>
                    <a:pt x="10041" y="1086350"/>
                  </a:lnTo>
                  <a:lnTo>
                    <a:pt x="15731" y="1078935"/>
                  </a:lnTo>
                  <a:lnTo>
                    <a:pt x="56569" y="1055357"/>
                  </a:lnTo>
                  <a:cubicBezTo>
                    <a:pt x="72619" y="1046091"/>
                    <a:pt x="93142" y="1051590"/>
                    <a:pt x="102409" y="1067640"/>
                  </a:cubicBezTo>
                  <a:lnTo>
                    <a:pt x="162693" y="1172055"/>
                  </a:lnTo>
                  <a:lnTo>
                    <a:pt x="162693" y="732822"/>
                  </a:lnTo>
                  <a:lnTo>
                    <a:pt x="159166" y="730117"/>
                  </a:lnTo>
                  <a:lnTo>
                    <a:pt x="114271" y="652356"/>
                  </a:lnTo>
                  <a:lnTo>
                    <a:pt x="114271" y="725150"/>
                  </a:lnTo>
                  <a:cubicBezTo>
                    <a:pt x="114271" y="743683"/>
                    <a:pt x="99247" y="758707"/>
                    <a:pt x="80714" y="758707"/>
                  </a:cubicBezTo>
                  <a:lnTo>
                    <a:pt x="33558" y="758707"/>
                  </a:lnTo>
                  <a:cubicBezTo>
                    <a:pt x="15025" y="758707"/>
                    <a:pt x="1" y="743683"/>
                    <a:pt x="1" y="725150"/>
                  </a:cubicBezTo>
                  <a:lnTo>
                    <a:pt x="1" y="445797"/>
                  </a:lnTo>
                  <a:lnTo>
                    <a:pt x="1158" y="443004"/>
                  </a:lnTo>
                  <a:lnTo>
                    <a:pt x="97" y="434942"/>
                  </a:lnTo>
                  <a:lnTo>
                    <a:pt x="9660" y="422479"/>
                  </a:lnTo>
                  <a:lnTo>
                    <a:pt x="9830" y="422069"/>
                  </a:lnTo>
                  <a:lnTo>
                    <a:pt x="10042" y="421981"/>
                  </a:lnTo>
                  <a:lnTo>
                    <a:pt x="15732" y="414566"/>
                  </a:lnTo>
                  <a:lnTo>
                    <a:pt x="56570" y="390988"/>
                  </a:lnTo>
                  <a:cubicBezTo>
                    <a:pt x="72620" y="381721"/>
                    <a:pt x="93143" y="387220"/>
                    <a:pt x="102410" y="403270"/>
                  </a:cubicBezTo>
                  <a:lnTo>
                    <a:pt x="162693" y="507684"/>
                  </a:lnTo>
                  <a:lnTo>
                    <a:pt x="162693" y="442555"/>
                  </a:lnTo>
                  <a:lnTo>
                    <a:pt x="162693" y="145378"/>
                  </a:lnTo>
                  <a:cubicBezTo>
                    <a:pt x="162693" y="65088"/>
                    <a:pt x="227781" y="0"/>
                    <a:pt x="308071" y="0"/>
                  </a:cubicBezTo>
                  <a:lnTo>
                    <a:pt x="512370" y="0"/>
                  </a:lnTo>
                  <a:cubicBezTo>
                    <a:pt x="592660" y="0"/>
                    <a:pt x="657748" y="65088"/>
                    <a:pt x="657748" y="145378"/>
                  </a:cubicBezTo>
                  <a:lnTo>
                    <a:pt x="657748" y="270031"/>
                  </a:lnTo>
                  <a:lnTo>
                    <a:pt x="1025285" y="270031"/>
                  </a:lnTo>
                  <a:cubicBezTo>
                    <a:pt x="1120567" y="270031"/>
                    <a:pt x="1197808" y="347272"/>
                    <a:pt x="1197808" y="442555"/>
                  </a:cubicBezTo>
                  <a:lnTo>
                    <a:pt x="1197808" y="626209"/>
                  </a:lnTo>
                  <a:lnTo>
                    <a:pt x="1204065" y="633303"/>
                  </a:lnTo>
                  <a:lnTo>
                    <a:pt x="1256988" y="724968"/>
                  </a:lnTo>
                  <a:cubicBezTo>
                    <a:pt x="1262642" y="734760"/>
                    <a:pt x="1266043" y="745234"/>
                    <a:pt x="1267353" y="755791"/>
                  </a:cubicBezTo>
                  <a:close/>
                </a:path>
              </a:pathLst>
            </a:cu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B0B537B0-9A7C-410D-8A06-FA26016949BE}"/>
                </a:ext>
              </a:extLst>
            </p:cNvPr>
            <p:cNvSpPr/>
            <p:nvPr/>
          </p:nvSpPr>
          <p:spPr bwMode="auto">
            <a:xfrm rot="16200000">
              <a:off x="4882893" y="6024037"/>
              <a:ext cx="114270" cy="73332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170CA630-FD38-4213-A993-4CA15892A877}"/>
                </a:ext>
              </a:extLst>
            </p:cNvPr>
            <p:cNvSpPr/>
            <p:nvPr/>
          </p:nvSpPr>
          <p:spPr bwMode="auto">
            <a:xfrm rot="16200000">
              <a:off x="5547262" y="6024038"/>
              <a:ext cx="114270" cy="73332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F1EE92E9-13C3-4054-AC59-3BC3214E7BA7}"/>
                </a:ext>
              </a:extLst>
            </p:cNvPr>
            <p:cNvSpPr/>
            <p:nvPr/>
          </p:nvSpPr>
          <p:spPr bwMode="auto">
            <a:xfrm>
              <a:off x="4604045" y="5350887"/>
              <a:ext cx="65242" cy="41798"/>
            </a:xfrm>
            <a:custGeom>
              <a:avLst/>
              <a:gdLst>
                <a:gd name="connsiteX0" fmla="*/ 65242 w 65242"/>
                <a:gd name="connsiteY0" fmla="*/ 0 h 41798"/>
                <a:gd name="connsiteX1" fmla="*/ 65242 w 65242"/>
                <a:gd name="connsiteY1" fmla="*/ 9177 h 41798"/>
                <a:gd name="connsiteX2" fmla="*/ 32621 w 65242"/>
                <a:gd name="connsiteY2" fmla="*/ 41798 h 41798"/>
                <a:gd name="connsiteX3" fmla="*/ 0 w 65242"/>
                <a:gd name="connsiteY3" fmla="*/ 9177 h 41798"/>
                <a:gd name="connsiteX4" fmla="*/ 0 w 65242"/>
                <a:gd name="connsiteY4" fmla="*/ 0 h 41798"/>
                <a:gd name="connsiteX5" fmla="*/ 32621 w 65242"/>
                <a:gd name="connsiteY5" fmla="*/ 13512 h 41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2" h="41798">
                  <a:moveTo>
                    <a:pt x="65242" y="0"/>
                  </a:moveTo>
                  <a:lnTo>
                    <a:pt x="65242" y="9177"/>
                  </a:lnTo>
                  <a:cubicBezTo>
                    <a:pt x="65242" y="27193"/>
                    <a:pt x="50637" y="41798"/>
                    <a:pt x="32621" y="41798"/>
                  </a:cubicBezTo>
                  <a:cubicBezTo>
                    <a:pt x="14605" y="41798"/>
                    <a:pt x="0" y="27193"/>
                    <a:pt x="0" y="9177"/>
                  </a:cubicBezTo>
                  <a:lnTo>
                    <a:pt x="0" y="0"/>
                  </a:lnTo>
                  <a:lnTo>
                    <a:pt x="32621" y="13512"/>
                  </a:ln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5A75950D-D33F-4A10-B5A2-C16595F9FE1D}"/>
                </a:ext>
              </a:extLst>
            </p:cNvPr>
            <p:cNvSpPr/>
            <p:nvPr/>
          </p:nvSpPr>
          <p:spPr bwMode="auto">
            <a:xfrm>
              <a:off x="4780065" y="5350887"/>
              <a:ext cx="65242" cy="41798"/>
            </a:xfrm>
            <a:custGeom>
              <a:avLst/>
              <a:gdLst>
                <a:gd name="connsiteX0" fmla="*/ 65242 w 65242"/>
                <a:gd name="connsiteY0" fmla="*/ 0 h 41798"/>
                <a:gd name="connsiteX1" fmla="*/ 65242 w 65242"/>
                <a:gd name="connsiteY1" fmla="*/ 9177 h 41798"/>
                <a:gd name="connsiteX2" fmla="*/ 32621 w 65242"/>
                <a:gd name="connsiteY2" fmla="*/ 41798 h 41798"/>
                <a:gd name="connsiteX3" fmla="*/ 0 w 65242"/>
                <a:gd name="connsiteY3" fmla="*/ 9177 h 41798"/>
                <a:gd name="connsiteX4" fmla="*/ 0 w 65242"/>
                <a:gd name="connsiteY4" fmla="*/ 0 h 41798"/>
                <a:gd name="connsiteX5" fmla="*/ 32621 w 65242"/>
                <a:gd name="connsiteY5" fmla="*/ 13512 h 41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2" h="41798">
                  <a:moveTo>
                    <a:pt x="65242" y="0"/>
                  </a:moveTo>
                  <a:lnTo>
                    <a:pt x="65242" y="9177"/>
                  </a:lnTo>
                  <a:cubicBezTo>
                    <a:pt x="65242" y="27193"/>
                    <a:pt x="50637" y="41798"/>
                    <a:pt x="32621" y="41798"/>
                  </a:cubicBezTo>
                  <a:cubicBezTo>
                    <a:pt x="14605" y="41798"/>
                    <a:pt x="0" y="27193"/>
                    <a:pt x="0" y="9177"/>
                  </a:cubicBezTo>
                  <a:lnTo>
                    <a:pt x="0" y="0"/>
                  </a:lnTo>
                  <a:lnTo>
                    <a:pt x="32621" y="13512"/>
                  </a:ln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四角形: 角を丸くする 192">
              <a:extLst>
                <a:ext uri="{FF2B5EF4-FFF2-40B4-BE49-F238E27FC236}">
                  <a16:creationId xmlns:a16="http://schemas.microsoft.com/office/drawing/2014/main" id="{21C221C1-D9B1-433F-A8CD-B747845CE8ED}"/>
                </a:ext>
              </a:extLst>
            </p:cNvPr>
            <p:cNvSpPr/>
            <p:nvPr/>
          </p:nvSpPr>
          <p:spPr bwMode="auto">
            <a:xfrm>
              <a:off x="4281541" y="5730122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4" name="四角形: 角を丸くする 193">
              <a:extLst>
                <a:ext uri="{FF2B5EF4-FFF2-40B4-BE49-F238E27FC236}">
                  <a16:creationId xmlns:a16="http://schemas.microsoft.com/office/drawing/2014/main" id="{D092C7AF-0A41-4CD0-B1DB-9A59BF8163A4}"/>
                </a:ext>
              </a:extLst>
            </p:cNvPr>
            <p:cNvSpPr/>
            <p:nvPr/>
          </p:nvSpPr>
          <p:spPr bwMode="auto">
            <a:xfrm>
              <a:off x="4399615" y="5730122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A564184C-DAEE-4B65-99C9-AA4502374C9F}"/>
                </a:ext>
              </a:extLst>
            </p:cNvPr>
            <p:cNvSpPr/>
            <p:nvPr/>
          </p:nvSpPr>
          <p:spPr bwMode="auto">
            <a:xfrm rot="18900000">
              <a:off x="4456539" y="5535207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02B76FDB-4E73-4820-9524-749D169A6A98}"/>
                </a:ext>
              </a:extLst>
            </p:cNvPr>
            <p:cNvSpPr/>
            <p:nvPr/>
          </p:nvSpPr>
          <p:spPr bwMode="auto">
            <a:xfrm>
              <a:off x="5100022" y="4958233"/>
              <a:ext cx="554730" cy="188817"/>
            </a:xfrm>
            <a:custGeom>
              <a:avLst/>
              <a:gdLst>
                <a:gd name="connsiteX0" fmla="*/ 277365 w 554730"/>
                <a:gd name="connsiteY0" fmla="*/ 142875 h 188817"/>
                <a:gd name="connsiteX1" fmla="*/ 534708 w 554730"/>
                <a:gd name="connsiteY1" fmla="*/ 160968 h 188817"/>
                <a:gd name="connsiteX2" fmla="*/ 554730 w 554730"/>
                <a:gd name="connsiteY2" fmla="*/ 165846 h 188817"/>
                <a:gd name="connsiteX3" fmla="*/ 534708 w 554730"/>
                <a:gd name="connsiteY3" fmla="*/ 170724 h 188817"/>
                <a:gd name="connsiteX4" fmla="*/ 277365 w 554730"/>
                <a:gd name="connsiteY4" fmla="*/ 188817 h 188817"/>
                <a:gd name="connsiteX5" fmla="*/ 20022 w 554730"/>
                <a:gd name="connsiteY5" fmla="*/ 170724 h 188817"/>
                <a:gd name="connsiteX6" fmla="*/ 0 w 554730"/>
                <a:gd name="connsiteY6" fmla="*/ 165846 h 188817"/>
                <a:gd name="connsiteX7" fmla="*/ 20022 w 554730"/>
                <a:gd name="connsiteY7" fmla="*/ 160968 h 188817"/>
                <a:gd name="connsiteX8" fmla="*/ 277365 w 554730"/>
                <a:gd name="connsiteY8" fmla="*/ 142875 h 188817"/>
                <a:gd name="connsiteX9" fmla="*/ 277365 w 554730"/>
                <a:gd name="connsiteY9" fmla="*/ 71437 h 188817"/>
                <a:gd name="connsiteX10" fmla="*/ 534708 w 554730"/>
                <a:gd name="connsiteY10" fmla="*/ 89530 h 188817"/>
                <a:gd name="connsiteX11" fmla="*/ 554730 w 554730"/>
                <a:gd name="connsiteY11" fmla="*/ 94408 h 188817"/>
                <a:gd name="connsiteX12" fmla="*/ 534708 w 554730"/>
                <a:gd name="connsiteY12" fmla="*/ 99286 h 188817"/>
                <a:gd name="connsiteX13" fmla="*/ 277365 w 554730"/>
                <a:gd name="connsiteY13" fmla="*/ 117379 h 188817"/>
                <a:gd name="connsiteX14" fmla="*/ 20022 w 554730"/>
                <a:gd name="connsiteY14" fmla="*/ 99286 h 188817"/>
                <a:gd name="connsiteX15" fmla="*/ 0 w 554730"/>
                <a:gd name="connsiteY15" fmla="*/ 94408 h 188817"/>
                <a:gd name="connsiteX16" fmla="*/ 20022 w 554730"/>
                <a:gd name="connsiteY16" fmla="*/ 89530 h 188817"/>
                <a:gd name="connsiteX17" fmla="*/ 277365 w 554730"/>
                <a:gd name="connsiteY17" fmla="*/ 71437 h 188817"/>
                <a:gd name="connsiteX18" fmla="*/ 277365 w 554730"/>
                <a:gd name="connsiteY18" fmla="*/ 0 h 188817"/>
                <a:gd name="connsiteX19" fmla="*/ 534708 w 554730"/>
                <a:gd name="connsiteY19" fmla="*/ 18093 h 188817"/>
                <a:gd name="connsiteX20" fmla="*/ 554730 w 554730"/>
                <a:gd name="connsiteY20" fmla="*/ 22971 h 188817"/>
                <a:gd name="connsiteX21" fmla="*/ 534708 w 554730"/>
                <a:gd name="connsiteY21" fmla="*/ 27849 h 188817"/>
                <a:gd name="connsiteX22" fmla="*/ 277365 w 554730"/>
                <a:gd name="connsiteY22" fmla="*/ 45942 h 188817"/>
                <a:gd name="connsiteX23" fmla="*/ 20022 w 554730"/>
                <a:gd name="connsiteY23" fmla="*/ 27849 h 188817"/>
                <a:gd name="connsiteX24" fmla="*/ 0 w 554730"/>
                <a:gd name="connsiteY24" fmla="*/ 22971 h 188817"/>
                <a:gd name="connsiteX25" fmla="*/ 20022 w 554730"/>
                <a:gd name="connsiteY25" fmla="*/ 18093 h 188817"/>
                <a:gd name="connsiteX26" fmla="*/ 277365 w 554730"/>
                <a:gd name="connsiteY26" fmla="*/ 0 h 188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54730" h="188817">
                  <a:moveTo>
                    <a:pt x="277365" y="142875"/>
                  </a:moveTo>
                  <a:cubicBezTo>
                    <a:pt x="384490" y="142875"/>
                    <a:pt x="478937" y="150052"/>
                    <a:pt x="534708" y="160968"/>
                  </a:cubicBezTo>
                  <a:lnTo>
                    <a:pt x="554730" y="165846"/>
                  </a:lnTo>
                  <a:lnTo>
                    <a:pt x="534708" y="170724"/>
                  </a:lnTo>
                  <a:cubicBezTo>
                    <a:pt x="478937" y="181640"/>
                    <a:pt x="384490" y="188817"/>
                    <a:pt x="277365" y="188817"/>
                  </a:cubicBezTo>
                  <a:cubicBezTo>
                    <a:pt x="170241" y="188817"/>
                    <a:pt x="75794" y="181640"/>
                    <a:pt x="20022" y="170724"/>
                  </a:cubicBezTo>
                  <a:lnTo>
                    <a:pt x="0" y="165846"/>
                  </a:lnTo>
                  <a:lnTo>
                    <a:pt x="20022" y="160968"/>
                  </a:lnTo>
                  <a:cubicBezTo>
                    <a:pt x="75794" y="150052"/>
                    <a:pt x="170241" y="142875"/>
                    <a:pt x="277365" y="142875"/>
                  </a:cubicBezTo>
                  <a:close/>
                  <a:moveTo>
                    <a:pt x="277365" y="71437"/>
                  </a:moveTo>
                  <a:cubicBezTo>
                    <a:pt x="384490" y="71437"/>
                    <a:pt x="478937" y="78614"/>
                    <a:pt x="534708" y="89530"/>
                  </a:cubicBezTo>
                  <a:lnTo>
                    <a:pt x="554730" y="94408"/>
                  </a:lnTo>
                  <a:lnTo>
                    <a:pt x="534708" y="99286"/>
                  </a:lnTo>
                  <a:cubicBezTo>
                    <a:pt x="478937" y="110202"/>
                    <a:pt x="384490" y="117379"/>
                    <a:pt x="277365" y="117379"/>
                  </a:cubicBezTo>
                  <a:cubicBezTo>
                    <a:pt x="170241" y="117379"/>
                    <a:pt x="75794" y="110202"/>
                    <a:pt x="20022" y="99286"/>
                  </a:cubicBezTo>
                  <a:lnTo>
                    <a:pt x="0" y="94408"/>
                  </a:lnTo>
                  <a:lnTo>
                    <a:pt x="20022" y="89530"/>
                  </a:lnTo>
                  <a:cubicBezTo>
                    <a:pt x="75794" y="78614"/>
                    <a:pt x="170241" y="71437"/>
                    <a:pt x="277365" y="71437"/>
                  </a:cubicBezTo>
                  <a:close/>
                  <a:moveTo>
                    <a:pt x="277365" y="0"/>
                  </a:moveTo>
                  <a:cubicBezTo>
                    <a:pt x="384490" y="0"/>
                    <a:pt x="478937" y="7177"/>
                    <a:pt x="534708" y="18093"/>
                  </a:cubicBezTo>
                  <a:lnTo>
                    <a:pt x="554730" y="22971"/>
                  </a:lnTo>
                  <a:lnTo>
                    <a:pt x="534708" y="27849"/>
                  </a:lnTo>
                  <a:cubicBezTo>
                    <a:pt x="478937" y="38765"/>
                    <a:pt x="384490" y="45942"/>
                    <a:pt x="277365" y="45942"/>
                  </a:cubicBezTo>
                  <a:cubicBezTo>
                    <a:pt x="170241" y="45942"/>
                    <a:pt x="75794" y="38765"/>
                    <a:pt x="20022" y="27849"/>
                  </a:cubicBezTo>
                  <a:lnTo>
                    <a:pt x="0" y="22971"/>
                  </a:lnTo>
                  <a:lnTo>
                    <a:pt x="20022" y="18093"/>
                  </a:lnTo>
                  <a:cubicBezTo>
                    <a:pt x="75794" y="7177"/>
                    <a:pt x="170241" y="0"/>
                    <a:pt x="27736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573DB234-52EC-42E5-989C-9C7391F75D76}"/>
              </a:ext>
            </a:extLst>
          </p:cNvPr>
          <p:cNvGrpSpPr/>
          <p:nvPr/>
        </p:nvGrpSpPr>
        <p:grpSpPr>
          <a:xfrm>
            <a:off x="6280800" y="4785217"/>
            <a:ext cx="1103738" cy="1439960"/>
            <a:chOff x="6280800" y="4785217"/>
            <a:chExt cx="1103738" cy="1439960"/>
          </a:xfrm>
        </p:grpSpPr>
        <p:sp>
          <p:nvSpPr>
            <p:cNvPr id="198" name="四角形: 角を丸くする 197">
              <a:extLst>
                <a:ext uri="{FF2B5EF4-FFF2-40B4-BE49-F238E27FC236}">
                  <a16:creationId xmlns:a16="http://schemas.microsoft.com/office/drawing/2014/main" id="{2C0ACA1A-2951-4755-A5F0-821A3FA49342}"/>
                </a:ext>
              </a:extLst>
            </p:cNvPr>
            <p:cNvSpPr/>
            <p:nvPr/>
          </p:nvSpPr>
          <p:spPr bwMode="auto">
            <a:xfrm>
              <a:off x="6762822" y="5702992"/>
              <a:ext cx="114270" cy="495055"/>
            </a:xfrm>
            <a:prstGeom prst="roundRect">
              <a:avLst>
                <a:gd name="adj" fmla="val 29366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9" name="四角形: 角を丸くする 198">
              <a:extLst>
                <a:ext uri="{FF2B5EF4-FFF2-40B4-BE49-F238E27FC236}">
                  <a16:creationId xmlns:a16="http://schemas.microsoft.com/office/drawing/2014/main" id="{5A87C8A4-8D69-4D14-8BC7-1229141914AB}"/>
                </a:ext>
              </a:extLst>
            </p:cNvPr>
            <p:cNvSpPr/>
            <p:nvPr/>
          </p:nvSpPr>
          <p:spPr bwMode="auto">
            <a:xfrm>
              <a:off x="6535628" y="4785217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0" name="四角形: 角を丸くする 199">
              <a:extLst>
                <a:ext uri="{FF2B5EF4-FFF2-40B4-BE49-F238E27FC236}">
                  <a16:creationId xmlns:a16="http://schemas.microsoft.com/office/drawing/2014/main" id="{DF56E646-577A-4F11-8943-6315BA613B53}"/>
                </a:ext>
              </a:extLst>
            </p:cNvPr>
            <p:cNvSpPr/>
            <p:nvPr/>
          </p:nvSpPr>
          <p:spPr bwMode="auto">
            <a:xfrm>
              <a:off x="6778516" y="4785217"/>
              <a:ext cx="163784" cy="26963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21A0BB5F-CAD3-4ADC-86EF-3E6EE071008F}"/>
                </a:ext>
              </a:extLst>
            </p:cNvPr>
            <p:cNvSpPr/>
            <p:nvPr/>
          </p:nvSpPr>
          <p:spPr bwMode="auto">
            <a:xfrm>
              <a:off x="6280800" y="4920032"/>
              <a:ext cx="1103738" cy="1278015"/>
            </a:xfrm>
            <a:custGeom>
              <a:avLst/>
              <a:gdLst>
                <a:gd name="connsiteX0" fmla="*/ 425961 w 1103738"/>
                <a:gd name="connsiteY0" fmla="*/ 0 h 1278015"/>
                <a:gd name="connsiteX1" fmla="*/ 790279 w 1103738"/>
                <a:gd name="connsiteY1" fmla="*/ 0 h 1278015"/>
                <a:gd name="connsiteX2" fmla="*/ 1103738 w 1103738"/>
                <a:gd name="connsiteY2" fmla="*/ 313459 h 1278015"/>
                <a:gd name="connsiteX3" fmla="*/ 1103738 w 1103738"/>
                <a:gd name="connsiteY3" fmla="*/ 721001 h 1278015"/>
                <a:gd name="connsiteX4" fmla="*/ 1050204 w 1103738"/>
                <a:gd name="connsiteY4" fmla="*/ 896259 h 1278015"/>
                <a:gd name="connsiteX5" fmla="*/ 1015392 w 1103738"/>
                <a:gd name="connsiteY5" fmla="*/ 938452 h 1278015"/>
                <a:gd name="connsiteX6" fmla="*/ 1015392 w 1103738"/>
                <a:gd name="connsiteY6" fmla="*/ 1244458 h 1278015"/>
                <a:gd name="connsiteX7" fmla="*/ 981835 w 1103738"/>
                <a:gd name="connsiteY7" fmla="*/ 1278015 h 1278015"/>
                <a:gd name="connsiteX8" fmla="*/ 934679 w 1103738"/>
                <a:gd name="connsiteY8" fmla="*/ 1278015 h 1278015"/>
                <a:gd name="connsiteX9" fmla="*/ 901122 w 1103738"/>
                <a:gd name="connsiteY9" fmla="*/ 1244458 h 1278015"/>
                <a:gd name="connsiteX10" fmla="*/ 901122 w 1103738"/>
                <a:gd name="connsiteY10" fmla="*/ 1013294 h 1278015"/>
                <a:gd name="connsiteX11" fmla="*/ 853452 w 1103738"/>
                <a:gd name="connsiteY11" fmla="*/ 1028092 h 1278015"/>
                <a:gd name="connsiteX12" fmla="*/ 844086 w 1103738"/>
                <a:gd name="connsiteY12" fmla="*/ 1029036 h 1278015"/>
                <a:gd name="connsiteX13" fmla="*/ 844086 w 1103738"/>
                <a:gd name="connsiteY13" fmla="*/ 1244458 h 1278015"/>
                <a:gd name="connsiteX14" fmla="*/ 810529 w 1103738"/>
                <a:gd name="connsiteY14" fmla="*/ 1278015 h 1278015"/>
                <a:gd name="connsiteX15" fmla="*/ 763373 w 1103738"/>
                <a:gd name="connsiteY15" fmla="*/ 1278015 h 1278015"/>
                <a:gd name="connsiteX16" fmla="*/ 729816 w 1103738"/>
                <a:gd name="connsiteY16" fmla="*/ 1244458 h 1278015"/>
                <a:gd name="connsiteX17" fmla="*/ 729816 w 1103738"/>
                <a:gd name="connsiteY17" fmla="*/ 1034460 h 1278015"/>
                <a:gd name="connsiteX18" fmla="*/ 425961 w 1103738"/>
                <a:gd name="connsiteY18" fmla="*/ 1034460 h 1278015"/>
                <a:gd name="connsiteX19" fmla="*/ 413127 w 1103738"/>
                <a:gd name="connsiteY19" fmla="*/ 1033166 h 1278015"/>
                <a:gd name="connsiteX20" fmla="*/ 413127 w 1103738"/>
                <a:gd name="connsiteY20" fmla="*/ 1244458 h 1278015"/>
                <a:gd name="connsiteX21" fmla="*/ 379570 w 1103738"/>
                <a:gd name="connsiteY21" fmla="*/ 1278015 h 1278015"/>
                <a:gd name="connsiteX22" fmla="*/ 332414 w 1103738"/>
                <a:gd name="connsiteY22" fmla="*/ 1278015 h 1278015"/>
                <a:gd name="connsiteX23" fmla="*/ 298857 w 1103738"/>
                <a:gd name="connsiteY23" fmla="*/ 1244458 h 1278015"/>
                <a:gd name="connsiteX24" fmla="*/ 298857 w 1103738"/>
                <a:gd name="connsiteY24" fmla="*/ 1034459 h 1278015"/>
                <a:gd name="connsiteX25" fmla="*/ 145959 w 1103738"/>
                <a:gd name="connsiteY25" fmla="*/ 1034459 h 1278015"/>
                <a:gd name="connsiteX26" fmla="*/ 0 w 1103738"/>
                <a:gd name="connsiteY26" fmla="*/ 888500 h 1278015"/>
                <a:gd name="connsiteX27" fmla="*/ 0 w 1103738"/>
                <a:gd name="connsiteY27" fmla="*/ 685593 h 1278015"/>
                <a:gd name="connsiteX28" fmla="*/ 89145 w 1103738"/>
                <a:gd name="connsiteY28" fmla="*/ 551104 h 1278015"/>
                <a:gd name="connsiteX29" fmla="*/ 112502 w 1103738"/>
                <a:gd name="connsiteY29" fmla="*/ 546389 h 1278015"/>
                <a:gd name="connsiteX30" fmla="*/ 112502 w 1103738"/>
                <a:gd name="connsiteY30" fmla="*/ 313459 h 1278015"/>
                <a:gd name="connsiteX31" fmla="*/ 425961 w 1103738"/>
                <a:gd name="connsiteY31" fmla="*/ 0 h 1278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103738" h="1278015">
                  <a:moveTo>
                    <a:pt x="425961" y="0"/>
                  </a:moveTo>
                  <a:lnTo>
                    <a:pt x="790279" y="0"/>
                  </a:lnTo>
                  <a:cubicBezTo>
                    <a:pt x="963398" y="0"/>
                    <a:pt x="1103738" y="140340"/>
                    <a:pt x="1103738" y="313459"/>
                  </a:cubicBezTo>
                  <a:lnTo>
                    <a:pt x="1103738" y="721001"/>
                  </a:lnTo>
                  <a:cubicBezTo>
                    <a:pt x="1103738" y="785921"/>
                    <a:pt x="1084003" y="846231"/>
                    <a:pt x="1050204" y="896259"/>
                  </a:cubicBezTo>
                  <a:lnTo>
                    <a:pt x="1015392" y="938452"/>
                  </a:lnTo>
                  <a:lnTo>
                    <a:pt x="1015392" y="1244458"/>
                  </a:lnTo>
                  <a:cubicBezTo>
                    <a:pt x="1015392" y="1262991"/>
                    <a:pt x="1000368" y="1278015"/>
                    <a:pt x="981835" y="1278015"/>
                  </a:cubicBezTo>
                  <a:lnTo>
                    <a:pt x="934679" y="1278015"/>
                  </a:lnTo>
                  <a:cubicBezTo>
                    <a:pt x="916146" y="1278015"/>
                    <a:pt x="901122" y="1262991"/>
                    <a:pt x="901122" y="1244458"/>
                  </a:cubicBezTo>
                  <a:lnTo>
                    <a:pt x="901122" y="1013294"/>
                  </a:lnTo>
                  <a:lnTo>
                    <a:pt x="853452" y="1028092"/>
                  </a:lnTo>
                  <a:lnTo>
                    <a:pt x="844086" y="1029036"/>
                  </a:lnTo>
                  <a:lnTo>
                    <a:pt x="844086" y="1244458"/>
                  </a:lnTo>
                  <a:cubicBezTo>
                    <a:pt x="844086" y="1262991"/>
                    <a:pt x="829062" y="1278015"/>
                    <a:pt x="810529" y="1278015"/>
                  </a:cubicBezTo>
                  <a:lnTo>
                    <a:pt x="763373" y="1278015"/>
                  </a:lnTo>
                  <a:cubicBezTo>
                    <a:pt x="744840" y="1278015"/>
                    <a:pt x="729816" y="1262991"/>
                    <a:pt x="729816" y="1244458"/>
                  </a:cubicBezTo>
                  <a:lnTo>
                    <a:pt x="729816" y="1034460"/>
                  </a:lnTo>
                  <a:lnTo>
                    <a:pt x="425961" y="1034460"/>
                  </a:lnTo>
                  <a:lnTo>
                    <a:pt x="413127" y="1033166"/>
                  </a:lnTo>
                  <a:lnTo>
                    <a:pt x="413127" y="1244458"/>
                  </a:lnTo>
                  <a:cubicBezTo>
                    <a:pt x="413127" y="1262991"/>
                    <a:pt x="398103" y="1278015"/>
                    <a:pt x="379570" y="1278015"/>
                  </a:cubicBezTo>
                  <a:lnTo>
                    <a:pt x="332414" y="1278015"/>
                  </a:lnTo>
                  <a:cubicBezTo>
                    <a:pt x="313881" y="1278015"/>
                    <a:pt x="298857" y="1262991"/>
                    <a:pt x="298857" y="1244458"/>
                  </a:cubicBezTo>
                  <a:lnTo>
                    <a:pt x="298857" y="1034459"/>
                  </a:lnTo>
                  <a:lnTo>
                    <a:pt x="145959" y="1034459"/>
                  </a:lnTo>
                  <a:cubicBezTo>
                    <a:pt x="65348" y="1034459"/>
                    <a:pt x="0" y="969111"/>
                    <a:pt x="0" y="888500"/>
                  </a:cubicBezTo>
                  <a:lnTo>
                    <a:pt x="0" y="685593"/>
                  </a:lnTo>
                  <a:cubicBezTo>
                    <a:pt x="0" y="625135"/>
                    <a:pt x="36759" y="573262"/>
                    <a:pt x="89145" y="551104"/>
                  </a:cubicBezTo>
                  <a:lnTo>
                    <a:pt x="112502" y="546389"/>
                  </a:lnTo>
                  <a:lnTo>
                    <a:pt x="112502" y="313459"/>
                  </a:lnTo>
                  <a:cubicBezTo>
                    <a:pt x="112502" y="140340"/>
                    <a:pt x="252842" y="0"/>
                    <a:pt x="425961" y="0"/>
                  </a:cubicBezTo>
                  <a:close/>
                </a:path>
              </a:pathLst>
            </a:cu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873DF4D4-DE7B-4D55-960E-4695E2D37123}"/>
                </a:ext>
              </a:extLst>
            </p:cNvPr>
            <p:cNvSpPr/>
            <p:nvPr/>
          </p:nvSpPr>
          <p:spPr bwMode="auto">
            <a:xfrm rot="18900000">
              <a:off x="6316904" y="5535206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EABB7676-47C0-48E2-B7AC-322DB2046D40}"/>
                </a:ext>
              </a:extLst>
            </p:cNvPr>
            <p:cNvSpPr/>
            <p:nvPr/>
          </p:nvSpPr>
          <p:spPr bwMode="auto">
            <a:xfrm>
              <a:off x="6579657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5F85D131-D671-4D6C-95E1-DA4B5B50B8AA}"/>
                </a:ext>
              </a:extLst>
            </p:cNvPr>
            <p:cNvSpPr/>
            <p:nvPr/>
          </p:nvSpPr>
          <p:spPr bwMode="auto">
            <a:xfrm>
              <a:off x="6762822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E1A32A82-21AD-4F56-8333-E1DCD4D61DBB}"/>
                </a:ext>
              </a:extLst>
            </p:cNvPr>
            <p:cNvSpPr/>
            <p:nvPr/>
          </p:nvSpPr>
          <p:spPr bwMode="auto">
            <a:xfrm>
              <a:off x="7010616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514EB8A8-1222-406D-8513-CDE0A8294C4F}"/>
                </a:ext>
              </a:extLst>
            </p:cNvPr>
            <p:cNvSpPr/>
            <p:nvPr/>
          </p:nvSpPr>
          <p:spPr bwMode="auto">
            <a:xfrm>
              <a:off x="7181922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7" name="四角形: 角を丸くする 407">
              <a:extLst>
                <a:ext uri="{FF2B5EF4-FFF2-40B4-BE49-F238E27FC236}">
                  <a16:creationId xmlns:a16="http://schemas.microsoft.com/office/drawing/2014/main" id="{FF312A99-70CD-4FBE-91F2-336BE4375C29}"/>
                </a:ext>
              </a:extLst>
            </p:cNvPr>
            <p:cNvSpPr/>
            <p:nvPr/>
          </p:nvSpPr>
          <p:spPr bwMode="auto">
            <a:xfrm rot="3600000">
              <a:off x="7093882" y="5298824"/>
              <a:ext cx="312002" cy="86616"/>
            </a:xfrm>
            <a:custGeom>
              <a:avLst/>
              <a:gdLst>
                <a:gd name="connsiteX0" fmla="*/ 0 w 355309"/>
                <a:gd name="connsiteY0" fmla="*/ 43308 h 86615"/>
                <a:gd name="connsiteX1" fmla="*/ 43308 w 355309"/>
                <a:gd name="connsiteY1" fmla="*/ 0 h 86615"/>
                <a:gd name="connsiteX2" fmla="*/ 312002 w 355309"/>
                <a:gd name="connsiteY2" fmla="*/ 0 h 86615"/>
                <a:gd name="connsiteX3" fmla="*/ 355310 w 355309"/>
                <a:gd name="connsiteY3" fmla="*/ 43308 h 86615"/>
                <a:gd name="connsiteX4" fmla="*/ 355309 w 355309"/>
                <a:gd name="connsiteY4" fmla="*/ 43308 h 86615"/>
                <a:gd name="connsiteX5" fmla="*/ 312001 w 355309"/>
                <a:gd name="connsiteY5" fmla="*/ 86616 h 86615"/>
                <a:gd name="connsiteX6" fmla="*/ 43308 w 355309"/>
                <a:gd name="connsiteY6" fmla="*/ 86615 h 86615"/>
                <a:gd name="connsiteX7" fmla="*/ 0 w 355309"/>
                <a:gd name="connsiteY7" fmla="*/ 43307 h 86615"/>
                <a:gd name="connsiteX8" fmla="*/ 0 w 355309"/>
                <a:gd name="connsiteY8" fmla="*/ 43308 h 86615"/>
                <a:gd name="connsiteX0" fmla="*/ 0 w 355310"/>
                <a:gd name="connsiteY0" fmla="*/ 43308 h 134748"/>
                <a:gd name="connsiteX1" fmla="*/ 43308 w 355310"/>
                <a:gd name="connsiteY1" fmla="*/ 0 h 134748"/>
                <a:gd name="connsiteX2" fmla="*/ 312002 w 355310"/>
                <a:gd name="connsiteY2" fmla="*/ 0 h 134748"/>
                <a:gd name="connsiteX3" fmla="*/ 355310 w 355310"/>
                <a:gd name="connsiteY3" fmla="*/ 43308 h 134748"/>
                <a:gd name="connsiteX4" fmla="*/ 355309 w 355310"/>
                <a:gd name="connsiteY4" fmla="*/ 43308 h 134748"/>
                <a:gd name="connsiteX5" fmla="*/ 312001 w 355310"/>
                <a:gd name="connsiteY5" fmla="*/ 86616 h 134748"/>
                <a:gd name="connsiteX6" fmla="*/ 43308 w 355310"/>
                <a:gd name="connsiteY6" fmla="*/ 86615 h 134748"/>
                <a:gd name="connsiteX7" fmla="*/ 0 w 355310"/>
                <a:gd name="connsiteY7" fmla="*/ 43307 h 134748"/>
                <a:gd name="connsiteX8" fmla="*/ 91440 w 355310"/>
                <a:gd name="connsiteY8" fmla="*/ 134748 h 134748"/>
                <a:gd name="connsiteX0" fmla="*/ 0 w 355310"/>
                <a:gd name="connsiteY0" fmla="*/ 43308 h 86616"/>
                <a:gd name="connsiteX1" fmla="*/ 43308 w 355310"/>
                <a:gd name="connsiteY1" fmla="*/ 0 h 86616"/>
                <a:gd name="connsiteX2" fmla="*/ 312002 w 355310"/>
                <a:gd name="connsiteY2" fmla="*/ 0 h 86616"/>
                <a:gd name="connsiteX3" fmla="*/ 355310 w 355310"/>
                <a:gd name="connsiteY3" fmla="*/ 43308 h 86616"/>
                <a:gd name="connsiteX4" fmla="*/ 355309 w 355310"/>
                <a:gd name="connsiteY4" fmla="*/ 43308 h 86616"/>
                <a:gd name="connsiteX5" fmla="*/ 312001 w 355310"/>
                <a:gd name="connsiteY5" fmla="*/ 86616 h 86616"/>
                <a:gd name="connsiteX6" fmla="*/ 43308 w 355310"/>
                <a:gd name="connsiteY6" fmla="*/ 86615 h 86616"/>
                <a:gd name="connsiteX7" fmla="*/ 0 w 355310"/>
                <a:gd name="connsiteY7" fmla="*/ 43307 h 86616"/>
                <a:gd name="connsiteX0" fmla="*/ 0 w 355310"/>
                <a:gd name="connsiteY0" fmla="*/ 43308 h 86616"/>
                <a:gd name="connsiteX1" fmla="*/ 43308 w 355310"/>
                <a:gd name="connsiteY1" fmla="*/ 0 h 86616"/>
                <a:gd name="connsiteX2" fmla="*/ 312002 w 355310"/>
                <a:gd name="connsiteY2" fmla="*/ 0 h 86616"/>
                <a:gd name="connsiteX3" fmla="*/ 355310 w 355310"/>
                <a:gd name="connsiteY3" fmla="*/ 43308 h 86616"/>
                <a:gd name="connsiteX4" fmla="*/ 355309 w 355310"/>
                <a:gd name="connsiteY4" fmla="*/ 43308 h 86616"/>
                <a:gd name="connsiteX5" fmla="*/ 312001 w 355310"/>
                <a:gd name="connsiteY5" fmla="*/ 86616 h 86616"/>
                <a:gd name="connsiteX6" fmla="*/ 43308 w 355310"/>
                <a:gd name="connsiteY6" fmla="*/ 86615 h 86616"/>
                <a:gd name="connsiteX0" fmla="*/ 0 w 312002"/>
                <a:gd name="connsiteY0" fmla="*/ 0 h 86616"/>
                <a:gd name="connsiteX1" fmla="*/ 268694 w 312002"/>
                <a:gd name="connsiteY1" fmla="*/ 0 h 86616"/>
                <a:gd name="connsiteX2" fmla="*/ 312002 w 312002"/>
                <a:gd name="connsiteY2" fmla="*/ 43308 h 86616"/>
                <a:gd name="connsiteX3" fmla="*/ 312001 w 312002"/>
                <a:gd name="connsiteY3" fmla="*/ 43308 h 86616"/>
                <a:gd name="connsiteX4" fmla="*/ 268693 w 312002"/>
                <a:gd name="connsiteY4" fmla="*/ 86616 h 86616"/>
                <a:gd name="connsiteX5" fmla="*/ 0 w 312002"/>
                <a:gd name="connsiteY5" fmla="*/ 86615 h 86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2002" h="86616">
                  <a:moveTo>
                    <a:pt x="0" y="0"/>
                  </a:moveTo>
                  <a:lnTo>
                    <a:pt x="268694" y="0"/>
                  </a:lnTo>
                  <a:cubicBezTo>
                    <a:pt x="292612" y="0"/>
                    <a:pt x="312002" y="19390"/>
                    <a:pt x="312002" y="43308"/>
                  </a:cubicBezTo>
                  <a:lnTo>
                    <a:pt x="312001" y="43308"/>
                  </a:lnTo>
                  <a:cubicBezTo>
                    <a:pt x="312001" y="67226"/>
                    <a:pt x="292611" y="86616"/>
                    <a:pt x="268693" y="86616"/>
                  </a:cubicBezTo>
                  <a:lnTo>
                    <a:pt x="0" y="86615"/>
                  </a:lnTo>
                </a:path>
              </a:pathLst>
            </a:cu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AB05FE6-EBBF-4D6B-BD1F-1B98D4F2954E}"/>
                </a:ext>
              </a:extLst>
            </p:cNvPr>
            <p:cNvSpPr/>
            <p:nvPr/>
          </p:nvSpPr>
          <p:spPr bwMode="auto">
            <a:xfrm>
              <a:off x="6593777" y="4958233"/>
              <a:ext cx="281494" cy="188817"/>
            </a:xfrm>
            <a:custGeom>
              <a:avLst/>
              <a:gdLst>
                <a:gd name="connsiteX0" fmla="*/ 277365 w 554730"/>
                <a:gd name="connsiteY0" fmla="*/ 142875 h 188817"/>
                <a:gd name="connsiteX1" fmla="*/ 534708 w 554730"/>
                <a:gd name="connsiteY1" fmla="*/ 160968 h 188817"/>
                <a:gd name="connsiteX2" fmla="*/ 554730 w 554730"/>
                <a:gd name="connsiteY2" fmla="*/ 165846 h 188817"/>
                <a:gd name="connsiteX3" fmla="*/ 534708 w 554730"/>
                <a:gd name="connsiteY3" fmla="*/ 170724 h 188817"/>
                <a:gd name="connsiteX4" fmla="*/ 277365 w 554730"/>
                <a:gd name="connsiteY4" fmla="*/ 188817 h 188817"/>
                <a:gd name="connsiteX5" fmla="*/ 20022 w 554730"/>
                <a:gd name="connsiteY5" fmla="*/ 170724 h 188817"/>
                <a:gd name="connsiteX6" fmla="*/ 0 w 554730"/>
                <a:gd name="connsiteY6" fmla="*/ 165846 h 188817"/>
                <a:gd name="connsiteX7" fmla="*/ 20022 w 554730"/>
                <a:gd name="connsiteY7" fmla="*/ 160968 h 188817"/>
                <a:gd name="connsiteX8" fmla="*/ 277365 w 554730"/>
                <a:gd name="connsiteY8" fmla="*/ 142875 h 188817"/>
                <a:gd name="connsiteX9" fmla="*/ 277365 w 554730"/>
                <a:gd name="connsiteY9" fmla="*/ 71437 h 188817"/>
                <a:gd name="connsiteX10" fmla="*/ 534708 w 554730"/>
                <a:gd name="connsiteY10" fmla="*/ 89530 h 188817"/>
                <a:gd name="connsiteX11" fmla="*/ 554730 w 554730"/>
                <a:gd name="connsiteY11" fmla="*/ 94408 h 188817"/>
                <a:gd name="connsiteX12" fmla="*/ 534708 w 554730"/>
                <a:gd name="connsiteY12" fmla="*/ 99286 h 188817"/>
                <a:gd name="connsiteX13" fmla="*/ 277365 w 554730"/>
                <a:gd name="connsiteY13" fmla="*/ 117379 h 188817"/>
                <a:gd name="connsiteX14" fmla="*/ 20022 w 554730"/>
                <a:gd name="connsiteY14" fmla="*/ 99286 h 188817"/>
                <a:gd name="connsiteX15" fmla="*/ 0 w 554730"/>
                <a:gd name="connsiteY15" fmla="*/ 94408 h 188817"/>
                <a:gd name="connsiteX16" fmla="*/ 20022 w 554730"/>
                <a:gd name="connsiteY16" fmla="*/ 89530 h 188817"/>
                <a:gd name="connsiteX17" fmla="*/ 277365 w 554730"/>
                <a:gd name="connsiteY17" fmla="*/ 71437 h 188817"/>
                <a:gd name="connsiteX18" fmla="*/ 277365 w 554730"/>
                <a:gd name="connsiteY18" fmla="*/ 0 h 188817"/>
                <a:gd name="connsiteX19" fmla="*/ 534708 w 554730"/>
                <a:gd name="connsiteY19" fmla="*/ 18093 h 188817"/>
                <a:gd name="connsiteX20" fmla="*/ 554730 w 554730"/>
                <a:gd name="connsiteY20" fmla="*/ 22971 h 188817"/>
                <a:gd name="connsiteX21" fmla="*/ 534708 w 554730"/>
                <a:gd name="connsiteY21" fmla="*/ 27849 h 188817"/>
                <a:gd name="connsiteX22" fmla="*/ 277365 w 554730"/>
                <a:gd name="connsiteY22" fmla="*/ 45942 h 188817"/>
                <a:gd name="connsiteX23" fmla="*/ 20022 w 554730"/>
                <a:gd name="connsiteY23" fmla="*/ 27849 h 188817"/>
                <a:gd name="connsiteX24" fmla="*/ 0 w 554730"/>
                <a:gd name="connsiteY24" fmla="*/ 22971 h 188817"/>
                <a:gd name="connsiteX25" fmla="*/ 20022 w 554730"/>
                <a:gd name="connsiteY25" fmla="*/ 18093 h 188817"/>
                <a:gd name="connsiteX26" fmla="*/ 277365 w 554730"/>
                <a:gd name="connsiteY26" fmla="*/ 0 h 188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54730" h="188817">
                  <a:moveTo>
                    <a:pt x="277365" y="142875"/>
                  </a:moveTo>
                  <a:cubicBezTo>
                    <a:pt x="384490" y="142875"/>
                    <a:pt x="478937" y="150052"/>
                    <a:pt x="534708" y="160968"/>
                  </a:cubicBezTo>
                  <a:lnTo>
                    <a:pt x="554730" y="165846"/>
                  </a:lnTo>
                  <a:lnTo>
                    <a:pt x="534708" y="170724"/>
                  </a:lnTo>
                  <a:cubicBezTo>
                    <a:pt x="478937" y="181640"/>
                    <a:pt x="384490" y="188817"/>
                    <a:pt x="277365" y="188817"/>
                  </a:cubicBezTo>
                  <a:cubicBezTo>
                    <a:pt x="170241" y="188817"/>
                    <a:pt x="75794" y="181640"/>
                    <a:pt x="20022" y="170724"/>
                  </a:cubicBezTo>
                  <a:lnTo>
                    <a:pt x="0" y="165846"/>
                  </a:lnTo>
                  <a:lnTo>
                    <a:pt x="20022" y="160968"/>
                  </a:lnTo>
                  <a:cubicBezTo>
                    <a:pt x="75794" y="150052"/>
                    <a:pt x="170241" y="142875"/>
                    <a:pt x="277365" y="142875"/>
                  </a:cubicBezTo>
                  <a:close/>
                  <a:moveTo>
                    <a:pt x="277365" y="71437"/>
                  </a:moveTo>
                  <a:cubicBezTo>
                    <a:pt x="384490" y="71437"/>
                    <a:pt x="478937" y="78614"/>
                    <a:pt x="534708" y="89530"/>
                  </a:cubicBezTo>
                  <a:lnTo>
                    <a:pt x="554730" y="94408"/>
                  </a:lnTo>
                  <a:lnTo>
                    <a:pt x="534708" y="99286"/>
                  </a:lnTo>
                  <a:cubicBezTo>
                    <a:pt x="478937" y="110202"/>
                    <a:pt x="384490" y="117379"/>
                    <a:pt x="277365" y="117379"/>
                  </a:cubicBezTo>
                  <a:cubicBezTo>
                    <a:pt x="170241" y="117379"/>
                    <a:pt x="75794" y="110202"/>
                    <a:pt x="20022" y="99286"/>
                  </a:cubicBezTo>
                  <a:lnTo>
                    <a:pt x="0" y="94408"/>
                  </a:lnTo>
                  <a:lnTo>
                    <a:pt x="20022" y="89530"/>
                  </a:lnTo>
                  <a:cubicBezTo>
                    <a:pt x="75794" y="78614"/>
                    <a:pt x="170241" y="71437"/>
                    <a:pt x="277365" y="71437"/>
                  </a:cubicBezTo>
                  <a:close/>
                  <a:moveTo>
                    <a:pt x="277365" y="0"/>
                  </a:moveTo>
                  <a:cubicBezTo>
                    <a:pt x="384490" y="0"/>
                    <a:pt x="478937" y="7177"/>
                    <a:pt x="534708" y="18093"/>
                  </a:cubicBezTo>
                  <a:lnTo>
                    <a:pt x="554730" y="22971"/>
                  </a:lnTo>
                  <a:lnTo>
                    <a:pt x="534708" y="27849"/>
                  </a:lnTo>
                  <a:cubicBezTo>
                    <a:pt x="478937" y="38765"/>
                    <a:pt x="384490" y="45942"/>
                    <a:pt x="277365" y="45942"/>
                  </a:cubicBezTo>
                  <a:cubicBezTo>
                    <a:pt x="170241" y="45942"/>
                    <a:pt x="75794" y="38765"/>
                    <a:pt x="20022" y="27849"/>
                  </a:cubicBezTo>
                  <a:lnTo>
                    <a:pt x="0" y="22971"/>
                  </a:lnTo>
                  <a:lnTo>
                    <a:pt x="20022" y="18093"/>
                  </a:lnTo>
                  <a:cubicBezTo>
                    <a:pt x="75794" y="7177"/>
                    <a:pt x="170241" y="0"/>
                    <a:pt x="27736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2AF24991-CFAB-4895-B64C-DC7727841B34}"/>
              </a:ext>
            </a:extLst>
          </p:cNvPr>
          <p:cNvGrpSpPr/>
          <p:nvPr/>
        </p:nvGrpSpPr>
        <p:grpSpPr>
          <a:xfrm>
            <a:off x="8015676" y="4785217"/>
            <a:ext cx="1235762" cy="1439960"/>
            <a:chOff x="8015676" y="4785217"/>
            <a:chExt cx="1235762" cy="1439960"/>
          </a:xfrm>
        </p:grpSpPr>
        <p:sp>
          <p:nvSpPr>
            <p:cNvPr id="210" name="四角形: 角を丸くする 209">
              <a:extLst>
                <a:ext uri="{FF2B5EF4-FFF2-40B4-BE49-F238E27FC236}">
                  <a16:creationId xmlns:a16="http://schemas.microsoft.com/office/drawing/2014/main" id="{15562640-21DB-4AF5-B0B3-D3DFF936E7AA}"/>
                </a:ext>
              </a:extLst>
            </p:cNvPr>
            <p:cNvSpPr/>
            <p:nvPr/>
          </p:nvSpPr>
          <p:spPr bwMode="auto">
            <a:xfrm rot="3600000">
              <a:off x="9027420" y="5280069"/>
              <a:ext cx="355309" cy="86615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1" name="四角形: 角を丸くする 210">
              <a:extLst>
                <a:ext uri="{FF2B5EF4-FFF2-40B4-BE49-F238E27FC236}">
                  <a16:creationId xmlns:a16="http://schemas.microsoft.com/office/drawing/2014/main" id="{48504352-BC5D-4AF6-BE45-D75759336C89}"/>
                </a:ext>
              </a:extLst>
            </p:cNvPr>
            <p:cNvSpPr/>
            <p:nvPr/>
          </p:nvSpPr>
          <p:spPr bwMode="auto">
            <a:xfrm>
              <a:off x="8877516" y="5702992"/>
              <a:ext cx="114270" cy="495055"/>
            </a:xfrm>
            <a:prstGeom prst="roundRect">
              <a:avLst>
                <a:gd name="adj" fmla="val 29366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6E921976-6807-4F59-9CED-424E640B3C21}"/>
                </a:ext>
              </a:extLst>
            </p:cNvPr>
            <p:cNvSpPr/>
            <p:nvPr/>
          </p:nvSpPr>
          <p:spPr bwMode="auto">
            <a:xfrm>
              <a:off x="8877516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24871CB-EDF6-405C-B966-8C3AAE4286D5}"/>
                </a:ext>
              </a:extLst>
            </p:cNvPr>
            <p:cNvSpPr/>
            <p:nvPr/>
          </p:nvSpPr>
          <p:spPr bwMode="auto">
            <a:xfrm rot="18900000">
              <a:off x="8015676" y="5535205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6A0797A5-D0FA-441A-B00B-AACC458C71CF}"/>
                </a:ext>
              </a:extLst>
            </p:cNvPr>
            <p:cNvSpPr/>
            <p:nvPr/>
          </p:nvSpPr>
          <p:spPr bwMode="auto">
            <a:xfrm>
              <a:off x="8147700" y="4785217"/>
              <a:ext cx="1103738" cy="1412830"/>
            </a:xfrm>
            <a:custGeom>
              <a:avLst/>
              <a:gdLst>
                <a:gd name="connsiteX0" fmla="*/ 336720 w 1103738"/>
                <a:gd name="connsiteY0" fmla="*/ 0 h 1412830"/>
                <a:gd name="connsiteX1" fmla="*/ 418612 w 1103738"/>
                <a:gd name="connsiteY1" fmla="*/ 81892 h 1412830"/>
                <a:gd name="connsiteX2" fmla="*/ 418612 w 1103738"/>
                <a:gd name="connsiteY2" fmla="*/ 135556 h 1412830"/>
                <a:gd name="connsiteX3" fmla="*/ 425961 w 1103738"/>
                <a:gd name="connsiteY3" fmla="*/ 134815 h 1412830"/>
                <a:gd name="connsiteX4" fmla="*/ 497716 w 1103738"/>
                <a:gd name="connsiteY4" fmla="*/ 134815 h 1412830"/>
                <a:gd name="connsiteX5" fmla="*/ 497716 w 1103738"/>
                <a:gd name="connsiteY5" fmla="*/ 81892 h 1412830"/>
                <a:gd name="connsiteX6" fmla="*/ 579608 w 1103738"/>
                <a:gd name="connsiteY6" fmla="*/ 0 h 1412830"/>
                <a:gd name="connsiteX7" fmla="*/ 661500 w 1103738"/>
                <a:gd name="connsiteY7" fmla="*/ 81892 h 1412830"/>
                <a:gd name="connsiteX8" fmla="*/ 661500 w 1103738"/>
                <a:gd name="connsiteY8" fmla="*/ 134815 h 1412830"/>
                <a:gd name="connsiteX9" fmla="*/ 790279 w 1103738"/>
                <a:gd name="connsiteY9" fmla="*/ 134815 h 1412830"/>
                <a:gd name="connsiteX10" fmla="*/ 1103738 w 1103738"/>
                <a:gd name="connsiteY10" fmla="*/ 448274 h 1412830"/>
                <a:gd name="connsiteX11" fmla="*/ 1103738 w 1103738"/>
                <a:gd name="connsiteY11" fmla="*/ 855816 h 1412830"/>
                <a:gd name="connsiteX12" fmla="*/ 1050204 w 1103738"/>
                <a:gd name="connsiteY12" fmla="*/ 1031074 h 1412830"/>
                <a:gd name="connsiteX13" fmla="*/ 1015392 w 1103738"/>
                <a:gd name="connsiteY13" fmla="*/ 1073267 h 1412830"/>
                <a:gd name="connsiteX14" fmla="*/ 1015392 w 1103738"/>
                <a:gd name="connsiteY14" fmla="*/ 1379273 h 1412830"/>
                <a:gd name="connsiteX15" fmla="*/ 981835 w 1103738"/>
                <a:gd name="connsiteY15" fmla="*/ 1412830 h 1412830"/>
                <a:gd name="connsiteX16" fmla="*/ 934679 w 1103738"/>
                <a:gd name="connsiteY16" fmla="*/ 1412830 h 1412830"/>
                <a:gd name="connsiteX17" fmla="*/ 901122 w 1103738"/>
                <a:gd name="connsiteY17" fmla="*/ 1379273 h 1412830"/>
                <a:gd name="connsiteX18" fmla="*/ 901122 w 1103738"/>
                <a:gd name="connsiteY18" fmla="*/ 1148109 h 1412830"/>
                <a:gd name="connsiteX19" fmla="*/ 853452 w 1103738"/>
                <a:gd name="connsiteY19" fmla="*/ 1162907 h 1412830"/>
                <a:gd name="connsiteX20" fmla="*/ 790279 w 1103738"/>
                <a:gd name="connsiteY20" fmla="*/ 1169275 h 1412830"/>
                <a:gd name="connsiteX21" fmla="*/ 596292 w 1103738"/>
                <a:gd name="connsiteY21" fmla="*/ 1169275 h 1412830"/>
                <a:gd name="connsiteX22" fmla="*/ 596292 w 1103738"/>
                <a:gd name="connsiteY22" fmla="*/ 1379273 h 1412830"/>
                <a:gd name="connsiteX23" fmla="*/ 562735 w 1103738"/>
                <a:gd name="connsiteY23" fmla="*/ 1412830 h 1412830"/>
                <a:gd name="connsiteX24" fmla="*/ 515579 w 1103738"/>
                <a:gd name="connsiteY24" fmla="*/ 1412830 h 1412830"/>
                <a:gd name="connsiteX25" fmla="*/ 482022 w 1103738"/>
                <a:gd name="connsiteY25" fmla="*/ 1379273 h 1412830"/>
                <a:gd name="connsiteX26" fmla="*/ 482022 w 1103738"/>
                <a:gd name="connsiteY26" fmla="*/ 1169275 h 1412830"/>
                <a:gd name="connsiteX27" fmla="*/ 425961 w 1103738"/>
                <a:gd name="connsiteY27" fmla="*/ 1169275 h 1412830"/>
                <a:gd name="connsiteX28" fmla="*/ 413127 w 1103738"/>
                <a:gd name="connsiteY28" fmla="*/ 1167981 h 1412830"/>
                <a:gd name="connsiteX29" fmla="*/ 413127 w 1103738"/>
                <a:gd name="connsiteY29" fmla="*/ 1379273 h 1412830"/>
                <a:gd name="connsiteX30" fmla="*/ 379570 w 1103738"/>
                <a:gd name="connsiteY30" fmla="*/ 1412830 h 1412830"/>
                <a:gd name="connsiteX31" fmla="*/ 332414 w 1103738"/>
                <a:gd name="connsiteY31" fmla="*/ 1412830 h 1412830"/>
                <a:gd name="connsiteX32" fmla="*/ 298857 w 1103738"/>
                <a:gd name="connsiteY32" fmla="*/ 1379273 h 1412830"/>
                <a:gd name="connsiteX33" fmla="*/ 298857 w 1103738"/>
                <a:gd name="connsiteY33" fmla="*/ 1169274 h 1412830"/>
                <a:gd name="connsiteX34" fmla="*/ 145959 w 1103738"/>
                <a:gd name="connsiteY34" fmla="*/ 1169274 h 1412830"/>
                <a:gd name="connsiteX35" fmla="*/ 0 w 1103738"/>
                <a:gd name="connsiteY35" fmla="*/ 1023315 h 1412830"/>
                <a:gd name="connsiteX36" fmla="*/ 0 w 1103738"/>
                <a:gd name="connsiteY36" fmla="*/ 820408 h 1412830"/>
                <a:gd name="connsiteX37" fmla="*/ 89145 w 1103738"/>
                <a:gd name="connsiteY37" fmla="*/ 685919 h 1412830"/>
                <a:gd name="connsiteX38" fmla="*/ 112502 w 1103738"/>
                <a:gd name="connsiteY38" fmla="*/ 681204 h 1412830"/>
                <a:gd name="connsiteX39" fmla="*/ 112502 w 1103738"/>
                <a:gd name="connsiteY39" fmla="*/ 448274 h 1412830"/>
                <a:gd name="connsiteX40" fmla="*/ 250703 w 1103738"/>
                <a:gd name="connsiteY40" fmla="*/ 188349 h 1412830"/>
                <a:gd name="connsiteX41" fmla="*/ 254828 w 1103738"/>
                <a:gd name="connsiteY41" fmla="*/ 186110 h 1412830"/>
                <a:gd name="connsiteX42" fmla="*/ 254828 w 1103738"/>
                <a:gd name="connsiteY42" fmla="*/ 81892 h 1412830"/>
                <a:gd name="connsiteX43" fmla="*/ 336720 w 1103738"/>
                <a:gd name="connsiteY43" fmla="*/ 0 h 1412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103738" h="1412830">
                  <a:moveTo>
                    <a:pt x="336720" y="0"/>
                  </a:moveTo>
                  <a:cubicBezTo>
                    <a:pt x="381948" y="0"/>
                    <a:pt x="418612" y="36664"/>
                    <a:pt x="418612" y="81892"/>
                  </a:cubicBezTo>
                  <a:lnTo>
                    <a:pt x="418612" y="135556"/>
                  </a:lnTo>
                  <a:lnTo>
                    <a:pt x="425961" y="134815"/>
                  </a:lnTo>
                  <a:lnTo>
                    <a:pt x="497716" y="134815"/>
                  </a:lnTo>
                  <a:lnTo>
                    <a:pt x="497716" y="81892"/>
                  </a:lnTo>
                  <a:cubicBezTo>
                    <a:pt x="497716" y="36664"/>
                    <a:pt x="534380" y="0"/>
                    <a:pt x="579608" y="0"/>
                  </a:cubicBezTo>
                  <a:cubicBezTo>
                    <a:pt x="624836" y="0"/>
                    <a:pt x="661500" y="36664"/>
                    <a:pt x="661500" y="81892"/>
                  </a:cubicBezTo>
                  <a:lnTo>
                    <a:pt x="661500" y="134815"/>
                  </a:lnTo>
                  <a:lnTo>
                    <a:pt x="790279" y="134815"/>
                  </a:lnTo>
                  <a:cubicBezTo>
                    <a:pt x="963398" y="134815"/>
                    <a:pt x="1103738" y="275155"/>
                    <a:pt x="1103738" y="448274"/>
                  </a:cubicBezTo>
                  <a:lnTo>
                    <a:pt x="1103738" y="855816"/>
                  </a:lnTo>
                  <a:cubicBezTo>
                    <a:pt x="1103738" y="920736"/>
                    <a:pt x="1084003" y="981046"/>
                    <a:pt x="1050204" y="1031074"/>
                  </a:cubicBezTo>
                  <a:lnTo>
                    <a:pt x="1015392" y="1073267"/>
                  </a:lnTo>
                  <a:lnTo>
                    <a:pt x="1015392" y="1379273"/>
                  </a:lnTo>
                  <a:cubicBezTo>
                    <a:pt x="1015392" y="1397806"/>
                    <a:pt x="1000368" y="1412830"/>
                    <a:pt x="981835" y="1412830"/>
                  </a:cubicBezTo>
                  <a:lnTo>
                    <a:pt x="934679" y="1412830"/>
                  </a:lnTo>
                  <a:cubicBezTo>
                    <a:pt x="916146" y="1412830"/>
                    <a:pt x="901122" y="1397806"/>
                    <a:pt x="901122" y="1379273"/>
                  </a:cubicBezTo>
                  <a:lnTo>
                    <a:pt x="901122" y="1148109"/>
                  </a:lnTo>
                  <a:lnTo>
                    <a:pt x="853452" y="1162907"/>
                  </a:lnTo>
                  <a:cubicBezTo>
                    <a:pt x="833047" y="1167082"/>
                    <a:pt x="811919" y="1169275"/>
                    <a:pt x="790279" y="1169275"/>
                  </a:cubicBezTo>
                  <a:lnTo>
                    <a:pt x="596292" y="1169275"/>
                  </a:lnTo>
                  <a:lnTo>
                    <a:pt x="596292" y="1379273"/>
                  </a:lnTo>
                  <a:cubicBezTo>
                    <a:pt x="596292" y="1397806"/>
                    <a:pt x="581268" y="1412830"/>
                    <a:pt x="562735" y="1412830"/>
                  </a:cubicBezTo>
                  <a:lnTo>
                    <a:pt x="515579" y="1412830"/>
                  </a:lnTo>
                  <a:cubicBezTo>
                    <a:pt x="497046" y="1412830"/>
                    <a:pt x="482022" y="1397806"/>
                    <a:pt x="482022" y="1379273"/>
                  </a:cubicBezTo>
                  <a:lnTo>
                    <a:pt x="482022" y="1169275"/>
                  </a:lnTo>
                  <a:lnTo>
                    <a:pt x="425961" y="1169275"/>
                  </a:lnTo>
                  <a:lnTo>
                    <a:pt x="413127" y="1167981"/>
                  </a:lnTo>
                  <a:lnTo>
                    <a:pt x="413127" y="1379273"/>
                  </a:lnTo>
                  <a:cubicBezTo>
                    <a:pt x="413127" y="1397806"/>
                    <a:pt x="398103" y="1412830"/>
                    <a:pt x="379570" y="1412830"/>
                  </a:cubicBezTo>
                  <a:lnTo>
                    <a:pt x="332414" y="1412830"/>
                  </a:lnTo>
                  <a:cubicBezTo>
                    <a:pt x="313881" y="1412830"/>
                    <a:pt x="298857" y="1397806"/>
                    <a:pt x="298857" y="1379273"/>
                  </a:cubicBezTo>
                  <a:lnTo>
                    <a:pt x="298857" y="1169274"/>
                  </a:lnTo>
                  <a:lnTo>
                    <a:pt x="145959" y="1169274"/>
                  </a:lnTo>
                  <a:cubicBezTo>
                    <a:pt x="65348" y="1169274"/>
                    <a:pt x="0" y="1103926"/>
                    <a:pt x="0" y="1023315"/>
                  </a:cubicBezTo>
                  <a:lnTo>
                    <a:pt x="0" y="820408"/>
                  </a:lnTo>
                  <a:cubicBezTo>
                    <a:pt x="0" y="759950"/>
                    <a:pt x="36759" y="708077"/>
                    <a:pt x="89145" y="685919"/>
                  </a:cubicBezTo>
                  <a:lnTo>
                    <a:pt x="112502" y="681204"/>
                  </a:lnTo>
                  <a:lnTo>
                    <a:pt x="112502" y="448274"/>
                  </a:lnTo>
                  <a:cubicBezTo>
                    <a:pt x="112502" y="340075"/>
                    <a:pt x="167322" y="244680"/>
                    <a:pt x="250703" y="188349"/>
                  </a:cubicBezTo>
                  <a:lnTo>
                    <a:pt x="254828" y="186110"/>
                  </a:lnTo>
                  <a:lnTo>
                    <a:pt x="254828" y="81892"/>
                  </a:lnTo>
                  <a:cubicBezTo>
                    <a:pt x="254828" y="36664"/>
                    <a:pt x="291492" y="0"/>
                    <a:pt x="336720" y="0"/>
                  </a:cubicBezTo>
                  <a:close/>
                </a:path>
              </a:pathLst>
            </a:cu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9B754D45-1A53-40D3-A3C2-B971997EA38E}"/>
                </a:ext>
              </a:extLst>
            </p:cNvPr>
            <p:cNvSpPr/>
            <p:nvPr/>
          </p:nvSpPr>
          <p:spPr bwMode="auto">
            <a:xfrm>
              <a:off x="9048822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E9576345-06E8-4F78-BF9A-A5249DAC2026}"/>
                </a:ext>
              </a:extLst>
            </p:cNvPr>
            <p:cNvSpPr/>
            <p:nvPr/>
          </p:nvSpPr>
          <p:spPr bwMode="auto">
            <a:xfrm>
              <a:off x="8446557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3E426990-6F3E-43F6-A2B2-5D4A3288E269}"/>
                </a:ext>
              </a:extLst>
            </p:cNvPr>
            <p:cNvSpPr/>
            <p:nvPr/>
          </p:nvSpPr>
          <p:spPr bwMode="auto">
            <a:xfrm>
              <a:off x="8629722" y="6120396"/>
              <a:ext cx="114270" cy="104781"/>
            </a:xfrm>
            <a:custGeom>
              <a:avLst/>
              <a:gdLst>
                <a:gd name="connsiteX0" fmla="*/ 0 w 114270"/>
                <a:gd name="connsiteY0" fmla="*/ 0 h 104781"/>
                <a:gd name="connsiteX1" fmla="*/ 114270 w 114270"/>
                <a:gd name="connsiteY1" fmla="*/ 0 h 104781"/>
                <a:gd name="connsiteX2" fmla="*/ 114270 w 114270"/>
                <a:gd name="connsiteY2" fmla="*/ 85736 h 104781"/>
                <a:gd name="connsiteX3" fmla="*/ 95225 w 114270"/>
                <a:gd name="connsiteY3" fmla="*/ 104781 h 104781"/>
                <a:gd name="connsiteX4" fmla="*/ 67291 w 114270"/>
                <a:gd name="connsiteY4" fmla="*/ 104781 h 104781"/>
                <a:gd name="connsiteX5" fmla="*/ 57135 w 114270"/>
                <a:gd name="connsiteY5" fmla="*/ 64790 h 104781"/>
                <a:gd name="connsiteX6" fmla="*/ 46979 w 114270"/>
                <a:gd name="connsiteY6" fmla="*/ 104781 h 104781"/>
                <a:gd name="connsiteX7" fmla="*/ 19045 w 114270"/>
                <a:gd name="connsiteY7" fmla="*/ 104781 h 104781"/>
                <a:gd name="connsiteX8" fmla="*/ 0 w 114270"/>
                <a:gd name="connsiteY8" fmla="*/ 85736 h 10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70" h="104781">
                  <a:moveTo>
                    <a:pt x="0" y="0"/>
                  </a:moveTo>
                  <a:lnTo>
                    <a:pt x="114270" y="0"/>
                  </a:lnTo>
                  <a:lnTo>
                    <a:pt x="114270" y="85736"/>
                  </a:lnTo>
                  <a:cubicBezTo>
                    <a:pt x="114270" y="96254"/>
                    <a:pt x="105743" y="104781"/>
                    <a:pt x="95225" y="104781"/>
                  </a:cubicBezTo>
                  <a:lnTo>
                    <a:pt x="67291" y="104781"/>
                  </a:lnTo>
                  <a:lnTo>
                    <a:pt x="57135" y="64790"/>
                  </a:lnTo>
                  <a:lnTo>
                    <a:pt x="46979" y="104781"/>
                  </a:lnTo>
                  <a:lnTo>
                    <a:pt x="19045" y="104781"/>
                  </a:lnTo>
                  <a:cubicBezTo>
                    <a:pt x="8527" y="104781"/>
                    <a:pt x="0" y="96254"/>
                    <a:pt x="0" y="857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8" name="四角形: 角を丸くする 217">
              <a:extLst>
                <a:ext uri="{FF2B5EF4-FFF2-40B4-BE49-F238E27FC236}">
                  <a16:creationId xmlns:a16="http://schemas.microsoft.com/office/drawing/2014/main" id="{FFDD3CAB-FF56-4142-8991-973D4A866505}"/>
                </a:ext>
              </a:extLst>
            </p:cNvPr>
            <p:cNvSpPr/>
            <p:nvPr/>
          </p:nvSpPr>
          <p:spPr bwMode="auto">
            <a:xfrm>
              <a:off x="8235024" y="5730122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9" name="四角形: 角を丸くする 218">
              <a:extLst>
                <a:ext uri="{FF2B5EF4-FFF2-40B4-BE49-F238E27FC236}">
                  <a16:creationId xmlns:a16="http://schemas.microsoft.com/office/drawing/2014/main" id="{65374C8D-176A-434A-A181-53464749E7A1}"/>
                </a:ext>
              </a:extLst>
            </p:cNvPr>
            <p:cNvSpPr/>
            <p:nvPr/>
          </p:nvSpPr>
          <p:spPr bwMode="auto">
            <a:xfrm>
              <a:off x="8353098" y="5730122"/>
              <a:ext cx="71067" cy="15289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8AC2B9C5-57C8-4C75-BDDA-DAF4DC4F070B}"/>
                </a:ext>
              </a:extLst>
            </p:cNvPr>
            <p:cNvSpPr/>
            <p:nvPr/>
          </p:nvSpPr>
          <p:spPr bwMode="auto">
            <a:xfrm rot="18900000">
              <a:off x="8355400" y="5535205"/>
              <a:ext cx="208481" cy="297707"/>
            </a:xfrm>
            <a:custGeom>
              <a:avLst/>
              <a:gdLst>
                <a:gd name="connsiteX0" fmla="*/ 208481 w 208481"/>
                <a:gd name="connsiteY0" fmla="*/ 0 h 297707"/>
                <a:gd name="connsiteX1" fmla="*/ 104241 w 208481"/>
                <a:gd name="connsiteY1" fmla="*/ 208481 h 297707"/>
                <a:gd name="connsiteX2" fmla="*/ 104844 w 208481"/>
                <a:gd name="connsiteY2" fmla="*/ 213630 h 297707"/>
                <a:gd name="connsiteX3" fmla="*/ 20767 w 208481"/>
                <a:gd name="connsiteY3" fmla="*/ 297707 h 297707"/>
                <a:gd name="connsiteX4" fmla="*/ 16384 w 208481"/>
                <a:gd name="connsiteY4" fmla="*/ 289631 h 297707"/>
                <a:gd name="connsiteX5" fmla="*/ 0 w 208481"/>
                <a:gd name="connsiteY5" fmla="*/ 208481 h 297707"/>
                <a:gd name="connsiteX6" fmla="*/ 208481 w 208481"/>
                <a:gd name="connsiteY6" fmla="*/ 0 h 29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481" h="297707">
                  <a:moveTo>
                    <a:pt x="208481" y="0"/>
                  </a:moveTo>
                  <a:cubicBezTo>
                    <a:pt x="142860" y="49216"/>
                    <a:pt x="104241" y="126455"/>
                    <a:pt x="104241" y="208481"/>
                  </a:cubicBezTo>
                  <a:lnTo>
                    <a:pt x="104844" y="213630"/>
                  </a:lnTo>
                  <a:lnTo>
                    <a:pt x="20767" y="297707"/>
                  </a:lnTo>
                  <a:lnTo>
                    <a:pt x="16384" y="289631"/>
                  </a:lnTo>
                  <a:cubicBezTo>
                    <a:pt x="5834" y="264689"/>
                    <a:pt x="0" y="237266"/>
                    <a:pt x="0" y="208481"/>
                  </a:cubicBezTo>
                  <a:cubicBezTo>
                    <a:pt x="0" y="93340"/>
                    <a:pt x="93340" y="0"/>
                    <a:pt x="208481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1" name="四角形: 角を丸くする 220">
              <a:extLst>
                <a:ext uri="{FF2B5EF4-FFF2-40B4-BE49-F238E27FC236}">
                  <a16:creationId xmlns:a16="http://schemas.microsoft.com/office/drawing/2014/main" id="{A7C8B896-35F9-4C1B-B90E-DA6402597AE9}"/>
                </a:ext>
              </a:extLst>
            </p:cNvPr>
            <p:cNvSpPr/>
            <p:nvPr/>
          </p:nvSpPr>
          <p:spPr bwMode="auto">
            <a:xfrm>
              <a:off x="8344195" y="5212665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2" name="四角形: 角を丸くする 221">
              <a:extLst>
                <a:ext uri="{FF2B5EF4-FFF2-40B4-BE49-F238E27FC236}">
                  <a16:creationId xmlns:a16="http://schemas.microsoft.com/office/drawing/2014/main" id="{9AFBB99B-1B55-46CC-A65D-B4E09897ADDB}"/>
                </a:ext>
              </a:extLst>
            </p:cNvPr>
            <p:cNvSpPr/>
            <p:nvPr/>
          </p:nvSpPr>
          <p:spPr bwMode="auto">
            <a:xfrm>
              <a:off x="8515645" y="5212665"/>
              <a:ext cx="65242" cy="18002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0A817685-1E68-494C-AF65-686D82938BA6}"/>
                </a:ext>
              </a:extLst>
            </p:cNvPr>
            <p:cNvSpPr/>
            <p:nvPr/>
          </p:nvSpPr>
          <p:spPr bwMode="auto">
            <a:xfrm>
              <a:off x="8800574" y="4958233"/>
              <a:ext cx="310090" cy="188817"/>
            </a:xfrm>
            <a:custGeom>
              <a:avLst/>
              <a:gdLst>
                <a:gd name="connsiteX0" fmla="*/ 277365 w 554730"/>
                <a:gd name="connsiteY0" fmla="*/ 142875 h 188817"/>
                <a:gd name="connsiteX1" fmla="*/ 534708 w 554730"/>
                <a:gd name="connsiteY1" fmla="*/ 160968 h 188817"/>
                <a:gd name="connsiteX2" fmla="*/ 554730 w 554730"/>
                <a:gd name="connsiteY2" fmla="*/ 165846 h 188817"/>
                <a:gd name="connsiteX3" fmla="*/ 534708 w 554730"/>
                <a:gd name="connsiteY3" fmla="*/ 170724 h 188817"/>
                <a:gd name="connsiteX4" fmla="*/ 277365 w 554730"/>
                <a:gd name="connsiteY4" fmla="*/ 188817 h 188817"/>
                <a:gd name="connsiteX5" fmla="*/ 20022 w 554730"/>
                <a:gd name="connsiteY5" fmla="*/ 170724 h 188817"/>
                <a:gd name="connsiteX6" fmla="*/ 0 w 554730"/>
                <a:gd name="connsiteY6" fmla="*/ 165846 h 188817"/>
                <a:gd name="connsiteX7" fmla="*/ 20022 w 554730"/>
                <a:gd name="connsiteY7" fmla="*/ 160968 h 188817"/>
                <a:gd name="connsiteX8" fmla="*/ 277365 w 554730"/>
                <a:gd name="connsiteY8" fmla="*/ 142875 h 188817"/>
                <a:gd name="connsiteX9" fmla="*/ 277365 w 554730"/>
                <a:gd name="connsiteY9" fmla="*/ 71437 h 188817"/>
                <a:gd name="connsiteX10" fmla="*/ 534708 w 554730"/>
                <a:gd name="connsiteY10" fmla="*/ 89530 h 188817"/>
                <a:gd name="connsiteX11" fmla="*/ 554730 w 554730"/>
                <a:gd name="connsiteY11" fmla="*/ 94408 h 188817"/>
                <a:gd name="connsiteX12" fmla="*/ 534708 w 554730"/>
                <a:gd name="connsiteY12" fmla="*/ 99286 h 188817"/>
                <a:gd name="connsiteX13" fmla="*/ 277365 w 554730"/>
                <a:gd name="connsiteY13" fmla="*/ 117379 h 188817"/>
                <a:gd name="connsiteX14" fmla="*/ 20022 w 554730"/>
                <a:gd name="connsiteY14" fmla="*/ 99286 h 188817"/>
                <a:gd name="connsiteX15" fmla="*/ 0 w 554730"/>
                <a:gd name="connsiteY15" fmla="*/ 94408 h 188817"/>
                <a:gd name="connsiteX16" fmla="*/ 20022 w 554730"/>
                <a:gd name="connsiteY16" fmla="*/ 89530 h 188817"/>
                <a:gd name="connsiteX17" fmla="*/ 277365 w 554730"/>
                <a:gd name="connsiteY17" fmla="*/ 71437 h 188817"/>
                <a:gd name="connsiteX18" fmla="*/ 277365 w 554730"/>
                <a:gd name="connsiteY18" fmla="*/ 0 h 188817"/>
                <a:gd name="connsiteX19" fmla="*/ 534708 w 554730"/>
                <a:gd name="connsiteY19" fmla="*/ 18093 h 188817"/>
                <a:gd name="connsiteX20" fmla="*/ 554730 w 554730"/>
                <a:gd name="connsiteY20" fmla="*/ 22971 h 188817"/>
                <a:gd name="connsiteX21" fmla="*/ 534708 w 554730"/>
                <a:gd name="connsiteY21" fmla="*/ 27849 h 188817"/>
                <a:gd name="connsiteX22" fmla="*/ 277365 w 554730"/>
                <a:gd name="connsiteY22" fmla="*/ 45942 h 188817"/>
                <a:gd name="connsiteX23" fmla="*/ 20022 w 554730"/>
                <a:gd name="connsiteY23" fmla="*/ 27849 h 188817"/>
                <a:gd name="connsiteX24" fmla="*/ 0 w 554730"/>
                <a:gd name="connsiteY24" fmla="*/ 22971 h 188817"/>
                <a:gd name="connsiteX25" fmla="*/ 20022 w 554730"/>
                <a:gd name="connsiteY25" fmla="*/ 18093 h 188817"/>
                <a:gd name="connsiteX26" fmla="*/ 277365 w 554730"/>
                <a:gd name="connsiteY26" fmla="*/ 0 h 188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54730" h="188817">
                  <a:moveTo>
                    <a:pt x="277365" y="142875"/>
                  </a:moveTo>
                  <a:cubicBezTo>
                    <a:pt x="384490" y="142875"/>
                    <a:pt x="478937" y="150052"/>
                    <a:pt x="534708" y="160968"/>
                  </a:cubicBezTo>
                  <a:lnTo>
                    <a:pt x="554730" y="165846"/>
                  </a:lnTo>
                  <a:lnTo>
                    <a:pt x="534708" y="170724"/>
                  </a:lnTo>
                  <a:cubicBezTo>
                    <a:pt x="478937" y="181640"/>
                    <a:pt x="384490" y="188817"/>
                    <a:pt x="277365" y="188817"/>
                  </a:cubicBezTo>
                  <a:cubicBezTo>
                    <a:pt x="170241" y="188817"/>
                    <a:pt x="75794" y="181640"/>
                    <a:pt x="20022" y="170724"/>
                  </a:cubicBezTo>
                  <a:lnTo>
                    <a:pt x="0" y="165846"/>
                  </a:lnTo>
                  <a:lnTo>
                    <a:pt x="20022" y="160968"/>
                  </a:lnTo>
                  <a:cubicBezTo>
                    <a:pt x="75794" y="150052"/>
                    <a:pt x="170241" y="142875"/>
                    <a:pt x="277365" y="142875"/>
                  </a:cubicBezTo>
                  <a:close/>
                  <a:moveTo>
                    <a:pt x="277365" y="71437"/>
                  </a:moveTo>
                  <a:cubicBezTo>
                    <a:pt x="384490" y="71437"/>
                    <a:pt x="478937" y="78614"/>
                    <a:pt x="534708" y="89530"/>
                  </a:cubicBezTo>
                  <a:lnTo>
                    <a:pt x="554730" y="94408"/>
                  </a:lnTo>
                  <a:lnTo>
                    <a:pt x="534708" y="99286"/>
                  </a:lnTo>
                  <a:cubicBezTo>
                    <a:pt x="478937" y="110202"/>
                    <a:pt x="384490" y="117379"/>
                    <a:pt x="277365" y="117379"/>
                  </a:cubicBezTo>
                  <a:cubicBezTo>
                    <a:pt x="170241" y="117379"/>
                    <a:pt x="75794" y="110202"/>
                    <a:pt x="20022" y="99286"/>
                  </a:cubicBezTo>
                  <a:lnTo>
                    <a:pt x="0" y="94408"/>
                  </a:lnTo>
                  <a:lnTo>
                    <a:pt x="20022" y="89530"/>
                  </a:lnTo>
                  <a:cubicBezTo>
                    <a:pt x="75794" y="78614"/>
                    <a:pt x="170241" y="71437"/>
                    <a:pt x="277365" y="71437"/>
                  </a:cubicBezTo>
                  <a:close/>
                  <a:moveTo>
                    <a:pt x="277365" y="0"/>
                  </a:moveTo>
                  <a:cubicBezTo>
                    <a:pt x="384490" y="0"/>
                    <a:pt x="478937" y="7177"/>
                    <a:pt x="534708" y="18093"/>
                  </a:cubicBezTo>
                  <a:lnTo>
                    <a:pt x="554730" y="22971"/>
                  </a:lnTo>
                  <a:lnTo>
                    <a:pt x="534708" y="27849"/>
                  </a:lnTo>
                  <a:cubicBezTo>
                    <a:pt x="478937" y="38765"/>
                    <a:pt x="384490" y="45942"/>
                    <a:pt x="277365" y="45942"/>
                  </a:cubicBezTo>
                  <a:cubicBezTo>
                    <a:pt x="170241" y="45942"/>
                    <a:pt x="75794" y="38765"/>
                    <a:pt x="20022" y="27849"/>
                  </a:cubicBezTo>
                  <a:lnTo>
                    <a:pt x="0" y="22971"/>
                  </a:lnTo>
                  <a:lnTo>
                    <a:pt x="20022" y="18093"/>
                  </a:lnTo>
                  <a:cubicBezTo>
                    <a:pt x="75794" y="7177"/>
                    <a:pt x="170241" y="0"/>
                    <a:pt x="27736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pptx904_イノシシのイラスト1</dc:title>
  <dc:subject>pptx904_イノシシのイラスト1</dc:subject>
  <dc:creator>digipot.net</dc:creator>
  <cp:revision>1</cp:revision>
  <dcterms:created xsi:type="dcterms:W3CDTF">2018-05-20T00:31:01Z</dcterms:created>
  <dcterms:modified xsi:type="dcterms:W3CDTF">2018-12-09T02:31:05Z</dcterms:modified>
  <cp:version>1</cp:version>
</cp:coreProperties>
</file>