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8" autoAdjust="0"/>
    <p:restoredTop sz="94660"/>
  </p:normalViewPr>
  <p:slideViewPr>
    <p:cSldViewPr snapToGrid="0">
      <p:cViewPr>
        <p:scale>
          <a:sx n="50" d="100"/>
          <a:sy n="50" d="100"/>
        </p:scale>
        <p:origin x="720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6">
            <a:extLst>
              <a:ext uri="{FF2B5EF4-FFF2-40B4-BE49-F238E27FC236}">
                <a16:creationId xmlns:a16="http://schemas.microsoft.com/office/drawing/2014/main" id="{911116D3-D2C2-40D0-BAA7-C3238A20C419}"/>
              </a:ext>
            </a:extLst>
          </p:cNvPr>
          <p:cNvSpPr>
            <a:spLocks/>
          </p:cNvSpPr>
          <p:nvPr/>
        </p:nvSpPr>
        <p:spPr bwMode="auto">
          <a:xfrm>
            <a:off x="796885" y="841140"/>
            <a:ext cx="1036401" cy="1599285"/>
          </a:xfrm>
          <a:custGeom>
            <a:avLst/>
            <a:gdLst>
              <a:gd name="T0" fmla="*/ 507 w 777"/>
              <a:gd name="T1" fmla="*/ 11 h 1199"/>
              <a:gd name="T2" fmla="*/ 426 w 777"/>
              <a:gd name="T3" fmla="*/ 7 h 1199"/>
              <a:gd name="T4" fmla="*/ 333 w 777"/>
              <a:gd name="T5" fmla="*/ 87 h 1199"/>
              <a:gd name="T6" fmla="*/ 311 w 777"/>
              <a:gd name="T7" fmla="*/ 141 h 1199"/>
              <a:gd name="T8" fmla="*/ 316 w 777"/>
              <a:gd name="T9" fmla="*/ 208 h 1199"/>
              <a:gd name="T10" fmla="*/ 298 w 777"/>
              <a:gd name="T11" fmla="*/ 258 h 1199"/>
              <a:gd name="T12" fmla="*/ 296 w 777"/>
              <a:gd name="T13" fmla="*/ 287 h 1199"/>
              <a:gd name="T14" fmla="*/ 350 w 777"/>
              <a:gd name="T15" fmla="*/ 299 h 1199"/>
              <a:gd name="T16" fmla="*/ 359 w 777"/>
              <a:gd name="T17" fmla="*/ 299 h 1199"/>
              <a:gd name="T18" fmla="*/ 331 w 777"/>
              <a:gd name="T19" fmla="*/ 441 h 1199"/>
              <a:gd name="T20" fmla="*/ 303 w 777"/>
              <a:gd name="T21" fmla="*/ 578 h 1199"/>
              <a:gd name="T22" fmla="*/ 277 w 777"/>
              <a:gd name="T23" fmla="*/ 643 h 1199"/>
              <a:gd name="T24" fmla="*/ 227 w 777"/>
              <a:gd name="T25" fmla="*/ 682 h 1199"/>
              <a:gd name="T26" fmla="*/ 205 w 777"/>
              <a:gd name="T27" fmla="*/ 849 h 1199"/>
              <a:gd name="T28" fmla="*/ 166 w 777"/>
              <a:gd name="T29" fmla="*/ 909 h 1199"/>
              <a:gd name="T30" fmla="*/ 98 w 777"/>
              <a:gd name="T31" fmla="*/ 942 h 1199"/>
              <a:gd name="T32" fmla="*/ 52 w 777"/>
              <a:gd name="T33" fmla="*/ 942 h 1199"/>
              <a:gd name="T34" fmla="*/ 29 w 777"/>
              <a:gd name="T35" fmla="*/ 975 h 1199"/>
              <a:gd name="T36" fmla="*/ 0 w 777"/>
              <a:gd name="T37" fmla="*/ 1051 h 1199"/>
              <a:gd name="T38" fmla="*/ 16 w 777"/>
              <a:gd name="T39" fmla="*/ 1126 h 1199"/>
              <a:gd name="T40" fmla="*/ 44 w 777"/>
              <a:gd name="T41" fmla="*/ 1131 h 1199"/>
              <a:gd name="T42" fmla="*/ 90 w 777"/>
              <a:gd name="T43" fmla="*/ 1056 h 1199"/>
              <a:gd name="T44" fmla="*/ 114 w 777"/>
              <a:gd name="T45" fmla="*/ 1032 h 1199"/>
              <a:gd name="T46" fmla="*/ 151 w 777"/>
              <a:gd name="T47" fmla="*/ 989 h 1199"/>
              <a:gd name="T48" fmla="*/ 261 w 777"/>
              <a:gd name="T49" fmla="*/ 968 h 1199"/>
              <a:gd name="T50" fmla="*/ 456 w 777"/>
              <a:gd name="T51" fmla="*/ 908 h 1199"/>
              <a:gd name="T52" fmla="*/ 473 w 777"/>
              <a:gd name="T53" fmla="*/ 1032 h 1199"/>
              <a:gd name="T54" fmla="*/ 441 w 777"/>
              <a:gd name="T55" fmla="*/ 1137 h 1199"/>
              <a:gd name="T56" fmla="*/ 449 w 777"/>
              <a:gd name="T57" fmla="*/ 1197 h 1199"/>
              <a:gd name="T58" fmla="*/ 546 w 777"/>
              <a:gd name="T59" fmla="*/ 1199 h 1199"/>
              <a:gd name="T60" fmla="*/ 644 w 777"/>
              <a:gd name="T61" fmla="*/ 1173 h 1199"/>
              <a:gd name="T62" fmla="*/ 661 w 777"/>
              <a:gd name="T63" fmla="*/ 1145 h 1199"/>
              <a:gd name="T64" fmla="*/ 604 w 777"/>
              <a:gd name="T65" fmla="*/ 1134 h 1199"/>
              <a:gd name="T66" fmla="*/ 558 w 777"/>
              <a:gd name="T67" fmla="*/ 1108 h 1199"/>
              <a:gd name="T68" fmla="*/ 534 w 777"/>
              <a:gd name="T69" fmla="*/ 1074 h 1199"/>
              <a:gd name="T70" fmla="*/ 577 w 777"/>
              <a:gd name="T71" fmla="*/ 1014 h 1199"/>
              <a:gd name="T72" fmla="*/ 601 w 777"/>
              <a:gd name="T73" fmla="*/ 928 h 1199"/>
              <a:gd name="T74" fmla="*/ 586 w 777"/>
              <a:gd name="T75" fmla="*/ 842 h 1199"/>
              <a:gd name="T76" fmla="*/ 549 w 777"/>
              <a:gd name="T77" fmla="*/ 734 h 1199"/>
              <a:gd name="T78" fmla="*/ 542 w 777"/>
              <a:gd name="T79" fmla="*/ 657 h 1199"/>
              <a:gd name="T80" fmla="*/ 603 w 777"/>
              <a:gd name="T81" fmla="*/ 597 h 1199"/>
              <a:gd name="T82" fmla="*/ 674 w 777"/>
              <a:gd name="T83" fmla="*/ 630 h 1199"/>
              <a:gd name="T84" fmla="*/ 700 w 777"/>
              <a:gd name="T85" fmla="*/ 640 h 1199"/>
              <a:gd name="T86" fmla="*/ 734 w 777"/>
              <a:gd name="T87" fmla="*/ 672 h 1199"/>
              <a:gd name="T88" fmla="*/ 761 w 777"/>
              <a:gd name="T89" fmla="*/ 649 h 1199"/>
              <a:gd name="T90" fmla="*/ 771 w 777"/>
              <a:gd name="T91" fmla="*/ 640 h 1199"/>
              <a:gd name="T92" fmla="*/ 771 w 777"/>
              <a:gd name="T93" fmla="*/ 616 h 1199"/>
              <a:gd name="T94" fmla="*/ 776 w 777"/>
              <a:gd name="T95" fmla="*/ 607 h 1199"/>
              <a:gd name="T96" fmla="*/ 738 w 777"/>
              <a:gd name="T97" fmla="*/ 583 h 1199"/>
              <a:gd name="T98" fmla="*/ 686 w 777"/>
              <a:gd name="T99" fmla="*/ 573 h 1199"/>
              <a:gd name="T100" fmla="*/ 576 w 777"/>
              <a:gd name="T101" fmla="*/ 485 h 1199"/>
              <a:gd name="T102" fmla="*/ 550 w 777"/>
              <a:gd name="T103" fmla="*/ 427 h 1199"/>
              <a:gd name="T104" fmla="*/ 530 w 777"/>
              <a:gd name="T105" fmla="*/ 356 h 1199"/>
              <a:gd name="T106" fmla="*/ 555 w 777"/>
              <a:gd name="T107" fmla="*/ 321 h 1199"/>
              <a:gd name="T108" fmla="*/ 577 w 777"/>
              <a:gd name="T109" fmla="*/ 271 h 1199"/>
              <a:gd name="T110" fmla="*/ 588 w 777"/>
              <a:gd name="T111" fmla="*/ 232 h 1199"/>
              <a:gd name="T112" fmla="*/ 582 w 777"/>
              <a:gd name="T113" fmla="*/ 205 h 1199"/>
              <a:gd name="T114" fmla="*/ 605 w 777"/>
              <a:gd name="T115" fmla="*/ 96 h 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77" h="1199">
                <a:moveTo>
                  <a:pt x="615" y="82"/>
                </a:moveTo>
                <a:lnTo>
                  <a:pt x="553" y="44"/>
                </a:lnTo>
                <a:lnTo>
                  <a:pt x="553" y="44"/>
                </a:lnTo>
                <a:lnTo>
                  <a:pt x="547" y="38"/>
                </a:lnTo>
                <a:lnTo>
                  <a:pt x="531" y="25"/>
                </a:lnTo>
                <a:lnTo>
                  <a:pt x="519" y="18"/>
                </a:lnTo>
                <a:lnTo>
                  <a:pt x="507" y="11"/>
                </a:lnTo>
                <a:lnTo>
                  <a:pt x="495" y="5"/>
                </a:lnTo>
                <a:lnTo>
                  <a:pt x="482" y="2"/>
                </a:lnTo>
                <a:lnTo>
                  <a:pt x="482" y="2"/>
                </a:lnTo>
                <a:lnTo>
                  <a:pt x="469" y="0"/>
                </a:lnTo>
                <a:lnTo>
                  <a:pt x="455" y="0"/>
                </a:lnTo>
                <a:lnTo>
                  <a:pt x="441" y="3"/>
                </a:lnTo>
                <a:lnTo>
                  <a:pt x="426" y="7"/>
                </a:lnTo>
                <a:lnTo>
                  <a:pt x="412" y="12"/>
                </a:lnTo>
                <a:lnTo>
                  <a:pt x="399" y="19"/>
                </a:lnTo>
                <a:lnTo>
                  <a:pt x="388" y="26"/>
                </a:lnTo>
                <a:lnTo>
                  <a:pt x="378" y="35"/>
                </a:lnTo>
                <a:lnTo>
                  <a:pt x="378" y="35"/>
                </a:lnTo>
                <a:lnTo>
                  <a:pt x="358" y="57"/>
                </a:lnTo>
                <a:lnTo>
                  <a:pt x="333" y="87"/>
                </a:lnTo>
                <a:lnTo>
                  <a:pt x="323" y="101"/>
                </a:lnTo>
                <a:lnTo>
                  <a:pt x="313" y="113"/>
                </a:lnTo>
                <a:lnTo>
                  <a:pt x="309" y="123"/>
                </a:lnTo>
                <a:lnTo>
                  <a:pt x="307" y="127"/>
                </a:lnTo>
                <a:lnTo>
                  <a:pt x="307" y="129"/>
                </a:lnTo>
                <a:lnTo>
                  <a:pt x="307" y="129"/>
                </a:lnTo>
                <a:lnTo>
                  <a:pt x="311" y="141"/>
                </a:lnTo>
                <a:lnTo>
                  <a:pt x="315" y="158"/>
                </a:lnTo>
                <a:lnTo>
                  <a:pt x="317" y="174"/>
                </a:lnTo>
                <a:lnTo>
                  <a:pt x="317" y="181"/>
                </a:lnTo>
                <a:lnTo>
                  <a:pt x="317" y="186"/>
                </a:lnTo>
                <a:lnTo>
                  <a:pt x="317" y="186"/>
                </a:lnTo>
                <a:lnTo>
                  <a:pt x="316" y="195"/>
                </a:lnTo>
                <a:lnTo>
                  <a:pt x="316" y="208"/>
                </a:lnTo>
                <a:lnTo>
                  <a:pt x="315" y="221"/>
                </a:lnTo>
                <a:lnTo>
                  <a:pt x="313" y="227"/>
                </a:lnTo>
                <a:lnTo>
                  <a:pt x="312" y="233"/>
                </a:lnTo>
                <a:lnTo>
                  <a:pt x="312" y="233"/>
                </a:lnTo>
                <a:lnTo>
                  <a:pt x="310" y="239"/>
                </a:lnTo>
                <a:lnTo>
                  <a:pt x="306" y="245"/>
                </a:lnTo>
                <a:lnTo>
                  <a:pt x="298" y="258"/>
                </a:lnTo>
                <a:lnTo>
                  <a:pt x="293" y="265"/>
                </a:lnTo>
                <a:lnTo>
                  <a:pt x="292" y="272"/>
                </a:lnTo>
                <a:lnTo>
                  <a:pt x="291" y="279"/>
                </a:lnTo>
                <a:lnTo>
                  <a:pt x="292" y="282"/>
                </a:lnTo>
                <a:lnTo>
                  <a:pt x="293" y="285"/>
                </a:lnTo>
                <a:lnTo>
                  <a:pt x="293" y="285"/>
                </a:lnTo>
                <a:lnTo>
                  <a:pt x="296" y="287"/>
                </a:lnTo>
                <a:lnTo>
                  <a:pt x="298" y="290"/>
                </a:lnTo>
                <a:lnTo>
                  <a:pt x="306" y="295"/>
                </a:lnTo>
                <a:lnTo>
                  <a:pt x="316" y="297"/>
                </a:lnTo>
                <a:lnTo>
                  <a:pt x="326" y="299"/>
                </a:lnTo>
                <a:lnTo>
                  <a:pt x="343" y="300"/>
                </a:lnTo>
                <a:lnTo>
                  <a:pt x="349" y="300"/>
                </a:lnTo>
                <a:lnTo>
                  <a:pt x="350" y="299"/>
                </a:lnTo>
                <a:lnTo>
                  <a:pt x="350" y="299"/>
                </a:lnTo>
                <a:lnTo>
                  <a:pt x="350" y="298"/>
                </a:lnTo>
                <a:lnTo>
                  <a:pt x="350" y="298"/>
                </a:lnTo>
                <a:lnTo>
                  <a:pt x="354" y="297"/>
                </a:lnTo>
                <a:lnTo>
                  <a:pt x="357" y="298"/>
                </a:lnTo>
                <a:lnTo>
                  <a:pt x="359" y="299"/>
                </a:lnTo>
                <a:lnTo>
                  <a:pt x="359" y="299"/>
                </a:lnTo>
                <a:lnTo>
                  <a:pt x="369" y="313"/>
                </a:lnTo>
                <a:lnTo>
                  <a:pt x="369" y="313"/>
                </a:lnTo>
                <a:lnTo>
                  <a:pt x="356" y="368"/>
                </a:lnTo>
                <a:lnTo>
                  <a:pt x="343" y="410"/>
                </a:lnTo>
                <a:lnTo>
                  <a:pt x="337" y="428"/>
                </a:lnTo>
                <a:lnTo>
                  <a:pt x="331" y="441"/>
                </a:lnTo>
                <a:lnTo>
                  <a:pt x="331" y="441"/>
                </a:lnTo>
                <a:lnTo>
                  <a:pt x="326" y="453"/>
                </a:lnTo>
                <a:lnTo>
                  <a:pt x="322" y="469"/>
                </a:lnTo>
                <a:lnTo>
                  <a:pt x="318" y="490"/>
                </a:lnTo>
                <a:lnTo>
                  <a:pt x="316" y="510"/>
                </a:lnTo>
                <a:lnTo>
                  <a:pt x="310" y="550"/>
                </a:lnTo>
                <a:lnTo>
                  <a:pt x="306" y="566"/>
                </a:lnTo>
                <a:lnTo>
                  <a:pt x="303" y="578"/>
                </a:lnTo>
                <a:lnTo>
                  <a:pt x="303" y="578"/>
                </a:lnTo>
                <a:lnTo>
                  <a:pt x="298" y="592"/>
                </a:lnTo>
                <a:lnTo>
                  <a:pt x="296" y="601"/>
                </a:lnTo>
                <a:lnTo>
                  <a:pt x="292" y="611"/>
                </a:lnTo>
                <a:lnTo>
                  <a:pt x="284" y="630"/>
                </a:lnTo>
                <a:lnTo>
                  <a:pt x="284" y="630"/>
                </a:lnTo>
                <a:lnTo>
                  <a:pt x="277" y="643"/>
                </a:lnTo>
                <a:lnTo>
                  <a:pt x="268" y="654"/>
                </a:lnTo>
                <a:lnTo>
                  <a:pt x="259" y="662"/>
                </a:lnTo>
                <a:lnTo>
                  <a:pt x="250" y="670"/>
                </a:lnTo>
                <a:lnTo>
                  <a:pt x="241" y="675"/>
                </a:lnTo>
                <a:lnTo>
                  <a:pt x="234" y="680"/>
                </a:lnTo>
                <a:lnTo>
                  <a:pt x="227" y="682"/>
                </a:lnTo>
                <a:lnTo>
                  <a:pt x="227" y="682"/>
                </a:lnTo>
                <a:lnTo>
                  <a:pt x="234" y="692"/>
                </a:lnTo>
                <a:lnTo>
                  <a:pt x="241" y="701"/>
                </a:lnTo>
                <a:lnTo>
                  <a:pt x="241" y="701"/>
                </a:lnTo>
                <a:lnTo>
                  <a:pt x="227" y="760"/>
                </a:lnTo>
                <a:lnTo>
                  <a:pt x="208" y="838"/>
                </a:lnTo>
                <a:lnTo>
                  <a:pt x="208" y="838"/>
                </a:lnTo>
                <a:lnTo>
                  <a:pt x="205" y="849"/>
                </a:lnTo>
                <a:lnTo>
                  <a:pt x="200" y="859"/>
                </a:lnTo>
                <a:lnTo>
                  <a:pt x="189" y="881"/>
                </a:lnTo>
                <a:lnTo>
                  <a:pt x="183" y="890"/>
                </a:lnTo>
                <a:lnTo>
                  <a:pt x="176" y="898"/>
                </a:lnTo>
                <a:lnTo>
                  <a:pt x="170" y="905"/>
                </a:lnTo>
                <a:lnTo>
                  <a:pt x="166" y="909"/>
                </a:lnTo>
                <a:lnTo>
                  <a:pt x="166" y="909"/>
                </a:lnTo>
                <a:lnTo>
                  <a:pt x="140" y="922"/>
                </a:lnTo>
                <a:lnTo>
                  <a:pt x="127" y="928"/>
                </a:lnTo>
                <a:lnTo>
                  <a:pt x="118" y="933"/>
                </a:lnTo>
                <a:lnTo>
                  <a:pt x="118" y="933"/>
                </a:lnTo>
                <a:lnTo>
                  <a:pt x="112" y="936"/>
                </a:lnTo>
                <a:lnTo>
                  <a:pt x="105" y="940"/>
                </a:lnTo>
                <a:lnTo>
                  <a:pt x="98" y="942"/>
                </a:lnTo>
                <a:lnTo>
                  <a:pt x="95" y="942"/>
                </a:lnTo>
                <a:lnTo>
                  <a:pt x="95" y="942"/>
                </a:lnTo>
                <a:lnTo>
                  <a:pt x="89" y="941"/>
                </a:lnTo>
                <a:lnTo>
                  <a:pt x="78" y="939"/>
                </a:lnTo>
                <a:lnTo>
                  <a:pt x="64" y="939"/>
                </a:lnTo>
                <a:lnTo>
                  <a:pt x="58" y="940"/>
                </a:lnTo>
                <a:lnTo>
                  <a:pt x="52" y="942"/>
                </a:lnTo>
                <a:lnTo>
                  <a:pt x="52" y="942"/>
                </a:lnTo>
                <a:lnTo>
                  <a:pt x="47" y="946"/>
                </a:lnTo>
                <a:lnTo>
                  <a:pt x="44" y="949"/>
                </a:lnTo>
                <a:lnTo>
                  <a:pt x="38" y="960"/>
                </a:lnTo>
                <a:lnTo>
                  <a:pt x="33" y="969"/>
                </a:lnTo>
                <a:lnTo>
                  <a:pt x="31" y="973"/>
                </a:lnTo>
                <a:lnTo>
                  <a:pt x="29" y="975"/>
                </a:lnTo>
                <a:lnTo>
                  <a:pt x="29" y="975"/>
                </a:lnTo>
                <a:lnTo>
                  <a:pt x="25" y="980"/>
                </a:lnTo>
                <a:lnTo>
                  <a:pt x="21" y="988"/>
                </a:lnTo>
                <a:lnTo>
                  <a:pt x="12" y="1012"/>
                </a:lnTo>
                <a:lnTo>
                  <a:pt x="4" y="1035"/>
                </a:lnTo>
                <a:lnTo>
                  <a:pt x="1" y="1045"/>
                </a:lnTo>
                <a:lnTo>
                  <a:pt x="0" y="1051"/>
                </a:lnTo>
                <a:lnTo>
                  <a:pt x="0" y="1051"/>
                </a:lnTo>
                <a:lnTo>
                  <a:pt x="1" y="1067"/>
                </a:lnTo>
                <a:lnTo>
                  <a:pt x="3" y="1080"/>
                </a:lnTo>
                <a:lnTo>
                  <a:pt x="4" y="1095"/>
                </a:lnTo>
                <a:lnTo>
                  <a:pt x="7" y="1109"/>
                </a:lnTo>
                <a:lnTo>
                  <a:pt x="12" y="1122"/>
                </a:lnTo>
                <a:lnTo>
                  <a:pt x="16" y="1126"/>
                </a:lnTo>
                <a:lnTo>
                  <a:pt x="19" y="1131"/>
                </a:lnTo>
                <a:lnTo>
                  <a:pt x="24" y="1135"/>
                </a:lnTo>
                <a:lnTo>
                  <a:pt x="29" y="1136"/>
                </a:lnTo>
                <a:lnTo>
                  <a:pt x="29" y="1136"/>
                </a:lnTo>
                <a:lnTo>
                  <a:pt x="33" y="1136"/>
                </a:lnTo>
                <a:lnTo>
                  <a:pt x="39" y="1135"/>
                </a:lnTo>
                <a:lnTo>
                  <a:pt x="44" y="1131"/>
                </a:lnTo>
                <a:lnTo>
                  <a:pt x="50" y="1126"/>
                </a:lnTo>
                <a:lnTo>
                  <a:pt x="59" y="1115"/>
                </a:lnTo>
                <a:lnTo>
                  <a:pt x="69" y="1100"/>
                </a:lnTo>
                <a:lnTo>
                  <a:pt x="76" y="1086"/>
                </a:lnTo>
                <a:lnTo>
                  <a:pt x="83" y="1073"/>
                </a:lnTo>
                <a:lnTo>
                  <a:pt x="90" y="1056"/>
                </a:lnTo>
                <a:lnTo>
                  <a:pt x="90" y="1056"/>
                </a:lnTo>
                <a:lnTo>
                  <a:pt x="92" y="1052"/>
                </a:lnTo>
                <a:lnTo>
                  <a:pt x="96" y="1048"/>
                </a:lnTo>
                <a:lnTo>
                  <a:pt x="103" y="1043"/>
                </a:lnTo>
                <a:lnTo>
                  <a:pt x="110" y="1037"/>
                </a:lnTo>
                <a:lnTo>
                  <a:pt x="112" y="1034"/>
                </a:lnTo>
                <a:lnTo>
                  <a:pt x="114" y="1032"/>
                </a:lnTo>
                <a:lnTo>
                  <a:pt x="114" y="1032"/>
                </a:lnTo>
                <a:lnTo>
                  <a:pt x="116" y="1024"/>
                </a:lnTo>
                <a:lnTo>
                  <a:pt x="121" y="1013"/>
                </a:lnTo>
                <a:lnTo>
                  <a:pt x="128" y="999"/>
                </a:lnTo>
                <a:lnTo>
                  <a:pt x="128" y="999"/>
                </a:lnTo>
                <a:lnTo>
                  <a:pt x="131" y="998"/>
                </a:lnTo>
                <a:lnTo>
                  <a:pt x="140" y="994"/>
                </a:lnTo>
                <a:lnTo>
                  <a:pt x="151" y="989"/>
                </a:lnTo>
                <a:lnTo>
                  <a:pt x="151" y="989"/>
                </a:lnTo>
                <a:lnTo>
                  <a:pt x="195" y="985"/>
                </a:lnTo>
                <a:lnTo>
                  <a:pt x="229" y="980"/>
                </a:lnTo>
                <a:lnTo>
                  <a:pt x="242" y="978"/>
                </a:lnTo>
                <a:lnTo>
                  <a:pt x="251" y="975"/>
                </a:lnTo>
                <a:lnTo>
                  <a:pt x="251" y="975"/>
                </a:lnTo>
                <a:lnTo>
                  <a:pt x="261" y="968"/>
                </a:lnTo>
                <a:lnTo>
                  <a:pt x="281" y="954"/>
                </a:lnTo>
                <a:lnTo>
                  <a:pt x="335" y="911"/>
                </a:lnTo>
                <a:lnTo>
                  <a:pt x="407" y="852"/>
                </a:lnTo>
                <a:lnTo>
                  <a:pt x="459" y="890"/>
                </a:lnTo>
                <a:lnTo>
                  <a:pt x="459" y="890"/>
                </a:lnTo>
                <a:lnTo>
                  <a:pt x="458" y="895"/>
                </a:lnTo>
                <a:lnTo>
                  <a:pt x="456" y="908"/>
                </a:lnTo>
                <a:lnTo>
                  <a:pt x="456" y="927"/>
                </a:lnTo>
                <a:lnTo>
                  <a:pt x="456" y="936"/>
                </a:lnTo>
                <a:lnTo>
                  <a:pt x="459" y="947"/>
                </a:lnTo>
                <a:lnTo>
                  <a:pt x="459" y="947"/>
                </a:lnTo>
                <a:lnTo>
                  <a:pt x="464" y="972"/>
                </a:lnTo>
                <a:lnTo>
                  <a:pt x="468" y="1000"/>
                </a:lnTo>
                <a:lnTo>
                  <a:pt x="473" y="1032"/>
                </a:lnTo>
                <a:lnTo>
                  <a:pt x="473" y="1032"/>
                </a:lnTo>
                <a:lnTo>
                  <a:pt x="464" y="1122"/>
                </a:lnTo>
                <a:lnTo>
                  <a:pt x="464" y="1122"/>
                </a:lnTo>
                <a:lnTo>
                  <a:pt x="460" y="1124"/>
                </a:lnTo>
                <a:lnTo>
                  <a:pt x="452" y="1128"/>
                </a:lnTo>
                <a:lnTo>
                  <a:pt x="443" y="1134"/>
                </a:lnTo>
                <a:lnTo>
                  <a:pt x="441" y="1137"/>
                </a:lnTo>
                <a:lnTo>
                  <a:pt x="440" y="1141"/>
                </a:lnTo>
                <a:lnTo>
                  <a:pt x="440" y="1141"/>
                </a:lnTo>
                <a:lnTo>
                  <a:pt x="442" y="1154"/>
                </a:lnTo>
                <a:lnTo>
                  <a:pt x="446" y="1173"/>
                </a:lnTo>
                <a:lnTo>
                  <a:pt x="449" y="1189"/>
                </a:lnTo>
                <a:lnTo>
                  <a:pt x="449" y="1195"/>
                </a:lnTo>
                <a:lnTo>
                  <a:pt x="449" y="1197"/>
                </a:lnTo>
                <a:lnTo>
                  <a:pt x="449" y="1197"/>
                </a:lnTo>
                <a:lnTo>
                  <a:pt x="461" y="1199"/>
                </a:lnTo>
                <a:lnTo>
                  <a:pt x="487" y="1197"/>
                </a:lnTo>
                <a:lnTo>
                  <a:pt x="487" y="1197"/>
                </a:lnTo>
                <a:lnTo>
                  <a:pt x="504" y="1197"/>
                </a:lnTo>
                <a:lnTo>
                  <a:pt x="525" y="1199"/>
                </a:lnTo>
                <a:lnTo>
                  <a:pt x="546" y="1199"/>
                </a:lnTo>
                <a:lnTo>
                  <a:pt x="563" y="1197"/>
                </a:lnTo>
                <a:lnTo>
                  <a:pt x="563" y="1197"/>
                </a:lnTo>
                <a:lnTo>
                  <a:pt x="586" y="1193"/>
                </a:lnTo>
                <a:lnTo>
                  <a:pt x="603" y="1188"/>
                </a:lnTo>
                <a:lnTo>
                  <a:pt x="621" y="1183"/>
                </a:lnTo>
                <a:lnTo>
                  <a:pt x="637" y="1176"/>
                </a:lnTo>
                <a:lnTo>
                  <a:pt x="644" y="1173"/>
                </a:lnTo>
                <a:lnTo>
                  <a:pt x="651" y="1169"/>
                </a:lnTo>
                <a:lnTo>
                  <a:pt x="656" y="1164"/>
                </a:lnTo>
                <a:lnTo>
                  <a:pt x="660" y="1160"/>
                </a:lnTo>
                <a:lnTo>
                  <a:pt x="662" y="1155"/>
                </a:lnTo>
                <a:lnTo>
                  <a:pt x="662" y="1150"/>
                </a:lnTo>
                <a:lnTo>
                  <a:pt x="662" y="1150"/>
                </a:lnTo>
                <a:lnTo>
                  <a:pt x="661" y="1145"/>
                </a:lnTo>
                <a:lnTo>
                  <a:pt x="659" y="1142"/>
                </a:lnTo>
                <a:lnTo>
                  <a:pt x="656" y="1138"/>
                </a:lnTo>
                <a:lnTo>
                  <a:pt x="653" y="1137"/>
                </a:lnTo>
                <a:lnTo>
                  <a:pt x="644" y="1135"/>
                </a:lnTo>
                <a:lnTo>
                  <a:pt x="635" y="1134"/>
                </a:lnTo>
                <a:lnTo>
                  <a:pt x="614" y="1135"/>
                </a:lnTo>
                <a:lnTo>
                  <a:pt x="604" y="1134"/>
                </a:lnTo>
                <a:lnTo>
                  <a:pt x="599" y="1132"/>
                </a:lnTo>
                <a:lnTo>
                  <a:pt x="596" y="1131"/>
                </a:lnTo>
                <a:lnTo>
                  <a:pt x="596" y="1131"/>
                </a:lnTo>
                <a:lnTo>
                  <a:pt x="582" y="1124"/>
                </a:lnTo>
                <a:lnTo>
                  <a:pt x="571" y="1117"/>
                </a:lnTo>
                <a:lnTo>
                  <a:pt x="558" y="1108"/>
                </a:lnTo>
                <a:lnTo>
                  <a:pt x="558" y="1108"/>
                </a:lnTo>
                <a:lnTo>
                  <a:pt x="547" y="1099"/>
                </a:lnTo>
                <a:lnTo>
                  <a:pt x="539" y="1093"/>
                </a:lnTo>
                <a:lnTo>
                  <a:pt x="539" y="1093"/>
                </a:lnTo>
                <a:lnTo>
                  <a:pt x="537" y="1089"/>
                </a:lnTo>
                <a:lnTo>
                  <a:pt x="536" y="1083"/>
                </a:lnTo>
                <a:lnTo>
                  <a:pt x="534" y="1074"/>
                </a:lnTo>
                <a:lnTo>
                  <a:pt x="534" y="1074"/>
                </a:lnTo>
                <a:lnTo>
                  <a:pt x="536" y="1069"/>
                </a:lnTo>
                <a:lnTo>
                  <a:pt x="538" y="1060"/>
                </a:lnTo>
                <a:lnTo>
                  <a:pt x="544" y="1041"/>
                </a:lnTo>
                <a:lnTo>
                  <a:pt x="553" y="1018"/>
                </a:lnTo>
                <a:lnTo>
                  <a:pt x="553" y="1018"/>
                </a:lnTo>
                <a:lnTo>
                  <a:pt x="560" y="1017"/>
                </a:lnTo>
                <a:lnTo>
                  <a:pt x="577" y="1014"/>
                </a:lnTo>
                <a:lnTo>
                  <a:pt x="585" y="1012"/>
                </a:lnTo>
                <a:lnTo>
                  <a:pt x="594" y="1009"/>
                </a:lnTo>
                <a:lnTo>
                  <a:pt x="598" y="1007"/>
                </a:lnTo>
                <a:lnTo>
                  <a:pt x="601" y="1005"/>
                </a:lnTo>
                <a:lnTo>
                  <a:pt x="601" y="1004"/>
                </a:lnTo>
                <a:lnTo>
                  <a:pt x="601" y="928"/>
                </a:lnTo>
                <a:lnTo>
                  <a:pt x="601" y="928"/>
                </a:lnTo>
                <a:lnTo>
                  <a:pt x="602" y="907"/>
                </a:lnTo>
                <a:lnTo>
                  <a:pt x="602" y="889"/>
                </a:lnTo>
                <a:lnTo>
                  <a:pt x="601" y="876"/>
                </a:lnTo>
                <a:lnTo>
                  <a:pt x="601" y="876"/>
                </a:lnTo>
                <a:lnTo>
                  <a:pt x="598" y="870"/>
                </a:lnTo>
                <a:lnTo>
                  <a:pt x="596" y="862"/>
                </a:lnTo>
                <a:lnTo>
                  <a:pt x="586" y="842"/>
                </a:lnTo>
                <a:lnTo>
                  <a:pt x="576" y="819"/>
                </a:lnTo>
                <a:lnTo>
                  <a:pt x="568" y="800"/>
                </a:lnTo>
                <a:lnTo>
                  <a:pt x="568" y="800"/>
                </a:lnTo>
                <a:lnTo>
                  <a:pt x="562" y="781"/>
                </a:lnTo>
                <a:lnTo>
                  <a:pt x="556" y="761"/>
                </a:lnTo>
                <a:lnTo>
                  <a:pt x="549" y="734"/>
                </a:lnTo>
                <a:lnTo>
                  <a:pt x="549" y="734"/>
                </a:lnTo>
                <a:lnTo>
                  <a:pt x="544" y="715"/>
                </a:lnTo>
                <a:lnTo>
                  <a:pt x="539" y="701"/>
                </a:lnTo>
                <a:lnTo>
                  <a:pt x="539" y="701"/>
                </a:lnTo>
                <a:lnTo>
                  <a:pt x="539" y="690"/>
                </a:lnTo>
                <a:lnTo>
                  <a:pt x="539" y="673"/>
                </a:lnTo>
                <a:lnTo>
                  <a:pt x="539" y="673"/>
                </a:lnTo>
                <a:lnTo>
                  <a:pt x="542" y="657"/>
                </a:lnTo>
                <a:lnTo>
                  <a:pt x="547" y="634"/>
                </a:lnTo>
                <a:lnTo>
                  <a:pt x="553" y="610"/>
                </a:lnTo>
                <a:lnTo>
                  <a:pt x="558" y="597"/>
                </a:lnTo>
                <a:lnTo>
                  <a:pt x="558" y="597"/>
                </a:lnTo>
                <a:lnTo>
                  <a:pt x="563" y="588"/>
                </a:lnTo>
                <a:lnTo>
                  <a:pt x="563" y="588"/>
                </a:lnTo>
                <a:lnTo>
                  <a:pt x="603" y="597"/>
                </a:lnTo>
                <a:lnTo>
                  <a:pt x="631" y="605"/>
                </a:lnTo>
                <a:lnTo>
                  <a:pt x="642" y="609"/>
                </a:lnTo>
                <a:lnTo>
                  <a:pt x="648" y="611"/>
                </a:lnTo>
                <a:lnTo>
                  <a:pt x="648" y="611"/>
                </a:lnTo>
                <a:lnTo>
                  <a:pt x="663" y="623"/>
                </a:lnTo>
                <a:lnTo>
                  <a:pt x="672" y="628"/>
                </a:lnTo>
                <a:lnTo>
                  <a:pt x="674" y="630"/>
                </a:lnTo>
                <a:lnTo>
                  <a:pt x="676" y="630"/>
                </a:lnTo>
                <a:lnTo>
                  <a:pt x="676" y="630"/>
                </a:lnTo>
                <a:lnTo>
                  <a:pt x="679" y="630"/>
                </a:lnTo>
                <a:lnTo>
                  <a:pt x="683" y="630"/>
                </a:lnTo>
                <a:lnTo>
                  <a:pt x="689" y="633"/>
                </a:lnTo>
                <a:lnTo>
                  <a:pt x="700" y="640"/>
                </a:lnTo>
                <a:lnTo>
                  <a:pt x="700" y="640"/>
                </a:lnTo>
                <a:lnTo>
                  <a:pt x="720" y="653"/>
                </a:lnTo>
                <a:lnTo>
                  <a:pt x="728" y="659"/>
                </a:lnTo>
                <a:lnTo>
                  <a:pt x="728" y="659"/>
                </a:lnTo>
                <a:lnTo>
                  <a:pt x="729" y="662"/>
                </a:lnTo>
                <a:lnTo>
                  <a:pt x="731" y="668"/>
                </a:lnTo>
                <a:lnTo>
                  <a:pt x="732" y="670"/>
                </a:lnTo>
                <a:lnTo>
                  <a:pt x="734" y="672"/>
                </a:lnTo>
                <a:lnTo>
                  <a:pt x="738" y="670"/>
                </a:lnTo>
                <a:lnTo>
                  <a:pt x="742" y="668"/>
                </a:lnTo>
                <a:lnTo>
                  <a:pt x="742" y="668"/>
                </a:lnTo>
                <a:lnTo>
                  <a:pt x="758" y="655"/>
                </a:lnTo>
                <a:lnTo>
                  <a:pt x="761" y="651"/>
                </a:lnTo>
                <a:lnTo>
                  <a:pt x="761" y="650"/>
                </a:lnTo>
                <a:lnTo>
                  <a:pt x="761" y="649"/>
                </a:lnTo>
                <a:lnTo>
                  <a:pt x="761" y="649"/>
                </a:lnTo>
                <a:lnTo>
                  <a:pt x="761" y="648"/>
                </a:lnTo>
                <a:lnTo>
                  <a:pt x="761" y="648"/>
                </a:lnTo>
                <a:lnTo>
                  <a:pt x="764" y="646"/>
                </a:lnTo>
                <a:lnTo>
                  <a:pt x="767" y="643"/>
                </a:lnTo>
                <a:lnTo>
                  <a:pt x="771" y="640"/>
                </a:lnTo>
                <a:lnTo>
                  <a:pt x="771" y="640"/>
                </a:lnTo>
                <a:lnTo>
                  <a:pt x="772" y="635"/>
                </a:lnTo>
                <a:lnTo>
                  <a:pt x="772" y="631"/>
                </a:lnTo>
                <a:lnTo>
                  <a:pt x="771" y="625"/>
                </a:lnTo>
                <a:lnTo>
                  <a:pt x="771" y="625"/>
                </a:lnTo>
                <a:lnTo>
                  <a:pt x="771" y="621"/>
                </a:lnTo>
                <a:lnTo>
                  <a:pt x="771" y="616"/>
                </a:lnTo>
                <a:lnTo>
                  <a:pt x="771" y="616"/>
                </a:lnTo>
                <a:lnTo>
                  <a:pt x="772" y="615"/>
                </a:lnTo>
                <a:lnTo>
                  <a:pt x="774" y="614"/>
                </a:lnTo>
                <a:lnTo>
                  <a:pt x="776" y="612"/>
                </a:lnTo>
                <a:lnTo>
                  <a:pt x="777" y="611"/>
                </a:lnTo>
                <a:lnTo>
                  <a:pt x="777" y="609"/>
                </a:lnTo>
                <a:lnTo>
                  <a:pt x="776" y="607"/>
                </a:lnTo>
                <a:lnTo>
                  <a:pt x="776" y="607"/>
                </a:lnTo>
                <a:lnTo>
                  <a:pt x="772" y="601"/>
                </a:lnTo>
                <a:lnTo>
                  <a:pt x="770" y="597"/>
                </a:lnTo>
                <a:lnTo>
                  <a:pt x="766" y="595"/>
                </a:lnTo>
                <a:lnTo>
                  <a:pt x="761" y="591"/>
                </a:lnTo>
                <a:lnTo>
                  <a:pt x="755" y="589"/>
                </a:lnTo>
                <a:lnTo>
                  <a:pt x="738" y="583"/>
                </a:lnTo>
                <a:lnTo>
                  <a:pt x="738" y="583"/>
                </a:lnTo>
                <a:lnTo>
                  <a:pt x="727" y="581"/>
                </a:lnTo>
                <a:lnTo>
                  <a:pt x="719" y="579"/>
                </a:lnTo>
                <a:lnTo>
                  <a:pt x="705" y="578"/>
                </a:lnTo>
                <a:lnTo>
                  <a:pt x="695" y="577"/>
                </a:lnTo>
                <a:lnTo>
                  <a:pt x="690" y="576"/>
                </a:lnTo>
                <a:lnTo>
                  <a:pt x="686" y="573"/>
                </a:lnTo>
                <a:lnTo>
                  <a:pt x="686" y="573"/>
                </a:lnTo>
                <a:lnTo>
                  <a:pt x="663" y="560"/>
                </a:lnTo>
                <a:lnTo>
                  <a:pt x="627" y="539"/>
                </a:lnTo>
                <a:lnTo>
                  <a:pt x="577" y="512"/>
                </a:lnTo>
                <a:lnTo>
                  <a:pt x="577" y="512"/>
                </a:lnTo>
                <a:lnTo>
                  <a:pt x="577" y="507"/>
                </a:lnTo>
                <a:lnTo>
                  <a:pt x="578" y="497"/>
                </a:lnTo>
                <a:lnTo>
                  <a:pt x="576" y="485"/>
                </a:lnTo>
                <a:lnTo>
                  <a:pt x="575" y="479"/>
                </a:lnTo>
                <a:lnTo>
                  <a:pt x="572" y="474"/>
                </a:lnTo>
                <a:lnTo>
                  <a:pt x="572" y="474"/>
                </a:lnTo>
                <a:lnTo>
                  <a:pt x="565" y="464"/>
                </a:lnTo>
                <a:lnTo>
                  <a:pt x="557" y="448"/>
                </a:lnTo>
                <a:lnTo>
                  <a:pt x="551" y="434"/>
                </a:lnTo>
                <a:lnTo>
                  <a:pt x="550" y="427"/>
                </a:lnTo>
                <a:lnTo>
                  <a:pt x="549" y="422"/>
                </a:lnTo>
                <a:lnTo>
                  <a:pt x="549" y="422"/>
                </a:lnTo>
                <a:lnTo>
                  <a:pt x="546" y="401"/>
                </a:lnTo>
                <a:lnTo>
                  <a:pt x="544" y="384"/>
                </a:lnTo>
                <a:lnTo>
                  <a:pt x="544" y="384"/>
                </a:lnTo>
                <a:lnTo>
                  <a:pt x="537" y="368"/>
                </a:lnTo>
                <a:lnTo>
                  <a:pt x="530" y="356"/>
                </a:lnTo>
                <a:lnTo>
                  <a:pt x="516" y="337"/>
                </a:lnTo>
                <a:lnTo>
                  <a:pt x="520" y="328"/>
                </a:lnTo>
                <a:lnTo>
                  <a:pt x="520" y="328"/>
                </a:lnTo>
                <a:lnTo>
                  <a:pt x="525" y="328"/>
                </a:lnTo>
                <a:lnTo>
                  <a:pt x="537" y="326"/>
                </a:lnTo>
                <a:lnTo>
                  <a:pt x="550" y="323"/>
                </a:lnTo>
                <a:lnTo>
                  <a:pt x="555" y="321"/>
                </a:lnTo>
                <a:lnTo>
                  <a:pt x="558" y="318"/>
                </a:lnTo>
                <a:lnTo>
                  <a:pt x="558" y="318"/>
                </a:lnTo>
                <a:lnTo>
                  <a:pt x="563" y="309"/>
                </a:lnTo>
                <a:lnTo>
                  <a:pt x="570" y="295"/>
                </a:lnTo>
                <a:lnTo>
                  <a:pt x="575" y="280"/>
                </a:lnTo>
                <a:lnTo>
                  <a:pt x="577" y="271"/>
                </a:lnTo>
                <a:lnTo>
                  <a:pt x="577" y="271"/>
                </a:lnTo>
                <a:lnTo>
                  <a:pt x="578" y="259"/>
                </a:lnTo>
                <a:lnTo>
                  <a:pt x="582" y="247"/>
                </a:lnTo>
                <a:lnTo>
                  <a:pt x="582" y="247"/>
                </a:lnTo>
                <a:lnTo>
                  <a:pt x="584" y="243"/>
                </a:lnTo>
                <a:lnTo>
                  <a:pt x="586" y="238"/>
                </a:lnTo>
                <a:lnTo>
                  <a:pt x="588" y="234"/>
                </a:lnTo>
                <a:lnTo>
                  <a:pt x="588" y="232"/>
                </a:lnTo>
                <a:lnTo>
                  <a:pt x="586" y="228"/>
                </a:lnTo>
                <a:lnTo>
                  <a:pt x="586" y="228"/>
                </a:lnTo>
                <a:lnTo>
                  <a:pt x="584" y="221"/>
                </a:lnTo>
                <a:lnTo>
                  <a:pt x="582" y="215"/>
                </a:lnTo>
                <a:lnTo>
                  <a:pt x="581" y="210"/>
                </a:lnTo>
                <a:lnTo>
                  <a:pt x="582" y="205"/>
                </a:lnTo>
                <a:lnTo>
                  <a:pt x="582" y="205"/>
                </a:lnTo>
                <a:lnTo>
                  <a:pt x="591" y="173"/>
                </a:lnTo>
                <a:lnTo>
                  <a:pt x="601" y="139"/>
                </a:lnTo>
                <a:lnTo>
                  <a:pt x="601" y="139"/>
                </a:lnTo>
                <a:lnTo>
                  <a:pt x="603" y="132"/>
                </a:lnTo>
                <a:lnTo>
                  <a:pt x="604" y="123"/>
                </a:lnTo>
                <a:lnTo>
                  <a:pt x="605" y="115"/>
                </a:lnTo>
                <a:lnTo>
                  <a:pt x="605" y="96"/>
                </a:lnTo>
                <a:lnTo>
                  <a:pt x="615" y="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7">
            <a:extLst>
              <a:ext uri="{FF2B5EF4-FFF2-40B4-BE49-F238E27FC236}">
                <a16:creationId xmlns:a16="http://schemas.microsoft.com/office/drawing/2014/main" id="{A87ABB14-E902-4E67-BA12-3DBB55E4C217}"/>
              </a:ext>
            </a:extLst>
          </p:cNvPr>
          <p:cNvSpPr>
            <a:spLocks/>
          </p:cNvSpPr>
          <p:nvPr/>
        </p:nvSpPr>
        <p:spPr bwMode="auto">
          <a:xfrm>
            <a:off x="2702750" y="818710"/>
            <a:ext cx="670926" cy="1656640"/>
          </a:xfrm>
          <a:custGeom>
            <a:avLst/>
            <a:gdLst>
              <a:gd name="T0" fmla="*/ 284 w 503"/>
              <a:gd name="T1" fmla="*/ 8 h 1242"/>
              <a:gd name="T2" fmla="*/ 214 w 503"/>
              <a:gd name="T3" fmla="*/ 62 h 1242"/>
              <a:gd name="T4" fmla="*/ 192 w 503"/>
              <a:gd name="T5" fmla="*/ 141 h 1242"/>
              <a:gd name="T6" fmla="*/ 179 w 503"/>
              <a:gd name="T7" fmla="*/ 225 h 1242"/>
              <a:gd name="T8" fmla="*/ 194 w 503"/>
              <a:gd name="T9" fmla="*/ 235 h 1242"/>
              <a:gd name="T10" fmla="*/ 213 w 503"/>
              <a:gd name="T11" fmla="*/ 249 h 1242"/>
              <a:gd name="T12" fmla="*/ 221 w 503"/>
              <a:gd name="T13" fmla="*/ 262 h 1242"/>
              <a:gd name="T14" fmla="*/ 154 w 503"/>
              <a:gd name="T15" fmla="*/ 308 h 1242"/>
              <a:gd name="T16" fmla="*/ 94 w 503"/>
              <a:gd name="T17" fmla="*/ 424 h 1242"/>
              <a:gd name="T18" fmla="*/ 29 w 503"/>
              <a:gd name="T19" fmla="*/ 656 h 1242"/>
              <a:gd name="T20" fmla="*/ 1 w 503"/>
              <a:gd name="T21" fmla="*/ 711 h 1242"/>
              <a:gd name="T22" fmla="*/ 32 w 503"/>
              <a:gd name="T23" fmla="*/ 753 h 1242"/>
              <a:gd name="T24" fmla="*/ 43 w 503"/>
              <a:gd name="T25" fmla="*/ 703 h 1242"/>
              <a:gd name="T26" fmla="*/ 51 w 503"/>
              <a:gd name="T27" fmla="*/ 728 h 1242"/>
              <a:gd name="T28" fmla="*/ 71 w 503"/>
              <a:gd name="T29" fmla="*/ 716 h 1242"/>
              <a:gd name="T30" fmla="*/ 71 w 503"/>
              <a:gd name="T31" fmla="*/ 646 h 1242"/>
              <a:gd name="T32" fmla="*/ 114 w 503"/>
              <a:gd name="T33" fmla="*/ 526 h 1242"/>
              <a:gd name="T34" fmla="*/ 167 w 503"/>
              <a:gd name="T35" fmla="*/ 643 h 1242"/>
              <a:gd name="T36" fmla="*/ 131 w 503"/>
              <a:gd name="T37" fmla="*/ 721 h 1242"/>
              <a:gd name="T38" fmla="*/ 142 w 503"/>
              <a:gd name="T39" fmla="*/ 753 h 1242"/>
              <a:gd name="T40" fmla="*/ 154 w 503"/>
              <a:gd name="T41" fmla="*/ 841 h 1242"/>
              <a:gd name="T42" fmla="*/ 194 w 503"/>
              <a:gd name="T43" fmla="*/ 902 h 1242"/>
              <a:gd name="T44" fmla="*/ 196 w 503"/>
              <a:gd name="T45" fmla="*/ 939 h 1242"/>
              <a:gd name="T46" fmla="*/ 143 w 503"/>
              <a:gd name="T47" fmla="*/ 919 h 1242"/>
              <a:gd name="T48" fmla="*/ 95 w 503"/>
              <a:gd name="T49" fmla="*/ 957 h 1242"/>
              <a:gd name="T50" fmla="*/ 56 w 503"/>
              <a:gd name="T51" fmla="*/ 1036 h 1242"/>
              <a:gd name="T52" fmla="*/ 63 w 503"/>
              <a:gd name="T53" fmla="*/ 1113 h 1242"/>
              <a:gd name="T54" fmla="*/ 105 w 503"/>
              <a:gd name="T55" fmla="*/ 1143 h 1242"/>
              <a:gd name="T56" fmla="*/ 139 w 503"/>
              <a:gd name="T57" fmla="*/ 1091 h 1242"/>
              <a:gd name="T58" fmla="*/ 175 w 503"/>
              <a:gd name="T59" fmla="*/ 1053 h 1242"/>
              <a:gd name="T60" fmla="*/ 185 w 503"/>
              <a:gd name="T61" fmla="*/ 1033 h 1242"/>
              <a:gd name="T62" fmla="*/ 189 w 503"/>
              <a:gd name="T63" fmla="*/ 1020 h 1242"/>
              <a:gd name="T64" fmla="*/ 257 w 503"/>
              <a:gd name="T65" fmla="*/ 1008 h 1242"/>
              <a:gd name="T66" fmla="*/ 298 w 503"/>
              <a:gd name="T67" fmla="*/ 921 h 1242"/>
              <a:gd name="T68" fmla="*/ 326 w 503"/>
              <a:gd name="T69" fmla="*/ 968 h 1242"/>
              <a:gd name="T70" fmla="*/ 318 w 503"/>
              <a:gd name="T71" fmla="*/ 990 h 1242"/>
              <a:gd name="T72" fmla="*/ 293 w 503"/>
              <a:gd name="T73" fmla="*/ 1119 h 1242"/>
              <a:gd name="T74" fmla="*/ 274 w 503"/>
              <a:gd name="T75" fmla="*/ 1143 h 1242"/>
              <a:gd name="T76" fmla="*/ 309 w 503"/>
              <a:gd name="T77" fmla="*/ 1204 h 1242"/>
              <a:gd name="T78" fmla="*/ 394 w 503"/>
              <a:gd name="T79" fmla="*/ 1242 h 1242"/>
              <a:gd name="T80" fmla="*/ 442 w 503"/>
              <a:gd name="T81" fmla="*/ 1221 h 1242"/>
              <a:gd name="T82" fmla="*/ 435 w 503"/>
              <a:gd name="T83" fmla="*/ 1178 h 1242"/>
              <a:gd name="T84" fmla="*/ 388 w 503"/>
              <a:gd name="T85" fmla="*/ 1100 h 1242"/>
              <a:gd name="T86" fmla="*/ 388 w 503"/>
              <a:gd name="T87" fmla="*/ 1077 h 1242"/>
              <a:gd name="T88" fmla="*/ 416 w 503"/>
              <a:gd name="T89" fmla="*/ 982 h 1242"/>
              <a:gd name="T90" fmla="*/ 443 w 503"/>
              <a:gd name="T91" fmla="*/ 895 h 1242"/>
              <a:gd name="T92" fmla="*/ 451 w 503"/>
              <a:gd name="T93" fmla="*/ 828 h 1242"/>
              <a:gd name="T94" fmla="*/ 468 w 503"/>
              <a:gd name="T95" fmla="*/ 747 h 1242"/>
              <a:gd name="T96" fmla="*/ 494 w 503"/>
              <a:gd name="T97" fmla="*/ 755 h 1242"/>
              <a:gd name="T98" fmla="*/ 500 w 503"/>
              <a:gd name="T99" fmla="*/ 694 h 1242"/>
              <a:gd name="T100" fmla="*/ 487 w 503"/>
              <a:gd name="T101" fmla="*/ 594 h 1242"/>
              <a:gd name="T102" fmla="*/ 478 w 503"/>
              <a:gd name="T103" fmla="*/ 462 h 1242"/>
              <a:gd name="T104" fmla="*/ 501 w 503"/>
              <a:gd name="T105" fmla="*/ 428 h 1242"/>
              <a:gd name="T106" fmla="*/ 468 w 503"/>
              <a:gd name="T107" fmla="*/ 316 h 1242"/>
              <a:gd name="T108" fmla="*/ 422 w 503"/>
              <a:gd name="T109" fmla="*/ 281 h 1242"/>
              <a:gd name="T110" fmla="*/ 443 w 503"/>
              <a:gd name="T111" fmla="*/ 255 h 1242"/>
              <a:gd name="T112" fmla="*/ 449 w 503"/>
              <a:gd name="T113" fmla="*/ 197 h 1242"/>
              <a:gd name="T114" fmla="*/ 443 w 503"/>
              <a:gd name="T115" fmla="*/ 166 h 1242"/>
              <a:gd name="T116" fmla="*/ 445 w 503"/>
              <a:gd name="T117" fmla="*/ 112 h 1242"/>
              <a:gd name="T118" fmla="*/ 440 w 503"/>
              <a:gd name="T119" fmla="*/ 39 h 1242"/>
              <a:gd name="T120" fmla="*/ 362 w 503"/>
              <a:gd name="T121" fmla="*/ 6 h 1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3" h="1242">
                <a:moveTo>
                  <a:pt x="350" y="4"/>
                </a:moveTo>
                <a:lnTo>
                  <a:pt x="350" y="4"/>
                </a:lnTo>
                <a:lnTo>
                  <a:pt x="344" y="2"/>
                </a:lnTo>
                <a:lnTo>
                  <a:pt x="330" y="0"/>
                </a:lnTo>
                <a:lnTo>
                  <a:pt x="321" y="0"/>
                </a:lnTo>
                <a:lnTo>
                  <a:pt x="309" y="1"/>
                </a:lnTo>
                <a:lnTo>
                  <a:pt x="297" y="4"/>
                </a:lnTo>
                <a:lnTo>
                  <a:pt x="284" y="8"/>
                </a:lnTo>
                <a:lnTo>
                  <a:pt x="284" y="8"/>
                </a:lnTo>
                <a:lnTo>
                  <a:pt x="264" y="17"/>
                </a:lnTo>
                <a:lnTo>
                  <a:pt x="251" y="24"/>
                </a:lnTo>
                <a:lnTo>
                  <a:pt x="245" y="27"/>
                </a:lnTo>
                <a:lnTo>
                  <a:pt x="240" y="32"/>
                </a:lnTo>
                <a:lnTo>
                  <a:pt x="227" y="46"/>
                </a:lnTo>
                <a:lnTo>
                  <a:pt x="227" y="46"/>
                </a:lnTo>
                <a:lnTo>
                  <a:pt x="214" y="62"/>
                </a:lnTo>
                <a:lnTo>
                  <a:pt x="209" y="69"/>
                </a:lnTo>
                <a:lnTo>
                  <a:pt x="206" y="76"/>
                </a:lnTo>
                <a:lnTo>
                  <a:pt x="202" y="84"/>
                </a:lnTo>
                <a:lnTo>
                  <a:pt x="199" y="92"/>
                </a:lnTo>
                <a:lnTo>
                  <a:pt x="194" y="112"/>
                </a:lnTo>
                <a:lnTo>
                  <a:pt x="194" y="112"/>
                </a:lnTo>
                <a:lnTo>
                  <a:pt x="192" y="125"/>
                </a:lnTo>
                <a:lnTo>
                  <a:pt x="192" y="141"/>
                </a:lnTo>
                <a:lnTo>
                  <a:pt x="191" y="171"/>
                </a:lnTo>
                <a:lnTo>
                  <a:pt x="191" y="186"/>
                </a:lnTo>
                <a:lnTo>
                  <a:pt x="189" y="199"/>
                </a:lnTo>
                <a:lnTo>
                  <a:pt x="188" y="209"/>
                </a:lnTo>
                <a:lnTo>
                  <a:pt x="187" y="213"/>
                </a:lnTo>
                <a:lnTo>
                  <a:pt x="185" y="216"/>
                </a:lnTo>
                <a:lnTo>
                  <a:pt x="185" y="216"/>
                </a:lnTo>
                <a:lnTo>
                  <a:pt x="179" y="225"/>
                </a:lnTo>
                <a:lnTo>
                  <a:pt x="176" y="231"/>
                </a:lnTo>
                <a:lnTo>
                  <a:pt x="175" y="234"/>
                </a:lnTo>
                <a:lnTo>
                  <a:pt x="175" y="235"/>
                </a:lnTo>
                <a:lnTo>
                  <a:pt x="175" y="235"/>
                </a:lnTo>
                <a:lnTo>
                  <a:pt x="183" y="235"/>
                </a:lnTo>
                <a:lnTo>
                  <a:pt x="189" y="234"/>
                </a:lnTo>
                <a:lnTo>
                  <a:pt x="194" y="235"/>
                </a:lnTo>
                <a:lnTo>
                  <a:pt x="194" y="235"/>
                </a:lnTo>
                <a:lnTo>
                  <a:pt x="196" y="238"/>
                </a:lnTo>
                <a:lnTo>
                  <a:pt x="199" y="240"/>
                </a:lnTo>
                <a:lnTo>
                  <a:pt x="201" y="242"/>
                </a:lnTo>
                <a:lnTo>
                  <a:pt x="204" y="245"/>
                </a:lnTo>
                <a:lnTo>
                  <a:pt x="204" y="245"/>
                </a:lnTo>
                <a:lnTo>
                  <a:pt x="209" y="247"/>
                </a:lnTo>
                <a:lnTo>
                  <a:pt x="212" y="248"/>
                </a:lnTo>
                <a:lnTo>
                  <a:pt x="213" y="249"/>
                </a:lnTo>
                <a:lnTo>
                  <a:pt x="213" y="249"/>
                </a:lnTo>
                <a:lnTo>
                  <a:pt x="214" y="251"/>
                </a:lnTo>
                <a:lnTo>
                  <a:pt x="218" y="253"/>
                </a:lnTo>
                <a:lnTo>
                  <a:pt x="221" y="256"/>
                </a:lnTo>
                <a:lnTo>
                  <a:pt x="222" y="258"/>
                </a:lnTo>
                <a:lnTo>
                  <a:pt x="222" y="259"/>
                </a:lnTo>
                <a:lnTo>
                  <a:pt x="222" y="259"/>
                </a:lnTo>
                <a:lnTo>
                  <a:pt x="221" y="262"/>
                </a:lnTo>
                <a:lnTo>
                  <a:pt x="218" y="266"/>
                </a:lnTo>
                <a:lnTo>
                  <a:pt x="213" y="273"/>
                </a:lnTo>
                <a:lnTo>
                  <a:pt x="213" y="273"/>
                </a:lnTo>
                <a:lnTo>
                  <a:pt x="205" y="278"/>
                </a:lnTo>
                <a:lnTo>
                  <a:pt x="186" y="288"/>
                </a:lnTo>
                <a:lnTo>
                  <a:pt x="174" y="294"/>
                </a:lnTo>
                <a:lnTo>
                  <a:pt x="163" y="301"/>
                </a:lnTo>
                <a:lnTo>
                  <a:pt x="154" y="308"/>
                </a:lnTo>
                <a:lnTo>
                  <a:pt x="147" y="316"/>
                </a:lnTo>
                <a:lnTo>
                  <a:pt x="147" y="316"/>
                </a:lnTo>
                <a:lnTo>
                  <a:pt x="133" y="337"/>
                </a:lnTo>
                <a:lnTo>
                  <a:pt x="115" y="365"/>
                </a:lnTo>
                <a:lnTo>
                  <a:pt x="95" y="401"/>
                </a:lnTo>
                <a:lnTo>
                  <a:pt x="100" y="410"/>
                </a:lnTo>
                <a:lnTo>
                  <a:pt x="100" y="410"/>
                </a:lnTo>
                <a:lnTo>
                  <a:pt x="94" y="424"/>
                </a:lnTo>
                <a:lnTo>
                  <a:pt x="79" y="459"/>
                </a:lnTo>
                <a:lnTo>
                  <a:pt x="71" y="480"/>
                </a:lnTo>
                <a:lnTo>
                  <a:pt x="63" y="502"/>
                </a:lnTo>
                <a:lnTo>
                  <a:pt x="57" y="524"/>
                </a:lnTo>
                <a:lnTo>
                  <a:pt x="52" y="542"/>
                </a:lnTo>
                <a:lnTo>
                  <a:pt x="52" y="542"/>
                </a:lnTo>
                <a:lnTo>
                  <a:pt x="37" y="617"/>
                </a:lnTo>
                <a:lnTo>
                  <a:pt x="29" y="656"/>
                </a:lnTo>
                <a:lnTo>
                  <a:pt x="29" y="656"/>
                </a:lnTo>
                <a:lnTo>
                  <a:pt x="16" y="674"/>
                </a:lnTo>
                <a:lnTo>
                  <a:pt x="6" y="688"/>
                </a:lnTo>
                <a:lnTo>
                  <a:pt x="3" y="694"/>
                </a:lnTo>
                <a:lnTo>
                  <a:pt x="0" y="698"/>
                </a:lnTo>
                <a:lnTo>
                  <a:pt x="0" y="698"/>
                </a:lnTo>
                <a:lnTo>
                  <a:pt x="0" y="704"/>
                </a:lnTo>
                <a:lnTo>
                  <a:pt x="1" y="711"/>
                </a:lnTo>
                <a:lnTo>
                  <a:pt x="9" y="730"/>
                </a:lnTo>
                <a:lnTo>
                  <a:pt x="18" y="747"/>
                </a:lnTo>
                <a:lnTo>
                  <a:pt x="22" y="753"/>
                </a:lnTo>
                <a:lnTo>
                  <a:pt x="24" y="755"/>
                </a:lnTo>
                <a:lnTo>
                  <a:pt x="24" y="755"/>
                </a:lnTo>
                <a:lnTo>
                  <a:pt x="27" y="756"/>
                </a:lnTo>
                <a:lnTo>
                  <a:pt x="31" y="755"/>
                </a:lnTo>
                <a:lnTo>
                  <a:pt x="32" y="753"/>
                </a:lnTo>
                <a:lnTo>
                  <a:pt x="33" y="746"/>
                </a:lnTo>
                <a:lnTo>
                  <a:pt x="33" y="746"/>
                </a:lnTo>
                <a:lnTo>
                  <a:pt x="35" y="734"/>
                </a:lnTo>
                <a:lnTo>
                  <a:pt x="37" y="720"/>
                </a:lnTo>
                <a:lnTo>
                  <a:pt x="40" y="708"/>
                </a:lnTo>
                <a:lnTo>
                  <a:pt x="42" y="704"/>
                </a:lnTo>
                <a:lnTo>
                  <a:pt x="43" y="703"/>
                </a:lnTo>
                <a:lnTo>
                  <a:pt x="43" y="703"/>
                </a:lnTo>
                <a:lnTo>
                  <a:pt x="51" y="706"/>
                </a:lnTo>
                <a:lnTo>
                  <a:pt x="56" y="707"/>
                </a:lnTo>
                <a:lnTo>
                  <a:pt x="57" y="708"/>
                </a:lnTo>
                <a:lnTo>
                  <a:pt x="57" y="708"/>
                </a:lnTo>
                <a:lnTo>
                  <a:pt x="55" y="713"/>
                </a:lnTo>
                <a:lnTo>
                  <a:pt x="52" y="720"/>
                </a:lnTo>
                <a:lnTo>
                  <a:pt x="51" y="724"/>
                </a:lnTo>
                <a:lnTo>
                  <a:pt x="51" y="728"/>
                </a:lnTo>
                <a:lnTo>
                  <a:pt x="53" y="730"/>
                </a:lnTo>
                <a:lnTo>
                  <a:pt x="57" y="732"/>
                </a:lnTo>
                <a:lnTo>
                  <a:pt x="57" y="732"/>
                </a:lnTo>
                <a:lnTo>
                  <a:pt x="59" y="732"/>
                </a:lnTo>
                <a:lnTo>
                  <a:pt x="62" y="730"/>
                </a:lnTo>
                <a:lnTo>
                  <a:pt x="65" y="727"/>
                </a:lnTo>
                <a:lnTo>
                  <a:pt x="68" y="722"/>
                </a:lnTo>
                <a:lnTo>
                  <a:pt x="71" y="716"/>
                </a:lnTo>
                <a:lnTo>
                  <a:pt x="74" y="704"/>
                </a:lnTo>
                <a:lnTo>
                  <a:pt x="76" y="698"/>
                </a:lnTo>
                <a:lnTo>
                  <a:pt x="76" y="698"/>
                </a:lnTo>
                <a:lnTo>
                  <a:pt x="76" y="690"/>
                </a:lnTo>
                <a:lnTo>
                  <a:pt x="74" y="672"/>
                </a:lnTo>
                <a:lnTo>
                  <a:pt x="71" y="656"/>
                </a:lnTo>
                <a:lnTo>
                  <a:pt x="71" y="646"/>
                </a:lnTo>
                <a:lnTo>
                  <a:pt x="71" y="646"/>
                </a:lnTo>
                <a:lnTo>
                  <a:pt x="72" y="639"/>
                </a:lnTo>
                <a:lnTo>
                  <a:pt x="72" y="626"/>
                </a:lnTo>
                <a:lnTo>
                  <a:pt x="74" y="612"/>
                </a:lnTo>
                <a:lnTo>
                  <a:pt x="75" y="607"/>
                </a:lnTo>
                <a:lnTo>
                  <a:pt x="76" y="604"/>
                </a:lnTo>
                <a:lnTo>
                  <a:pt x="76" y="604"/>
                </a:lnTo>
                <a:lnTo>
                  <a:pt x="89" y="578"/>
                </a:lnTo>
                <a:lnTo>
                  <a:pt x="114" y="526"/>
                </a:lnTo>
                <a:lnTo>
                  <a:pt x="147" y="453"/>
                </a:lnTo>
                <a:lnTo>
                  <a:pt x="166" y="476"/>
                </a:lnTo>
                <a:lnTo>
                  <a:pt x="166" y="547"/>
                </a:lnTo>
                <a:lnTo>
                  <a:pt x="166" y="547"/>
                </a:lnTo>
                <a:lnTo>
                  <a:pt x="167" y="574"/>
                </a:lnTo>
                <a:lnTo>
                  <a:pt x="167" y="609"/>
                </a:lnTo>
                <a:lnTo>
                  <a:pt x="167" y="626"/>
                </a:lnTo>
                <a:lnTo>
                  <a:pt x="167" y="643"/>
                </a:lnTo>
                <a:lnTo>
                  <a:pt x="165" y="656"/>
                </a:lnTo>
                <a:lnTo>
                  <a:pt x="163" y="661"/>
                </a:lnTo>
                <a:lnTo>
                  <a:pt x="161" y="665"/>
                </a:lnTo>
                <a:lnTo>
                  <a:pt x="161" y="665"/>
                </a:lnTo>
                <a:lnTo>
                  <a:pt x="144" y="696"/>
                </a:lnTo>
                <a:lnTo>
                  <a:pt x="133" y="717"/>
                </a:lnTo>
                <a:lnTo>
                  <a:pt x="133" y="717"/>
                </a:lnTo>
                <a:lnTo>
                  <a:pt x="131" y="721"/>
                </a:lnTo>
                <a:lnTo>
                  <a:pt x="131" y="723"/>
                </a:lnTo>
                <a:lnTo>
                  <a:pt x="133" y="728"/>
                </a:lnTo>
                <a:lnTo>
                  <a:pt x="135" y="730"/>
                </a:lnTo>
                <a:lnTo>
                  <a:pt x="137" y="732"/>
                </a:lnTo>
                <a:lnTo>
                  <a:pt x="137" y="732"/>
                </a:lnTo>
                <a:lnTo>
                  <a:pt x="139" y="734"/>
                </a:lnTo>
                <a:lnTo>
                  <a:pt x="141" y="741"/>
                </a:lnTo>
                <a:lnTo>
                  <a:pt x="142" y="753"/>
                </a:lnTo>
                <a:lnTo>
                  <a:pt x="142" y="769"/>
                </a:lnTo>
                <a:lnTo>
                  <a:pt x="142" y="769"/>
                </a:lnTo>
                <a:lnTo>
                  <a:pt x="142" y="779"/>
                </a:lnTo>
                <a:lnTo>
                  <a:pt x="142" y="791"/>
                </a:lnTo>
                <a:lnTo>
                  <a:pt x="143" y="802"/>
                </a:lnTo>
                <a:lnTo>
                  <a:pt x="146" y="815"/>
                </a:lnTo>
                <a:lnTo>
                  <a:pt x="149" y="828"/>
                </a:lnTo>
                <a:lnTo>
                  <a:pt x="154" y="841"/>
                </a:lnTo>
                <a:lnTo>
                  <a:pt x="159" y="853"/>
                </a:lnTo>
                <a:lnTo>
                  <a:pt x="166" y="864"/>
                </a:lnTo>
                <a:lnTo>
                  <a:pt x="166" y="864"/>
                </a:lnTo>
                <a:lnTo>
                  <a:pt x="179" y="879"/>
                </a:lnTo>
                <a:lnTo>
                  <a:pt x="187" y="887"/>
                </a:lnTo>
                <a:lnTo>
                  <a:pt x="193" y="895"/>
                </a:lnTo>
                <a:lnTo>
                  <a:pt x="194" y="897"/>
                </a:lnTo>
                <a:lnTo>
                  <a:pt x="194" y="902"/>
                </a:lnTo>
                <a:lnTo>
                  <a:pt x="194" y="902"/>
                </a:lnTo>
                <a:lnTo>
                  <a:pt x="195" y="912"/>
                </a:lnTo>
                <a:lnTo>
                  <a:pt x="198" y="925"/>
                </a:lnTo>
                <a:lnTo>
                  <a:pt x="200" y="935"/>
                </a:lnTo>
                <a:lnTo>
                  <a:pt x="200" y="938"/>
                </a:lnTo>
                <a:lnTo>
                  <a:pt x="199" y="939"/>
                </a:lnTo>
                <a:lnTo>
                  <a:pt x="199" y="939"/>
                </a:lnTo>
                <a:lnTo>
                  <a:pt x="196" y="939"/>
                </a:lnTo>
                <a:lnTo>
                  <a:pt x="192" y="938"/>
                </a:lnTo>
                <a:lnTo>
                  <a:pt x="179" y="935"/>
                </a:lnTo>
                <a:lnTo>
                  <a:pt x="161" y="930"/>
                </a:lnTo>
                <a:lnTo>
                  <a:pt x="161" y="930"/>
                </a:lnTo>
                <a:lnTo>
                  <a:pt x="159" y="928"/>
                </a:lnTo>
                <a:lnTo>
                  <a:pt x="153" y="923"/>
                </a:lnTo>
                <a:lnTo>
                  <a:pt x="148" y="921"/>
                </a:lnTo>
                <a:lnTo>
                  <a:pt x="143" y="919"/>
                </a:lnTo>
                <a:lnTo>
                  <a:pt x="139" y="919"/>
                </a:lnTo>
                <a:lnTo>
                  <a:pt x="133" y="921"/>
                </a:lnTo>
                <a:lnTo>
                  <a:pt x="133" y="921"/>
                </a:lnTo>
                <a:lnTo>
                  <a:pt x="126" y="924"/>
                </a:lnTo>
                <a:lnTo>
                  <a:pt x="118" y="930"/>
                </a:lnTo>
                <a:lnTo>
                  <a:pt x="110" y="938"/>
                </a:lnTo>
                <a:lnTo>
                  <a:pt x="103" y="948"/>
                </a:lnTo>
                <a:lnTo>
                  <a:pt x="95" y="957"/>
                </a:lnTo>
                <a:lnTo>
                  <a:pt x="89" y="968"/>
                </a:lnTo>
                <a:lnTo>
                  <a:pt x="83" y="977"/>
                </a:lnTo>
                <a:lnTo>
                  <a:pt x="81" y="987"/>
                </a:lnTo>
                <a:lnTo>
                  <a:pt x="81" y="987"/>
                </a:lnTo>
                <a:lnTo>
                  <a:pt x="77" y="995"/>
                </a:lnTo>
                <a:lnTo>
                  <a:pt x="72" y="1004"/>
                </a:lnTo>
                <a:lnTo>
                  <a:pt x="62" y="1025"/>
                </a:lnTo>
                <a:lnTo>
                  <a:pt x="56" y="1036"/>
                </a:lnTo>
                <a:lnTo>
                  <a:pt x="52" y="1049"/>
                </a:lnTo>
                <a:lnTo>
                  <a:pt x="51" y="1056"/>
                </a:lnTo>
                <a:lnTo>
                  <a:pt x="51" y="1065"/>
                </a:lnTo>
                <a:lnTo>
                  <a:pt x="51" y="1073"/>
                </a:lnTo>
                <a:lnTo>
                  <a:pt x="52" y="1081"/>
                </a:lnTo>
                <a:lnTo>
                  <a:pt x="52" y="1081"/>
                </a:lnTo>
                <a:lnTo>
                  <a:pt x="57" y="1098"/>
                </a:lnTo>
                <a:lnTo>
                  <a:pt x="63" y="1113"/>
                </a:lnTo>
                <a:lnTo>
                  <a:pt x="70" y="1125"/>
                </a:lnTo>
                <a:lnTo>
                  <a:pt x="78" y="1134"/>
                </a:lnTo>
                <a:lnTo>
                  <a:pt x="83" y="1138"/>
                </a:lnTo>
                <a:lnTo>
                  <a:pt x="88" y="1142"/>
                </a:lnTo>
                <a:lnTo>
                  <a:pt x="92" y="1143"/>
                </a:lnTo>
                <a:lnTo>
                  <a:pt x="96" y="1144"/>
                </a:lnTo>
                <a:lnTo>
                  <a:pt x="101" y="1144"/>
                </a:lnTo>
                <a:lnTo>
                  <a:pt x="105" y="1143"/>
                </a:lnTo>
                <a:lnTo>
                  <a:pt x="110" y="1142"/>
                </a:lnTo>
                <a:lnTo>
                  <a:pt x="114" y="1138"/>
                </a:lnTo>
                <a:lnTo>
                  <a:pt x="114" y="1138"/>
                </a:lnTo>
                <a:lnTo>
                  <a:pt x="121" y="1131"/>
                </a:lnTo>
                <a:lnTo>
                  <a:pt x="126" y="1123"/>
                </a:lnTo>
                <a:lnTo>
                  <a:pt x="129" y="1114"/>
                </a:lnTo>
                <a:lnTo>
                  <a:pt x="133" y="1106"/>
                </a:lnTo>
                <a:lnTo>
                  <a:pt x="139" y="1091"/>
                </a:lnTo>
                <a:lnTo>
                  <a:pt x="142" y="1084"/>
                </a:lnTo>
                <a:lnTo>
                  <a:pt x="147" y="1077"/>
                </a:lnTo>
                <a:lnTo>
                  <a:pt x="147" y="1077"/>
                </a:lnTo>
                <a:lnTo>
                  <a:pt x="162" y="1059"/>
                </a:lnTo>
                <a:lnTo>
                  <a:pt x="167" y="1054"/>
                </a:lnTo>
                <a:lnTo>
                  <a:pt x="170" y="1053"/>
                </a:lnTo>
                <a:lnTo>
                  <a:pt x="170" y="1053"/>
                </a:lnTo>
                <a:lnTo>
                  <a:pt x="175" y="1053"/>
                </a:lnTo>
                <a:lnTo>
                  <a:pt x="180" y="1053"/>
                </a:lnTo>
                <a:lnTo>
                  <a:pt x="182" y="1053"/>
                </a:lnTo>
                <a:lnTo>
                  <a:pt x="183" y="1052"/>
                </a:lnTo>
                <a:lnTo>
                  <a:pt x="185" y="1051"/>
                </a:lnTo>
                <a:lnTo>
                  <a:pt x="185" y="1048"/>
                </a:lnTo>
                <a:lnTo>
                  <a:pt x="185" y="1048"/>
                </a:lnTo>
                <a:lnTo>
                  <a:pt x="185" y="1041"/>
                </a:lnTo>
                <a:lnTo>
                  <a:pt x="185" y="1033"/>
                </a:lnTo>
                <a:lnTo>
                  <a:pt x="185" y="1027"/>
                </a:lnTo>
                <a:lnTo>
                  <a:pt x="185" y="1025"/>
                </a:lnTo>
                <a:lnTo>
                  <a:pt x="185" y="1025"/>
                </a:lnTo>
                <a:lnTo>
                  <a:pt x="182" y="1025"/>
                </a:lnTo>
                <a:lnTo>
                  <a:pt x="179" y="1023"/>
                </a:lnTo>
                <a:lnTo>
                  <a:pt x="179" y="1023"/>
                </a:lnTo>
                <a:lnTo>
                  <a:pt x="180" y="1022"/>
                </a:lnTo>
                <a:lnTo>
                  <a:pt x="189" y="1020"/>
                </a:lnTo>
                <a:lnTo>
                  <a:pt x="189" y="1020"/>
                </a:lnTo>
                <a:lnTo>
                  <a:pt x="202" y="1019"/>
                </a:lnTo>
                <a:lnTo>
                  <a:pt x="213" y="1017"/>
                </a:lnTo>
                <a:lnTo>
                  <a:pt x="224" y="1017"/>
                </a:lnTo>
                <a:lnTo>
                  <a:pt x="237" y="1015"/>
                </a:lnTo>
                <a:lnTo>
                  <a:pt x="237" y="1015"/>
                </a:lnTo>
                <a:lnTo>
                  <a:pt x="248" y="1012"/>
                </a:lnTo>
                <a:lnTo>
                  <a:pt x="257" y="1008"/>
                </a:lnTo>
                <a:lnTo>
                  <a:pt x="270" y="1001"/>
                </a:lnTo>
                <a:lnTo>
                  <a:pt x="270" y="1001"/>
                </a:lnTo>
                <a:lnTo>
                  <a:pt x="278" y="995"/>
                </a:lnTo>
                <a:lnTo>
                  <a:pt x="285" y="986"/>
                </a:lnTo>
                <a:lnTo>
                  <a:pt x="291" y="977"/>
                </a:lnTo>
                <a:lnTo>
                  <a:pt x="293" y="973"/>
                </a:lnTo>
                <a:lnTo>
                  <a:pt x="293" y="973"/>
                </a:lnTo>
                <a:lnTo>
                  <a:pt x="298" y="921"/>
                </a:lnTo>
                <a:lnTo>
                  <a:pt x="317" y="892"/>
                </a:lnTo>
                <a:lnTo>
                  <a:pt x="317" y="892"/>
                </a:lnTo>
                <a:lnTo>
                  <a:pt x="319" y="910"/>
                </a:lnTo>
                <a:lnTo>
                  <a:pt x="322" y="935"/>
                </a:lnTo>
                <a:lnTo>
                  <a:pt x="322" y="935"/>
                </a:lnTo>
                <a:lnTo>
                  <a:pt x="323" y="943"/>
                </a:lnTo>
                <a:lnTo>
                  <a:pt x="324" y="954"/>
                </a:lnTo>
                <a:lnTo>
                  <a:pt x="326" y="968"/>
                </a:lnTo>
                <a:lnTo>
                  <a:pt x="326" y="968"/>
                </a:lnTo>
                <a:lnTo>
                  <a:pt x="326" y="970"/>
                </a:lnTo>
                <a:lnTo>
                  <a:pt x="328" y="975"/>
                </a:lnTo>
                <a:lnTo>
                  <a:pt x="325" y="981"/>
                </a:lnTo>
                <a:lnTo>
                  <a:pt x="324" y="984"/>
                </a:lnTo>
                <a:lnTo>
                  <a:pt x="322" y="987"/>
                </a:lnTo>
                <a:lnTo>
                  <a:pt x="322" y="987"/>
                </a:lnTo>
                <a:lnTo>
                  <a:pt x="318" y="990"/>
                </a:lnTo>
                <a:lnTo>
                  <a:pt x="317" y="993"/>
                </a:lnTo>
                <a:lnTo>
                  <a:pt x="316" y="997"/>
                </a:lnTo>
                <a:lnTo>
                  <a:pt x="312" y="1006"/>
                </a:lnTo>
                <a:lnTo>
                  <a:pt x="312" y="1006"/>
                </a:lnTo>
                <a:lnTo>
                  <a:pt x="310" y="1015"/>
                </a:lnTo>
                <a:lnTo>
                  <a:pt x="306" y="1030"/>
                </a:lnTo>
                <a:lnTo>
                  <a:pt x="300" y="1068"/>
                </a:lnTo>
                <a:lnTo>
                  <a:pt x="293" y="1119"/>
                </a:lnTo>
                <a:lnTo>
                  <a:pt x="293" y="1119"/>
                </a:lnTo>
                <a:lnTo>
                  <a:pt x="287" y="1123"/>
                </a:lnTo>
                <a:lnTo>
                  <a:pt x="279" y="1129"/>
                </a:lnTo>
                <a:lnTo>
                  <a:pt x="279" y="1129"/>
                </a:lnTo>
                <a:lnTo>
                  <a:pt x="277" y="1131"/>
                </a:lnTo>
                <a:lnTo>
                  <a:pt x="276" y="1132"/>
                </a:lnTo>
                <a:lnTo>
                  <a:pt x="274" y="1136"/>
                </a:lnTo>
                <a:lnTo>
                  <a:pt x="274" y="1143"/>
                </a:lnTo>
                <a:lnTo>
                  <a:pt x="274" y="1143"/>
                </a:lnTo>
                <a:lnTo>
                  <a:pt x="276" y="1169"/>
                </a:lnTo>
                <a:lnTo>
                  <a:pt x="277" y="1182"/>
                </a:lnTo>
                <a:lnTo>
                  <a:pt x="279" y="1190"/>
                </a:lnTo>
                <a:lnTo>
                  <a:pt x="279" y="1190"/>
                </a:lnTo>
                <a:lnTo>
                  <a:pt x="283" y="1194"/>
                </a:lnTo>
                <a:lnTo>
                  <a:pt x="289" y="1196"/>
                </a:lnTo>
                <a:lnTo>
                  <a:pt x="309" y="1204"/>
                </a:lnTo>
                <a:lnTo>
                  <a:pt x="330" y="1212"/>
                </a:lnTo>
                <a:lnTo>
                  <a:pt x="345" y="1218"/>
                </a:lnTo>
                <a:lnTo>
                  <a:pt x="345" y="1218"/>
                </a:lnTo>
                <a:lnTo>
                  <a:pt x="357" y="1225"/>
                </a:lnTo>
                <a:lnTo>
                  <a:pt x="371" y="1234"/>
                </a:lnTo>
                <a:lnTo>
                  <a:pt x="378" y="1237"/>
                </a:lnTo>
                <a:lnTo>
                  <a:pt x="387" y="1241"/>
                </a:lnTo>
                <a:lnTo>
                  <a:pt x="394" y="1242"/>
                </a:lnTo>
                <a:lnTo>
                  <a:pt x="402" y="1242"/>
                </a:lnTo>
                <a:lnTo>
                  <a:pt x="402" y="1242"/>
                </a:lnTo>
                <a:lnTo>
                  <a:pt x="416" y="1240"/>
                </a:lnTo>
                <a:lnTo>
                  <a:pt x="423" y="1237"/>
                </a:lnTo>
                <a:lnTo>
                  <a:pt x="429" y="1235"/>
                </a:lnTo>
                <a:lnTo>
                  <a:pt x="434" y="1231"/>
                </a:lnTo>
                <a:lnTo>
                  <a:pt x="439" y="1227"/>
                </a:lnTo>
                <a:lnTo>
                  <a:pt x="442" y="1221"/>
                </a:lnTo>
                <a:lnTo>
                  <a:pt x="445" y="1214"/>
                </a:lnTo>
                <a:lnTo>
                  <a:pt x="445" y="1214"/>
                </a:lnTo>
                <a:lnTo>
                  <a:pt x="446" y="1207"/>
                </a:lnTo>
                <a:lnTo>
                  <a:pt x="446" y="1199"/>
                </a:lnTo>
                <a:lnTo>
                  <a:pt x="445" y="1194"/>
                </a:lnTo>
                <a:lnTo>
                  <a:pt x="442" y="1188"/>
                </a:lnTo>
                <a:lnTo>
                  <a:pt x="440" y="1183"/>
                </a:lnTo>
                <a:lnTo>
                  <a:pt x="435" y="1178"/>
                </a:lnTo>
                <a:lnTo>
                  <a:pt x="426" y="1166"/>
                </a:lnTo>
                <a:lnTo>
                  <a:pt x="426" y="1166"/>
                </a:lnTo>
                <a:lnTo>
                  <a:pt x="410" y="1146"/>
                </a:lnTo>
                <a:lnTo>
                  <a:pt x="402" y="1133"/>
                </a:lnTo>
                <a:lnTo>
                  <a:pt x="402" y="1133"/>
                </a:lnTo>
                <a:lnTo>
                  <a:pt x="394" y="1114"/>
                </a:lnTo>
                <a:lnTo>
                  <a:pt x="388" y="1100"/>
                </a:lnTo>
                <a:lnTo>
                  <a:pt x="388" y="1100"/>
                </a:lnTo>
                <a:lnTo>
                  <a:pt x="388" y="1100"/>
                </a:lnTo>
                <a:lnTo>
                  <a:pt x="387" y="1100"/>
                </a:lnTo>
                <a:lnTo>
                  <a:pt x="386" y="1101"/>
                </a:lnTo>
                <a:lnTo>
                  <a:pt x="384" y="1101"/>
                </a:lnTo>
                <a:lnTo>
                  <a:pt x="384" y="1100"/>
                </a:lnTo>
                <a:lnTo>
                  <a:pt x="384" y="1095"/>
                </a:lnTo>
                <a:lnTo>
                  <a:pt x="388" y="1077"/>
                </a:lnTo>
                <a:lnTo>
                  <a:pt x="388" y="1077"/>
                </a:lnTo>
                <a:lnTo>
                  <a:pt x="397" y="1036"/>
                </a:lnTo>
                <a:lnTo>
                  <a:pt x="402" y="1023"/>
                </a:lnTo>
                <a:lnTo>
                  <a:pt x="407" y="1010"/>
                </a:lnTo>
                <a:lnTo>
                  <a:pt x="407" y="1010"/>
                </a:lnTo>
                <a:lnTo>
                  <a:pt x="412" y="999"/>
                </a:lnTo>
                <a:lnTo>
                  <a:pt x="413" y="994"/>
                </a:lnTo>
                <a:lnTo>
                  <a:pt x="416" y="982"/>
                </a:lnTo>
                <a:lnTo>
                  <a:pt x="416" y="982"/>
                </a:lnTo>
                <a:lnTo>
                  <a:pt x="420" y="971"/>
                </a:lnTo>
                <a:lnTo>
                  <a:pt x="422" y="958"/>
                </a:lnTo>
                <a:lnTo>
                  <a:pt x="427" y="930"/>
                </a:lnTo>
                <a:lnTo>
                  <a:pt x="430" y="897"/>
                </a:lnTo>
                <a:lnTo>
                  <a:pt x="430" y="897"/>
                </a:lnTo>
                <a:lnTo>
                  <a:pt x="436" y="897"/>
                </a:lnTo>
                <a:lnTo>
                  <a:pt x="441" y="896"/>
                </a:lnTo>
                <a:lnTo>
                  <a:pt x="443" y="895"/>
                </a:lnTo>
                <a:lnTo>
                  <a:pt x="445" y="892"/>
                </a:lnTo>
                <a:lnTo>
                  <a:pt x="445" y="892"/>
                </a:lnTo>
                <a:lnTo>
                  <a:pt x="447" y="883"/>
                </a:lnTo>
                <a:lnTo>
                  <a:pt x="448" y="869"/>
                </a:lnTo>
                <a:lnTo>
                  <a:pt x="449" y="851"/>
                </a:lnTo>
                <a:lnTo>
                  <a:pt x="449" y="835"/>
                </a:lnTo>
                <a:lnTo>
                  <a:pt x="449" y="835"/>
                </a:lnTo>
                <a:lnTo>
                  <a:pt x="451" y="828"/>
                </a:lnTo>
                <a:lnTo>
                  <a:pt x="453" y="820"/>
                </a:lnTo>
                <a:lnTo>
                  <a:pt x="462" y="801"/>
                </a:lnTo>
                <a:lnTo>
                  <a:pt x="471" y="783"/>
                </a:lnTo>
                <a:lnTo>
                  <a:pt x="473" y="775"/>
                </a:lnTo>
                <a:lnTo>
                  <a:pt x="473" y="769"/>
                </a:lnTo>
                <a:lnTo>
                  <a:pt x="473" y="769"/>
                </a:lnTo>
                <a:lnTo>
                  <a:pt x="469" y="752"/>
                </a:lnTo>
                <a:lnTo>
                  <a:pt x="468" y="747"/>
                </a:lnTo>
                <a:lnTo>
                  <a:pt x="468" y="746"/>
                </a:lnTo>
                <a:lnTo>
                  <a:pt x="468" y="746"/>
                </a:lnTo>
                <a:lnTo>
                  <a:pt x="479" y="747"/>
                </a:lnTo>
                <a:lnTo>
                  <a:pt x="487" y="748"/>
                </a:lnTo>
                <a:lnTo>
                  <a:pt x="490" y="749"/>
                </a:lnTo>
                <a:lnTo>
                  <a:pt x="492" y="750"/>
                </a:lnTo>
                <a:lnTo>
                  <a:pt x="492" y="750"/>
                </a:lnTo>
                <a:lnTo>
                  <a:pt x="494" y="755"/>
                </a:lnTo>
                <a:lnTo>
                  <a:pt x="497" y="759"/>
                </a:lnTo>
                <a:lnTo>
                  <a:pt x="498" y="759"/>
                </a:lnTo>
                <a:lnTo>
                  <a:pt x="499" y="756"/>
                </a:lnTo>
                <a:lnTo>
                  <a:pt x="501" y="741"/>
                </a:lnTo>
                <a:lnTo>
                  <a:pt x="501" y="741"/>
                </a:lnTo>
                <a:lnTo>
                  <a:pt x="503" y="720"/>
                </a:lnTo>
                <a:lnTo>
                  <a:pt x="503" y="704"/>
                </a:lnTo>
                <a:lnTo>
                  <a:pt x="500" y="694"/>
                </a:lnTo>
                <a:lnTo>
                  <a:pt x="497" y="684"/>
                </a:lnTo>
                <a:lnTo>
                  <a:pt x="497" y="684"/>
                </a:lnTo>
                <a:lnTo>
                  <a:pt x="494" y="678"/>
                </a:lnTo>
                <a:lnTo>
                  <a:pt x="493" y="668"/>
                </a:lnTo>
                <a:lnTo>
                  <a:pt x="490" y="641"/>
                </a:lnTo>
                <a:lnTo>
                  <a:pt x="487" y="613"/>
                </a:lnTo>
                <a:lnTo>
                  <a:pt x="487" y="594"/>
                </a:lnTo>
                <a:lnTo>
                  <a:pt x="487" y="594"/>
                </a:lnTo>
                <a:lnTo>
                  <a:pt x="487" y="587"/>
                </a:lnTo>
                <a:lnTo>
                  <a:pt x="486" y="576"/>
                </a:lnTo>
                <a:lnTo>
                  <a:pt x="484" y="548"/>
                </a:lnTo>
                <a:lnTo>
                  <a:pt x="478" y="505"/>
                </a:lnTo>
                <a:lnTo>
                  <a:pt x="478" y="505"/>
                </a:lnTo>
                <a:lnTo>
                  <a:pt x="478" y="479"/>
                </a:lnTo>
                <a:lnTo>
                  <a:pt x="478" y="462"/>
                </a:lnTo>
                <a:lnTo>
                  <a:pt x="478" y="462"/>
                </a:lnTo>
                <a:lnTo>
                  <a:pt x="481" y="461"/>
                </a:lnTo>
                <a:lnTo>
                  <a:pt x="490" y="456"/>
                </a:lnTo>
                <a:lnTo>
                  <a:pt x="493" y="453"/>
                </a:lnTo>
                <a:lnTo>
                  <a:pt x="498" y="448"/>
                </a:lnTo>
                <a:lnTo>
                  <a:pt x="500" y="443"/>
                </a:lnTo>
                <a:lnTo>
                  <a:pt x="501" y="438"/>
                </a:lnTo>
                <a:lnTo>
                  <a:pt x="501" y="438"/>
                </a:lnTo>
                <a:lnTo>
                  <a:pt x="501" y="428"/>
                </a:lnTo>
                <a:lnTo>
                  <a:pt x="501" y="415"/>
                </a:lnTo>
                <a:lnTo>
                  <a:pt x="498" y="401"/>
                </a:lnTo>
                <a:lnTo>
                  <a:pt x="492" y="382"/>
                </a:lnTo>
                <a:lnTo>
                  <a:pt x="492" y="382"/>
                </a:lnTo>
                <a:lnTo>
                  <a:pt x="479" y="343"/>
                </a:lnTo>
                <a:lnTo>
                  <a:pt x="473" y="329"/>
                </a:lnTo>
                <a:lnTo>
                  <a:pt x="468" y="316"/>
                </a:lnTo>
                <a:lnTo>
                  <a:pt x="468" y="316"/>
                </a:lnTo>
                <a:lnTo>
                  <a:pt x="462" y="306"/>
                </a:lnTo>
                <a:lnTo>
                  <a:pt x="456" y="298"/>
                </a:lnTo>
                <a:lnTo>
                  <a:pt x="451" y="294"/>
                </a:lnTo>
                <a:lnTo>
                  <a:pt x="445" y="292"/>
                </a:lnTo>
                <a:lnTo>
                  <a:pt x="445" y="292"/>
                </a:lnTo>
                <a:lnTo>
                  <a:pt x="416" y="287"/>
                </a:lnTo>
                <a:lnTo>
                  <a:pt x="416" y="287"/>
                </a:lnTo>
                <a:lnTo>
                  <a:pt x="422" y="281"/>
                </a:lnTo>
                <a:lnTo>
                  <a:pt x="430" y="268"/>
                </a:lnTo>
                <a:lnTo>
                  <a:pt x="430" y="268"/>
                </a:lnTo>
                <a:lnTo>
                  <a:pt x="433" y="266"/>
                </a:lnTo>
                <a:lnTo>
                  <a:pt x="434" y="265"/>
                </a:lnTo>
                <a:lnTo>
                  <a:pt x="439" y="262"/>
                </a:lnTo>
                <a:lnTo>
                  <a:pt x="441" y="261"/>
                </a:lnTo>
                <a:lnTo>
                  <a:pt x="442" y="259"/>
                </a:lnTo>
                <a:lnTo>
                  <a:pt x="443" y="255"/>
                </a:lnTo>
                <a:lnTo>
                  <a:pt x="445" y="249"/>
                </a:lnTo>
                <a:lnTo>
                  <a:pt x="445" y="249"/>
                </a:lnTo>
                <a:lnTo>
                  <a:pt x="447" y="235"/>
                </a:lnTo>
                <a:lnTo>
                  <a:pt x="449" y="221"/>
                </a:lnTo>
                <a:lnTo>
                  <a:pt x="451" y="208"/>
                </a:lnTo>
                <a:lnTo>
                  <a:pt x="451" y="203"/>
                </a:lnTo>
                <a:lnTo>
                  <a:pt x="449" y="197"/>
                </a:lnTo>
                <a:lnTo>
                  <a:pt x="449" y="197"/>
                </a:lnTo>
                <a:lnTo>
                  <a:pt x="443" y="177"/>
                </a:lnTo>
                <a:lnTo>
                  <a:pt x="440" y="169"/>
                </a:lnTo>
                <a:lnTo>
                  <a:pt x="440" y="164"/>
                </a:lnTo>
                <a:lnTo>
                  <a:pt x="440" y="164"/>
                </a:lnTo>
                <a:lnTo>
                  <a:pt x="440" y="164"/>
                </a:lnTo>
                <a:lnTo>
                  <a:pt x="441" y="164"/>
                </a:lnTo>
                <a:lnTo>
                  <a:pt x="442" y="167"/>
                </a:lnTo>
                <a:lnTo>
                  <a:pt x="443" y="166"/>
                </a:lnTo>
                <a:lnTo>
                  <a:pt x="443" y="164"/>
                </a:lnTo>
                <a:lnTo>
                  <a:pt x="445" y="155"/>
                </a:lnTo>
                <a:lnTo>
                  <a:pt x="445" y="155"/>
                </a:lnTo>
                <a:lnTo>
                  <a:pt x="445" y="141"/>
                </a:lnTo>
                <a:lnTo>
                  <a:pt x="445" y="129"/>
                </a:lnTo>
                <a:lnTo>
                  <a:pt x="443" y="119"/>
                </a:lnTo>
                <a:lnTo>
                  <a:pt x="445" y="112"/>
                </a:lnTo>
                <a:lnTo>
                  <a:pt x="445" y="112"/>
                </a:lnTo>
                <a:lnTo>
                  <a:pt x="448" y="95"/>
                </a:lnTo>
                <a:lnTo>
                  <a:pt x="449" y="84"/>
                </a:lnTo>
                <a:lnTo>
                  <a:pt x="449" y="84"/>
                </a:lnTo>
                <a:lnTo>
                  <a:pt x="449" y="78"/>
                </a:lnTo>
                <a:lnTo>
                  <a:pt x="448" y="65"/>
                </a:lnTo>
                <a:lnTo>
                  <a:pt x="446" y="56"/>
                </a:lnTo>
                <a:lnTo>
                  <a:pt x="443" y="47"/>
                </a:lnTo>
                <a:lnTo>
                  <a:pt x="440" y="39"/>
                </a:lnTo>
                <a:lnTo>
                  <a:pt x="435" y="32"/>
                </a:lnTo>
                <a:lnTo>
                  <a:pt x="435" y="32"/>
                </a:lnTo>
                <a:lnTo>
                  <a:pt x="432" y="28"/>
                </a:lnTo>
                <a:lnTo>
                  <a:pt x="427" y="26"/>
                </a:lnTo>
                <a:lnTo>
                  <a:pt x="416" y="20"/>
                </a:lnTo>
                <a:lnTo>
                  <a:pt x="402" y="15"/>
                </a:lnTo>
                <a:lnTo>
                  <a:pt x="388" y="11"/>
                </a:lnTo>
                <a:lnTo>
                  <a:pt x="362" y="6"/>
                </a:lnTo>
                <a:lnTo>
                  <a:pt x="350" y="4"/>
                </a:lnTo>
                <a:lnTo>
                  <a:pt x="350" y="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0">
            <a:extLst>
              <a:ext uri="{FF2B5EF4-FFF2-40B4-BE49-F238E27FC236}">
                <a16:creationId xmlns:a16="http://schemas.microsoft.com/office/drawing/2014/main" id="{B9B22DBB-AE5E-4F81-9C91-3B79738C966A}"/>
              </a:ext>
            </a:extLst>
          </p:cNvPr>
          <p:cNvSpPr>
            <a:spLocks/>
          </p:cNvSpPr>
          <p:nvPr/>
        </p:nvSpPr>
        <p:spPr bwMode="auto">
          <a:xfrm>
            <a:off x="4627230" y="866666"/>
            <a:ext cx="651540" cy="1585759"/>
          </a:xfrm>
          <a:custGeom>
            <a:avLst/>
            <a:gdLst>
              <a:gd name="T0" fmla="*/ 124 w 378"/>
              <a:gd name="T1" fmla="*/ 188 h 920"/>
              <a:gd name="T2" fmla="*/ 99 w 378"/>
              <a:gd name="T3" fmla="*/ 129 h 920"/>
              <a:gd name="T4" fmla="*/ 99 w 378"/>
              <a:gd name="T5" fmla="*/ 102 h 920"/>
              <a:gd name="T6" fmla="*/ 125 w 378"/>
              <a:gd name="T7" fmla="*/ 39 h 920"/>
              <a:gd name="T8" fmla="*/ 146 w 378"/>
              <a:gd name="T9" fmla="*/ 22 h 920"/>
              <a:gd name="T10" fmla="*/ 203 w 378"/>
              <a:gd name="T11" fmla="*/ 3 h 920"/>
              <a:gd name="T12" fmla="*/ 260 w 378"/>
              <a:gd name="T13" fmla="*/ 6 h 920"/>
              <a:gd name="T14" fmla="*/ 286 w 378"/>
              <a:gd name="T15" fmla="*/ 30 h 920"/>
              <a:gd name="T16" fmla="*/ 308 w 378"/>
              <a:gd name="T17" fmla="*/ 103 h 920"/>
              <a:gd name="T18" fmla="*/ 299 w 378"/>
              <a:gd name="T19" fmla="*/ 162 h 920"/>
              <a:gd name="T20" fmla="*/ 283 w 378"/>
              <a:gd name="T21" fmla="*/ 187 h 920"/>
              <a:gd name="T22" fmla="*/ 276 w 378"/>
              <a:gd name="T23" fmla="*/ 208 h 920"/>
              <a:gd name="T24" fmla="*/ 280 w 378"/>
              <a:gd name="T25" fmla="*/ 233 h 920"/>
              <a:gd name="T26" fmla="*/ 321 w 378"/>
              <a:gd name="T27" fmla="*/ 251 h 920"/>
              <a:gd name="T28" fmla="*/ 340 w 378"/>
              <a:gd name="T29" fmla="*/ 278 h 920"/>
              <a:gd name="T30" fmla="*/ 359 w 378"/>
              <a:gd name="T31" fmla="*/ 386 h 920"/>
              <a:gd name="T32" fmla="*/ 346 w 378"/>
              <a:gd name="T33" fmla="*/ 447 h 920"/>
              <a:gd name="T34" fmla="*/ 337 w 378"/>
              <a:gd name="T35" fmla="*/ 531 h 920"/>
              <a:gd name="T36" fmla="*/ 345 w 378"/>
              <a:gd name="T37" fmla="*/ 570 h 920"/>
              <a:gd name="T38" fmla="*/ 339 w 378"/>
              <a:gd name="T39" fmla="*/ 579 h 920"/>
              <a:gd name="T40" fmla="*/ 354 w 378"/>
              <a:gd name="T41" fmla="*/ 660 h 920"/>
              <a:gd name="T42" fmla="*/ 357 w 378"/>
              <a:gd name="T43" fmla="*/ 717 h 920"/>
              <a:gd name="T44" fmla="*/ 350 w 378"/>
              <a:gd name="T45" fmla="*/ 735 h 920"/>
              <a:gd name="T46" fmla="*/ 331 w 378"/>
              <a:gd name="T47" fmla="*/ 750 h 920"/>
              <a:gd name="T48" fmla="*/ 321 w 378"/>
              <a:gd name="T49" fmla="*/ 830 h 920"/>
              <a:gd name="T50" fmla="*/ 316 w 378"/>
              <a:gd name="T51" fmla="*/ 854 h 920"/>
              <a:gd name="T52" fmla="*/ 316 w 378"/>
              <a:gd name="T53" fmla="*/ 891 h 920"/>
              <a:gd name="T54" fmla="*/ 298 w 378"/>
              <a:gd name="T55" fmla="*/ 913 h 920"/>
              <a:gd name="T56" fmla="*/ 240 w 378"/>
              <a:gd name="T57" fmla="*/ 919 h 920"/>
              <a:gd name="T58" fmla="*/ 217 w 378"/>
              <a:gd name="T59" fmla="*/ 910 h 920"/>
              <a:gd name="T60" fmla="*/ 231 w 378"/>
              <a:gd name="T61" fmla="*/ 868 h 920"/>
              <a:gd name="T62" fmla="*/ 246 w 378"/>
              <a:gd name="T63" fmla="*/ 811 h 920"/>
              <a:gd name="T64" fmla="*/ 255 w 378"/>
              <a:gd name="T65" fmla="*/ 802 h 920"/>
              <a:gd name="T66" fmla="*/ 264 w 378"/>
              <a:gd name="T67" fmla="*/ 735 h 920"/>
              <a:gd name="T68" fmla="*/ 249 w 378"/>
              <a:gd name="T69" fmla="*/ 737 h 920"/>
              <a:gd name="T70" fmla="*/ 227 w 378"/>
              <a:gd name="T71" fmla="*/ 713 h 920"/>
              <a:gd name="T72" fmla="*/ 220 w 378"/>
              <a:gd name="T73" fmla="*/ 700 h 920"/>
              <a:gd name="T74" fmla="*/ 198 w 378"/>
              <a:gd name="T75" fmla="*/ 683 h 920"/>
              <a:gd name="T76" fmla="*/ 189 w 378"/>
              <a:gd name="T77" fmla="*/ 665 h 920"/>
              <a:gd name="T78" fmla="*/ 163 w 378"/>
              <a:gd name="T79" fmla="*/ 714 h 920"/>
              <a:gd name="T80" fmla="*/ 158 w 378"/>
              <a:gd name="T81" fmla="*/ 734 h 920"/>
              <a:gd name="T82" fmla="*/ 132 w 378"/>
              <a:gd name="T83" fmla="*/ 783 h 920"/>
              <a:gd name="T84" fmla="*/ 140 w 378"/>
              <a:gd name="T85" fmla="*/ 795 h 920"/>
              <a:gd name="T86" fmla="*/ 140 w 378"/>
              <a:gd name="T87" fmla="*/ 837 h 920"/>
              <a:gd name="T88" fmla="*/ 126 w 378"/>
              <a:gd name="T89" fmla="*/ 851 h 920"/>
              <a:gd name="T90" fmla="*/ 71 w 378"/>
              <a:gd name="T91" fmla="*/ 849 h 920"/>
              <a:gd name="T92" fmla="*/ 65 w 378"/>
              <a:gd name="T93" fmla="*/ 819 h 920"/>
              <a:gd name="T94" fmla="*/ 71 w 378"/>
              <a:gd name="T95" fmla="*/ 740 h 920"/>
              <a:gd name="T96" fmla="*/ 61 w 378"/>
              <a:gd name="T97" fmla="*/ 626 h 920"/>
              <a:gd name="T98" fmla="*/ 61 w 378"/>
              <a:gd name="T99" fmla="*/ 565 h 920"/>
              <a:gd name="T100" fmla="*/ 40 w 378"/>
              <a:gd name="T101" fmla="*/ 522 h 920"/>
              <a:gd name="T102" fmla="*/ 23 w 378"/>
              <a:gd name="T103" fmla="*/ 518 h 920"/>
              <a:gd name="T104" fmla="*/ 17 w 378"/>
              <a:gd name="T105" fmla="*/ 483 h 920"/>
              <a:gd name="T106" fmla="*/ 14 w 378"/>
              <a:gd name="T107" fmla="*/ 405 h 920"/>
              <a:gd name="T108" fmla="*/ 0 w 378"/>
              <a:gd name="T109" fmla="*/ 357 h 920"/>
              <a:gd name="T110" fmla="*/ 45 w 378"/>
              <a:gd name="T111" fmla="*/ 265 h 920"/>
              <a:gd name="T112" fmla="*/ 90 w 378"/>
              <a:gd name="T113" fmla="*/ 229 h 920"/>
              <a:gd name="T114" fmla="*/ 132 w 378"/>
              <a:gd name="T115" fmla="*/ 217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78" h="920">
                <a:moveTo>
                  <a:pt x="146" y="216"/>
                </a:moveTo>
                <a:lnTo>
                  <a:pt x="146" y="216"/>
                </a:lnTo>
                <a:lnTo>
                  <a:pt x="143" y="212"/>
                </a:lnTo>
                <a:lnTo>
                  <a:pt x="134" y="203"/>
                </a:lnTo>
                <a:lnTo>
                  <a:pt x="124" y="188"/>
                </a:lnTo>
                <a:lnTo>
                  <a:pt x="118" y="179"/>
                </a:lnTo>
                <a:lnTo>
                  <a:pt x="113" y="168"/>
                </a:lnTo>
                <a:lnTo>
                  <a:pt x="113" y="168"/>
                </a:lnTo>
                <a:lnTo>
                  <a:pt x="105" y="147"/>
                </a:lnTo>
                <a:lnTo>
                  <a:pt x="99" y="129"/>
                </a:lnTo>
                <a:lnTo>
                  <a:pt x="98" y="121"/>
                </a:lnTo>
                <a:lnTo>
                  <a:pt x="97" y="114"/>
                </a:lnTo>
                <a:lnTo>
                  <a:pt x="98" y="108"/>
                </a:lnTo>
                <a:lnTo>
                  <a:pt x="99" y="102"/>
                </a:lnTo>
                <a:lnTo>
                  <a:pt x="99" y="102"/>
                </a:lnTo>
                <a:lnTo>
                  <a:pt x="104" y="86"/>
                </a:lnTo>
                <a:lnTo>
                  <a:pt x="107" y="75"/>
                </a:lnTo>
                <a:lnTo>
                  <a:pt x="112" y="63"/>
                </a:lnTo>
                <a:lnTo>
                  <a:pt x="117" y="51"/>
                </a:lnTo>
                <a:lnTo>
                  <a:pt x="125" y="39"/>
                </a:lnTo>
                <a:lnTo>
                  <a:pt x="130" y="34"/>
                </a:lnTo>
                <a:lnTo>
                  <a:pt x="134" y="29"/>
                </a:lnTo>
                <a:lnTo>
                  <a:pt x="140" y="25"/>
                </a:lnTo>
                <a:lnTo>
                  <a:pt x="146" y="22"/>
                </a:lnTo>
                <a:lnTo>
                  <a:pt x="146" y="22"/>
                </a:lnTo>
                <a:lnTo>
                  <a:pt x="170" y="12"/>
                </a:lnTo>
                <a:lnTo>
                  <a:pt x="188" y="6"/>
                </a:lnTo>
                <a:lnTo>
                  <a:pt x="199" y="4"/>
                </a:lnTo>
                <a:lnTo>
                  <a:pt x="203" y="3"/>
                </a:lnTo>
                <a:lnTo>
                  <a:pt x="203" y="3"/>
                </a:lnTo>
                <a:lnTo>
                  <a:pt x="210" y="2"/>
                </a:lnTo>
                <a:lnTo>
                  <a:pt x="228" y="0"/>
                </a:lnTo>
                <a:lnTo>
                  <a:pt x="238" y="2"/>
                </a:lnTo>
                <a:lnTo>
                  <a:pt x="249" y="3"/>
                </a:lnTo>
                <a:lnTo>
                  <a:pt x="260" y="6"/>
                </a:lnTo>
                <a:lnTo>
                  <a:pt x="264" y="9"/>
                </a:lnTo>
                <a:lnTo>
                  <a:pt x="269" y="12"/>
                </a:lnTo>
                <a:lnTo>
                  <a:pt x="269" y="12"/>
                </a:lnTo>
                <a:lnTo>
                  <a:pt x="277" y="21"/>
                </a:lnTo>
                <a:lnTo>
                  <a:pt x="286" y="30"/>
                </a:lnTo>
                <a:lnTo>
                  <a:pt x="293" y="42"/>
                </a:lnTo>
                <a:lnTo>
                  <a:pt x="299" y="55"/>
                </a:lnTo>
                <a:lnTo>
                  <a:pt x="303" y="69"/>
                </a:lnTo>
                <a:lnTo>
                  <a:pt x="307" y="86"/>
                </a:lnTo>
                <a:lnTo>
                  <a:pt x="308" y="103"/>
                </a:lnTo>
                <a:lnTo>
                  <a:pt x="307" y="121"/>
                </a:lnTo>
                <a:lnTo>
                  <a:pt x="307" y="121"/>
                </a:lnTo>
                <a:lnTo>
                  <a:pt x="305" y="138"/>
                </a:lnTo>
                <a:lnTo>
                  <a:pt x="301" y="152"/>
                </a:lnTo>
                <a:lnTo>
                  <a:pt x="299" y="162"/>
                </a:lnTo>
                <a:lnTo>
                  <a:pt x="295" y="169"/>
                </a:lnTo>
                <a:lnTo>
                  <a:pt x="292" y="177"/>
                </a:lnTo>
                <a:lnTo>
                  <a:pt x="288" y="181"/>
                </a:lnTo>
                <a:lnTo>
                  <a:pt x="283" y="187"/>
                </a:lnTo>
                <a:lnTo>
                  <a:pt x="283" y="187"/>
                </a:lnTo>
                <a:lnTo>
                  <a:pt x="282" y="190"/>
                </a:lnTo>
                <a:lnTo>
                  <a:pt x="281" y="193"/>
                </a:lnTo>
                <a:lnTo>
                  <a:pt x="281" y="200"/>
                </a:lnTo>
                <a:lnTo>
                  <a:pt x="279" y="206"/>
                </a:lnTo>
                <a:lnTo>
                  <a:pt x="276" y="208"/>
                </a:lnTo>
                <a:lnTo>
                  <a:pt x="274" y="211"/>
                </a:lnTo>
                <a:lnTo>
                  <a:pt x="255" y="220"/>
                </a:lnTo>
                <a:lnTo>
                  <a:pt x="255" y="220"/>
                </a:lnTo>
                <a:lnTo>
                  <a:pt x="267" y="227"/>
                </a:lnTo>
                <a:lnTo>
                  <a:pt x="280" y="233"/>
                </a:lnTo>
                <a:lnTo>
                  <a:pt x="293" y="239"/>
                </a:lnTo>
                <a:lnTo>
                  <a:pt x="293" y="239"/>
                </a:lnTo>
                <a:lnTo>
                  <a:pt x="306" y="243"/>
                </a:lnTo>
                <a:lnTo>
                  <a:pt x="316" y="247"/>
                </a:lnTo>
                <a:lnTo>
                  <a:pt x="321" y="251"/>
                </a:lnTo>
                <a:lnTo>
                  <a:pt x="326" y="256"/>
                </a:lnTo>
                <a:lnTo>
                  <a:pt x="331" y="260"/>
                </a:lnTo>
                <a:lnTo>
                  <a:pt x="335" y="268"/>
                </a:lnTo>
                <a:lnTo>
                  <a:pt x="335" y="268"/>
                </a:lnTo>
                <a:lnTo>
                  <a:pt x="340" y="278"/>
                </a:lnTo>
                <a:lnTo>
                  <a:pt x="347" y="294"/>
                </a:lnTo>
                <a:lnTo>
                  <a:pt x="361" y="329"/>
                </a:lnTo>
                <a:lnTo>
                  <a:pt x="378" y="376"/>
                </a:lnTo>
                <a:lnTo>
                  <a:pt x="359" y="386"/>
                </a:lnTo>
                <a:lnTo>
                  <a:pt x="359" y="386"/>
                </a:lnTo>
                <a:lnTo>
                  <a:pt x="358" y="401"/>
                </a:lnTo>
                <a:lnTo>
                  <a:pt x="355" y="418"/>
                </a:lnTo>
                <a:lnTo>
                  <a:pt x="350" y="438"/>
                </a:lnTo>
                <a:lnTo>
                  <a:pt x="350" y="438"/>
                </a:lnTo>
                <a:lnTo>
                  <a:pt x="346" y="447"/>
                </a:lnTo>
                <a:lnTo>
                  <a:pt x="341" y="458"/>
                </a:lnTo>
                <a:lnTo>
                  <a:pt x="332" y="474"/>
                </a:lnTo>
                <a:lnTo>
                  <a:pt x="321" y="490"/>
                </a:lnTo>
                <a:lnTo>
                  <a:pt x="321" y="490"/>
                </a:lnTo>
                <a:lnTo>
                  <a:pt x="337" y="531"/>
                </a:lnTo>
                <a:lnTo>
                  <a:pt x="345" y="558"/>
                </a:lnTo>
                <a:lnTo>
                  <a:pt x="346" y="568"/>
                </a:lnTo>
                <a:lnTo>
                  <a:pt x="346" y="570"/>
                </a:lnTo>
                <a:lnTo>
                  <a:pt x="345" y="570"/>
                </a:lnTo>
                <a:lnTo>
                  <a:pt x="345" y="570"/>
                </a:lnTo>
                <a:lnTo>
                  <a:pt x="340" y="569"/>
                </a:lnTo>
                <a:lnTo>
                  <a:pt x="337" y="569"/>
                </a:lnTo>
                <a:lnTo>
                  <a:pt x="335" y="570"/>
                </a:lnTo>
                <a:lnTo>
                  <a:pt x="335" y="570"/>
                </a:lnTo>
                <a:lnTo>
                  <a:pt x="339" y="579"/>
                </a:lnTo>
                <a:lnTo>
                  <a:pt x="345" y="602"/>
                </a:lnTo>
                <a:lnTo>
                  <a:pt x="348" y="616"/>
                </a:lnTo>
                <a:lnTo>
                  <a:pt x="352" y="631"/>
                </a:lnTo>
                <a:lnTo>
                  <a:pt x="354" y="646"/>
                </a:lnTo>
                <a:lnTo>
                  <a:pt x="354" y="660"/>
                </a:lnTo>
                <a:lnTo>
                  <a:pt x="354" y="660"/>
                </a:lnTo>
                <a:lnTo>
                  <a:pt x="354" y="673"/>
                </a:lnTo>
                <a:lnTo>
                  <a:pt x="355" y="685"/>
                </a:lnTo>
                <a:lnTo>
                  <a:pt x="357" y="707"/>
                </a:lnTo>
                <a:lnTo>
                  <a:pt x="357" y="717"/>
                </a:lnTo>
                <a:lnTo>
                  <a:pt x="357" y="725"/>
                </a:lnTo>
                <a:lnTo>
                  <a:pt x="354" y="731"/>
                </a:lnTo>
                <a:lnTo>
                  <a:pt x="352" y="733"/>
                </a:lnTo>
                <a:lnTo>
                  <a:pt x="350" y="735"/>
                </a:lnTo>
                <a:lnTo>
                  <a:pt x="350" y="735"/>
                </a:lnTo>
                <a:lnTo>
                  <a:pt x="340" y="741"/>
                </a:lnTo>
                <a:lnTo>
                  <a:pt x="335" y="746"/>
                </a:lnTo>
                <a:lnTo>
                  <a:pt x="332" y="750"/>
                </a:lnTo>
                <a:lnTo>
                  <a:pt x="331" y="750"/>
                </a:lnTo>
                <a:lnTo>
                  <a:pt x="331" y="750"/>
                </a:lnTo>
                <a:lnTo>
                  <a:pt x="331" y="750"/>
                </a:lnTo>
                <a:lnTo>
                  <a:pt x="321" y="802"/>
                </a:lnTo>
                <a:lnTo>
                  <a:pt x="321" y="802"/>
                </a:lnTo>
                <a:lnTo>
                  <a:pt x="321" y="810"/>
                </a:lnTo>
                <a:lnTo>
                  <a:pt x="321" y="830"/>
                </a:lnTo>
                <a:lnTo>
                  <a:pt x="321" y="830"/>
                </a:lnTo>
                <a:lnTo>
                  <a:pt x="320" y="837"/>
                </a:lnTo>
                <a:lnTo>
                  <a:pt x="320" y="838"/>
                </a:lnTo>
                <a:lnTo>
                  <a:pt x="319" y="842"/>
                </a:lnTo>
                <a:lnTo>
                  <a:pt x="316" y="854"/>
                </a:lnTo>
                <a:lnTo>
                  <a:pt x="316" y="854"/>
                </a:lnTo>
                <a:lnTo>
                  <a:pt x="315" y="862"/>
                </a:lnTo>
                <a:lnTo>
                  <a:pt x="316" y="870"/>
                </a:lnTo>
                <a:lnTo>
                  <a:pt x="318" y="886"/>
                </a:lnTo>
                <a:lnTo>
                  <a:pt x="316" y="891"/>
                </a:lnTo>
                <a:lnTo>
                  <a:pt x="314" y="899"/>
                </a:lnTo>
                <a:lnTo>
                  <a:pt x="309" y="904"/>
                </a:lnTo>
                <a:lnTo>
                  <a:pt x="302" y="910"/>
                </a:lnTo>
                <a:lnTo>
                  <a:pt x="302" y="910"/>
                </a:lnTo>
                <a:lnTo>
                  <a:pt x="298" y="913"/>
                </a:lnTo>
                <a:lnTo>
                  <a:pt x="292" y="915"/>
                </a:lnTo>
                <a:lnTo>
                  <a:pt x="279" y="917"/>
                </a:lnTo>
                <a:lnTo>
                  <a:pt x="266" y="920"/>
                </a:lnTo>
                <a:lnTo>
                  <a:pt x="251" y="919"/>
                </a:lnTo>
                <a:lnTo>
                  <a:pt x="240" y="919"/>
                </a:lnTo>
                <a:lnTo>
                  <a:pt x="229" y="916"/>
                </a:lnTo>
                <a:lnTo>
                  <a:pt x="221" y="914"/>
                </a:lnTo>
                <a:lnTo>
                  <a:pt x="218" y="912"/>
                </a:lnTo>
                <a:lnTo>
                  <a:pt x="217" y="910"/>
                </a:lnTo>
                <a:lnTo>
                  <a:pt x="217" y="910"/>
                </a:lnTo>
                <a:lnTo>
                  <a:pt x="216" y="907"/>
                </a:lnTo>
                <a:lnTo>
                  <a:pt x="217" y="903"/>
                </a:lnTo>
                <a:lnTo>
                  <a:pt x="221" y="894"/>
                </a:lnTo>
                <a:lnTo>
                  <a:pt x="225" y="882"/>
                </a:lnTo>
                <a:lnTo>
                  <a:pt x="231" y="868"/>
                </a:lnTo>
                <a:lnTo>
                  <a:pt x="231" y="868"/>
                </a:lnTo>
                <a:lnTo>
                  <a:pt x="236" y="851"/>
                </a:lnTo>
                <a:lnTo>
                  <a:pt x="241" y="834"/>
                </a:lnTo>
                <a:lnTo>
                  <a:pt x="243" y="819"/>
                </a:lnTo>
                <a:lnTo>
                  <a:pt x="246" y="811"/>
                </a:lnTo>
                <a:lnTo>
                  <a:pt x="246" y="811"/>
                </a:lnTo>
                <a:lnTo>
                  <a:pt x="248" y="808"/>
                </a:lnTo>
                <a:lnTo>
                  <a:pt x="251" y="804"/>
                </a:lnTo>
                <a:lnTo>
                  <a:pt x="255" y="802"/>
                </a:lnTo>
                <a:lnTo>
                  <a:pt x="255" y="802"/>
                </a:lnTo>
                <a:lnTo>
                  <a:pt x="262" y="769"/>
                </a:lnTo>
                <a:lnTo>
                  <a:pt x="264" y="746"/>
                </a:lnTo>
                <a:lnTo>
                  <a:pt x="266" y="738"/>
                </a:lnTo>
                <a:lnTo>
                  <a:pt x="266" y="737"/>
                </a:lnTo>
                <a:lnTo>
                  <a:pt x="264" y="735"/>
                </a:lnTo>
                <a:lnTo>
                  <a:pt x="264" y="735"/>
                </a:lnTo>
                <a:lnTo>
                  <a:pt x="261" y="737"/>
                </a:lnTo>
                <a:lnTo>
                  <a:pt x="256" y="738"/>
                </a:lnTo>
                <a:lnTo>
                  <a:pt x="253" y="738"/>
                </a:lnTo>
                <a:lnTo>
                  <a:pt x="249" y="737"/>
                </a:lnTo>
                <a:lnTo>
                  <a:pt x="246" y="734"/>
                </a:lnTo>
                <a:lnTo>
                  <a:pt x="241" y="731"/>
                </a:lnTo>
                <a:lnTo>
                  <a:pt x="241" y="731"/>
                </a:lnTo>
                <a:lnTo>
                  <a:pt x="233" y="721"/>
                </a:lnTo>
                <a:lnTo>
                  <a:pt x="227" y="713"/>
                </a:lnTo>
                <a:lnTo>
                  <a:pt x="223" y="706"/>
                </a:lnTo>
                <a:lnTo>
                  <a:pt x="222" y="702"/>
                </a:lnTo>
                <a:lnTo>
                  <a:pt x="222" y="702"/>
                </a:lnTo>
                <a:lnTo>
                  <a:pt x="221" y="701"/>
                </a:lnTo>
                <a:lnTo>
                  <a:pt x="220" y="700"/>
                </a:lnTo>
                <a:lnTo>
                  <a:pt x="212" y="698"/>
                </a:lnTo>
                <a:lnTo>
                  <a:pt x="209" y="695"/>
                </a:lnTo>
                <a:lnTo>
                  <a:pt x="204" y="693"/>
                </a:lnTo>
                <a:lnTo>
                  <a:pt x="201" y="688"/>
                </a:lnTo>
                <a:lnTo>
                  <a:pt x="198" y="683"/>
                </a:lnTo>
                <a:lnTo>
                  <a:pt x="198" y="683"/>
                </a:lnTo>
                <a:lnTo>
                  <a:pt x="195" y="674"/>
                </a:lnTo>
                <a:lnTo>
                  <a:pt x="191" y="668"/>
                </a:lnTo>
                <a:lnTo>
                  <a:pt x="189" y="665"/>
                </a:lnTo>
                <a:lnTo>
                  <a:pt x="189" y="665"/>
                </a:lnTo>
                <a:lnTo>
                  <a:pt x="175" y="682"/>
                </a:lnTo>
                <a:lnTo>
                  <a:pt x="165" y="695"/>
                </a:lnTo>
                <a:lnTo>
                  <a:pt x="160" y="702"/>
                </a:lnTo>
                <a:lnTo>
                  <a:pt x="160" y="702"/>
                </a:lnTo>
                <a:lnTo>
                  <a:pt x="163" y="714"/>
                </a:lnTo>
                <a:lnTo>
                  <a:pt x="163" y="722"/>
                </a:lnTo>
                <a:lnTo>
                  <a:pt x="162" y="727"/>
                </a:lnTo>
                <a:lnTo>
                  <a:pt x="160" y="731"/>
                </a:lnTo>
                <a:lnTo>
                  <a:pt x="160" y="731"/>
                </a:lnTo>
                <a:lnTo>
                  <a:pt x="158" y="734"/>
                </a:lnTo>
                <a:lnTo>
                  <a:pt x="153" y="739"/>
                </a:lnTo>
                <a:lnTo>
                  <a:pt x="144" y="746"/>
                </a:lnTo>
                <a:lnTo>
                  <a:pt x="132" y="754"/>
                </a:lnTo>
                <a:lnTo>
                  <a:pt x="132" y="783"/>
                </a:lnTo>
                <a:lnTo>
                  <a:pt x="132" y="783"/>
                </a:lnTo>
                <a:lnTo>
                  <a:pt x="133" y="783"/>
                </a:lnTo>
                <a:lnTo>
                  <a:pt x="137" y="784"/>
                </a:lnTo>
                <a:lnTo>
                  <a:pt x="138" y="786"/>
                </a:lnTo>
                <a:lnTo>
                  <a:pt x="139" y="789"/>
                </a:lnTo>
                <a:lnTo>
                  <a:pt x="140" y="795"/>
                </a:lnTo>
                <a:lnTo>
                  <a:pt x="142" y="802"/>
                </a:lnTo>
                <a:lnTo>
                  <a:pt x="142" y="802"/>
                </a:lnTo>
                <a:lnTo>
                  <a:pt x="143" y="817"/>
                </a:lnTo>
                <a:lnTo>
                  <a:pt x="142" y="831"/>
                </a:lnTo>
                <a:lnTo>
                  <a:pt x="140" y="837"/>
                </a:lnTo>
                <a:lnTo>
                  <a:pt x="139" y="842"/>
                </a:lnTo>
                <a:lnTo>
                  <a:pt x="136" y="845"/>
                </a:lnTo>
                <a:lnTo>
                  <a:pt x="132" y="849"/>
                </a:lnTo>
                <a:lnTo>
                  <a:pt x="132" y="849"/>
                </a:lnTo>
                <a:lnTo>
                  <a:pt x="126" y="851"/>
                </a:lnTo>
                <a:lnTo>
                  <a:pt x="118" y="852"/>
                </a:lnTo>
                <a:lnTo>
                  <a:pt x="98" y="852"/>
                </a:lnTo>
                <a:lnTo>
                  <a:pt x="80" y="851"/>
                </a:lnTo>
                <a:lnTo>
                  <a:pt x="71" y="849"/>
                </a:lnTo>
                <a:lnTo>
                  <a:pt x="71" y="849"/>
                </a:lnTo>
                <a:lnTo>
                  <a:pt x="69" y="847"/>
                </a:lnTo>
                <a:lnTo>
                  <a:pt x="68" y="844"/>
                </a:lnTo>
                <a:lnTo>
                  <a:pt x="65" y="834"/>
                </a:lnTo>
                <a:lnTo>
                  <a:pt x="65" y="824"/>
                </a:lnTo>
                <a:lnTo>
                  <a:pt x="65" y="819"/>
                </a:lnTo>
                <a:lnTo>
                  <a:pt x="66" y="816"/>
                </a:lnTo>
                <a:lnTo>
                  <a:pt x="66" y="816"/>
                </a:lnTo>
                <a:lnTo>
                  <a:pt x="73" y="804"/>
                </a:lnTo>
                <a:lnTo>
                  <a:pt x="75" y="797"/>
                </a:lnTo>
                <a:lnTo>
                  <a:pt x="71" y="740"/>
                </a:lnTo>
                <a:lnTo>
                  <a:pt x="52" y="731"/>
                </a:lnTo>
                <a:lnTo>
                  <a:pt x="52" y="731"/>
                </a:lnTo>
                <a:lnTo>
                  <a:pt x="58" y="682"/>
                </a:lnTo>
                <a:lnTo>
                  <a:pt x="61" y="643"/>
                </a:lnTo>
                <a:lnTo>
                  <a:pt x="61" y="626"/>
                </a:lnTo>
                <a:lnTo>
                  <a:pt x="61" y="613"/>
                </a:lnTo>
                <a:lnTo>
                  <a:pt x="61" y="613"/>
                </a:lnTo>
                <a:lnTo>
                  <a:pt x="60" y="592"/>
                </a:lnTo>
                <a:lnTo>
                  <a:pt x="60" y="578"/>
                </a:lnTo>
                <a:lnTo>
                  <a:pt x="61" y="565"/>
                </a:lnTo>
                <a:lnTo>
                  <a:pt x="52" y="565"/>
                </a:lnTo>
                <a:lnTo>
                  <a:pt x="47" y="518"/>
                </a:lnTo>
                <a:lnTo>
                  <a:pt x="47" y="518"/>
                </a:lnTo>
                <a:lnTo>
                  <a:pt x="45" y="519"/>
                </a:lnTo>
                <a:lnTo>
                  <a:pt x="40" y="522"/>
                </a:lnTo>
                <a:lnTo>
                  <a:pt x="36" y="522"/>
                </a:lnTo>
                <a:lnTo>
                  <a:pt x="33" y="522"/>
                </a:lnTo>
                <a:lnTo>
                  <a:pt x="28" y="520"/>
                </a:lnTo>
                <a:lnTo>
                  <a:pt x="23" y="518"/>
                </a:lnTo>
                <a:lnTo>
                  <a:pt x="23" y="518"/>
                </a:lnTo>
                <a:lnTo>
                  <a:pt x="20" y="514"/>
                </a:lnTo>
                <a:lnTo>
                  <a:pt x="17" y="509"/>
                </a:lnTo>
                <a:lnTo>
                  <a:pt x="16" y="503"/>
                </a:lnTo>
                <a:lnTo>
                  <a:pt x="16" y="496"/>
                </a:lnTo>
                <a:lnTo>
                  <a:pt x="17" y="483"/>
                </a:lnTo>
                <a:lnTo>
                  <a:pt x="19" y="475"/>
                </a:lnTo>
                <a:lnTo>
                  <a:pt x="19" y="475"/>
                </a:lnTo>
                <a:lnTo>
                  <a:pt x="17" y="445"/>
                </a:lnTo>
                <a:lnTo>
                  <a:pt x="16" y="422"/>
                </a:lnTo>
                <a:lnTo>
                  <a:pt x="14" y="405"/>
                </a:lnTo>
                <a:lnTo>
                  <a:pt x="14" y="405"/>
                </a:lnTo>
                <a:lnTo>
                  <a:pt x="10" y="385"/>
                </a:lnTo>
                <a:lnTo>
                  <a:pt x="9" y="376"/>
                </a:lnTo>
                <a:lnTo>
                  <a:pt x="0" y="357"/>
                </a:lnTo>
                <a:lnTo>
                  <a:pt x="0" y="357"/>
                </a:lnTo>
                <a:lnTo>
                  <a:pt x="4" y="344"/>
                </a:lnTo>
                <a:lnTo>
                  <a:pt x="16" y="315"/>
                </a:lnTo>
                <a:lnTo>
                  <a:pt x="25" y="297"/>
                </a:lnTo>
                <a:lnTo>
                  <a:pt x="34" y="281"/>
                </a:lnTo>
                <a:lnTo>
                  <a:pt x="45" y="265"/>
                </a:lnTo>
                <a:lnTo>
                  <a:pt x="51" y="258"/>
                </a:lnTo>
                <a:lnTo>
                  <a:pt x="56" y="253"/>
                </a:lnTo>
                <a:lnTo>
                  <a:pt x="56" y="253"/>
                </a:lnTo>
                <a:lnTo>
                  <a:pt x="77" y="238"/>
                </a:lnTo>
                <a:lnTo>
                  <a:pt x="90" y="229"/>
                </a:lnTo>
                <a:lnTo>
                  <a:pt x="100" y="224"/>
                </a:lnTo>
                <a:lnTo>
                  <a:pt x="108" y="220"/>
                </a:lnTo>
                <a:lnTo>
                  <a:pt x="108" y="220"/>
                </a:lnTo>
                <a:lnTo>
                  <a:pt x="119" y="218"/>
                </a:lnTo>
                <a:lnTo>
                  <a:pt x="132" y="217"/>
                </a:lnTo>
                <a:lnTo>
                  <a:pt x="146" y="216"/>
                </a:lnTo>
                <a:lnTo>
                  <a:pt x="146" y="2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3">
            <a:extLst>
              <a:ext uri="{FF2B5EF4-FFF2-40B4-BE49-F238E27FC236}">
                <a16:creationId xmlns:a16="http://schemas.microsoft.com/office/drawing/2014/main" id="{618882B1-05FA-4586-9B4A-4AD14C785C4D}"/>
              </a:ext>
            </a:extLst>
          </p:cNvPr>
          <p:cNvSpPr>
            <a:spLocks/>
          </p:cNvSpPr>
          <p:nvPr/>
        </p:nvSpPr>
        <p:spPr bwMode="auto">
          <a:xfrm>
            <a:off x="6532324" y="901757"/>
            <a:ext cx="487443" cy="1573593"/>
          </a:xfrm>
          <a:custGeom>
            <a:avLst/>
            <a:gdLst>
              <a:gd name="T0" fmla="*/ 13 w 368"/>
              <a:gd name="T1" fmla="*/ 411 h 1188"/>
              <a:gd name="T2" fmla="*/ 10 w 368"/>
              <a:gd name="T3" fmla="*/ 482 h 1188"/>
              <a:gd name="T4" fmla="*/ 19 w 368"/>
              <a:gd name="T5" fmla="*/ 597 h 1188"/>
              <a:gd name="T6" fmla="*/ 27 w 368"/>
              <a:gd name="T7" fmla="*/ 631 h 1188"/>
              <a:gd name="T8" fmla="*/ 15 w 368"/>
              <a:gd name="T9" fmla="*/ 665 h 1188"/>
              <a:gd name="T10" fmla="*/ 0 w 368"/>
              <a:gd name="T11" fmla="*/ 722 h 1188"/>
              <a:gd name="T12" fmla="*/ 4 w 368"/>
              <a:gd name="T13" fmla="*/ 743 h 1188"/>
              <a:gd name="T14" fmla="*/ 28 w 368"/>
              <a:gd name="T15" fmla="*/ 761 h 1188"/>
              <a:gd name="T16" fmla="*/ 113 w 368"/>
              <a:gd name="T17" fmla="*/ 800 h 1188"/>
              <a:gd name="T18" fmla="*/ 131 w 368"/>
              <a:gd name="T19" fmla="*/ 918 h 1188"/>
              <a:gd name="T20" fmla="*/ 132 w 368"/>
              <a:gd name="T21" fmla="*/ 970 h 1188"/>
              <a:gd name="T22" fmla="*/ 137 w 368"/>
              <a:gd name="T23" fmla="*/ 1112 h 1188"/>
              <a:gd name="T24" fmla="*/ 118 w 368"/>
              <a:gd name="T25" fmla="*/ 1116 h 1188"/>
              <a:gd name="T26" fmla="*/ 119 w 368"/>
              <a:gd name="T27" fmla="*/ 1153 h 1188"/>
              <a:gd name="T28" fmla="*/ 126 w 368"/>
              <a:gd name="T29" fmla="*/ 1186 h 1188"/>
              <a:gd name="T30" fmla="*/ 179 w 368"/>
              <a:gd name="T31" fmla="*/ 1183 h 1188"/>
              <a:gd name="T32" fmla="*/ 255 w 368"/>
              <a:gd name="T33" fmla="*/ 1179 h 1188"/>
              <a:gd name="T34" fmla="*/ 289 w 368"/>
              <a:gd name="T35" fmla="*/ 1171 h 1188"/>
              <a:gd name="T36" fmla="*/ 311 w 368"/>
              <a:gd name="T37" fmla="*/ 1143 h 1188"/>
              <a:gd name="T38" fmla="*/ 311 w 368"/>
              <a:gd name="T39" fmla="*/ 1127 h 1188"/>
              <a:gd name="T40" fmla="*/ 290 w 368"/>
              <a:gd name="T41" fmla="*/ 1118 h 1188"/>
              <a:gd name="T42" fmla="*/ 264 w 368"/>
              <a:gd name="T43" fmla="*/ 1113 h 1188"/>
              <a:gd name="T44" fmla="*/ 224 w 368"/>
              <a:gd name="T45" fmla="*/ 1094 h 1188"/>
              <a:gd name="T46" fmla="*/ 236 w 368"/>
              <a:gd name="T47" fmla="*/ 1055 h 1188"/>
              <a:gd name="T48" fmla="*/ 268 w 368"/>
              <a:gd name="T49" fmla="*/ 1034 h 1188"/>
              <a:gd name="T50" fmla="*/ 299 w 368"/>
              <a:gd name="T51" fmla="*/ 1026 h 1188"/>
              <a:gd name="T52" fmla="*/ 319 w 368"/>
              <a:gd name="T53" fmla="*/ 1004 h 1188"/>
              <a:gd name="T54" fmla="*/ 319 w 368"/>
              <a:gd name="T55" fmla="*/ 990 h 1188"/>
              <a:gd name="T56" fmla="*/ 295 w 368"/>
              <a:gd name="T57" fmla="*/ 981 h 1188"/>
              <a:gd name="T58" fmla="*/ 277 w 368"/>
              <a:gd name="T59" fmla="*/ 976 h 1188"/>
              <a:gd name="T60" fmla="*/ 298 w 368"/>
              <a:gd name="T61" fmla="*/ 821 h 1188"/>
              <a:gd name="T62" fmla="*/ 316 w 368"/>
              <a:gd name="T63" fmla="*/ 814 h 1188"/>
              <a:gd name="T64" fmla="*/ 345 w 368"/>
              <a:gd name="T65" fmla="*/ 743 h 1188"/>
              <a:gd name="T66" fmla="*/ 361 w 368"/>
              <a:gd name="T67" fmla="*/ 729 h 1188"/>
              <a:gd name="T68" fmla="*/ 368 w 368"/>
              <a:gd name="T69" fmla="*/ 715 h 1188"/>
              <a:gd name="T70" fmla="*/ 335 w 368"/>
              <a:gd name="T71" fmla="*/ 653 h 1188"/>
              <a:gd name="T72" fmla="*/ 322 w 368"/>
              <a:gd name="T73" fmla="*/ 607 h 1188"/>
              <a:gd name="T74" fmla="*/ 321 w 368"/>
              <a:gd name="T75" fmla="*/ 581 h 1188"/>
              <a:gd name="T76" fmla="*/ 286 w 368"/>
              <a:gd name="T77" fmla="*/ 422 h 1188"/>
              <a:gd name="T78" fmla="*/ 274 w 368"/>
              <a:gd name="T79" fmla="*/ 376 h 1188"/>
              <a:gd name="T80" fmla="*/ 260 w 368"/>
              <a:gd name="T81" fmla="*/ 339 h 1188"/>
              <a:gd name="T82" fmla="*/ 283 w 368"/>
              <a:gd name="T83" fmla="*/ 314 h 1188"/>
              <a:gd name="T84" fmla="*/ 302 w 368"/>
              <a:gd name="T85" fmla="*/ 268 h 1188"/>
              <a:gd name="T86" fmla="*/ 303 w 368"/>
              <a:gd name="T87" fmla="*/ 227 h 1188"/>
              <a:gd name="T88" fmla="*/ 321 w 368"/>
              <a:gd name="T89" fmla="*/ 195 h 1188"/>
              <a:gd name="T90" fmla="*/ 338 w 368"/>
              <a:gd name="T91" fmla="*/ 163 h 1188"/>
              <a:gd name="T92" fmla="*/ 339 w 368"/>
              <a:gd name="T93" fmla="*/ 111 h 1188"/>
              <a:gd name="T94" fmla="*/ 321 w 368"/>
              <a:gd name="T95" fmla="*/ 67 h 1188"/>
              <a:gd name="T96" fmla="*/ 274 w 368"/>
              <a:gd name="T97" fmla="*/ 24 h 1188"/>
              <a:gd name="T98" fmla="*/ 212 w 368"/>
              <a:gd name="T99" fmla="*/ 1 h 1188"/>
              <a:gd name="T100" fmla="*/ 176 w 368"/>
              <a:gd name="T101" fmla="*/ 2 h 1188"/>
              <a:gd name="T102" fmla="*/ 151 w 368"/>
              <a:gd name="T103" fmla="*/ 11 h 1188"/>
              <a:gd name="T104" fmla="*/ 107 w 368"/>
              <a:gd name="T105" fmla="*/ 37 h 1188"/>
              <a:gd name="T106" fmla="*/ 84 w 368"/>
              <a:gd name="T107" fmla="*/ 66 h 1188"/>
              <a:gd name="T108" fmla="*/ 73 w 368"/>
              <a:gd name="T109" fmla="*/ 97 h 1188"/>
              <a:gd name="T110" fmla="*/ 71 w 368"/>
              <a:gd name="T111" fmla="*/ 142 h 1188"/>
              <a:gd name="T112" fmla="*/ 85 w 368"/>
              <a:gd name="T113" fmla="*/ 200 h 1188"/>
              <a:gd name="T114" fmla="*/ 78 w 368"/>
              <a:gd name="T115" fmla="*/ 223 h 1188"/>
              <a:gd name="T116" fmla="*/ 55 w 368"/>
              <a:gd name="T117" fmla="*/ 251 h 1188"/>
              <a:gd name="T118" fmla="*/ 33 w 368"/>
              <a:gd name="T119" fmla="*/ 268 h 1188"/>
              <a:gd name="T120" fmla="*/ 20 w 368"/>
              <a:gd name="T121" fmla="*/ 292 h 1188"/>
              <a:gd name="T122" fmla="*/ 25 w 368"/>
              <a:gd name="T123" fmla="*/ 317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8" h="1188">
                <a:moveTo>
                  <a:pt x="28" y="323"/>
                </a:moveTo>
                <a:lnTo>
                  <a:pt x="28" y="323"/>
                </a:lnTo>
                <a:lnTo>
                  <a:pt x="19" y="370"/>
                </a:lnTo>
                <a:lnTo>
                  <a:pt x="13" y="411"/>
                </a:lnTo>
                <a:lnTo>
                  <a:pt x="10" y="430"/>
                </a:lnTo>
                <a:lnTo>
                  <a:pt x="9" y="446"/>
                </a:lnTo>
                <a:lnTo>
                  <a:pt x="9" y="446"/>
                </a:lnTo>
                <a:lnTo>
                  <a:pt x="10" y="482"/>
                </a:lnTo>
                <a:lnTo>
                  <a:pt x="13" y="528"/>
                </a:lnTo>
                <a:lnTo>
                  <a:pt x="15" y="571"/>
                </a:lnTo>
                <a:lnTo>
                  <a:pt x="19" y="597"/>
                </a:lnTo>
                <a:lnTo>
                  <a:pt x="19" y="597"/>
                </a:lnTo>
                <a:lnTo>
                  <a:pt x="22" y="609"/>
                </a:lnTo>
                <a:lnTo>
                  <a:pt x="26" y="619"/>
                </a:lnTo>
                <a:lnTo>
                  <a:pt x="27" y="625"/>
                </a:lnTo>
                <a:lnTo>
                  <a:pt x="27" y="631"/>
                </a:lnTo>
                <a:lnTo>
                  <a:pt x="26" y="637"/>
                </a:lnTo>
                <a:lnTo>
                  <a:pt x="23" y="644"/>
                </a:lnTo>
                <a:lnTo>
                  <a:pt x="23" y="644"/>
                </a:lnTo>
                <a:lnTo>
                  <a:pt x="15" y="665"/>
                </a:lnTo>
                <a:lnTo>
                  <a:pt x="9" y="678"/>
                </a:lnTo>
                <a:lnTo>
                  <a:pt x="4" y="694"/>
                </a:lnTo>
                <a:lnTo>
                  <a:pt x="1" y="708"/>
                </a:lnTo>
                <a:lnTo>
                  <a:pt x="0" y="722"/>
                </a:lnTo>
                <a:lnTo>
                  <a:pt x="0" y="728"/>
                </a:lnTo>
                <a:lnTo>
                  <a:pt x="0" y="734"/>
                </a:lnTo>
                <a:lnTo>
                  <a:pt x="2" y="739"/>
                </a:lnTo>
                <a:lnTo>
                  <a:pt x="4" y="743"/>
                </a:lnTo>
                <a:lnTo>
                  <a:pt x="4" y="743"/>
                </a:lnTo>
                <a:lnTo>
                  <a:pt x="8" y="748"/>
                </a:lnTo>
                <a:lnTo>
                  <a:pt x="14" y="752"/>
                </a:lnTo>
                <a:lnTo>
                  <a:pt x="28" y="761"/>
                </a:lnTo>
                <a:lnTo>
                  <a:pt x="46" y="770"/>
                </a:lnTo>
                <a:lnTo>
                  <a:pt x="65" y="780"/>
                </a:lnTo>
                <a:lnTo>
                  <a:pt x="99" y="794"/>
                </a:lnTo>
                <a:lnTo>
                  <a:pt x="113" y="800"/>
                </a:lnTo>
                <a:lnTo>
                  <a:pt x="113" y="800"/>
                </a:lnTo>
                <a:lnTo>
                  <a:pt x="121" y="852"/>
                </a:lnTo>
                <a:lnTo>
                  <a:pt x="129" y="897"/>
                </a:lnTo>
                <a:lnTo>
                  <a:pt x="131" y="918"/>
                </a:lnTo>
                <a:lnTo>
                  <a:pt x="132" y="937"/>
                </a:lnTo>
                <a:lnTo>
                  <a:pt x="132" y="937"/>
                </a:lnTo>
                <a:lnTo>
                  <a:pt x="132" y="954"/>
                </a:lnTo>
                <a:lnTo>
                  <a:pt x="132" y="970"/>
                </a:lnTo>
                <a:lnTo>
                  <a:pt x="131" y="999"/>
                </a:lnTo>
                <a:lnTo>
                  <a:pt x="127" y="1027"/>
                </a:lnTo>
                <a:lnTo>
                  <a:pt x="137" y="1036"/>
                </a:lnTo>
                <a:lnTo>
                  <a:pt x="137" y="1112"/>
                </a:lnTo>
                <a:lnTo>
                  <a:pt x="137" y="1112"/>
                </a:lnTo>
                <a:lnTo>
                  <a:pt x="127" y="1112"/>
                </a:lnTo>
                <a:lnTo>
                  <a:pt x="120" y="1114"/>
                </a:lnTo>
                <a:lnTo>
                  <a:pt x="118" y="1116"/>
                </a:lnTo>
                <a:lnTo>
                  <a:pt x="118" y="1117"/>
                </a:lnTo>
                <a:lnTo>
                  <a:pt x="118" y="1117"/>
                </a:lnTo>
                <a:lnTo>
                  <a:pt x="119" y="1130"/>
                </a:lnTo>
                <a:lnTo>
                  <a:pt x="119" y="1153"/>
                </a:lnTo>
                <a:lnTo>
                  <a:pt x="120" y="1166"/>
                </a:lnTo>
                <a:lnTo>
                  <a:pt x="123" y="1177"/>
                </a:lnTo>
                <a:lnTo>
                  <a:pt x="124" y="1185"/>
                </a:lnTo>
                <a:lnTo>
                  <a:pt x="126" y="1186"/>
                </a:lnTo>
                <a:lnTo>
                  <a:pt x="127" y="1188"/>
                </a:lnTo>
                <a:lnTo>
                  <a:pt x="127" y="1188"/>
                </a:lnTo>
                <a:lnTo>
                  <a:pt x="146" y="1186"/>
                </a:lnTo>
                <a:lnTo>
                  <a:pt x="179" y="1183"/>
                </a:lnTo>
                <a:lnTo>
                  <a:pt x="179" y="1183"/>
                </a:lnTo>
                <a:lnTo>
                  <a:pt x="203" y="1180"/>
                </a:lnTo>
                <a:lnTo>
                  <a:pt x="229" y="1180"/>
                </a:lnTo>
                <a:lnTo>
                  <a:pt x="255" y="1179"/>
                </a:lnTo>
                <a:lnTo>
                  <a:pt x="274" y="1178"/>
                </a:lnTo>
                <a:lnTo>
                  <a:pt x="274" y="1178"/>
                </a:lnTo>
                <a:lnTo>
                  <a:pt x="281" y="1176"/>
                </a:lnTo>
                <a:lnTo>
                  <a:pt x="289" y="1171"/>
                </a:lnTo>
                <a:lnTo>
                  <a:pt x="295" y="1165"/>
                </a:lnTo>
                <a:lnTo>
                  <a:pt x="302" y="1158"/>
                </a:lnTo>
                <a:lnTo>
                  <a:pt x="307" y="1151"/>
                </a:lnTo>
                <a:lnTo>
                  <a:pt x="311" y="1143"/>
                </a:lnTo>
                <a:lnTo>
                  <a:pt x="312" y="1137"/>
                </a:lnTo>
                <a:lnTo>
                  <a:pt x="312" y="1131"/>
                </a:lnTo>
                <a:lnTo>
                  <a:pt x="312" y="1131"/>
                </a:lnTo>
                <a:lnTo>
                  <a:pt x="311" y="1127"/>
                </a:lnTo>
                <a:lnTo>
                  <a:pt x="307" y="1124"/>
                </a:lnTo>
                <a:lnTo>
                  <a:pt x="305" y="1121"/>
                </a:lnTo>
                <a:lnTo>
                  <a:pt x="300" y="1120"/>
                </a:lnTo>
                <a:lnTo>
                  <a:pt x="290" y="1118"/>
                </a:lnTo>
                <a:lnTo>
                  <a:pt x="279" y="1117"/>
                </a:lnTo>
                <a:lnTo>
                  <a:pt x="279" y="1117"/>
                </a:lnTo>
                <a:lnTo>
                  <a:pt x="272" y="1116"/>
                </a:lnTo>
                <a:lnTo>
                  <a:pt x="264" y="1113"/>
                </a:lnTo>
                <a:lnTo>
                  <a:pt x="249" y="1106"/>
                </a:lnTo>
                <a:lnTo>
                  <a:pt x="231" y="1098"/>
                </a:lnTo>
                <a:lnTo>
                  <a:pt x="231" y="1098"/>
                </a:lnTo>
                <a:lnTo>
                  <a:pt x="224" y="1094"/>
                </a:lnTo>
                <a:lnTo>
                  <a:pt x="220" y="1091"/>
                </a:lnTo>
                <a:lnTo>
                  <a:pt x="217" y="1088"/>
                </a:lnTo>
                <a:lnTo>
                  <a:pt x="217" y="1055"/>
                </a:lnTo>
                <a:lnTo>
                  <a:pt x="236" y="1055"/>
                </a:lnTo>
                <a:lnTo>
                  <a:pt x="246" y="1036"/>
                </a:lnTo>
                <a:lnTo>
                  <a:pt x="246" y="1036"/>
                </a:lnTo>
                <a:lnTo>
                  <a:pt x="256" y="1035"/>
                </a:lnTo>
                <a:lnTo>
                  <a:pt x="268" y="1034"/>
                </a:lnTo>
                <a:lnTo>
                  <a:pt x="283" y="1032"/>
                </a:lnTo>
                <a:lnTo>
                  <a:pt x="283" y="1032"/>
                </a:lnTo>
                <a:lnTo>
                  <a:pt x="292" y="1029"/>
                </a:lnTo>
                <a:lnTo>
                  <a:pt x="299" y="1026"/>
                </a:lnTo>
                <a:lnTo>
                  <a:pt x="306" y="1021"/>
                </a:lnTo>
                <a:lnTo>
                  <a:pt x="312" y="1015"/>
                </a:lnTo>
                <a:lnTo>
                  <a:pt x="316" y="1009"/>
                </a:lnTo>
                <a:lnTo>
                  <a:pt x="319" y="1004"/>
                </a:lnTo>
                <a:lnTo>
                  <a:pt x="321" y="999"/>
                </a:lnTo>
                <a:lnTo>
                  <a:pt x="321" y="994"/>
                </a:lnTo>
                <a:lnTo>
                  <a:pt x="321" y="994"/>
                </a:lnTo>
                <a:lnTo>
                  <a:pt x="319" y="990"/>
                </a:lnTo>
                <a:lnTo>
                  <a:pt x="315" y="987"/>
                </a:lnTo>
                <a:lnTo>
                  <a:pt x="311" y="984"/>
                </a:lnTo>
                <a:lnTo>
                  <a:pt x="306" y="983"/>
                </a:lnTo>
                <a:lnTo>
                  <a:pt x="295" y="981"/>
                </a:lnTo>
                <a:lnTo>
                  <a:pt x="288" y="980"/>
                </a:lnTo>
                <a:lnTo>
                  <a:pt x="288" y="980"/>
                </a:lnTo>
                <a:lnTo>
                  <a:pt x="283" y="978"/>
                </a:lnTo>
                <a:lnTo>
                  <a:pt x="277" y="976"/>
                </a:lnTo>
                <a:lnTo>
                  <a:pt x="269" y="975"/>
                </a:lnTo>
                <a:lnTo>
                  <a:pt x="283" y="824"/>
                </a:lnTo>
                <a:lnTo>
                  <a:pt x="283" y="824"/>
                </a:lnTo>
                <a:lnTo>
                  <a:pt x="298" y="821"/>
                </a:lnTo>
                <a:lnTo>
                  <a:pt x="308" y="818"/>
                </a:lnTo>
                <a:lnTo>
                  <a:pt x="313" y="817"/>
                </a:lnTo>
                <a:lnTo>
                  <a:pt x="316" y="814"/>
                </a:lnTo>
                <a:lnTo>
                  <a:pt x="316" y="814"/>
                </a:lnTo>
                <a:lnTo>
                  <a:pt x="326" y="808"/>
                </a:lnTo>
                <a:lnTo>
                  <a:pt x="338" y="800"/>
                </a:lnTo>
                <a:lnTo>
                  <a:pt x="354" y="791"/>
                </a:lnTo>
                <a:lnTo>
                  <a:pt x="345" y="743"/>
                </a:lnTo>
                <a:lnTo>
                  <a:pt x="345" y="743"/>
                </a:lnTo>
                <a:lnTo>
                  <a:pt x="348" y="741"/>
                </a:lnTo>
                <a:lnTo>
                  <a:pt x="357" y="734"/>
                </a:lnTo>
                <a:lnTo>
                  <a:pt x="361" y="729"/>
                </a:lnTo>
                <a:lnTo>
                  <a:pt x="365" y="724"/>
                </a:lnTo>
                <a:lnTo>
                  <a:pt x="367" y="720"/>
                </a:lnTo>
                <a:lnTo>
                  <a:pt x="368" y="715"/>
                </a:lnTo>
                <a:lnTo>
                  <a:pt x="368" y="715"/>
                </a:lnTo>
                <a:lnTo>
                  <a:pt x="367" y="709"/>
                </a:lnTo>
                <a:lnTo>
                  <a:pt x="364" y="700"/>
                </a:lnTo>
                <a:lnTo>
                  <a:pt x="352" y="679"/>
                </a:lnTo>
                <a:lnTo>
                  <a:pt x="335" y="653"/>
                </a:lnTo>
                <a:lnTo>
                  <a:pt x="335" y="653"/>
                </a:lnTo>
                <a:lnTo>
                  <a:pt x="333" y="646"/>
                </a:lnTo>
                <a:lnTo>
                  <a:pt x="327" y="629"/>
                </a:lnTo>
                <a:lnTo>
                  <a:pt x="322" y="607"/>
                </a:lnTo>
                <a:lnTo>
                  <a:pt x="321" y="597"/>
                </a:lnTo>
                <a:lnTo>
                  <a:pt x="321" y="587"/>
                </a:lnTo>
                <a:lnTo>
                  <a:pt x="321" y="587"/>
                </a:lnTo>
                <a:lnTo>
                  <a:pt x="321" y="581"/>
                </a:lnTo>
                <a:lnTo>
                  <a:pt x="320" y="573"/>
                </a:lnTo>
                <a:lnTo>
                  <a:pt x="315" y="548"/>
                </a:lnTo>
                <a:lnTo>
                  <a:pt x="301" y="485"/>
                </a:lnTo>
                <a:lnTo>
                  <a:pt x="286" y="422"/>
                </a:lnTo>
                <a:lnTo>
                  <a:pt x="279" y="389"/>
                </a:lnTo>
                <a:lnTo>
                  <a:pt x="279" y="389"/>
                </a:lnTo>
                <a:lnTo>
                  <a:pt x="277" y="383"/>
                </a:lnTo>
                <a:lnTo>
                  <a:pt x="274" y="376"/>
                </a:lnTo>
                <a:lnTo>
                  <a:pt x="267" y="360"/>
                </a:lnTo>
                <a:lnTo>
                  <a:pt x="255" y="342"/>
                </a:lnTo>
                <a:lnTo>
                  <a:pt x="255" y="342"/>
                </a:lnTo>
                <a:lnTo>
                  <a:pt x="260" y="339"/>
                </a:lnTo>
                <a:lnTo>
                  <a:pt x="264" y="337"/>
                </a:lnTo>
                <a:lnTo>
                  <a:pt x="270" y="332"/>
                </a:lnTo>
                <a:lnTo>
                  <a:pt x="276" y="325"/>
                </a:lnTo>
                <a:lnTo>
                  <a:pt x="283" y="314"/>
                </a:lnTo>
                <a:lnTo>
                  <a:pt x="290" y="301"/>
                </a:lnTo>
                <a:lnTo>
                  <a:pt x="298" y="285"/>
                </a:lnTo>
                <a:lnTo>
                  <a:pt x="298" y="285"/>
                </a:lnTo>
                <a:lnTo>
                  <a:pt x="302" y="268"/>
                </a:lnTo>
                <a:lnTo>
                  <a:pt x="303" y="255"/>
                </a:lnTo>
                <a:lnTo>
                  <a:pt x="303" y="245"/>
                </a:lnTo>
                <a:lnTo>
                  <a:pt x="303" y="236"/>
                </a:lnTo>
                <a:lnTo>
                  <a:pt x="303" y="227"/>
                </a:lnTo>
                <a:lnTo>
                  <a:pt x="306" y="219"/>
                </a:lnTo>
                <a:lnTo>
                  <a:pt x="312" y="208"/>
                </a:lnTo>
                <a:lnTo>
                  <a:pt x="321" y="195"/>
                </a:lnTo>
                <a:lnTo>
                  <a:pt x="321" y="195"/>
                </a:lnTo>
                <a:lnTo>
                  <a:pt x="327" y="188"/>
                </a:lnTo>
                <a:lnTo>
                  <a:pt x="331" y="180"/>
                </a:lnTo>
                <a:lnTo>
                  <a:pt x="335" y="171"/>
                </a:lnTo>
                <a:lnTo>
                  <a:pt x="338" y="163"/>
                </a:lnTo>
                <a:lnTo>
                  <a:pt x="340" y="155"/>
                </a:lnTo>
                <a:lnTo>
                  <a:pt x="341" y="145"/>
                </a:lnTo>
                <a:lnTo>
                  <a:pt x="341" y="128"/>
                </a:lnTo>
                <a:lnTo>
                  <a:pt x="339" y="111"/>
                </a:lnTo>
                <a:lnTo>
                  <a:pt x="334" y="95"/>
                </a:lnTo>
                <a:lnTo>
                  <a:pt x="328" y="80"/>
                </a:lnTo>
                <a:lnTo>
                  <a:pt x="321" y="67"/>
                </a:lnTo>
                <a:lnTo>
                  <a:pt x="321" y="67"/>
                </a:lnTo>
                <a:lnTo>
                  <a:pt x="312" y="56"/>
                </a:lnTo>
                <a:lnTo>
                  <a:pt x="301" y="45"/>
                </a:lnTo>
                <a:lnTo>
                  <a:pt x="288" y="34"/>
                </a:lnTo>
                <a:lnTo>
                  <a:pt x="274" y="24"/>
                </a:lnTo>
                <a:lnTo>
                  <a:pt x="259" y="15"/>
                </a:lnTo>
                <a:lnTo>
                  <a:pt x="243" y="8"/>
                </a:lnTo>
                <a:lnTo>
                  <a:pt x="228" y="4"/>
                </a:lnTo>
                <a:lnTo>
                  <a:pt x="212" y="1"/>
                </a:lnTo>
                <a:lnTo>
                  <a:pt x="212" y="1"/>
                </a:lnTo>
                <a:lnTo>
                  <a:pt x="198" y="0"/>
                </a:lnTo>
                <a:lnTo>
                  <a:pt x="186" y="1"/>
                </a:lnTo>
                <a:lnTo>
                  <a:pt x="176" y="2"/>
                </a:lnTo>
                <a:lnTo>
                  <a:pt x="168" y="5"/>
                </a:lnTo>
                <a:lnTo>
                  <a:pt x="155" y="8"/>
                </a:lnTo>
                <a:lnTo>
                  <a:pt x="151" y="11"/>
                </a:lnTo>
                <a:lnTo>
                  <a:pt x="151" y="11"/>
                </a:lnTo>
                <a:lnTo>
                  <a:pt x="142" y="14"/>
                </a:lnTo>
                <a:lnTo>
                  <a:pt x="132" y="19"/>
                </a:lnTo>
                <a:lnTo>
                  <a:pt x="120" y="27"/>
                </a:lnTo>
                <a:lnTo>
                  <a:pt x="107" y="37"/>
                </a:lnTo>
                <a:lnTo>
                  <a:pt x="100" y="43"/>
                </a:lnTo>
                <a:lnTo>
                  <a:pt x="94" y="50"/>
                </a:lnTo>
                <a:lnTo>
                  <a:pt x="88" y="58"/>
                </a:lnTo>
                <a:lnTo>
                  <a:pt x="84" y="66"/>
                </a:lnTo>
                <a:lnTo>
                  <a:pt x="79" y="76"/>
                </a:lnTo>
                <a:lnTo>
                  <a:pt x="75" y="86"/>
                </a:lnTo>
                <a:lnTo>
                  <a:pt x="75" y="86"/>
                </a:lnTo>
                <a:lnTo>
                  <a:pt x="73" y="97"/>
                </a:lnTo>
                <a:lnTo>
                  <a:pt x="71" y="106"/>
                </a:lnTo>
                <a:lnTo>
                  <a:pt x="69" y="116"/>
                </a:lnTo>
                <a:lnTo>
                  <a:pt x="69" y="125"/>
                </a:lnTo>
                <a:lnTo>
                  <a:pt x="71" y="142"/>
                </a:lnTo>
                <a:lnTo>
                  <a:pt x="74" y="156"/>
                </a:lnTo>
                <a:lnTo>
                  <a:pt x="81" y="180"/>
                </a:lnTo>
                <a:lnTo>
                  <a:pt x="85" y="190"/>
                </a:lnTo>
                <a:lnTo>
                  <a:pt x="85" y="200"/>
                </a:lnTo>
                <a:lnTo>
                  <a:pt x="85" y="200"/>
                </a:lnTo>
                <a:lnTo>
                  <a:pt x="84" y="208"/>
                </a:lnTo>
                <a:lnTo>
                  <a:pt x="81" y="216"/>
                </a:lnTo>
                <a:lnTo>
                  <a:pt x="78" y="223"/>
                </a:lnTo>
                <a:lnTo>
                  <a:pt x="74" y="230"/>
                </a:lnTo>
                <a:lnTo>
                  <a:pt x="68" y="238"/>
                </a:lnTo>
                <a:lnTo>
                  <a:pt x="62" y="245"/>
                </a:lnTo>
                <a:lnTo>
                  <a:pt x="55" y="251"/>
                </a:lnTo>
                <a:lnTo>
                  <a:pt x="47" y="256"/>
                </a:lnTo>
                <a:lnTo>
                  <a:pt x="47" y="256"/>
                </a:lnTo>
                <a:lnTo>
                  <a:pt x="39" y="262"/>
                </a:lnTo>
                <a:lnTo>
                  <a:pt x="33" y="268"/>
                </a:lnTo>
                <a:lnTo>
                  <a:pt x="28" y="274"/>
                </a:lnTo>
                <a:lnTo>
                  <a:pt x="25" y="280"/>
                </a:lnTo>
                <a:lnTo>
                  <a:pt x="22" y="286"/>
                </a:lnTo>
                <a:lnTo>
                  <a:pt x="20" y="292"/>
                </a:lnTo>
                <a:lnTo>
                  <a:pt x="20" y="297"/>
                </a:lnTo>
                <a:lnTo>
                  <a:pt x="20" y="301"/>
                </a:lnTo>
                <a:lnTo>
                  <a:pt x="22" y="310"/>
                </a:lnTo>
                <a:lnTo>
                  <a:pt x="25" y="317"/>
                </a:lnTo>
                <a:lnTo>
                  <a:pt x="28" y="323"/>
                </a:lnTo>
                <a:lnTo>
                  <a:pt x="28" y="3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3FE70240-9769-4843-87BC-E525468A7F7D}"/>
              </a:ext>
            </a:extLst>
          </p:cNvPr>
          <p:cNvSpPr>
            <a:spLocks/>
          </p:cNvSpPr>
          <p:nvPr/>
        </p:nvSpPr>
        <p:spPr bwMode="auto">
          <a:xfrm>
            <a:off x="8155687" y="952746"/>
            <a:ext cx="963613" cy="1471613"/>
          </a:xfrm>
          <a:custGeom>
            <a:avLst/>
            <a:gdLst>
              <a:gd name="T0" fmla="*/ 39 w 607"/>
              <a:gd name="T1" fmla="*/ 206 h 927"/>
              <a:gd name="T2" fmla="*/ 87 w 607"/>
              <a:gd name="T3" fmla="*/ 267 h 927"/>
              <a:gd name="T4" fmla="*/ 97 w 607"/>
              <a:gd name="T5" fmla="*/ 293 h 927"/>
              <a:gd name="T6" fmla="*/ 120 w 607"/>
              <a:gd name="T7" fmla="*/ 320 h 927"/>
              <a:gd name="T8" fmla="*/ 129 w 607"/>
              <a:gd name="T9" fmla="*/ 355 h 927"/>
              <a:gd name="T10" fmla="*/ 144 w 607"/>
              <a:gd name="T11" fmla="*/ 373 h 927"/>
              <a:gd name="T12" fmla="*/ 111 w 607"/>
              <a:gd name="T13" fmla="*/ 469 h 927"/>
              <a:gd name="T14" fmla="*/ 33 w 607"/>
              <a:gd name="T15" fmla="*/ 569 h 927"/>
              <a:gd name="T16" fmla="*/ 10 w 607"/>
              <a:gd name="T17" fmla="*/ 603 h 927"/>
              <a:gd name="T18" fmla="*/ 17 w 607"/>
              <a:gd name="T19" fmla="*/ 651 h 927"/>
              <a:gd name="T20" fmla="*/ 29 w 607"/>
              <a:gd name="T21" fmla="*/ 623 h 927"/>
              <a:gd name="T22" fmla="*/ 39 w 607"/>
              <a:gd name="T23" fmla="*/ 637 h 927"/>
              <a:gd name="T24" fmla="*/ 82 w 607"/>
              <a:gd name="T25" fmla="*/ 589 h 927"/>
              <a:gd name="T26" fmla="*/ 202 w 607"/>
              <a:gd name="T27" fmla="*/ 459 h 927"/>
              <a:gd name="T28" fmla="*/ 197 w 607"/>
              <a:gd name="T29" fmla="*/ 507 h 927"/>
              <a:gd name="T30" fmla="*/ 181 w 607"/>
              <a:gd name="T31" fmla="*/ 527 h 927"/>
              <a:gd name="T32" fmla="*/ 168 w 607"/>
              <a:gd name="T33" fmla="*/ 589 h 927"/>
              <a:gd name="T34" fmla="*/ 202 w 607"/>
              <a:gd name="T35" fmla="*/ 630 h 927"/>
              <a:gd name="T36" fmla="*/ 154 w 607"/>
              <a:gd name="T37" fmla="*/ 656 h 927"/>
              <a:gd name="T38" fmla="*/ 115 w 607"/>
              <a:gd name="T39" fmla="*/ 704 h 927"/>
              <a:gd name="T40" fmla="*/ 130 w 607"/>
              <a:gd name="T41" fmla="*/ 719 h 927"/>
              <a:gd name="T42" fmla="*/ 113 w 607"/>
              <a:gd name="T43" fmla="*/ 739 h 927"/>
              <a:gd name="T44" fmla="*/ 139 w 607"/>
              <a:gd name="T45" fmla="*/ 740 h 927"/>
              <a:gd name="T46" fmla="*/ 156 w 607"/>
              <a:gd name="T47" fmla="*/ 744 h 927"/>
              <a:gd name="T48" fmla="*/ 178 w 607"/>
              <a:gd name="T49" fmla="*/ 757 h 927"/>
              <a:gd name="T50" fmla="*/ 207 w 607"/>
              <a:gd name="T51" fmla="*/ 747 h 927"/>
              <a:gd name="T52" fmla="*/ 274 w 607"/>
              <a:gd name="T53" fmla="*/ 715 h 927"/>
              <a:gd name="T54" fmla="*/ 281 w 607"/>
              <a:gd name="T55" fmla="*/ 769 h 927"/>
              <a:gd name="T56" fmla="*/ 202 w 607"/>
              <a:gd name="T57" fmla="*/ 815 h 927"/>
              <a:gd name="T58" fmla="*/ 190 w 607"/>
              <a:gd name="T59" fmla="*/ 842 h 927"/>
              <a:gd name="T60" fmla="*/ 257 w 607"/>
              <a:gd name="T61" fmla="*/ 852 h 927"/>
              <a:gd name="T62" fmla="*/ 370 w 607"/>
              <a:gd name="T63" fmla="*/ 819 h 927"/>
              <a:gd name="T64" fmla="*/ 305 w 607"/>
              <a:gd name="T65" fmla="*/ 911 h 927"/>
              <a:gd name="T66" fmla="*/ 322 w 607"/>
              <a:gd name="T67" fmla="*/ 925 h 927"/>
              <a:gd name="T68" fmla="*/ 394 w 607"/>
              <a:gd name="T69" fmla="*/ 915 h 927"/>
              <a:gd name="T70" fmla="*/ 516 w 607"/>
              <a:gd name="T71" fmla="*/ 841 h 927"/>
              <a:gd name="T72" fmla="*/ 520 w 607"/>
              <a:gd name="T73" fmla="*/ 800 h 927"/>
              <a:gd name="T74" fmla="*/ 475 w 607"/>
              <a:gd name="T75" fmla="*/ 743 h 927"/>
              <a:gd name="T76" fmla="*/ 475 w 607"/>
              <a:gd name="T77" fmla="*/ 709 h 927"/>
              <a:gd name="T78" fmla="*/ 533 w 607"/>
              <a:gd name="T79" fmla="*/ 691 h 927"/>
              <a:gd name="T80" fmla="*/ 602 w 607"/>
              <a:gd name="T81" fmla="*/ 613 h 927"/>
              <a:gd name="T82" fmla="*/ 599 w 607"/>
              <a:gd name="T83" fmla="*/ 475 h 927"/>
              <a:gd name="T84" fmla="*/ 568 w 607"/>
              <a:gd name="T85" fmla="*/ 401 h 927"/>
              <a:gd name="T86" fmla="*/ 498 w 607"/>
              <a:gd name="T87" fmla="*/ 327 h 927"/>
              <a:gd name="T88" fmla="*/ 437 w 607"/>
              <a:gd name="T89" fmla="*/ 248 h 927"/>
              <a:gd name="T90" fmla="*/ 407 w 607"/>
              <a:gd name="T91" fmla="*/ 201 h 927"/>
              <a:gd name="T92" fmla="*/ 322 w 607"/>
              <a:gd name="T93" fmla="*/ 171 h 927"/>
              <a:gd name="T94" fmla="*/ 285 w 607"/>
              <a:gd name="T95" fmla="*/ 90 h 927"/>
              <a:gd name="T96" fmla="*/ 259 w 607"/>
              <a:gd name="T97" fmla="*/ 23 h 927"/>
              <a:gd name="T98" fmla="*/ 186 w 607"/>
              <a:gd name="T99" fmla="*/ 0 h 927"/>
              <a:gd name="T100" fmla="*/ 87 w 607"/>
              <a:gd name="T101" fmla="*/ 17 h 927"/>
              <a:gd name="T102" fmla="*/ 51 w 607"/>
              <a:gd name="T103" fmla="*/ 47 h 927"/>
              <a:gd name="T104" fmla="*/ 5 w 607"/>
              <a:gd name="T105" fmla="*/ 99 h 927"/>
              <a:gd name="T106" fmla="*/ 15 w 607"/>
              <a:gd name="T107" fmla="*/ 152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07" h="927">
                <a:moveTo>
                  <a:pt x="24" y="147"/>
                </a:moveTo>
                <a:lnTo>
                  <a:pt x="24" y="147"/>
                </a:lnTo>
                <a:lnTo>
                  <a:pt x="24" y="156"/>
                </a:lnTo>
                <a:lnTo>
                  <a:pt x="28" y="175"/>
                </a:lnTo>
                <a:lnTo>
                  <a:pt x="30" y="186"/>
                </a:lnTo>
                <a:lnTo>
                  <a:pt x="34" y="197"/>
                </a:lnTo>
                <a:lnTo>
                  <a:pt x="39" y="206"/>
                </a:lnTo>
                <a:lnTo>
                  <a:pt x="43" y="215"/>
                </a:lnTo>
                <a:lnTo>
                  <a:pt x="43" y="215"/>
                </a:lnTo>
                <a:lnTo>
                  <a:pt x="57" y="230"/>
                </a:lnTo>
                <a:lnTo>
                  <a:pt x="71" y="245"/>
                </a:lnTo>
                <a:lnTo>
                  <a:pt x="82" y="258"/>
                </a:lnTo>
                <a:lnTo>
                  <a:pt x="85" y="264"/>
                </a:lnTo>
                <a:lnTo>
                  <a:pt x="87" y="267"/>
                </a:lnTo>
                <a:lnTo>
                  <a:pt x="87" y="267"/>
                </a:lnTo>
                <a:lnTo>
                  <a:pt x="85" y="273"/>
                </a:lnTo>
                <a:lnTo>
                  <a:pt x="85" y="278"/>
                </a:lnTo>
                <a:lnTo>
                  <a:pt x="88" y="282"/>
                </a:lnTo>
                <a:lnTo>
                  <a:pt x="91" y="287"/>
                </a:lnTo>
                <a:lnTo>
                  <a:pt x="91" y="287"/>
                </a:lnTo>
                <a:lnTo>
                  <a:pt x="97" y="293"/>
                </a:lnTo>
                <a:lnTo>
                  <a:pt x="101" y="296"/>
                </a:lnTo>
                <a:lnTo>
                  <a:pt x="101" y="296"/>
                </a:lnTo>
                <a:lnTo>
                  <a:pt x="105" y="302"/>
                </a:lnTo>
                <a:lnTo>
                  <a:pt x="111" y="309"/>
                </a:lnTo>
                <a:lnTo>
                  <a:pt x="115" y="318"/>
                </a:lnTo>
                <a:lnTo>
                  <a:pt x="118" y="320"/>
                </a:lnTo>
                <a:lnTo>
                  <a:pt x="120" y="320"/>
                </a:lnTo>
                <a:lnTo>
                  <a:pt x="120" y="320"/>
                </a:lnTo>
                <a:lnTo>
                  <a:pt x="130" y="320"/>
                </a:lnTo>
                <a:lnTo>
                  <a:pt x="135" y="320"/>
                </a:lnTo>
                <a:lnTo>
                  <a:pt x="135" y="320"/>
                </a:lnTo>
                <a:lnTo>
                  <a:pt x="131" y="337"/>
                </a:lnTo>
                <a:lnTo>
                  <a:pt x="129" y="350"/>
                </a:lnTo>
                <a:lnTo>
                  <a:pt x="129" y="355"/>
                </a:lnTo>
                <a:lnTo>
                  <a:pt x="130" y="359"/>
                </a:lnTo>
                <a:lnTo>
                  <a:pt x="130" y="359"/>
                </a:lnTo>
                <a:lnTo>
                  <a:pt x="135" y="362"/>
                </a:lnTo>
                <a:lnTo>
                  <a:pt x="139" y="365"/>
                </a:lnTo>
                <a:lnTo>
                  <a:pt x="143" y="368"/>
                </a:lnTo>
                <a:lnTo>
                  <a:pt x="144" y="371"/>
                </a:lnTo>
                <a:lnTo>
                  <a:pt x="144" y="373"/>
                </a:lnTo>
                <a:lnTo>
                  <a:pt x="144" y="373"/>
                </a:lnTo>
                <a:lnTo>
                  <a:pt x="145" y="381"/>
                </a:lnTo>
                <a:lnTo>
                  <a:pt x="147" y="391"/>
                </a:lnTo>
                <a:lnTo>
                  <a:pt x="149" y="402"/>
                </a:lnTo>
                <a:lnTo>
                  <a:pt x="149" y="402"/>
                </a:lnTo>
                <a:lnTo>
                  <a:pt x="129" y="437"/>
                </a:lnTo>
                <a:lnTo>
                  <a:pt x="111" y="469"/>
                </a:lnTo>
                <a:lnTo>
                  <a:pt x="96" y="498"/>
                </a:lnTo>
                <a:lnTo>
                  <a:pt x="96" y="498"/>
                </a:lnTo>
                <a:lnTo>
                  <a:pt x="81" y="531"/>
                </a:lnTo>
                <a:lnTo>
                  <a:pt x="77" y="541"/>
                </a:lnTo>
                <a:lnTo>
                  <a:pt x="77" y="541"/>
                </a:lnTo>
                <a:lnTo>
                  <a:pt x="52" y="557"/>
                </a:lnTo>
                <a:lnTo>
                  <a:pt x="33" y="569"/>
                </a:lnTo>
                <a:lnTo>
                  <a:pt x="24" y="575"/>
                </a:lnTo>
                <a:lnTo>
                  <a:pt x="19" y="579"/>
                </a:lnTo>
                <a:lnTo>
                  <a:pt x="19" y="579"/>
                </a:lnTo>
                <a:lnTo>
                  <a:pt x="15" y="584"/>
                </a:lnTo>
                <a:lnTo>
                  <a:pt x="12" y="587"/>
                </a:lnTo>
                <a:lnTo>
                  <a:pt x="11" y="591"/>
                </a:lnTo>
                <a:lnTo>
                  <a:pt x="10" y="603"/>
                </a:lnTo>
                <a:lnTo>
                  <a:pt x="10" y="603"/>
                </a:lnTo>
                <a:lnTo>
                  <a:pt x="10" y="612"/>
                </a:lnTo>
                <a:lnTo>
                  <a:pt x="10" y="621"/>
                </a:lnTo>
                <a:lnTo>
                  <a:pt x="11" y="637"/>
                </a:lnTo>
                <a:lnTo>
                  <a:pt x="13" y="644"/>
                </a:lnTo>
                <a:lnTo>
                  <a:pt x="15" y="649"/>
                </a:lnTo>
                <a:lnTo>
                  <a:pt x="17" y="651"/>
                </a:lnTo>
                <a:lnTo>
                  <a:pt x="18" y="651"/>
                </a:lnTo>
                <a:lnTo>
                  <a:pt x="19" y="651"/>
                </a:lnTo>
                <a:lnTo>
                  <a:pt x="19" y="651"/>
                </a:lnTo>
                <a:lnTo>
                  <a:pt x="22" y="649"/>
                </a:lnTo>
                <a:lnTo>
                  <a:pt x="23" y="645"/>
                </a:lnTo>
                <a:lnTo>
                  <a:pt x="27" y="636"/>
                </a:lnTo>
                <a:lnTo>
                  <a:pt x="29" y="623"/>
                </a:lnTo>
                <a:lnTo>
                  <a:pt x="29" y="623"/>
                </a:lnTo>
                <a:lnTo>
                  <a:pt x="29" y="626"/>
                </a:lnTo>
                <a:lnTo>
                  <a:pt x="30" y="632"/>
                </a:lnTo>
                <a:lnTo>
                  <a:pt x="31" y="635"/>
                </a:lnTo>
                <a:lnTo>
                  <a:pt x="34" y="637"/>
                </a:lnTo>
                <a:lnTo>
                  <a:pt x="36" y="638"/>
                </a:lnTo>
                <a:lnTo>
                  <a:pt x="39" y="637"/>
                </a:lnTo>
                <a:lnTo>
                  <a:pt x="39" y="637"/>
                </a:lnTo>
                <a:lnTo>
                  <a:pt x="42" y="633"/>
                </a:lnTo>
                <a:lnTo>
                  <a:pt x="46" y="629"/>
                </a:lnTo>
                <a:lnTo>
                  <a:pt x="55" y="617"/>
                </a:lnTo>
                <a:lnTo>
                  <a:pt x="67" y="602"/>
                </a:lnTo>
                <a:lnTo>
                  <a:pt x="75" y="595"/>
                </a:lnTo>
                <a:lnTo>
                  <a:pt x="82" y="589"/>
                </a:lnTo>
                <a:lnTo>
                  <a:pt x="82" y="589"/>
                </a:lnTo>
                <a:lnTo>
                  <a:pt x="101" y="575"/>
                </a:lnTo>
                <a:lnTo>
                  <a:pt x="106" y="571"/>
                </a:lnTo>
                <a:lnTo>
                  <a:pt x="111" y="565"/>
                </a:lnTo>
                <a:lnTo>
                  <a:pt x="111" y="565"/>
                </a:lnTo>
                <a:lnTo>
                  <a:pt x="159" y="509"/>
                </a:lnTo>
                <a:lnTo>
                  <a:pt x="202" y="459"/>
                </a:lnTo>
                <a:lnTo>
                  <a:pt x="202" y="459"/>
                </a:lnTo>
                <a:lnTo>
                  <a:pt x="202" y="471"/>
                </a:lnTo>
                <a:lnTo>
                  <a:pt x="202" y="481"/>
                </a:lnTo>
                <a:lnTo>
                  <a:pt x="202" y="488"/>
                </a:lnTo>
                <a:lnTo>
                  <a:pt x="202" y="488"/>
                </a:lnTo>
                <a:lnTo>
                  <a:pt x="197" y="507"/>
                </a:lnTo>
                <a:lnTo>
                  <a:pt x="197" y="507"/>
                </a:lnTo>
                <a:lnTo>
                  <a:pt x="197" y="510"/>
                </a:lnTo>
                <a:lnTo>
                  <a:pt x="198" y="512"/>
                </a:lnTo>
                <a:lnTo>
                  <a:pt x="197" y="515"/>
                </a:lnTo>
                <a:lnTo>
                  <a:pt x="196" y="517"/>
                </a:lnTo>
                <a:lnTo>
                  <a:pt x="187" y="522"/>
                </a:lnTo>
                <a:lnTo>
                  <a:pt x="187" y="522"/>
                </a:lnTo>
                <a:lnTo>
                  <a:pt x="181" y="527"/>
                </a:lnTo>
                <a:lnTo>
                  <a:pt x="177" y="533"/>
                </a:lnTo>
                <a:lnTo>
                  <a:pt x="173" y="542"/>
                </a:lnTo>
                <a:lnTo>
                  <a:pt x="171" y="552"/>
                </a:lnTo>
                <a:lnTo>
                  <a:pt x="168" y="561"/>
                </a:lnTo>
                <a:lnTo>
                  <a:pt x="167" y="571"/>
                </a:lnTo>
                <a:lnTo>
                  <a:pt x="167" y="581"/>
                </a:lnTo>
                <a:lnTo>
                  <a:pt x="168" y="589"/>
                </a:lnTo>
                <a:lnTo>
                  <a:pt x="168" y="589"/>
                </a:lnTo>
                <a:lnTo>
                  <a:pt x="172" y="596"/>
                </a:lnTo>
                <a:lnTo>
                  <a:pt x="177" y="603"/>
                </a:lnTo>
                <a:lnTo>
                  <a:pt x="183" y="611"/>
                </a:lnTo>
                <a:lnTo>
                  <a:pt x="189" y="617"/>
                </a:lnTo>
                <a:lnTo>
                  <a:pt x="199" y="626"/>
                </a:lnTo>
                <a:lnTo>
                  <a:pt x="202" y="630"/>
                </a:lnTo>
                <a:lnTo>
                  <a:pt x="202" y="631"/>
                </a:lnTo>
                <a:lnTo>
                  <a:pt x="202" y="632"/>
                </a:lnTo>
                <a:lnTo>
                  <a:pt x="202" y="632"/>
                </a:lnTo>
                <a:lnTo>
                  <a:pt x="196" y="636"/>
                </a:lnTo>
                <a:lnTo>
                  <a:pt x="185" y="641"/>
                </a:lnTo>
                <a:lnTo>
                  <a:pt x="172" y="647"/>
                </a:lnTo>
                <a:lnTo>
                  <a:pt x="154" y="656"/>
                </a:lnTo>
                <a:lnTo>
                  <a:pt x="154" y="656"/>
                </a:lnTo>
                <a:lnTo>
                  <a:pt x="144" y="662"/>
                </a:lnTo>
                <a:lnTo>
                  <a:pt x="136" y="671"/>
                </a:lnTo>
                <a:lnTo>
                  <a:pt x="129" y="679"/>
                </a:lnTo>
                <a:lnTo>
                  <a:pt x="123" y="689"/>
                </a:lnTo>
                <a:lnTo>
                  <a:pt x="118" y="697"/>
                </a:lnTo>
                <a:lnTo>
                  <a:pt x="115" y="704"/>
                </a:lnTo>
                <a:lnTo>
                  <a:pt x="114" y="710"/>
                </a:lnTo>
                <a:lnTo>
                  <a:pt x="114" y="713"/>
                </a:lnTo>
                <a:lnTo>
                  <a:pt x="115" y="714"/>
                </a:lnTo>
                <a:lnTo>
                  <a:pt x="115" y="714"/>
                </a:lnTo>
                <a:lnTo>
                  <a:pt x="120" y="717"/>
                </a:lnTo>
                <a:lnTo>
                  <a:pt x="125" y="719"/>
                </a:lnTo>
                <a:lnTo>
                  <a:pt x="130" y="719"/>
                </a:lnTo>
                <a:lnTo>
                  <a:pt x="130" y="719"/>
                </a:lnTo>
                <a:lnTo>
                  <a:pt x="119" y="727"/>
                </a:lnTo>
                <a:lnTo>
                  <a:pt x="113" y="733"/>
                </a:lnTo>
                <a:lnTo>
                  <a:pt x="111" y="735"/>
                </a:lnTo>
                <a:lnTo>
                  <a:pt x="111" y="738"/>
                </a:lnTo>
                <a:lnTo>
                  <a:pt x="111" y="738"/>
                </a:lnTo>
                <a:lnTo>
                  <a:pt x="113" y="739"/>
                </a:lnTo>
                <a:lnTo>
                  <a:pt x="117" y="739"/>
                </a:lnTo>
                <a:lnTo>
                  <a:pt x="126" y="738"/>
                </a:lnTo>
                <a:lnTo>
                  <a:pt x="136" y="737"/>
                </a:lnTo>
                <a:lnTo>
                  <a:pt x="138" y="737"/>
                </a:lnTo>
                <a:lnTo>
                  <a:pt x="139" y="738"/>
                </a:lnTo>
                <a:lnTo>
                  <a:pt x="139" y="738"/>
                </a:lnTo>
                <a:lnTo>
                  <a:pt x="139" y="740"/>
                </a:lnTo>
                <a:lnTo>
                  <a:pt x="141" y="744"/>
                </a:lnTo>
                <a:lnTo>
                  <a:pt x="143" y="746"/>
                </a:lnTo>
                <a:lnTo>
                  <a:pt x="149" y="747"/>
                </a:lnTo>
                <a:lnTo>
                  <a:pt x="149" y="747"/>
                </a:lnTo>
                <a:lnTo>
                  <a:pt x="151" y="747"/>
                </a:lnTo>
                <a:lnTo>
                  <a:pt x="154" y="746"/>
                </a:lnTo>
                <a:lnTo>
                  <a:pt x="156" y="744"/>
                </a:lnTo>
                <a:lnTo>
                  <a:pt x="157" y="744"/>
                </a:lnTo>
                <a:lnTo>
                  <a:pt x="159" y="744"/>
                </a:lnTo>
                <a:lnTo>
                  <a:pt x="163" y="747"/>
                </a:lnTo>
                <a:lnTo>
                  <a:pt x="163" y="747"/>
                </a:lnTo>
                <a:lnTo>
                  <a:pt x="169" y="753"/>
                </a:lnTo>
                <a:lnTo>
                  <a:pt x="174" y="756"/>
                </a:lnTo>
                <a:lnTo>
                  <a:pt x="178" y="757"/>
                </a:lnTo>
                <a:lnTo>
                  <a:pt x="183" y="757"/>
                </a:lnTo>
                <a:lnTo>
                  <a:pt x="183" y="757"/>
                </a:lnTo>
                <a:lnTo>
                  <a:pt x="191" y="757"/>
                </a:lnTo>
                <a:lnTo>
                  <a:pt x="195" y="756"/>
                </a:lnTo>
                <a:lnTo>
                  <a:pt x="202" y="752"/>
                </a:lnTo>
                <a:lnTo>
                  <a:pt x="202" y="752"/>
                </a:lnTo>
                <a:lnTo>
                  <a:pt x="207" y="747"/>
                </a:lnTo>
                <a:lnTo>
                  <a:pt x="213" y="740"/>
                </a:lnTo>
                <a:lnTo>
                  <a:pt x="226" y="719"/>
                </a:lnTo>
                <a:lnTo>
                  <a:pt x="235" y="698"/>
                </a:lnTo>
                <a:lnTo>
                  <a:pt x="240" y="690"/>
                </a:lnTo>
                <a:lnTo>
                  <a:pt x="245" y="685"/>
                </a:lnTo>
                <a:lnTo>
                  <a:pt x="245" y="685"/>
                </a:lnTo>
                <a:lnTo>
                  <a:pt x="274" y="715"/>
                </a:lnTo>
                <a:lnTo>
                  <a:pt x="303" y="747"/>
                </a:lnTo>
                <a:lnTo>
                  <a:pt x="303" y="747"/>
                </a:lnTo>
                <a:lnTo>
                  <a:pt x="303" y="749"/>
                </a:lnTo>
                <a:lnTo>
                  <a:pt x="301" y="751"/>
                </a:lnTo>
                <a:lnTo>
                  <a:pt x="295" y="758"/>
                </a:lnTo>
                <a:lnTo>
                  <a:pt x="287" y="765"/>
                </a:lnTo>
                <a:lnTo>
                  <a:pt x="281" y="769"/>
                </a:lnTo>
                <a:lnTo>
                  <a:pt x="274" y="771"/>
                </a:lnTo>
                <a:lnTo>
                  <a:pt x="274" y="771"/>
                </a:lnTo>
                <a:lnTo>
                  <a:pt x="265" y="775"/>
                </a:lnTo>
                <a:lnTo>
                  <a:pt x="255" y="780"/>
                </a:lnTo>
                <a:lnTo>
                  <a:pt x="233" y="793"/>
                </a:lnTo>
                <a:lnTo>
                  <a:pt x="213" y="806"/>
                </a:lnTo>
                <a:lnTo>
                  <a:pt x="202" y="815"/>
                </a:lnTo>
                <a:lnTo>
                  <a:pt x="202" y="815"/>
                </a:lnTo>
                <a:lnTo>
                  <a:pt x="196" y="819"/>
                </a:lnTo>
                <a:lnTo>
                  <a:pt x="192" y="823"/>
                </a:lnTo>
                <a:lnTo>
                  <a:pt x="189" y="828"/>
                </a:lnTo>
                <a:lnTo>
                  <a:pt x="186" y="831"/>
                </a:lnTo>
                <a:lnTo>
                  <a:pt x="187" y="837"/>
                </a:lnTo>
                <a:lnTo>
                  <a:pt x="190" y="842"/>
                </a:lnTo>
                <a:lnTo>
                  <a:pt x="197" y="848"/>
                </a:lnTo>
                <a:lnTo>
                  <a:pt x="197" y="848"/>
                </a:lnTo>
                <a:lnTo>
                  <a:pt x="202" y="851"/>
                </a:lnTo>
                <a:lnTo>
                  <a:pt x="208" y="853"/>
                </a:lnTo>
                <a:lnTo>
                  <a:pt x="222" y="854"/>
                </a:lnTo>
                <a:lnTo>
                  <a:pt x="239" y="853"/>
                </a:lnTo>
                <a:lnTo>
                  <a:pt x="257" y="852"/>
                </a:lnTo>
                <a:lnTo>
                  <a:pt x="287" y="846"/>
                </a:lnTo>
                <a:lnTo>
                  <a:pt x="303" y="843"/>
                </a:lnTo>
                <a:lnTo>
                  <a:pt x="303" y="843"/>
                </a:lnTo>
                <a:lnTo>
                  <a:pt x="316" y="840"/>
                </a:lnTo>
                <a:lnTo>
                  <a:pt x="339" y="831"/>
                </a:lnTo>
                <a:lnTo>
                  <a:pt x="370" y="819"/>
                </a:lnTo>
                <a:lnTo>
                  <a:pt x="370" y="819"/>
                </a:lnTo>
                <a:lnTo>
                  <a:pt x="346" y="848"/>
                </a:lnTo>
                <a:lnTo>
                  <a:pt x="317" y="882"/>
                </a:lnTo>
                <a:lnTo>
                  <a:pt x="317" y="882"/>
                </a:lnTo>
                <a:lnTo>
                  <a:pt x="311" y="890"/>
                </a:lnTo>
                <a:lnTo>
                  <a:pt x="307" y="897"/>
                </a:lnTo>
                <a:lnTo>
                  <a:pt x="305" y="903"/>
                </a:lnTo>
                <a:lnTo>
                  <a:pt x="305" y="911"/>
                </a:lnTo>
                <a:lnTo>
                  <a:pt x="306" y="914"/>
                </a:lnTo>
                <a:lnTo>
                  <a:pt x="307" y="917"/>
                </a:lnTo>
                <a:lnTo>
                  <a:pt x="310" y="920"/>
                </a:lnTo>
                <a:lnTo>
                  <a:pt x="312" y="923"/>
                </a:lnTo>
                <a:lnTo>
                  <a:pt x="317" y="924"/>
                </a:lnTo>
                <a:lnTo>
                  <a:pt x="322" y="925"/>
                </a:lnTo>
                <a:lnTo>
                  <a:pt x="322" y="925"/>
                </a:lnTo>
                <a:lnTo>
                  <a:pt x="333" y="926"/>
                </a:lnTo>
                <a:lnTo>
                  <a:pt x="343" y="927"/>
                </a:lnTo>
                <a:lnTo>
                  <a:pt x="353" y="926"/>
                </a:lnTo>
                <a:lnTo>
                  <a:pt x="363" y="925"/>
                </a:lnTo>
                <a:lnTo>
                  <a:pt x="371" y="924"/>
                </a:lnTo>
                <a:lnTo>
                  <a:pt x="379" y="921"/>
                </a:lnTo>
                <a:lnTo>
                  <a:pt x="394" y="915"/>
                </a:lnTo>
                <a:lnTo>
                  <a:pt x="394" y="915"/>
                </a:lnTo>
                <a:lnTo>
                  <a:pt x="495" y="863"/>
                </a:lnTo>
                <a:lnTo>
                  <a:pt x="495" y="863"/>
                </a:lnTo>
                <a:lnTo>
                  <a:pt x="501" y="859"/>
                </a:lnTo>
                <a:lnTo>
                  <a:pt x="507" y="853"/>
                </a:lnTo>
                <a:lnTo>
                  <a:pt x="511" y="847"/>
                </a:lnTo>
                <a:lnTo>
                  <a:pt x="516" y="841"/>
                </a:lnTo>
                <a:lnTo>
                  <a:pt x="522" y="828"/>
                </a:lnTo>
                <a:lnTo>
                  <a:pt x="523" y="823"/>
                </a:lnTo>
                <a:lnTo>
                  <a:pt x="523" y="819"/>
                </a:lnTo>
                <a:lnTo>
                  <a:pt x="523" y="819"/>
                </a:lnTo>
                <a:lnTo>
                  <a:pt x="522" y="813"/>
                </a:lnTo>
                <a:lnTo>
                  <a:pt x="521" y="805"/>
                </a:lnTo>
                <a:lnTo>
                  <a:pt x="520" y="800"/>
                </a:lnTo>
                <a:lnTo>
                  <a:pt x="517" y="795"/>
                </a:lnTo>
                <a:lnTo>
                  <a:pt x="514" y="791"/>
                </a:lnTo>
                <a:lnTo>
                  <a:pt x="509" y="786"/>
                </a:lnTo>
                <a:lnTo>
                  <a:pt x="509" y="786"/>
                </a:lnTo>
                <a:lnTo>
                  <a:pt x="498" y="774"/>
                </a:lnTo>
                <a:lnTo>
                  <a:pt x="487" y="759"/>
                </a:lnTo>
                <a:lnTo>
                  <a:pt x="475" y="743"/>
                </a:lnTo>
                <a:lnTo>
                  <a:pt x="475" y="743"/>
                </a:lnTo>
                <a:lnTo>
                  <a:pt x="475" y="723"/>
                </a:lnTo>
                <a:lnTo>
                  <a:pt x="475" y="713"/>
                </a:lnTo>
                <a:lnTo>
                  <a:pt x="475" y="709"/>
                </a:lnTo>
                <a:lnTo>
                  <a:pt x="475" y="709"/>
                </a:lnTo>
                <a:lnTo>
                  <a:pt x="475" y="709"/>
                </a:lnTo>
                <a:lnTo>
                  <a:pt x="475" y="709"/>
                </a:lnTo>
                <a:lnTo>
                  <a:pt x="477" y="710"/>
                </a:lnTo>
                <a:lnTo>
                  <a:pt x="478" y="710"/>
                </a:lnTo>
                <a:lnTo>
                  <a:pt x="483" y="709"/>
                </a:lnTo>
                <a:lnTo>
                  <a:pt x="499" y="704"/>
                </a:lnTo>
                <a:lnTo>
                  <a:pt x="528" y="695"/>
                </a:lnTo>
                <a:lnTo>
                  <a:pt x="528" y="695"/>
                </a:lnTo>
                <a:lnTo>
                  <a:pt x="533" y="691"/>
                </a:lnTo>
                <a:lnTo>
                  <a:pt x="540" y="685"/>
                </a:lnTo>
                <a:lnTo>
                  <a:pt x="562" y="663"/>
                </a:lnTo>
                <a:lnTo>
                  <a:pt x="584" y="638"/>
                </a:lnTo>
                <a:lnTo>
                  <a:pt x="594" y="627"/>
                </a:lnTo>
                <a:lnTo>
                  <a:pt x="600" y="618"/>
                </a:lnTo>
                <a:lnTo>
                  <a:pt x="600" y="618"/>
                </a:lnTo>
                <a:lnTo>
                  <a:pt x="602" y="613"/>
                </a:lnTo>
                <a:lnTo>
                  <a:pt x="604" y="607"/>
                </a:lnTo>
                <a:lnTo>
                  <a:pt x="606" y="590"/>
                </a:lnTo>
                <a:lnTo>
                  <a:pt x="607" y="570"/>
                </a:lnTo>
                <a:lnTo>
                  <a:pt x="606" y="546"/>
                </a:lnTo>
                <a:lnTo>
                  <a:pt x="605" y="522"/>
                </a:lnTo>
                <a:lnTo>
                  <a:pt x="602" y="498"/>
                </a:lnTo>
                <a:lnTo>
                  <a:pt x="599" y="475"/>
                </a:lnTo>
                <a:lnTo>
                  <a:pt x="595" y="455"/>
                </a:lnTo>
                <a:lnTo>
                  <a:pt x="595" y="455"/>
                </a:lnTo>
                <a:lnTo>
                  <a:pt x="593" y="445"/>
                </a:lnTo>
                <a:lnTo>
                  <a:pt x="589" y="437"/>
                </a:lnTo>
                <a:lnTo>
                  <a:pt x="584" y="427"/>
                </a:lnTo>
                <a:lnTo>
                  <a:pt x="580" y="419"/>
                </a:lnTo>
                <a:lnTo>
                  <a:pt x="568" y="401"/>
                </a:lnTo>
                <a:lnTo>
                  <a:pt x="555" y="384"/>
                </a:lnTo>
                <a:lnTo>
                  <a:pt x="541" y="368"/>
                </a:lnTo>
                <a:lnTo>
                  <a:pt x="529" y="356"/>
                </a:lnTo>
                <a:lnTo>
                  <a:pt x="514" y="339"/>
                </a:lnTo>
                <a:lnTo>
                  <a:pt x="514" y="339"/>
                </a:lnTo>
                <a:lnTo>
                  <a:pt x="508" y="333"/>
                </a:lnTo>
                <a:lnTo>
                  <a:pt x="498" y="327"/>
                </a:lnTo>
                <a:lnTo>
                  <a:pt x="474" y="311"/>
                </a:lnTo>
                <a:lnTo>
                  <a:pt x="442" y="291"/>
                </a:lnTo>
                <a:lnTo>
                  <a:pt x="442" y="291"/>
                </a:lnTo>
                <a:lnTo>
                  <a:pt x="442" y="283"/>
                </a:lnTo>
                <a:lnTo>
                  <a:pt x="441" y="273"/>
                </a:lnTo>
                <a:lnTo>
                  <a:pt x="439" y="261"/>
                </a:lnTo>
                <a:lnTo>
                  <a:pt x="437" y="248"/>
                </a:lnTo>
                <a:lnTo>
                  <a:pt x="432" y="234"/>
                </a:lnTo>
                <a:lnTo>
                  <a:pt x="426" y="222"/>
                </a:lnTo>
                <a:lnTo>
                  <a:pt x="423" y="216"/>
                </a:lnTo>
                <a:lnTo>
                  <a:pt x="418" y="210"/>
                </a:lnTo>
                <a:lnTo>
                  <a:pt x="418" y="210"/>
                </a:lnTo>
                <a:lnTo>
                  <a:pt x="413" y="205"/>
                </a:lnTo>
                <a:lnTo>
                  <a:pt x="407" y="201"/>
                </a:lnTo>
                <a:lnTo>
                  <a:pt x="395" y="194"/>
                </a:lnTo>
                <a:lnTo>
                  <a:pt x="382" y="189"/>
                </a:lnTo>
                <a:lnTo>
                  <a:pt x="369" y="187"/>
                </a:lnTo>
                <a:lnTo>
                  <a:pt x="343" y="181"/>
                </a:lnTo>
                <a:lnTo>
                  <a:pt x="331" y="176"/>
                </a:lnTo>
                <a:lnTo>
                  <a:pt x="322" y="171"/>
                </a:lnTo>
                <a:lnTo>
                  <a:pt x="322" y="171"/>
                </a:lnTo>
                <a:lnTo>
                  <a:pt x="306" y="158"/>
                </a:lnTo>
                <a:lnTo>
                  <a:pt x="294" y="146"/>
                </a:lnTo>
                <a:lnTo>
                  <a:pt x="283" y="133"/>
                </a:lnTo>
                <a:lnTo>
                  <a:pt x="283" y="133"/>
                </a:lnTo>
                <a:lnTo>
                  <a:pt x="285" y="120"/>
                </a:lnTo>
                <a:lnTo>
                  <a:pt x="285" y="107"/>
                </a:lnTo>
                <a:lnTo>
                  <a:pt x="285" y="90"/>
                </a:lnTo>
                <a:lnTo>
                  <a:pt x="282" y="72"/>
                </a:lnTo>
                <a:lnTo>
                  <a:pt x="277" y="54"/>
                </a:lnTo>
                <a:lnTo>
                  <a:pt x="275" y="45"/>
                </a:lnTo>
                <a:lnTo>
                  <a:pt x="270" y="37"/>
                </a:lnTo>
                <a:lnTo>
                  <a:pt x="265" y="29"/>
                </a:lnTo>
                <a:lnTo>
                  <a:pt x="259" y="23"/>
                </a:lnTo>
                <a:lnTo>
                  <a:pt x="259" y="23"/>
                </a:lnTo>
                <a:lnTo>
                  <a:pt x="252" y="17"/>
                </a:lnTo>
                <a:lnTo>
                  <a:pt x="245" y="12"/>
                </a:lnTo>
                <a:lnTo>
                  <a:pt x="237" y="8"/>
                </a:lnTo>
                <a:lnTo>
                  <a:pt x="227" y="6"/>
                </a:lnTo>
                <a:lnTo>
                  <a:pt x="217" y="3"/>
                </a:lnTo>
                <a:lnTo>
                  <a:pt x="207" y="1"/>
                </a:lnTo>
                <a:lnTo>
                  <a:pt x="186" y="0"/>
                </a:lnTo>
                <a:lnTo>
                  <a:pt x="166" y="1"/>
                </a:lnTo>
                <a:lnTo>
                  <a:pt x="145" y="2"/>
                </a:lnTo>
                <a:lnTo>
                  <a:pt x="126" y="5"/>
                </a:lnTo>
                <a:lnTo>
                  <a:pt x="111" y="8"/>
                </a:lnTo>
                <a:lnTo>
                  <a:pt x="111" y="8"/>
                </a:lnTo>
                <a:lnTo>
                  <a:pt x="97" y="12"/>
                </a:lnTo>
                <a:lnTo>
                  <a:pt x="87" y="17"/>
                </a:lnTo>
                <a:lnTo>
                  <a:pt x="77" y="23"/>
                </a:lnTo>
                <a:lnTo>
                  <a:pt x="70" y="29"/>
                </a:lnTo>
                <a:lnTo>
                  <a:pt x="64" y="33"/>
                </a:lnTo>
                <a:lnTo>
                  <a:pt x="60" y="38"/>
                </a:lnTo>
                <a:lnTo>
                  <a:pt x="58" y="42"/>
                </a:lnTo>
                <a:lnTo>
                  <a:pt x="58" y="42"/>
                </a:lnTo>
                <a:lnTo>
                  <a:pt x="51" y="47"/>
                </a:lnTo>
                <a:lnTo>
                  <a:pt x="35" y="59"/>
                </a:lnTo>
                <a:lnTo>
                  <a:pt x="25" y="67"/>
                </a:lnTo>
                <a:lnTo>
                  <a:pt x="17" y="77"/>
                </a:lnTo>
                <a:lnTo>
                  <a:pt x="10" y="87"/>
                </a:lnTo>
                <a:lnTo>
                  <a:pt x="7" y="93"/>
                </a:lnTo>
                <a:lnTo>
                  <a:pt x="5" y="99"/>
                </a:lnTo>
                <a:lnTo>
                  <a:pt x="5" y="99"/>
                </a:lnTo>
                <a:lnTo>
                  <a:pt x="3" y="111"/>
                </a:lnTo>
                <a:lnTo>
                  <a:pt x="1" y="123"/>
                </a:lnTo>
                <a:lnTo>
                  <a:pt x="0" y="133"/>
                </a:lnTo>
                <a:lnTo>
                  <a:pt x="1" y="143"/>
                </a:lnTo>
                <a:lnTo>
                  <a:pt x="4" y="157"/>
                </a:lnTo>
                <a:lnTo>
                  <a:pt x="5" y="162"/>
                </a:lnTo>
                <a:lnTo>
                  <a:pt x="15" y="152"/>
                </a:lnTo>
                <a:lnTo>
                  <a:pt x="15" y="152"/>
                </a:lnTo>
                <a:lnTo>
                  <a:pt x="19" y="149"/>
                </a:lnTo>
                <a:lnTo>
                  <a:pt x="23" y="147"/>
                </a:lnTo>
                <a:lnTo>
                  <a:pt x="24" y="147"/>
                </a:lnTo>
                <a:lnTo>
                  <a:pt x="24" y="147"/>
                </a:lnTo>
                <a:lnTo>
                  <a:pt x="24" y="14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4B0859DE-7CFB-4705-A16A-E08932C886B4}"/>
              </a:ext>
            </a:extLst>
          </p:cNvPr>
          <p:cNvSpPr>
            <a:spLocks/>
          </p:cNvSpPr>
          <p:nvPr/>
        </p:nvSpPr>
        <p:spPr bwMode="auto">
          <a:xfrm>
            <a:off x="4587592" y="2744707"/>
            <a:ext cx="730815" cy="1692356"/>
          </a:xfrm>
          <a:custGeom>
            <a:avLst/>
            <a:gdLst>
              <a:gd name="T0" fmla="*/ 49 w 681"/>
              <a:gd name="T1" fmla="*/ 425 h 1577"/>
              <a:gd name="T2" fmla="*/ 14 w 681"/>
              <a:gd name="T3" fmla="*/ 534 h 1577"/>
              <a:gd name="T4" fmla="*/ 23 w 681"/>
              <a:gd name="T5" fmla="*/ 597 h 1577"/>
              <a:gd name="T6" fmla="*/ 0 w 681"/>
              <a:gd name="T7" fmla="*/ 723 h 1577"/>
              <a:gd name="T8" fmla="*/ 18 w 681"/>
              <a:gd name="T9" fmla="*/ 848 h 1577"/>
              <a:gd name="T10" fmla="*/ 47 w 681"/>
              <a:gd name="T11" fmla="*/ 899 h 1577"/>
              <a:gd name="T12" fmla="*/ 70 w 681"/>
              <a:gd name="T13" fmla="*/ 878 h 1577"/>
              <a:gd name="T14" fmla="*/ 64 w 681"/>
              <a:gd name="T15" fmla="*/ 805 h 1577"/>
              <a:gd name="T16" fmla="*/ 96 w 681"/>
              <a:gd name="T17" fmla="*/ 829 h 1577"/>
              <a:gd name="T18" fmla="*/ 103 w 681"/>
              <a:gd name="T19" fmla="*/ 773 h 1577"/>
              <a:gd name="T20" fmla="*/ 160 w 681"/>
              <a:gd name="T21" fmla="*/ 857 h 1577"/>
              <a:gd name="T22" fmla="*/ 159 w 681"/>
              <a:gd name="T23" fmla="*/ 1067 h 1577"/>
              <a:gd name="T24" fmla="*/ 170 w 681"/>
              <a:gd name="T25" fmla="*/ 1134 h 1577"/>
              <a:gd name="T26" fmla="*/ 153 w 681"/>
              <a:gd name="T27" fmla="*/ 1253 h 1577"/>
              <a:gd name="T28" fmla="*/ 175 w 681"/>
              <a:gd name="T29" fmla="*/ 1433 h 1577"/>
              <a:gd name="T30" fmla="*/ 124 w 681"/>
              <a:gd name="T31" fmla="*/ 1542 h 1577"/>
              <a:gd name="T32" fmla="*/ 198 w 681"/>
              <a:gd name="T33" fmla="*/ 1575 h 1577"/>
              <a:gd name="T34" fmla="*/ 271 w 681"/>
              <a:gd name="T35" fmla="*/ 1522 h 1577"/>
              <a:gd name="T36" fmla="*/ 294 w 681"/>
              <a:gd name="T37" fmla="*/ 1449 h 1577"/>
              <a:gd name="T38" fmla="*/ 300 w 681"/>
              <a:gd name="T39" fmla="*/ 1297 h 1577"/>
              <a:gd name="T40" fmla="*/ 323 w 681"/>
              <a:gd name="T41" fmla="*/ 1119 h 1577"/>
              <a:gd name="T42" fmla="*/ 340 w 681"/>
              <a:gd name="T43" fmla="*/ 1083 h 1577"/>
              <a:gd name="T44" fmla="*/ 392 w 681"/>
              <a:gd name="T45" fmla="*/ 1058 h 1577"/>
              <a:gd name="T46" fmla="*/ 428 w 681"/>
              <a:gd name="T47" fmla="*/ 1186 h 1577"/>
              <a:gd name="T48" fmla="*/ 432 w 681"/>
              <a:gd name="T49" fmla="*/ 1259 h 1577"/>
              <a:gd name="T50" fmla="*/ 438 w 681"/>
              <a:gd name="T51" fmla="*/ 1321 h 1577"/>
              <a:gd name="T52" fmla="*/ 446 w 681"/>
              <a:gd name="T53" fmla="*/ 1456 h 1577"/>
              <a:gd name="T54" fmla="*/ 533 w 681"/>
              <a:gd name="T55" fmla="*/ 1489 h 1577"/>
              <a:gd name="T56" fmla="*/ 561 w 681"/>
              <a:gd name="T57" fmla="*/ 1404 h 1577"/>
              <a:gd name="T58" fmla="*/ 572 w 681"/>
              <a:gd name="T59" fmla="*/ 1251 h 1577"/>
              <a:gd name="T60" fmla="*/ 563 w 681"/>
              <a:gd name="T61" fmla="*/ 1167 h 1577"/>
              <a:gd name="T62" fmla="*/ 573 w 681"/>
              <a:gd name="T63" fmla="*/ 1108 h 1577"/>
              <a:gd name="T64" fmla="*/ 567 w 681"/>
              <a:gd name="T65" fmla="*/ 993 h 1577"/>
              <a:gd name="T66" fmla="*/ 564 w 681"/>
              <a:gd name="T67" fmla="*/ 872 h 1577"/>
              <a:gd name="T68" fmla="*/ 575 w 681"/>
              <a:gd name="T69" fmla="*/ 717 h 1577"/>
              <a:gd name="T70" fmla="*/ 561 w 681"/>
              <a:gd name="T71" fmla="*/ 660 h 1577"/>
              <a:gd name="T72" fmla="*/ 514 w 681"/>
              <a:gd name="T73" fmla="*/ 505 h 1577"/>
              <a:gd name="T74" fmla="*/ 580 w 681"/>
              <a:gd name="T75" fmla="*/ 473 h 1577"/>
              <a:gd name="T76" fmla="*/ 608 w 681"/>
              <a:gd name="T77" fmla="*/ 430 h 1577"/>
              <a:gd name="T78" fmla="*/ 629 w 681"/>
              <a:gd name="T79" fmla="*/ 433 h 1577"/>
              <a:gd name="T80" fmla="*/ 656 w 681"/>
              <a:gd name="T81" fmla="*/ 413 h 1577"/>
              <a:gd name="T82" fmla="*/ 677 w 681"/>
              <a:gd name="T83" fmla="*/ 416 h 1577"/>
              <a:gd name="T84" fmla="*/ 670 w 681"/>
              <a:gd name="T85" fmla="*/ 357 h 1577"/>
              <a:gd name="T86" fmla="*/ 625 w 681"/>
              <a:gd name="T87" fmla="*/ 324 h 1577"/>
              <a:gd name="T88" fmla="*/ 546 w 681"/>
              <a:gd name="T89" fmla="*/ 315 h 1577"/>
              <a:gd name="T90" fmla="*/ 507 w 681"/>
              <a:gd name="T91" fmla="*/ 302 h 1577"/>
              <a:gd name="T92" fmla="*/ 393 w 681"/>
              <a:gd name="T93" fmla="*/ 306 h 1577"/>
              <a:gd name="T94" fmla="*/ 383 w 681"/>
              <a:gd name="T95" fmla="*/ 207 h 1577"/>
              <a:gd name="T96" fmla="*/ 367 w 681"/>
              <a:gd name="T97" fmla="*/ 171 h 1577"/>
              <a:gd name="T98" fmla="*/ 360 w 681"/>
              <a:gd name="T99" fmla="*/ 93 h 1577"/>
              <a:gd name="T100" fmla="*/ 266 w 681"/>
              <a:gd name="T101" fmla="*/ 11 h 1577"/>
              <a:gd name="T102" fmla="*/ 196 w 681"/>
              <a:gd name="T103" fmla="*/ 2 h 1577"/>
              <a:gd name="T104" fmla="*/ 135 w 681"/>
              <a:gd name="T105" fmla="*/ 19 h 1577"/>
              <a:gd name="T106" fmla="*/ 68 w 681"/>
              <a:gd name="T107" fmla="*/ 89 h 1577"/>
              <a:gd name="T108" fmla="*/ 45 w 681"/>
              <a:gd name="T109" fmla="*/ 184 h 1577"/>
              <a:gd name="T110" fmla="*/ 83 w 681"/>
              <a:gd name="T111" fmla="*/ 256 h 1577"/>
              <a:gd name="T112" fmla="*/ 124 w 681"/>
              <a:gd name="T113" fmla="*/ 364 h 1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1" h="1577">
                <a:moveTo>
                  <a:pt x="126" y="365"/>
                </a:moveTo>
                <a:lnTo>
                  <a:pt x="126" y="365"/>
                </a:lnTo>
                <a:lnTo>
                  <a:pt x="115" y="371"/>
                </a:lnTo>
                <a:lnTo>
                  <a:pt x="92" y="385"/>
                </a:lnTo>
                <a:lnTo>
                  <a:pt x="79" y="393"/>
                </a:lnTo>
                <a:lnTo>
                  <a:pt x="67" y="403"/>
                </a:lnTo>
                <a:lnTo>
                  <a:pt x="56" y="414"/>
                </a:lnTo>
                <a:lnTo>
                  <a:pt x="52" y="419"/>
                </a:lnTo>
                <a:lnTo>
                  <a:pt x="49" y="425"/>
                </a:lnTo>
                <a:lnTo>
                  <a:pt x="49" y="425"/>
                </a:lnTo>
                <a:lnTo>
                  <a:pt x="38" y="447"/>
                </a:lnTo>
                <a:lnTo>
                  <a:pt x="27" y="470"/>
                </a:lnTo>
                <a:lnTo>
                  <a:pt x="19" y="492"/>
                </a:lnTo>
                <a:lnTo>
                  <a:pt x="17" y="500"/>
                </a:lnTo>
                <a:lnTo>
                  <a:pt x="16" y="507"/>
                </a:lnTo>
                <a:lnTo>
                  <a:pt x="16" y="507"/>
                </a:lnTo>
                <a:lnTo>
                  <a:pt x="16" y="521"/>
                </a:lnTo>
                <a:lnTo>
                  <a:pt x="14" y="534"/>
                </a:lnTo>
                <a:lnTo>
                  <a:pt x="14" y="545"/>
                </a:lnTo>
                <a:lnTo>
                  <a:pt x="16" y="555"/>
                </a:lnTo>
                <a:lnTo>
                  <a:pt x="16" y="555"/>
                </a:lnTo>
                <a:lnTo>
                  <a:pt x="19" y="563"/>
                </a:lnTo>
                <a:lnTo>
                  <a:pt x="22" y="573"/>
                </a:lnTo>
                <a:lnTo>
                  <a:pt x="24" y="584"/>
                </a:lnTo>
                <a:lnTo>
                  <a:pt x="23" y="591"/>
                </a:lnTo>
                <a:lnTo>
                  <a:pt x="23" y="597"/>
                </a:lnTo>
                <a:lnTo>
                  <a:pt x="23" y="597"/>
                </a:lnTo>
                <a:lnTo>
                  <a:pt x="18" y="622"/>
                </a:lnTo>
                <a:lnTo>
                  <a:pt x="14" y="635"/>
                </a:lnTo>
                <a:lnTo>
                  <a:pt x="8" y="653"/>
                </a:lnTo>
                <a:lnTo>
                  <a:pt x="8" y="653"/>
                </a:lnTo>
                <a:lnTo>
                  <a:pt x="5" y="667"/>
                </a:lnTo>
                <a:lnTo>
                  <a:pt x="2" y="680"/>
                </a:lnTo>
                <a:lnTo>
                  <a:pt x="0" y="695"/>
                </a:lnTo>
                <a:lnTo>
                  <a:pt x="0" y="709"/>
                </a:lnTo>
                <a:lnTo>
                  <a:pt x="0" y="723"/>
                </a:lnTo>
                <a:lnTo>
                  <a:pt x="1" y="735"/>
                </a:lnTo>
                <a:lnTo>
                  <a:pt x="4" y="743"/>
                </a:lnTo>
                <a:lnTo>
                  <a:pt x="6" y="750"/>
                </a:lnTo>
                <a:lnTo>
                  <a:pt x="6" y="750"/>
                </a:lnTo>
                <a:lnTo>
                  <a:pt x="16" y="764"/>
                </a:lnTo>
                <a:lnTo>
                  <a:pt x="16" y="764"/>
                </a:lnTo>
                <a:lnTo>
                  <a:pt x="17" y="798"/>
                </a:lnTo>
                <a:lnTo>
                  <a:pt x="18" y="848"/>
                </a:lnTo>
                <a:lnTo>
                  <a:pt x="18" y="848"/>
                </a:lnTo>
                <a:lnTo>
                  <a:pt x="19" y="860"/>
                </a:lnTo>
                <a:lnTo>
                  <a:pt x="22" y="867"/>
                </a:lnTo>
                <a:lnTo>
                  <a:pt x="24" y="874"/>
                </a:lnTo>
                <a:lnTo>
                  <a:pt x="28" y="880"/>
                </a:lnTo>
                <a:lnTo>
                  <a:pt x="28" y="880"/>
                </a:lnTo>
                <a:lnTo>
                  <a:pt x="33" y="887"/>
                </a:lnTo>
                <a:lnTo>
                  <a:pt x="39" y="894"/>
                </a:lnTo>
                <a:lnTo>
                  <a:pt x="45" y="898"/>
                </a:lnTo>
                <a:lnTo>
                  <a:pt x="47" y="899"/>
                </a:lnTo>
                <a:lnTo>
                  <a:pt x="49" y="898"/>
                </a:lnTo>
                <a:lnTo>
                  <a:pt x="49" y="898"/>
                </a:lnTo>
                <a:lnTo>
                  <a:pt x="51" y="894"/>
                </a:lnTo>
                <a:lnTo>
                  <a:pt x="55" y="889"/>
                </a:lnTo>
                <a:lnTo>
                  <a:pt x="57" y="883"/>
                </a:lnTo>
                <a:lnTo>
                  <a:pt x="57" y="883"/>
                </a:lnTo>
                <a:lnTo>
                  <a:pt x="62" y="883"/>
                </a:lnTo>
                <a:lnTo>
                  <a:pt x="67" y="881"/>
                </a:lnTo>
                <a:lnTo>
                  <a:pt x="70" y="878"/>
                </a:lnTo>
                <a:lnTo>
                  <a:pt x="70" y="878"/>
                </a:lnTo>
                <a:lnTo>
                  <a:pt x="72" y="875"/>
                </a:lnTo>
                <a:lnTo>
                  <a:pt x="69" y="871"/>
                </a:lnTo>
                <a:lnTo>
                  <a:pt x="61" y="859"/>
                </a:lnTo>
                <a:lnTo>
                  <a:pt x="49" y="843"/>
                </a:lnTo>
                <a:lnTo>
                  <a:pt x="49" y="843"/>
                </a:lnTo>
                <a:lnTo>
                  <a:pt x="51" y="836"/>
                </a:lnTo>
                <a:lnTo>
                  <a:pt x="57" y="820"/>
                </a:lnTo>
                <a:lnTo>
                  <a:pt x="64" y="805"/>
                </a:lnTo>
                <a:lnTo>
                  <a:pt x="68" y="801"/>
                </a:lnTo>
                <a:lnTo>
                  <a:pt x="69" y="799"/>
                </a:lnTo>
                <a:lnTo>
                  <a:pt x="70" y="799"/>
                </a:lnTo>
                <a:lnTo>
                  <a:pt x="70" y="799"/>
                </a:lnTo>
                <a:lnTo>
                  <a:pt x="74" y="801"/>
                </a:lnTo>
                <a:lnTo>
                  <a:pt x="78" y="804"/>
                </a:lnTo>
                <a:lnTo>
                  <a:pt x="85" y="815"/>
                </a:lnTo>
                <a:lnTo>
                  <a:pt x="92" y="826"/>
                </a:lnTo>
                <a:lnTo>
                  <a:pt x="96" y="829"/>
                </a:lnTo>
                <a:lnTo>
                  <a:pt x="100" y="830"/>
                </a:lnTo>
                <a:lnTo>
                  <a:pt x="100" y="830"/>
                </a:lnTo>
                <a:lnTo>
                  <a:pt x="101" y="830"/>
                </a:lnTo>
                <a:lnTo>
                  <a:pt x="102" y="827"/>
                </a:lnTo>
                <a:lnTo>
                  <a:pt x="105" y="820"/>
                </a:lnTo>
                <a:lnTo>
                  <a:pt x="105" y="812"/>
                </a:lnTo>
                <a:lnTo>
                  <a:pt x="105" y="801"/>
                </a:lnTo>
                <a:lnTo>
                  <a:pt x="105" y="781"/>
                </a:lnTo>
                <a:lnTo>
                  <a:pt x="103" y="773"/>
                </a:lnTo>
                <a:lnTo>
                  <a:pt x="103" y="773"/>
                </a:lnTo>
                <a:lnTo>
                  <a:pt x="145" y="840"/>
                </a:lnTo>
                <a:lnTo>
                  <a:pt x="145" y="840"/>
                </a:lnTo>
                <a:lnTo>
                  <a:pt x="147" y="843"/>
                </a:lnTo>
                <a:lnTo>
                  <a:pt x="151" y="846"/>
                </a:lnTo>
                <a:lnTo>
                  <a:pt x="156" y="849"/>
                </a:lnTo>
                <a:lnTo>
                  <a:pt x="158" y="850"/>
                </a:lnTo>
                <a:lnTo>
                  <a:pt x="159" y="853"/>
                </a:lnTo>
                <a:lnTo>
                  <a:pt x="160" y="857"/>
                </a:lnTo>
                <a:lnTo>
                  <a:pt x="160" y="863"/>
                </a:lnTo>
                <a:lnTo>
                  <a:pt x="160" y="863"/>
                </a:lnTo>
                <a:lnTo>
                  <a:pt x="152" y="948"/>
                </a:lnTo>
                <a:lnTo>
                  <a:pt x="147" y="1000"/>
                </a:lnTo>
                <a:lnTo>
                  <a:pt x="147" y="1020"/>
                </a:lnTo>
                <a:lnTo>
                  <a:pt x="148" y="1032"/>
                </a:lnTo>
                <a:lnTo>
                  <a:pt x="148" y="1032"/>
                </a:lnTo>
                <a:lnTo>
                  <a:pt x="156" y="1057"/>
                </a:lnTo>
                <a:lnTo>
                  <a:pt x="159" y="1067"/>
                </a:lnTo>
                <a:lnTo>
                  <a:pt x="160" y="1078"/>
                </a:lnTo>
                <a:lnTo>
                  <a:pt x="160" y="1078"/>
                </a:lnTo>
                <a:lnTo>
                  <a:pt x="160" y="1088"/>
                </a:lnTo>
                <a:lnTo>
                  <a:pt x="162" y="1095"/>
                </a:lnTo>
                <a:lnTo>
                  <a:pt x="167" y="1107"/>
                </a:lnTo>
                <a:lnTo>
                  <a:pt x="167" y="1107"/>
                </a:lnTo>
                <a:lnTo>
                  <a:pt x="168" y="1114"/>
                </a:lnTo>
                <a:lnTo>
                  <a:pt x="169" y="1123"/>
                </a:lnTo>
                <a:lnTo>
                  <a:pt x="170" y="1134"/>
                </a:lnTo>
                <a:lnTo>
                  <a:pt x="165" y="1208"/>
                </a:lnTo>
                <a:lnTo>
                  <a:pt x="165" y="1208"/>
                </a:lnTo>
                <a:lnTo>
                  <a:pt x="159" y="1215"/>
                </a:lnTo>
                <a:lnTo>
                  <a:pt x="156" y="1224"/>
                </a:lnTo>
                <a:lnTo>
                  <a:pt x="154" y="1229"/>
                </a:lnTo>
                <a:lnTo>
                  <a:pt x="153" y="1234"/>
                </a:lnTo>
                <a:lnTo>
                  <a:pt x="153" y="1234"/>
                </a:lnTo>
                <a:lnTo>
                  <a:pt x="153" y="1243"/>
                </a:lnTo>
                <a:lnTo>
                  <a:pt x="153" y="1253"/>
                </a:lnTo>
                <a:lnTo>
                  <a:pt x="154" y="1265"/>
                </a:lnTo>
                <a:lnTo>
                  <a:pt x="154" y="1265"/>
                </a:lnTo>
                <a:lnTo>
                  <a:pt x="158" y="1276"/>
                </a:lnTo>
                <a:lnTo>
                  <a:pt x="163" y="1283"/>
                </a:lnTo>
                <a:lnTo>
                  <a:pt x="163" y="1283"/>
                </a:lnTo>
                <a:lnTo>
                  <a:pt x="170" y="1354"/>
                </a:lnTo>
                <a:lnTo>
                  <a:pt x="175" y="1405"/>
                </a:lnTo>
                <a:lnTo>
                  <a:pt x="176" y="1423"/>
                </a:lnTo>
                <a:lnTo>
                  <a:pt x="175" y="1433"/>
                </a:lnTo>
                <a:lnTo>
                  <a:pt x="175" y="1433"/>
                </a:lnTo>
                <a:lnTo>
                  <a:pt x="171" y="1440"/>
                </a:lnTo>
                <a:lnTo>
                  <a:pt x="164" y="1452"/>
                </a:lnTo>
                <a:lnTo>
                  <a:pt x="154" y="1470"/>
                </a:lnTo>
                <a:lnTo>
                  <a:pt x="143" y="1489"/>
                </a:lnTo>
                <a:lnTo>
                  <a:pt x="134" y="1508"/>
                </a:lnTo>
                <a:lnTo>
                  <a:pt x="126" y="1527"/>
                </a:lnTo>
                <a:lnTo>
                  <a:pt x="124" y="1535"/>
                </a:lnTo>
                <a:lnTo>
                  <a:pt x="124" y="1542"/>
                </a:lnTo>
                <a:lnTo>
                  <a:pt x="124" y="1549"/>
                </a:lnTo>
                <a:lnTo>
                  <a:pt x="128" y="1553"/>
                </a:lnTo>
                <a:lnTo>
                  <a:pt x="128" y="1553"/>
                </a:lnTo>
                <a:lnTo>
                  <a:pt x="136" y="1562"/>
                </a:lnTo>
                <a:lnTo>
                  <a:pt x="146" y="1568"/>
                </a:lnTo>
                <a:lnTo>
                  <a:pt x="157" y="1573"/>
                </a:lnTo>
                <a:lnTo>
                  <a:pt x="170" y="1575"/>
                </a:lnTo>
                <a:lnTo>
                  <a:pt x="184" y="1577"/>
                </a:lnTo>
                <a:lnTo>
                  <a:pt x="198" y="1575"/>
                </a:lnTo>
                <a:lnTo>
                  <a:pt x="213" y="1574"/>
                </a:lnTo>
                <a:lnTo>
                  <a:pt x="229" y="1569"/>
                </a:lnTo>
                <a:lnTo>
                  <a:pt x="229" y="1569"/>
                </a:lnTo>
                <a:lnTo>
                  <a:pt x="235" y="1567"/>
                </a:lnTo>
                <a:lnTo>
                  <a:pt x="242" y="1562"/>
                </a:lnTo>
                <a:lnTo>
                  <a:pt x="248" y="1557"/>
                </a:lnTo>
                <a:lnTo>
                  <a:pt x="253" y="1551"/>
                </a:lnTo>
                <a:lnTo>
                  <a:pt x="263" y="1536"/>
                </a:lnTo>
                <a:lnTo>
                  <a:pt x="271" y="1522"/>
                </a:lnTo>
                <a:lnTo>
                  <a:pt x="277" y="1506"/>
                </a:lnTo>
                <a:lnTo>
                  <a:pt x="282" y="1493"/>
                </a:lnTo>
                <a:lnTo>
                  <a:pt x="287" y="1477"/>
                </a:lnTo>
                <a:lnTo>
                  <a:pt x="287" y="1477"/>
                </a:lnTo>
                <a:lnTo>
                  <a:pt x="289" y="1472"/>
                </a:lnTo>
                <a:lnTo>
                  <a:pt x="292" y="1467"/>
                </a:lnTo>
                <a:lnTo>
                  <a:pt x="294" y="1460"/>
                </a:lnTo>
                <a:lnTo>
                  <a:pt x="294" y="1449"/>
                </a:lnTo>
                <a:lnTo>
                  <a:pt x="294" y="1449"/>
                </a:lnTo>
                <a:lnTo>
                  <a:pt x="293" y="1434"/>
                </a:lnTo>
                <a:lnTo>
                  <a:pt x="291" y="1422"/>
                </a:lnTo>
                <a:lnTo>
                  <a:pt x="287" y="1410"/>
                </a:lnTo>
                <a:lnTo>
                  <a:pt x="292" y="1291"/>
                </a:lnTo>
                <a:lnTo>
                  <a:pt x="292" y="1291"/>
                </a:lnTo>
                <a:lnTo>
                  <a:pt x="294" y="1293"/>
                </a:lnTo>
                <a:lnTo>
                  <a:pt x="295" y="1296"/>
                </a:lnTo>
                <a:lnTo>
                  <a:pt x="298" y="1297"/>
                </a:lnTo>
                <a:lnTo>
                  <a:pt x="300" y="1297"/>
                </a:lnTo>
                <a:lnTo>
                  <a:pt x="302" y="1293"/>
                </a:lnTo>
                <a:lnTo>
                  <a:pt x="304" y="1286"/>
                </a:lnTo>
                <a:lnTo>
                  <a:pt x="305" y="1275"/>
                </a:lnTo>
                <a:lnTo>
                  <a:pt x="305" y="1275"/>
                </a:lnTo>
                <a:lnTo>
                  <a:pt x="308" y="1236"/>
                </a:lnTo>
                <a:lnTo>
                  <a:pt x="308" y="1226"/>
                </a:lnTo>
                <a:lnTo>
                  <a:pt x="299" y="1214"/>
                </a:lnTo>
                <a:lnTo>
                  <a:pt x="323" y="1119"/>
                </a:lnTo>
                <a:lnTo>
                  <a:pt x="323" y="1119"/>
                </a:lnTo>
                <a:lnTo>
                  <a:pt x="327" y="1117"/>
                </a:lnTo>
                <a:lnTo>
                  <a:pt x="331" y="1113"/>
                </a:lnTo>
                <a:lnTo>
                  <a:pt x="333" y="1110"/>
                </a:lnTo>
                <a:lnTo>
                  <a:pt x="333" y="1110"/>
                </a:lnTo>
                <a:lnTo>
                  <a:pt x="334" y="1103"/>
                </a:lnTo>
                <a:lnTo>
                  <a:pt x="334" y="1097"/>
                </a:lnTo>
                <a:lnTo>
                  <a:pt x="336" y="1089"/>
                </a:lnTo>
                <a:lnTo>
                  <a:pt x="336" y="1089"/>
                </a:lnTo>
                <a:lnTo>
                  <a:pt x="340" y="1083"/>
                </a:lnTo>
                <a:lnTo>
                  <a:pt x="353" y="1071"/>
                </a:lnTo>
                <a:lnTo>
                  <a:pt x="360" y="1065"/>
                </a:lnTo>
                <a:lnTo>
                  <a:pt x="367" y="1058"/>
                </a:lnTo>
                <a:lnTo>
                  <a:pt x="373" y="1055"/>
                </a:lnTo>
                <a:lnTo>
                  <a:pt x="377" y="1055"/>
                </a:lnTo>
                <a:lnTo>
                  <a:pt x="379" y="1055"/>
                </a:lnTo>
                <a:lnTo>
                  <a:pt x="379" y="1055"/>
                </a:lnTo>
                <a:lnTo>
                  <a:pt x="385" y="1056"/>
                </a:lnTo>
                <a:lnTo>
                  <a:pt x="392" y="1058"/>
                </a:lnTo>
                <a:lnTo>
                  <a:pt x="403" y="1066"/>
                </a:lnTo>
                <a:lnTo>
                  <a:pt x="407" y="1071"/>
                </a:lnTo>
                <a:lnTo>
                  <a:pt x="412" y="1075"/>
                </a:lnTo>
                <a:lnTo>
                  <a:pt x="416" y="1080"/>
                </a:lnTo>
                <a:lnTo>
                  <a:pt x="418" y="1085"/>
                </a:lnTo>
                <a:lnTo>
                  <a:pt x="418" y="1085"/>
                </a:lnTo>
                <a:lnTo>
                  <a:pt x="424" y="1103"/>
                </a:lnTo>
                <a:lnTo>
                  <a:pt x="427" y="1111"/>
                </a:lnTo>
                <a:lnTo>
                  <a:pt x="428" y="1186"/>
                </a:lnTo>
                <a:lnTo>
                  <a:pt x="428" y="1186"/>
                </a:lnTo>
                <a:lnTo>
                  <a:pt x="427" y="1193"/>
                </a:lnTo>
                <a:lnTo>
                  <a:pt x="424" y="1202"/>
                </a:lnTo>
                <a:lnTo>
                  <a:pt x="424" y="1209"/>
                </a:lnTo>
                <a:lnTo>
                  <a:pt x="424" y="1209"/>
                </a:lnTo>
                <a:lnTo>
                  <a:pt x="426" y="1231"/>
                </a:lnTo>
                <a:lnTo>
                  <a:pt x="428" y="1248"/>
                </a:lnTo>
                <a:lnTo>
                  <a:pt x="428" y="1248"/>
                </a:lnTo>
                <a:lnTo>
                  <a:pt x="432" y="1259"/>
                </a:lnTo>
                <a:lnTo>
                  <a:pt x="433" y="1265"/>
                </a:lnTo>
                <a:lnTo>
                  <a:pt x="433" y="1270"/>
                </a:lnTo>
                <a:lnTo>
                  <a:pt x="433" y="1270"/>
                </a:lnTo>
                <a:lnTo>
                  <a:pt x="434" y="1280"/>
                </a:lnTo>
                <a:lnTo>
                  <a:pt x="433" y="1297"/>
                </a:lnTo>
                <a:lnTo>
                  <a:pt x="433" y="1297"/>
                </a:lnTo>
                <a:lnTo>
                  <a:pt x="434" y="1307"/>
                </a:lnTo>
                <a:lnTo>
                  <a:pt x="435" y="1313"/>
                </a:lnTo>
                <a:lnTo>
                  <a:pt x="438" y="1321"/>
                </a:lnTo>
                <a:lnTo>
                  <a:pt x="439" y="1336"/>
                </a:lnTo>
                <a:lnTo>
                  <a:pt x="439" y="1336"/>
                </a:lnTo>
                <a:lnTo>
                  <a:pt x="437" y="1367"/>
                </a:lnTo>
                <a:lnTo>
                  <a:pt x="435" y="1389"/>
                </a:lnTo>
                <a:lnTo>
                  <a:pt x="437" y="1412"/>
                </a:lnTo>
                <a:lnTo>
                  <a:pt x="438" y="1425"/>
                </a:lnTo>
                <a:lnTo>
                  <a:pt x="439" y="1435"/>
                </a:lnTo>
                <a:lnTo>
                  <a:pt x="443" y="1446"/>
                </a:lnTo>
                <a:lnTo>
                  <a:pt x="446" y="1456"/>
                </a:lnTo>
                <a:lnTo>
                  <a:pt x="451" y="1465"/>
                </a:lnTo>
                <a:lnTo>
                  <a:pt x="457" y="1472"/>
                </a:lnTo>
                <a:lnTo>
                  <a:pt x="465" y="1478"/>
                </a:lnTo>
                <a:lnTo>
                  <a:pt x="474" y="1482"/>
                </a:lnTo>
                <a:lnTo>
                  <a:pt x="474" y="1482"/>
                </a:lnTo>
                <a:lnTo>
                  <a:pt x="493" y="1488"/>
                </a:lnTo>
                <a:lnTo>
                  <a:pt x="508" y="1490"/>
                </a:lnTo>
                <a:lnTo>
                  <a:pt x="522" y="1491"/>
                </a:lnTo>
                <a:lnTo>
                  <a:pt x="533" y="1489"/>
                </a:lnTo>
                <a:lnTo>
                  <a:pt x="542" y="1485"/>
                </a:lnTo>
                <a:lnTo>
                  <a:pt x="550" y="1479"/>
                </a:lnTo>
                <a:lnTo>
                  <a:pt x="556" y="1471"/>
                </a:lnTo>
                <a:lnTo>
                  <a:pt x="561" y="1460"/>
                </a:lnTo>
                <a:lnTo>
                  <a:pt x="561" y="1460"/>
                </a:lnTo>
                <a:lnTo>
                  <a:pt x="562" y="1454"/>
                </a:lnTo>
                <a:lnTo>
                  <a:pt x="563" y="1445"/>
                </a:lnTo>
                <a:lnTo>
                  <a:pt x="563" y="1426"/>
                </a:lnTo>
                <a:lnTo>
                  <a:pt x="561" y="1404"/>
                </a:lnTo>
                <a:lnTo>
                  <a:pt x="557" y="1382"/>
                </a:lnTo>
                <a:lnTo>
                  <a:pt x="548" y="1341"/>
                </a:lnTo>
                <a:lnTo>
                  <a:pt x="545" y="1320"/>
                </a:lnTo>
                <a:lnTo>
                  <a:pt x="545" y="1320"/>
                </a:lnTo>
                <a:lnTo>
                  <a:pt x="544" y="1288"/>
                </a:lnTo>
                <a:lnTo>
                  <a:pt x="544" y="1288"/>
                </a:lnTo>
                <a:lnTo>
                  <a:pt x="548" y="1281"/>
                </a:lnTo>
                <a:lnTo>
                  <a:pt x="559" y="1266"/>
                </a:lnTo>
                <a:lnTo>
                  <a:pt x="572" y="1251"/>
                </a:lnTo>
                <a:lnTo>
                  <a:pt x="575" y="1243"/>
                </a:lnTo>
                <a:lnTo>
                  <a:pt x="578" y="1237"/>
                </a:lnTo>
                <a:lnTo>
                  <a:pt x="578" y="1237"/>
                </a:lnTo>
                <a:lnTo>
                  <a:pt x="578" y="1231"/>
                </a:lnTo>
                <a:lnTo>
                  <a:pt x="576" y="1224"/>
                </a:lnTo>
                <a:lnTo>
                  <a:pt x="573" y="1206"/>
                </a:lnTo>
                <a:lnTo>
                  <a:pt x="567" y="1181"/>
                </a:lnTo>
                <a:lnTo>
                  <a:pt x="567" y="1181"/>
                </a:lnTo>
                <a:lnTo>
                  <a:pt x="563" y="1167"/>
                </a:lnTo>
                <a:lnTo>
                  <a:pt x="561" y="1158"/>
                </a:lnTo>
                <a:lnTo>
                  <a:pt x="559" y="1152"/>
                </a:lnTo>
                <a:lnTo>
                  <a:pt x="559" y="1152"/>
                </a:lnTo>
                <a:lnTo>
                  <a:pt x="562" y="1118"/>
                </a:lnTo>
                <a:lnTo>
                  <a:pt x="562" y="1118"/>
                </a:lnTo>
                <a:lnTo>
                  <a:pt x="563" y="1118"/>
                </a:lnTo>
                <a:lnTo>
                  <a:pt x="567" y="1116"/>
                </a:lnTo>
                <a:lnTo>
                  <a:pt x="570" y="1111"/>
                </a:lnTo>
                <a:lnTo>
                  <a:pt x="573" y="1108"/>
                </a:lnTo>
                <a:lnTo>
                  <a:pt x="574" y="1103"/>
                </a:lnTo>
                <a:lnTo>
                  <a:pt x="574" y="1103"/>
                </a:lnTo>
                <a:lnTo>
                  <a:pt x="575" y="1096"/>
                </a:lnTo>
                <a:lnTo>
                  <a:pt x="578" y="1089"/>
                </a:lnTo>
                <a:lnTo>
                  <a:pt x="579" y="1080"/>
                </a:lnTo>
                <a:lnTo>
                  <a:pt x="579" y="1068"/>
                </a:lnTo>
                <a:lnTo>
                  <a:pt x="579" y="1068"/>
                </a:lnTo>
                <a:lnTo>
                  <a:pt x="570" y="1018"/>
                </a:lnTo>
                <a:lnTo>
                  <a:pt x="567" y="993"/>
                </a:lnTo>
                <a:lnTo>
                  <a:pt x="566" y="982"/>
                </a:lnTo>
                <a:lnTo>
                  <a:pt x="566" y="982"/>
                </a:lnTo>
                <a:lnTo>
                  <a:pt x="585" y="928"/>
                </a:lnTo>
                <a:lnTo>
                  <a:pt x="585" y="928"/>
                </a:lnTo>
                <a:lnTo>
                  <a:pt x="575" y="904"/>
                </a:lnTo>
                <a:lnTo>
                  <a:pt x="568" y="886"/>
                </a:lnTo>
                <a:lnTo>
                  <a:pt x="566" y="877"/>
                </a:lnTo>
                <a:lnTo>
                  <a:pt x="564" y="872"/>
                </a:lnTo>
                <a:lnTo>
                  <a:pt x="564" y="872"/>
                </a:lnTo>
                <a:lnTo>
                  <a:pt x="562" y="853"/>
                </a:lnTo>
                <a:lnTo>
                  <a:pt x="558" y="822"/>
                </a:lnTo>
                <a:lnTo>
                  <a:pt x="551" y="784"/>
                </a:lnTo>
                <a:lnTo>
                  <a:pt x="548" y="756"/>
                </a:lnTo>
                <a:lnTo>
                  <a:pt x="548" y="756"/>
                </a:lnTo>
                <a:lnTo>
                  <a:pt x="553" y="750"/>
                </a:lnTo>
                <a:lnTo>
                  <a:pt x="566" y="735"/>
                </a:lnTo>
                <a:lnTo>
                  <a:pt x="572" y="725"/>
                </a:lnTo>
                <a:lnTo>
                  <a:pt x="575" y="717"/>
                </a:lnTo>
                <a:lnTo>
                  <a:pt x="579" y="708"/>
                </a:lnTo>
                <a:lnTo>
                  <a:pt x="579" y="706"/>
                </a:lnTo>
                <a:lnTo>
                  <a:pt x="579" y="702"/>
                </a:lnTo>
                <a:lnTo>
                  <a:pt x="579" y="702"/>
                </a:lnTo>
                <a:lnTo>
                  <a:pt x="575" y="691"/>
                </a:lnTo>
                <a:lnTo>
                  <a:pt x="570" y="679"/>
                </a:lnTo>
                <a:lnTo>
                  <a:pt x="566" y="668"/>
                </a:lnTo>
                <a:lnTo>
                  <a:pt x="561" y="660"/>
                </a:lnTo>
                <a:lnTo>
                  <a:pt x="561" y="660"/>
                </a:lnTo>
                <a:lnTo>
                  <a:pt x="551" y="638"/>
                </a:lnTo>
                <a:lnTo>
                  <a:pt x="536" y="602"/>
                </a:lnTo>
                <a:lnTo>
                  <a:pt x="516" y="552"/>
                </a:lnTo>
                <a:lnTo>
                  <a:pt x="516" y="552"/>
                </a:lnTo>
                <a:lnTo>
                  <a:pt x="514" y="532"/>
                </a:lnTo>
                <a:lnTo>
                  <a:pt x="513" y="516"/>
                </a:lnTo>
                <a:lnTo>
                  <a:pt x="514" y="510"/>
                </a:lnTo>
                <a:lnTo>
                  <a:pt x="514" y="505"/>
                </a:lnTo>
                <a:lnTo>
                  <a:pt x="514" y="505"/>
                </a:lnTo>
                <a:lnTo>
                  <a:pt x="522" y="484"/>
                </a:lnTo>
                <a:lnTo>
                  <a:pt x="522" y="484"/>
                </a:lnTo>
                <a:lnTo>
                  <a:pt x="527" y="484"/>
                </a:lnTo>
                <a:lnTo>
                  <a:pt x="539" y="486"/>
                </a:lnTo>
                <a:lnTo>
                  <a:pt x="555" y="483"/>
                </a:lnTo>
                <a:lnTo>
                  <a:pt x="563" y="481"/>
                </a:lnTo>
                <a:lnTo>
                  <a:pt x="573" y="478"/>
                </a:lnTo>
                <a:lnTo>
                  <a:pt x="573" y="478"/>
                </a:lnTo>
                <a:lnTo>
                  <a:pt x="580" y="473"/>
                </a:lnTo>
                <a:lnTo>
                  <a:pt x="587" y="470"/>
                </a:lnTo>
                <a:lnTo>
                  <a:pt x="598" y="460"/>
                </a:lnTo>
                <a:lnTo>
                  <a:pt x="606" y="453"/>
                </a:lnTo>
                <a:lnTo>
                  <a:pt x="609" y="447"/>
                </a:lnTo>
                <a:lnTo>
                  <a:pt x="609" y="447"/>
                </a:lnTo>
                <a:lnTo>
                  <a:pt x="608" y="442"/>
                </a:lnTo>
                <a:lnTo>
                  <a:pt x="607" y="436"/>
                </a:lnTo>
                <a:lnTo>
                  <a:pt x="607" y="431"/>
                </a:lnTo>
                <a:lnTo>
                  <a:pt x="608" y="430"/>
                </a:lnTo>
                <a:lnTo>
                  <a:pt x="611" y="428"/>
                </a:lnTo>
                <a:lnTo>
                  <a:pt x="611" y="428"/>
                </a:lnTo>
                <a:lnTo>
                  <a:pt x="621" y="425"/>
                </a:lnTo>
                <a:lnTo>
                  <a:pt x="628" y="424"/>
                </a:lnTo>
                <a:lnTo>
                  <a:pt x="628" y="424"/>
                </a:lnTo>
                <a:lnTo>
                  <a:pt x="626" y="425"/>
                </a:lnTo>
                <a:lnTo>
                  <a:pt x="626" y="430"/>
                </a:lnTo>
                <a:lnTo>
                  <a:pt x="626" y="432"/>
                </a:lnTo>
                <a:lnTo>
                  <a:pt x="629" y="433"/>
                </a:lnTo>
                <a:lnTo>
                  <a:pt x="631" y="435"/>
                </a:lnTo>
                <a:lnTo>
                  <a:pt x="635" y="435"/>
                </a:lnTo>
                <a:lnTo>
                  <a:pt x="635" y="435"/>
                </a:lnTo>
                <a:lnTo>
                  <a:pt x="640" y="433"/>
                </a:lnTo>
                <a:lnTo>
                  <a:pt x="643" y="431"/>
                </a:lnTo>
                <a:lnTo>
                  <a:pt x="647" y="427"/>
                </a:lnTo>
                <a:lnTo>
                  <a:pt x="651" y="424"/>
                </a:lnTo>
                <a:lnTo>
                  <a:pt x="654" y="416"/>
                </a:lnTo>
                <a:lnTo>
                  <a:pt x="656" y="413"/>
                </a:lnTo>
                <a:lnTo>
                  <a:pt x="656" y="413"/>
                </a:lnTo>
                <a:lnTo>
                  <a:pt x="657" y="415"/>
                </a:lnTo>
                <a:lnTo>
                  <a:pt x="659" y="419"/>
                </a:lnTo>
                <a:lnTo>
                  <a:pt x="662" y="421"/>
                </a:lnTo>
                <a:lnTo>
                  <a:pt x="665" y="421"/>
                </a:lnTo>
                <a:lnTo>
                  <a:pt x="669" y="421"/>
                </a:lnTo>
                <a:lnTo>
                  <a:pt x="673" y="419"/>
                </a:lnTo>
                <a:lnTo>
                  <a:pt x="673" y="419"/>
                </a:lnTo>
                <a:lnTo>
                  <a:pt x="677" y="416"/>
                </a:lnTo>
                <a:lnTo>
                  <a:pt x="680" y="411"/>
                </a:lnTo>
                <a:lnTo>
                  <a:pt x="681" y="407"/>
                </a:lnTo>
                <a:lnTo>
                  <a:pt x="681" y="400"/>
                </a:lnTo>
                <a:lnTo>
                  <a:pt x="680" y="388"/>
                </a:lnTo>
                <a:lnTo>
                  <a:pt x="679" y="375"/>
                </a:lnTo>
                <a:lnTo>
                  <a:pt x="679" y="375"/>
                </a:lnTo>
                <a:lnTo>
                  <a:pt x="677" y="369"/>
                </a:lnTo>
                <a:lnTo>
                  <a:pt x="674" y="362"/>
                </a:lnTo>
                <a:lnTo>
                  <a:pt x="670" y="357"/>
                </a:lnTo>
                <a:lnTo>
                  <a:pt x="666" y="352"/>
                </a:lnTo>
                <a:lnTo>
                  <a:pt x="659" y="345"/>
                </a:lnTo>
                <a:lnTo>
                  <a:pt x="656" y="342"/>
                </a:lnTo>
                <a:lnTo>
                  <a:pt x="656" y="342"/>
                </a:lnTo>
                <a:lnTo>
                  <a:pt x="653" y="340"/>
                </a:lnTo>
                <a:lnTo>
                  <a:pt x="645" y="332"/>
                </a:lnTo>
                <a:lnTo>
                  <a:pt x="639" y="329"/>
                </a:lnTo>
                <a:lnTo>
                  <a:pt x="632" y="326"/>
                </a:lnTo>
                <a:lnTo>
                  <a:pt x="625" y="324"/>
                </a:lnTo>
                <a:lnTo>
                  <a:pt x="618" y="323"/>
                </a:lnTo>
                <a:lnTo>
                  <a:pt x="618" y="323"/>
                </a:lnTo>
                <a:lnTo>
                  <a:pt x="585" y="323"/>
                </a:lnTo>
                <a:lnTo>
                  <a:pt x="572" y="324"/>
                </a:lnTo>
                <a:lnTo>
                  <a:pt x="564" y="324"/>
                </a:lnTo>
                <a:lnTo>
                  <a:pt x="564" y="324"/>
                </a:lnTo>
                <a:lnTo>
                  <a:pt x="561" y="323"/>
                </a:lnTo>
                <a:lnTo>
                  <a:pt x="555" y="320"/>
                </a:lnTo>
                <a:lnTo>
                  <a:pt x="546" y="315"/>
                </a:lnTo>
                <a:lnTo>
                  <a:pt x="539" y="313"/>
                </a:lnTo>
                <a:lnTo>
                  <a:pt x="539" y="313"/>
                </a:lnTo>
                <a:lnTo>
                  <a:pt x="535" y="312"/>
                </a:lnTo>
                <a:lnTo>
                  <a:pt x="534" y="310"/>
                </a:lnTo>
                <a:lnTo>
                  <a:pt x="531" y="307"/>
                </a:lnTo>
                <a:lnTo>
                  <a:pt x="528" y="306"/>
                </a:lnTo>
                <a:lnTo>
                  <a:pt x="524" y="304"/>
                </a:lnTo>
                <a:lnTo>
                  <a:pt x="507" y="302"/>
                </a:lnTo>
                <a:lnTo>
                  <a:pt x="507" y="302"/>
                </a:lnTo>
                <a:lnTo>
                  <a:pt x="463" y="300"/>
                </a:lnTo>
                <a:lnTo>
                  <a:pt x="448" y="300"/>
                </a:lnTo>
                <a:lnTo>
                  <a:pt x="440" y="301"/>
                </a:lnTo>
                <a:lnTo>
                  <a:pt x="440" y="301"/>
                </a:lnTo>
                <a:lnTo>
                  <a:pt x="429" y="304"/>
                </a:lnTo>
                <a:lnTo>
                  <a:pt x="423" y="307"/>
                </a:lnTo>
                <a:lnTo>
                  <a:pt x="416" y="307"/>
                </a:lnTo>
                <a:lnTo>
                  <a:pt x="416" y="307"/>
                </a:lnTo>
                <a:lnTo>
                  <a:pt x="393" y="306"/>
                </a:lnTo>
                <a:lnTo>
                  <a:pt x="375" y="304"/>
                </a:lnTo>
                <a:lnTo>
                  <a:pt x="344" y="295"/>
                </a:lnTo>
                <a:lnTo>
                  <a:pt x="344" y="270"/>
                </a:lnTo>
                <a:lnTo>
                  <a:pt x="344" y="270"/>
                </a:lnTo>
                <a:lnTo>
                  <a:pt x="351" y="263"/>
                </a:lnTo>
                <a:lnTo>
                  <a:pt x="366" y="242"/>
                </a:lnTo>
                <a:lnTo>
                  <a:pt x="373" y="231"/>
                </a:lnTo>
                <a:lnTo>
                  <a:pt x="379" y="219"/>
                </a:lnTo>
                <a:lnTo>
                  <a:pt x="383" y="207"/>
                </a:lnTo>
                <a:lnTo>
                  <a:pt x="384" y="202"/>
                </a:lnTo>
                <a:lnTo>
                  <a:pt x="384" y="197"/>
                </a:lnTo>
                <a:lnTo>
                  <a:pt x="384" y="197"/>
                </a:lnTo>
                <a:lnTo>
                  <a:pt x="382" y="190"/>
                </a:lnTo>
                <a:lnTo>
                  <a:pt x="379" y="183"/>
                </a:lnTo>
                <a:lnTo>
                  <a:pt x="376" y="179"/>
                </a:lnTo>
                <a:lnTo>
                  <a:pt x="373" y="175"/>
                </a:lnTo>
                <a:lnTo>
                  <a:pt x="368" y="171"/>
                </a:lnTo>
                <a:lnTo>
                  <a:pt x="367" y="171"/>
                </a:lnTo>
                <a:lnTo>
                  <a:pt x="367" y="171"/>
                </a:lnTo>
                <a:lnTo>
                  <a:pt x="368" y="162"/>
                </a:lnTo>
                <a:lnTo>
                  <a:pt x="370" y="154"/>
                </a:lnTo>
                <a:lnTo>
                  <a:pt x="371" y="144"/>
                </a:lnTo>
                <a:lnTo>
                  <a:pt x="371" y="132"/>
                </a:lnTo>
                <a:lnTo>
                  <a:pt x="368" y="118"/>
                </a:lnTo>
                <a:lnTo>
                  <a:pt x="366" y="105"/>
                </a:lnTo>
                <a:lnTo>
                  <a:pt x="360" y="93"/>
                </a:lnTo>
                <a:lnTo>
                  <a:pt x="360" y="93"/>
                </a:lnTo>
                <a:lnTo>
                  <a:pt x="348" y="73"/>
                </a:lnTo>
                <a:lnTo>
                  <a:pt x="336" y="60"/>
                </a:lnTo>
                <a:lnTo>
                  <a:pt x="323" y="49"/>
                </a:lnTo>
                <a:lnTo>
                  <a:pt x="309" y="37"/>
                </a:lnTo>
                <a:lnTo>
                  <a:pt x="309" y="37"/>
                </a:lnTo>
                <a:lnTo>
                  <a:pt x="287" y="20"/>
                </a:lnTo>
                <a:lnTo>
                  <a:pt x="278" y="15"/>
                </a:lnTo>
                <a:lnTo>
                  <a:pt x="266" y="11"/>
                </a:lnTo>
                <a:lnTo>
                  <a:pt x="266" y="11"/>
                </a:lnTo>
                <a:lnTo>
                  <a:pt x="254" y="8"/>
                </a:lnTo>
                <a:lnTo>
                  <a:pt x="247" y="5"/>
                </a:lnTo>
                <a:lnTo>
                  <a:pt x="240" y="4"/>
                </a:lnTo>
                <a:lnTo>
                  <a:pt x="231" y="3"/>
                </a:lnTo>
                <a:lnTo>
                  <a:pt x="231" y="3"/>
                </a:lnTo>
                <a:lnTo>
                  <a:pt x="219" y="3"/>
                </a:lnTo>
                <a:lnTo>
                  <a:pt x="208" y="0"/>
                </a:lnTo>
                <a:lnTo>
                  <a:pt x="199" y="0"/>
                </a:lnTo>
                <a:lnTo>
                  <a:pt x="196" y="2"/>
                </a:lnTo>
                <a:lnTo>
                  <a:pt x="192" y="3"/>
                </a:lnTo>
                <a:lnTo>
                  <a:pt x="192" y="3"/>
                </a:lnTo>
                <a:lnTo>
                  <a:pt x="190" y="5"/>
                </a:lnTo>
                <a:lnTo>
                  <a:pt x="184" y="8"/>
                </a:lnTo>
                <a:lnTo>
                  <a:pt x="170" y="10"/>
                </a:lnTo>
                <a:lnTo>
                  <a:pt x="152" y="14"/>
                </a:lnTo>
                <a:lnTo>
                  <a:pt x="143" y="16"/>
                </a:lnTo>
                <a:lnTo>
                  <a:pt x="135" y="19"/>
                </a:lnTo>
                <a:lnTo>
                  <a:pt x="135" y="19"/>
                </a:lnTo>
                <a:lnTo>
                  <a:pt x="126" y="23"/>
                </a:lnTo>
                <a:lnTo>
                  <a:pt x="118" y="28"/>
                </a:lnTo>
                <a:lnTo>
                  <a:pt x="102" y="40"/>
                </a:lnTo>
                <a:lnTo>
                  <a:pt x="90" y="53"/>
                </a:lnTo>
                <a:lnTo>
                  <a:pt x="85" y="59"/>
                </a:lnTo>
                <a:lnTo>
                  <a:pt x="83" y="65"/>
                </a:lnTo>
                <a:lnTo>
                  <a:pt x="83" y="65"/>
                </a:lnTo>
                <a:lnTo>
                  <a:pt x="77" y="76"/>
                </a:lnTo>
                <a:lnTo>
                  <a:pt x="68" y="89"/>
                </a:lnTo>
                <a:lnTo>
                  <a:pt x="61" y="104"/>
                </a:lnTo>
                <a:lnTo>
                  <a:pt x="57" y="111"/>
                </a:lnTo>
                <a:lnTo>
                  <a:pt x="55" y="117"/>
                </a:lnTo>
                <a:lnTo>
                  <a:pt x="55" y="117"/>
                </a:lnTo>
                <a:lnTo>
                  <a:pt x="47" y="143"/>
                </a:lnTo>
                <a:lnTo>
                  <a:pt x="45" y="157"/>
                </a:lnTo>
                <a:lnTo>
                  <a:pt x="44" y="171"/>
                </a:lnTo>
                <a:lnTo>
                  <a:pt x="44" y="171"/>
                </a:lnTo>
                <a:lnTo>
                  <a:pt x="45" y="184"/>
                </a:lnTo>
                <a:lnTo>
                  <a:pt x="47" y="200"/>
                </a:lnTo>
                <a:lnTo>
                  <a:pt x="52" y="214"/>
                </a:lnTo>
                <a:lnTo>
                  <a:pt x="56" y="219"/>
                </a:lnTo>
                <a:lnTo>
                  <a:pt x="60" y="224"/>
                </a:lnTo>
                <a:lnTo>
                  <a:pt x="60" y="224"/>
                </a:lnTo>
                <a:lnTo>
                  <a:pt x="72" y="236"/>
                </a:lnTo>
                <a:lnTo>
                  <a:pt x="77" y="244"/>
                </a:lnTo>
                <a:lnTo>
                  <a:pt x="77" y="244"/>
                </a:lnTo>
                <a:lnTo>
                  <a:pt x="83" y="256"/>
                </a:lnTo>
                <a:lnTo>
                  <a:pt x="90" y="269"/>
                </a:lnTo>
                <a:lnTo>
                  <a:pt x="96" y="287"/>
                </a:lnTo>
                <a:lnTo>
                  <a:pt x="96" y="287"/>
                </a:lnTo>
                <a:lnTo>
                  <a:pt x="107" y="323"/>
                </a:lnTo>
                <a:lnTo>
                  <a:pt x="111" y="336"/>
                </a:lnTo>
                <a:lnTo>
                  <a:pt x="114" y="343"/>
                </a:lnTo>
                <a:lnTo>
                  <a:pt x="114" y="343"/>
                </a:lnTo>
                <a:lnTo>
                  <a:pt x="122" y="358"/>
                </a:lnTo>
                <a:lnTo>
                  <a:pt x="124" y="364"/>
                </a:lnTo>
                <a:lnTo>
                  <a:pt x="126" y="365"/>
                </a:lnTo>
                <a:lnTo>
                  <a:pt x="126" y="3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5AA0332D-E540-43FD-BB2F-7090BD698D43}"/>
              </a:ext>
            </a:extLst>
          </p:cNvPr>
          <p:cNvSpPr>
            <a:spLocks/>
          </p:cNvSpPr>
          <p:nvPr/>
        </p:nvSpPr>
        <p:spPr bwMode="auto">
          <a:xfrm>
            <a:off x="2810082" y="2775994"/>
            <a:ext cx="573136" cy="1656640"/>
          </a:xfrm>
          <a:custGeom>
            <a:avLst/>
            <a:gdLst>
              <a:gd name="T0" fmla="*/ 58 w 557"/>
              <a:gd name="T1" fmla="*/ 16 h 1610"/>
              <a:gd name="T2" fmla="*/ 74 w 557"/>
              <a:gd name="T3" fmla="*/ 51 h 1610"/>
              <a:gd name="T4" fmla="*/ 109 w 557"/>
              <a:gd name="T5" fmla="*/ 5 h 1610"/>
              <a:gd name="T6" fmla="*/ 117 w 557"/>
              <a:gd name="T7" fmla="*/ 24 h 1610"/>
              <a:gd name="T8" fmla="*/ 157 w 557"/>
              <a:gd name="T9" fmla="*/ 1 h 1610"/>
              <a:gd name="T10" fmla="*/ 175 w 557"/>
              <a:gd name="T11" fmla="*/ 16 h 1610"/>
              <a:gd name="T12" fmla="*/ 192 w 557"/>
              <a:gd name="T13" fmla="*/ 19 h 1610"/>
              <a:gd name="T14" fmla="*/ 126 w 557"/>
              <a:gd name="T15" fmla="*/ 96 h 1610"/>
              <a:gd name="T16" fmla="*/ 119 w 557"/>
              <a:gd name="T17" fmla="*/ 119 h 1610"/>
              <a:gd name="T18" fmla="*/ 107 w 557"/>
              <a:gd name="T19" fmla="*/ 172 h 1610"/>
              <a:gd name="T20" fmla="*/ 129 w 557"/>
              <a:gd name="T21" fmla="*/ 183 h 1610"/>
              <a:gd name="T22" fmla="*/ 194 w 557"/>
              <a:gd name="T23" fmla="*/ 129 h 1610"/>
              <a:gd name="T24" fmla="*/ 252 w 557"/>
              <a:gd name="T25" fmla="*/ 85 h 1610"/>
              <a:gd name="T26" fmla="*/ 335 w 557"/>
              <a:gd name="T27" fmla="*/ 79 h 1610"/>
              <a:gd name="T28" fmla="*/ 327 w 557"/>
              <a:gd name="T29" fmla="*/ 45 h 1610"/>
              <a:gd name="T30" fmla="*/ 355 w 557"/>
              <a:gd name="T31" fmla="*/ 20 h 1610"/>
              <a:gd name="T32" fmla="*/ 372 w 557"/>
              <a:gd name="T33" fmla="*/ 48 h 1610"/>
              <a:gd name="T34" fmla="*/ 430 w 557"/>
              <a:gd name="T35" fmla="*/ 112 h 1610"/>
              <a:gd name="T36" fmla="*/ 480 w 557"/>
              <a:gd name="T37" fmla="*/ 172 h 1610"/>
              <a:gd name="T38" fmla="*/ 496 w 557"/>
              <a:gd name="T39" fmla="*/ 310 h 1610"/>
              <a:gd name="T40" fmla="*/ 518 w 557"/>
              <a:gd name="T41" fmla="*/ 355 h 1610"/>
              <a:gd name="T42" fmla="*/ 547 w 557"/>
              <a:gd name="T43" fmla="*/ 446 h 1610"/>
              <a:gd name="T44" fmla="*/ 547 w 557"/>
              <a:gd name="T45" fmla="*/ 507 h 1610"/>
              <a:gd name="T46" fmla="*/ 514 w 557"/>
              <a:gd name="T47" fmla="*/ 566 h 1610"/>
              <a:gd name="T48" fmla="*/ 514 w 557"/>
              <a:gd name="T49" fmla="*/ 643 h 1610"/>
              <a:gd name="T50" fmla="*/ 517 w 557"/>
              <a:gd name="T51" fmla="*/ 802 h 1610"/>
              <a:gd name="T52" fmla="*/ 524 w 557"/>
              <a:gd name="T53" fmla="*/ 872 h 1610"/>
              <a:gd name="T54" fmla="*/ 501 w 557"/>
              <a:gd name="T55" fmla="*/ 1053 h 1610"/>
              <a:gd name="T56" fmla="*/ 463 w 557"/>
              <a:gd name="T57" fmla="*/ 1239 h 1610"/>
              <a:gd name="T58" fmla="*/ 480 w 557"/>
              <a:gd name="T59" fmla="*/ 1359 h 1610"/>
              <a:gd name="T60" fmla="*/ 502 w 557"/>
              <a:gd name="T61" fmla="*/ 1446 h 1610"/>
              <a:gd name="T62" fmla="*/ 519 w 557"/>
              <a:gd name="T63" fmla="*/ 1578 h 1610"/>
              <a:gd name="T64" fmla="*/ 471 w 557"/>
              <a:gd name="T65" fmla="*/ 1610 h 1610"/>
              <a:gd name="T66" fmla="*/ 425 w 557"/>
              <a:gd name="T67" fmla="*/ 1576 h 1610"/>
              <a:gd name="T68" fmla="*/ 396 w 557"/>
              <a:gd name="T69" fmla="*/ 1480 h 1610"/>
              <a:gd name="T70" fmla="*/ 370 w 557"/>
              <a:gd name="T71" fmla="*/ 1439 h 1610"/>
              <a:gd name="T72" fmla="*/ 323 w 557"/>
              <a:gd name="T73" fmla="*/ 1317 h 1610"/>
              <a:gd name="T74" fmla="*/ 281 w 557"/>
              <a:gd name="T75" fmla="*/ 1229 h 1610"/>
              <a:gd name="T76" fmla="*/ 244 w 557"/>
              <a:gd name="T77" fmla="*/ 1246 h 1610"/>
              <a:gd name="T78" fmla="*/ 264 w 557"/>
              <a:gd name="T79" fmla="*/ 1474 h 1610"/>
              <a:gd name="T80" fmla="*/ 259 w 557"/>
              <a:gd name="T81" fmla="*/ 1518 h 1610"/>
              <a:gd name="T82" fmla="*/ 235 w 557"/>
              <a:gd name="T83" fmla="*/ 1546 h 1610"/>
              <a:gd name="T84" fmla="*/ 108 w 557"/>
              <a:gd name="T85" fmla="*/ 1565 h 1610"/>
              <a:gd name="T86" fmla="*/ 2 w 557"/>
              <a:gd name="T87" fmla="*/ 1567 h 1610"/>
              <a:gd name="T88" fmla="*/ 50 w 557"/>
              <a:gd name="T89" fmla="*/ 1520 h 1610"/>
              <a:gd name="T90" fmla="*/ 110 w 557"/>
              <a:gd name="T91" fmla="*/ 1464 h 1610"/>
              <a:gd name="T92" fmla="*/ 107 w 557"/>
              <a:gd name="T93" fmla="*/ 1385 h 1610"/>
              <a:gd name="T94" fmla="*/ 80 w 557"/>
              <a:gd name="T95" fmla="*/ 1271 h 1610"/>
              <a:gd name="T96" fmla="*/ 132 w 557"/>
              <a:gd name="T97" fmla="*/ 980 h 1610"/>
              <a:gd name="T98" fmla="*/ 113 w 557"/>
              <a:gd name="T99" fmla="*/ 878 h 1610"/>
              <a:gd name="T100" fmla="*/ 84 w 557"/>
              <a:gd name="T101" fmla="*/ 807 h 1610"/>
              <a:gd name="T102" fmla="*/ 79 w 557"/>
              <a:gd name="T103" fmla="*/ 613 h 1610"/>
              <a:gd name="T104" fmla="*/ 106 w 557"/>
              <a:gd name="T105" fmla="*/ 501 h 1610"/>
              <a:gd name="T106" fmla="*/ 19 w 557"/>
              <a:gd name="T107" fmla="*/ 341 h 1610"/>
              <a:gd name="T108" fmla="*/ 1 w 557"/>
              <a:gd name="T109" fmla="*/ 248 h 1610"/>
              <a:gd name="T110" fmla="*/ 30 w 557"/>
              <a:gd name="T111" fmla="*/ 185 h 1610"/>
              <a:gd name="T112" fmla="*/ 39 w 557"/>
              <a:gd name="T113" fmla="*/ 120 h 1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7" h="1610">
                <a:moveTo>
                  <a:pt x="45" y="68"/>
                </a:moveTo>
                <a:lnTo>
                  <a:pt x="45" y="68"/>
                </a:lnTo>
                <a:lnTo>
                  <a:pt x="45" y="59"/>
                </a:lnTo>
                <a:lnTo>
                  <a:pt x="48" y="41"/>
                </a:lnTo>
                <a:lnTo>
                  <a:pt x="51" y="31"/>
                </a:lnTo>
                <a:lnTo>
                  <a:pt x="53" y="23"/>
                </a:lnTo>
                <a:lnTo>
                  <a:pt x="57" y="17"/>
                </a:lnTo>
                <a:lnTo>
                  <a:pt x="58" y="16"/>
                </a:lnTo>
                <a:lnTo>
                  <a:pt x="59" y="16"/>
                </a:lnTo>
                <a:lnTo>
                  <a:pt x="59" y="16"/>
                </a:lnTo>
                <a:lnTo>
                  <a:pt x="63" y="18"/>
                </a:lnTo>
                <a:lnTo>
                  <a:pt x="67" y="22"/>
                </a:lnTo>
                <a:lnTo>
                  <a:pt x="69" y="28"/>
                </a:lnTo>
                <a:lnTo>
                  <a:pt x="70" y="34"/>
                </a:lnTo>
                <a:lnTo>
                  <a:pt x="73" y="46"/>
                </a:lnTo>
                <a:lnTo>
                  <a:pt x="74" y="51"/>
                </a:lnTo>
                <a:lnTo>
                  <a:pt x="74" y="51"/>
                </a:lnTo>
                <a:lnTo>
                  <a:pt x="84" y="39"/>
                </a:lnTo>
                <a:lnTo>
                  <a:pt x="100" y="22"/>
                </a:lnTo>
                <a:lnTo>
                  <a:pt x="100" y="22"/>
                </a:lnTo>
                <a:lnTo>
                  <a:pt x="103" y="16"/>
                </a:lnTo>
                <a:lnTo>
                  <a:pt x="106" y="8"/>
                </a:lnTo>
                <a:lnTo>
                  <a:pt x="108" y="6"/>
                </a:lnTo>
                <a:lnTo>
                  <a:pt x="109" y="5"/>
                </a:lnTo>
                <a:lnTo>
                  <a:pt x="112" y="3"/>
                </a:lnTo>
                <a:lnTo>
                  <a:pt x="115" y="3"/>
                </a:lnTo>
                <a:lnTo>
                  <a:pt x="115" y="3"/>
                </a:lnTo>
                <a:lnTo>
                  <a:pt x="118" y="6"/>
                </a:lnTo>
                <a:lnTo>
                  <a:pt x="119" y="8"/>
                </a:lnTo>
                <a:lnTo>
                  <a:pt x="119" y="12"/>
                </a:lnTo>
                <a:lnTo>
                  <a:pt x="118" y="17"/>
                </a:lnTo>
                <a:lnTo>
                  <a:pt x="117" y="24"/>
                </a:lnTo>
                <a:lnTo>
                  <a:pt x="115" y="28"/>
                </a:lnTo>
                <a:lnTo>
                  <a:pt x="115" y="28"/>
                </a:lnTo>
                <a:lnTo>
                  <a:pt x="134" y="13"/>
                </a:lnTo>
                <a:lnTo>
                  <a:pt x="148" y="3"/>
                </a:lnTo>
                <a:lnTo>
                  <a:pt x="153" y="1"/>
                </a:lnTo>
                <a:lnTo>
                  <a:pt x="157" y="0"/>
                </a:lnTo>
                <a:lnTo>
                  <a:pt x="157" y="0"/>
                </a:lnTo>
                <a:lnTo>
                  <a:pt x="157" y="1"/>
                </a:lnTo>
                <a:lnTo>
                  <a:pt x="157" y="2"/>
                </a:lnTo>
                <a:lnTo>
                  <a:pt x="155" y="6"/>
                </a:lnTo>
                <a:lnTo>
                  <a:pt x="149" y="19"/>
                </a:lnTo>
                <a:lnTo>
                  <a:pt x="138" y="39"/>
                </a:lnTo>
                <a:lnTo>
                  <a:pt x="138" y="39"/>
                </a:lnTo>
                <a:lnTo>
                  <a:pt x="147" y="34"/>
                </a:lnTo>
                <a:lnTo>
                  <a:pt x="165" y="22"/>
                </a:lnTo>
                <a:lnTo>
                  <a:pt x="175" y="16"/>
                </a:lnTo>
                <a:lnTo>
                  <a:pt x="185" y="9"/>
                </a:lnTo>
                <a:lnTo>
                  <a:pt x="193" y="7"/>
                </a:lnTo>
                <a:lnTo>
                  <a:pt x="196" y="7"/>
                </a:lnTo>
                <a:lnTo>
                  <a:pt x="198" y="7"/>
                </a:lnTo>
                <a:lnTo>
                  <a:pt x="198" y="7"/>
                </a:lnTo>
                <a:lnTo>
                  <a:pt x="198" y="9"/>
                </a:lnTo>
                <a:lnTo>
                  <a:pt x="197" y="12"/>
                </a:lnTo>
                <a:lnTo>
                  <a:pt x="192" y="19"/>
                </a:lnTo>
                <a:lnTo>
                  <a:pt x="183" y="28"/>
                </a:lnTo>
                <a:lnTo>
                  <a:pt x="172" y="39"/>
                </a:lnTo>
                <a:lnTo>
                  <a:pt x="149" y="59"/>
                </a:lnTo>
                <a:lnTo>
                  <a:pt x="141" y="67"/>
                </a:lnTo>
                <a:lnTo>
                  <a:pt x="136" y="73"/>
                </a:lnTo>
                <a:lnTo>
                  <a:pt x="136" y="73"/>
                </a:lnTo>
                <a:lnTo>
                  <a:pt x="131" y="82"/>
                </a:lnTo>
                <a:lnTo>
                  <a:pt x="126" y="96"/>
                </a:lnTo>
                <a:lnTo>
                  <a:pt x="126" y="96"/>
                </a:lnTo>
                <a:lnTo>
                  <a:pt x="125" y="101"/>
                </a:lnTo>
                <a:lnTo>
                  <a:pt x="125" y="104"/>
                </a:lnTo>
                <a:lnTo>
                  <a:pt x="125" y="108"/>
                </a:lnTo>
                <a:lnTo>
                  <a:pt x="125" y="110"/>
                </a:lnTo>
                <a:lnTo>
                  <a:pt x="125" y="113"/>
                </a:lnTo>
                <a:lnTo>
                  <a:pt x="119" y="119"/>
                </a:lnTo>
                <a:lnTo>
                  <a:pt x="119" y="119"/>
                </a:lnTo>
                <a:lnTo>
                  <a:pt x="108" y="131"/>
                </a:lnTo>
                <a:lnTo>
                  <a:pt x="107" y="134"/>
                </a:lnTo>
                <a:lnTo>
                  <a:pt x="106" y="138"/>
                </a:lnTo>
                <a:lnTo>
                  <a:pt x="106" y="138"/>
                </a:lnTo>
                <a:lnTo>
                  <a:pt x="104" y="148"/>
                </a:lnTo>
                <a:lnTo>
                  <a:pt x="106" y="159"/>
                </a:lnTo>
                <a:lnTo>
                  <a:pt x="107" y="172"/>
                </a:lnTo>
                <a:lnTo>
                  <a:pt x="107" y="172"/>
                </a:lnTo>
                <a:lnTo>
                  <a:pt x="118" y="176"/>
                </a:lnTo>
                <a:lnTo>
                  <a:pt x="124" y="180"/>
                </a:lnTo>
                <a:lnTo>
                  <a:pt x="126" y="181"/>
                </a:lnTo>
                <a:lnTo>
                  <a:pt x="126" y="182"/>
                </a:lnTo>
                <a:lnTo>
                  <a:pt x="126" y="182"/>
                </a:lnTo>
                <a:lnTo>
                  <a:pt x="126" y="183"/>
                </a:lnTo>
                <a:lnTo>
                  <a:pt x="127" y="183"/>
                </a:lnTo>
                <a:lnTo>
                  <a:pt x="129" y="183"/>
                </a:lnTo>
                <a:lnTo>
                  <a:pt x="131" y="183"/>
                </a:lnTo>
                <a:lnTo>
                  <a:pt x="138" y="177"/>
                </a:lnTo>
                <a:lnTo>
                  <a:pt x="151" y="164"/>
                </a:lnTo>
                <a:lnTo>
                  <a:pt x="151" y="164"/>
                </a:lnTo>
                <a:lnTo>
                  <a:pt x="158" y="155"/>
                </a:lnTo>
                <a:lnTo>
                  <a:pt x="166" y="148"/>
                </a:lnTo>
                <a:lnTo>
                  <a:pt x="182" y="136"/>
                </a:lnTo>
                <a:lnTo>
                  <a:pt x="194" y="129"/>
                </a:lnTo>
                <a:lnTo>
                  <a:pt x="199" y="125"/>
                </a:lnTo>
                <a:lnTo>
                  <a:pt x="199" y="125"/>
                </a:lnTo>
                <a:lnTo>
                  <a:pt x="202" y="123"/>
                </a:lnTo>
                <a:lnTo>
                  <a:pt x="208" y="115"/>
                </a:lnTo>
                <a:lnTo>
                  <a:pt x="220" y="106"/>
                </a:lnTo>
                <a:lnTo>
                  <a:pt x="237" y="93"/>
                </a:lnTo>
                <a:lnTo>
                  <a:pt x="237" y="93"/>
                </a:lnTo>
                <a:lnTo>
                  <a:pt x="252" y="85"/>
                </a:lnTo>
                <a:lnTo>
                  <a:pt x="259" y="79"/>
                </a:lnTo>
                <a:lnTo>
                  <a:pt x="263" y="78"/>
                </a:lnTo>
                <a:lnTo>
                  <a:pt x="266" y="76"/>
                </a:lnTo>
                <a:lnTo>
                  <a:pt x="278" y="76"/>
                </a:lnTo>
                <a:lnTo>
                  <a:pt x="278" y="76"/>
                </a:lnTo>
                <a:lnTo>
                  <a:pt x="315" y="78"/>
                </a:lnTo>
                <a:lnTo>
                  <a:pt x="335" y="79"/>
                </a:lnTo>
                <a:lnTo>
                  <a:pt x="335" y="79"/>
                </a:lnTo>
                <a:lnTo>
                  <a:pt x="332" y="73"/>
                </a:lnTo>
                <a:lnTo>
                  <a:pt x="327" y="62"/>
                </a:lnTo>
                <a:lnTo>
                  <a:pt x="325" y="56"/>
                </a:lnTo>
                <a:lnTo>
                  <a:pt x="323" y="51"/>
                </a:lnTo>
                <a:lnTo>
                  <a:pt x="325" y="47"/>
                </a:lnTo>
                <a:lnTo>
                  <a:pt x="326" y="46"/>
                </a:lnTo>
                <a:lnTo>
                  <a:pt x="327" y="45"/>
                </a:lnTo>
                <a:lnTo>
                  <a:pt x="327" y="45"/>
                </a:lnTo>
                <a:lnTo>
                  <a:pt x="334" y="45"/>
                </a:lnTo>
                <a:lnTo>
                  <a:pt x="340" y="45"/>
                </a:lnTo>
                <a:lnTo>
                  <a:pt x="345" y="47"/>
                </a:lnTo>
                <a:lnTo>
                  <a:pt x="345" y="47"/>
                </a:lnTo>
                <a:lnTo>
                  <a:pt x="346" y="42"/>
                </a:lnTo>
                <a:lnTo>
                  <a:pt x="350" y="31"/>
                </a:lnTo>
                <a:lnTo>
                  <a:pt x="353" y="25"/>
                </a:lnTo>
                <a:lnTo>
                  <a:pt x="355" y="20"/>
                </a:lnTo>
                <a:lnTo>
                  <a:pt x="359" y="17"/>
                </a:lnTo>
                <a:lnTo>
                  <a:pt x="362" y="16"/>
                </a:lnTo>
                <a:lnTo>
                  <a:pt x="362" y="16"/>
                </a:lnTo>
                <a:lnTo>
                  <a:pt x="365" y="16"/>
                </a:lnTo>
                <a:lnTo>
                  <a:pt x="366" y="18"/>
                </a:lnTo>
                <a:lnTo>
                  <a:pt x="368" y="25"/>
                </a:lnTo>
                <a:lnTo>
                  <a:pt x="371" y="36"/>
                </a:lnTo>
                <a:lnTo>
                  <a:pt x="372" y="48"/>
                </a:lnTo>
                <a:lnTo>
                  <a:pt x="374" y="71"/>
                </a:lnTo>
                <a:lnTo>
                  <a:pt x="374" y="82"/>
                </a:lnTo>
                <a:lnTo>
                  <a:pt x="374" y="82"/>
                </a:lnTo>
                <a:lnTo>
                  <a:pt x="389" y="89"/>
                </a:lnTo>
                <a:lnTo>
                  <a:pt x="404" y="96"/>
                </a:lnTo>
                <a:lnTo>
                  <a:pt x="422" y="106"/>
                </a:lnTo>
                <a:lnTo>
                  <a:pt x="422" y="106"/>
                </a:lnTo>
                <a:lnTo>
                  <a:pt x="430" y="112"/>
                </a:lnTo>
                <a:lnTo>
                  <a:pt x="439" y="119"/>
                </a:lnTo>
                <a:lnTo>
                  <a:pt x="447" y="126"/>
                </a:lnTo>
                <a:lnTo>
                  <a:pt x="455" y="135"/>
                </a:lnTo>
                <a:lnTo>
                  <a:pt x="462" y="143"/>
                </a:lnTo>
                <a:lnTo>
                  <a:pt x="469" y="152"/>
                </a:lnTo>
                <a:lnTo>
                  <a:pt x="475" y="161"/>
                </a:lnTo>
                <a:lnTo>
                  <a:pt x="480" y="172"/>
                </a:lnTo>
                <a:lnTo>
                  <a:pt x="480" y="172"/>
                </a:lnTo>
                <a:lnTo>
                  <a:pt x="483" y="179"/>
                </a:lnTo>
                <a:lnTo>
                  <a:pt x="485" y="186"/>
                </a:lnTo>
                <a:lnTo>
                  <a:pt x="489" y="205"/>
                </a:lnTo>
                <a:lnTo>
                  <a:pt x="491" y="227"/>
                </a:lnTo>
                <a:lnTo>
                  <a:pt x="494" y="250"/>
                </a:lnTo>
                <a:lnTo>
                  <a:pt x="496" y="290"/>
                </a:lnTo>
                <a:lnTo>
                  <a:pt x="496" y="310"/>
                </a:lnTo>
                <a:lnTo>
                  <a:pt x="496" y="310"/>
                </a:lnTo>
                <a:lnTo>
                  <a:pt x="496" y="315"/>
                </a:lnTo>
                <a:lnTo>
                  <a:pt x="496" y="321"/>
                </a:lnTo>
                <a:lnTo>
                  <a:pt x="497" y="327"/>
                </a:lnTo>
                <a:lnTo>
                  <a:pt x="500" y="333"/>
                </a:lnTo>
                <a:lnTo>
                  <a:pt x="500" y="333"/>
                </a:lnTo>
                <a:lnTo>
                  <a:pt x="505" y="339"/>
                </a:lnTo>
                <a:lnTo>
                  <a:pt x="509" y="345"/>
                </a:lnTo>
                <a:lnTo>
                  <a:pt x="518" y="355"/>
                </a:lnTo>
                <a:lnTo>
                  <a:pt x="518" y="355"/>
                </a:lnTo>
                <a:lnTo>
                  <a:pt x="520" y="367"/>
                </a:lnTo>
                <a:lnTo>
                  <a:pt x="523" y="390"/>
                </a:lnTo>
                <a:lnTo>
                  <a:pt x="525" y="423"/>
                </a:lnTo>
                <a:lnTo>
                  <a:pt x="525" y="423"/>
                </a:lnTo>
                <a:lnTo>
                  <a:pt x="530" y="428"/>
                </a:lnTo>
                <a:lnTo>
                  <a:pt x="542" y="439"/>
                </a:lnTo>
                <a:lnTo>
                  <a:pt x="547" y="446"/>
                </a:lnTo>
                <a:lnTo>
                  <a:pt x="552" y="455"/>
                </a:lnTo>
                <a:lnTo>
                  <a:pt x="556" y="464"/>
                </a:lnTo>
                <a:lnTo>
                  <a:pt x="557" y="474"/>
                </a:lnTo>
                <a:lnTo>
                  <a:pt x="557" y="474"/>
                </a:lnTo>
                <a:lnTo>
                  <a:pt x="556" y="484"/>
                </a:lnTo>
                <a:lnTo>
                  <a:pt x="554" y="492"/>
                </a:lnTo>
                <a:lnTo>
                  <a:pt x="551" y="501"/>
                </a:lnTo>
                <a:lnTo>
                  <a:pt x="547" y="507"/>
                </a:lnTo>
                <a:lnTo>
                  <a:pt x="540" y="519"/>
                </a:lnTo>
                <a:lnTo>
                  <a:pt x="534" y="529"/>
                </a:lnTo>
                <a:lnTo>
                  <a:pt x="534" y="529"/>
                </a:lnTo>
                <a:lnTo>
                  <a:pt x="528" y="537"/>
                </a:lnTo>
                <a:lnTo>
                  <a:pt x="522" y="546"/>
                </a:lnTo>
                <a:lnTo>
                  <a:pt x="519" y="551"/>
                </a:lnTo>
                <a:lnTo>
                  <a:pt x="517" y="558"/>
                </a:lnTo>
                <a:lnTo>
                  <a:pt x="514" y="566"/>
                </a:lnTo>
                <a:lnTo>
                  <a:pt x="512" y="579"/>
                </a:lnTo>
                <a:lnTo>
                  <a:pt x="512" y="579"/>
                </a:lnTo>
                <a:lnTo>
                  <a:pt x="507" y="610"/>
                </a:lnTo>
                <a:lnTo>
                  <a:pt x="507" y="618"/>
                </a:lnTo>
                <a:lnTo>
                  <a:pt x="508" y="625"/>
                </a:lnTo>
                <a:lnTo>
                  <a:pt x="508" y="625"/>
                </a:lnTo>
                <a:lnTo>
                  <a:pt x="513" y="638"/>
                </a:lnTo>
                <a:lnTo>
                  <a:pt x="514" y="643"/>
                </a:lnTo>
                <a:lnTo>
                  <a:pt x="516" y="649"/>
                </a:lnTo>
                <a:lnTo>
                  <a:pt x="516" y="649"/>
                </a:lnTo>
                <a:lnTo>
                  <a:pt x="516" y="672"/>
                </a:lnTo>
                <a:lnTo>
                  <a:pt x="514" y="720"/>
                </a:lnTo>
                <a:lnTo>
                  <a:pt x="512" y="790"/>
                </a:lnTo>
                <a:lnTo>
                  <a:pt x="512" y="790"/>
                </a:lnTo>
                <a:lnTo>
                  <a:pt x="513" y="794"/>
                </a:lnTo>
                <a:lnTo>
                  <a:pt x="517" y="802"/>
                </a:lnTo>
                <a:lnTo>
                  <a:pt x="526" y="826"/>
                </a:lnTo>
                <a:lnTo>
                  <a:pt x="530" y="838"/>
                </a:lnTo>
                <a:lnTo>
                  <a:pt x="534" y="849"/>
                </a:lnTo>
                <a:lnTo>
                  <a:pt x="535" y="857"/>
                </a:lnTo>
                <a:lnTo>
                  <a:pt x="535" y="861"/>
                </a:lnTo>
                <a:lnTo>
                  <a:pt x="534" y="862"/>
                </a:lnTo>
                <a:lnTo>
                  <a:pt x="524" y="872"/>
                </a:lnTo>
                <a:lnTo>
                  <a:pt x="524" y="872"/>
                </a:lnTo>
                <a:lnTo>
                  <a:pt x="524" y="890"/>
                </a:lnTo>
                <a:lnTo>
                  <a:pt x="522" y="934"/>
                </a:lnTo>
                <a:lnTo>
                  <a:pt x="520" y="959"/>
                </a:lnTo>
                <a:lnTo>
                  <a:pt x="518" y="986"/>
                </a:lnTo>
                <a:lnTo>
                  <a:pt x="513" y="1010"/>
                </a:lnTo>
                <a:lnTo>
                  <a:pt x="508" y="1031"/>
                </a:lnTo>
                <a:lnTo>
                  <a:pt x="508" y="1031"/>
                </a:lnTo>
                <a:lnTo>
                  <a:pt x="501" y="1053"/>
                </a:lnTo>
                <a:lnTo>
                  <a:pt x="494" y="1082"/>
                </a:lnTo>
                <a:lnTo>
                  <a:pt x="478" y="1148"/>
                </a:lnTo>
                <a:lnTo>
                  <a:pt x="471" y="1179"/>
                </a:lnTo>
                <a:lnTo>
                  <a:pt x="466" y="1206"/>
                </a:lnTo>
                <a:lnTo>
                  <a:pt x="463" y="1228"/>
                </a:lnTo>
                <a:lnTo>
                  <a:pt x="462" y="1234"/>
                </a:lnTo>
                <a:lnTo>
                  <a:pt x="463" y="1239"/>
                </a:lnTo>
                <a:lnTo>
                  <a:pt x="463" y="1239"/>
                </a:lnTo>
                <a:lnTo>
                  <a:pt x="466" y="1250"/>
                </a:lnTo>
                <a:lnTo>
                  <a:pt x="469" y="1260"/>
                </a:lnTo>
                <a:lnTo>
                  <a:pt x="472" y="1274"/>
                </a:lnTo>
                <a:lnTo>
                  <a:pt x="473" y="1296"/>
                </a:lnTo>
                <a:lnTo>
                  <a:pt x="473" y="1296"/>
                </a:lnTo>
                <a:lnTo>
                  <a:pt x="473" y="1310"/>
                </a:lnTo>
                <a:lnTo>
                  <a:pt x="474" y="1327"/>
                </a:lnTo>
                <a:lnTo>
                  <a:pt x="480" y="1359"/>
                </a:lnTo>
                <a:lnTo>
                  <a:pt x="490" y="1406"/>
                </a:lnTo>
                <a:lnTo>
                  <a:pt x="490" y="1406"/>
                </a:lnTo>
                <a:lnTo>
                  <a:pt x="492" y="1414"/>
                </a:lnTo>
                <a:lnTo>
                  <a:pt x="495" y="1421"/>
                </a:lnTo>
                <a:lnTo>
                  <a:pt x="497" y="1428"/>
                </a:lnTo>
                <a:lnTo>
                  <a:pt x="498" y="1431"/>
                </a:lnTo>
                <a:lnTo>
                  <a:pt x="498" y="1431"/>
                </a:lnTo>
                <a:lnTo>
                  <a:pt x="502" y="1446"/>
                </a:lnTo>
                <a:lnTo>
                  <a:pt x="512" y="1477"/>
                </a:lnTo>
                <a:lnTo>
                  <a:pt x="523" y="1513"/>
                </a:lnTo>
                <a:lnTo>
                  <a:pt x="530" y="1539"/>
                </a:lnTo>
                <a:lnTo>
                  <a:pt x="530" y="1539"/>
                </a:lnTo>
                <a:lnTo>
                  <a:pt x="530" y="1548"/>
                </a:lnTo>
                <a:lnTo>
                  <a:pt x="528" y="1558"/>
                </a:lnTo>
                <a:lnTo>
                  <a:pt x="525" y="1567"/>
                </a:lnTo>
                <a:lnTo>
                  <a:pt x="519" y="1578"/>
                </a:lnTo>
                <a:lnTo>
                  <a:pt x="514" y="1587"/>
                </a:lnTo>
                <a:lnTo>
                  <a:pt x="507" y="1595"/>
                </a:lnTo>
                <a:lnTo>
                  <a:pt x="500" y="1601"/>
                </a:lnTo>
                <a:lnTo>
                  <a:pt x="492" y="1605"/>
                </a:lnTo>
                <a:lnTo>
                  <a:pt x="492" y="1605"/>
                </a:lnTo>
                <a:lnTo>
                  <a:pt x="485" y="1608"/>
                </a:lnTo>
                <a:lnTo>
                  <a:pt x="478" y="1610"/>
                </a:lnTo>
                <a:lnTo>
                  <a:pt x="471" y="1610"/>
                </a:lnTo>
                <a:lnTo>
                  <a:pt x="464" y="1610"/>
                </a:lnTo>
                <a:lnTo>
                  <a:pt x="453" y="1608"/>
                </a:lnTo>
                <a:lnTo>
                  <a:pt x="450" y="1605"/>
                </a:lnTo>
                <a:lnTo>
                  <a:pt x="447" y="1604"/>
                </a:lnTo>
                <a:lnTo>
                  <a:pt x="447" y="1604"/>
                </a:lnTo>
                <a:lnTo>
                  <a:pt x="439" y="1597"/>
                </a:lnTo>
                <a:lnTo>
                  <a:pt x="433" y="1589"/>
                </a:lnTo>
                <a:lnTo>
                  <a:pt x="425" y="1576"/>
                </a:lnTo>
                <a:lnTo>
                  <a:pt x="425" y="1576"/>
                </a:lnTo>
                <a:lnTo>
                  <a:pt x="417" y="1556"/>
                </a:lnTo>
                <a:lnTo>
                  <a:pt x="410" y="1535"/>
                </a:lnTo>
                <a:lnTo>
                  <a:pt x="404" y="1516"/>
                </a:lnTo>
                <a:lnTo>
                  <a:pt x="402" y="1508"/>
                </a:lnTo>
                <a:lnTo>
                  <a:pt x="402" y="1508"/>
                </a:lnTo>
                <a:lnTo>
                  <a:pt x="399" y="1493"/>
                </a:lnTo>
                <a:lnTo>
                  <a:pt x="396" y="1480"/>
                </a:lnTo>
                <a:lnTo>
                  <a:pt x="396" y="1480"/>
                </a:lnTo>
                <a:lnTo>
                  <a:pt x="388" y="1475"/>
                </a:lnTo>
                <a:lnTo>
                  <a:pt x="382" y="1469"/>
                </a:lnTo>
                <a:lnTo>
                  <a:pt x="377" y="1463"/>
                </a:lnTo>
                <a:lnTo>
                  <a:pt x="377" y="1463"/>
                </a:lnTo>
                <a:lnTo>
                  <a:pt x="374" y="1458"/>
                </a:lnTo>
                <a:lnTo>
                  <a:pt x="373" y="1453"/>
                </a:lnTo>
                <a:lnTo>
                  <a:pt x="370" y="1439"/>
                </a:lnTo>
                <a:lnTo>
                  <a:pt x="366" y="1420"/>
                </a:lnTo>
                <a:lnTo>
                  <a:pt x="361" y="1400"/>
                </a:lnTo>
                <a:lnTo>
                  <a:pt x="361" y="1400"/>
                </a:lnTo>
                <a:lnTo>
                  <a:pt x="349" y="1364"/>
                </a:lnTo>
                <a:lnTo>
                  <a:pt x="343" y="1347"/>
                </a:lnTo>
                <a:lnTo>
                  <a:pt x="331" y="1327"/>
                </a:lnTo>
                <a:lnTo>
                  <a:pt x="331" y="1327"/>
                </a:lnTo>
                <a:lnTo>
                  <a:pt x="323" y="1317"/>
                </a:lnTo>
                <a:lnTo>
                  <a:pt x="316" y="1308"/>
                </a:lnTo>
                <a:lnTo>
                  <a:pt x="303" y="1293"/>
                </a:lnTo>
                <a:lnTo>
                  <a:pt x="297" y="1285"/>
                </a:lnTo>
                <a:lnTo>
                  <a:pt x="290" y="1278"/>
                </a:lnTo>
                <a:lnTo>
                  <a:pt x="287" y="1268"/>
                </a:lnTo>
                <a:lnTo>
                  <a:pt x="284" y="1259"/>
                </a:lnTo>
                <a:lnTo>
                  <a:pt x="284" y="1259"/>
                </a:lnTo>
                <a:lnTo>
                  <a:pt x="281" y="1229"/>
                </a:lnTo>
                <a:lnTo>
                  <a:pt x="280" y="1195"/>
                </a:lnTo>
                <a:lnTo>
                  <a:pt x="278" y="1155"/>
                </a:lnTo>
                <a:lnTo>
                  <a:pt x="278" y="1155"/>
                </a:lnTo>
                <a:lnTo>
                  <a:pt x="261" y="1194"/>
                </a:lnTo>
                <a:lnTo>
                  <a:pt x="250" y="1226"/>
                </a:lnTo>
                <a:lnTo>
                  <a:pt x="247" y="1238"/>
                </a:lnTo>
                <a:lnTo>
                  <a:pt x="244" y="1246"/>
                </a:lnTo>
                <a:lnTo>
                  <a:pt x="244" y="1246"/>
                </a:lnTo>
                <a:lnTo>
                  <a:pt x="244" y="1299"/>
                </a:lnTo>
                <a:lnTo>
                  <a:pt x="245" y="1335"/>
                </a:lnTo>
                <a:lnTo>
                  <a:pt x="247" y="1370"/>
                </a:lnTo>
                <a:lnTo>
                  <a:pt x="247" y="1370"/>
                </a:lnTo>
                <a:lnTo>
                  <a:pt x="248" y="1387"/>
                </a:lnTo>
                <a:lnTo>
                  <a:pt x="250" y="1406"/>
                </a:lnTo>
                <a:lnTo>
                  <a:pt x="258" y="1443"/>
                </a:lnTo>
                <a:lnTo>
                  <a:pt x="264" y="1474"/>
                </a:lnTo>
                <a:lnTo>
                  <a:pt x="266" y="1490"/>
                </a:lnTo>
                <a:lnTo>
                  <a:pt x="266" y="1490"/>
                </a:lnTo>
                <a:lnTo>
                  <a:pt x="265" y="1497"/>
                </a:lnTo>
                <a:lnTo>
                  <a:pt x="261" y="1503"/>
                </a:lnTo>
                <a:lnTo>
                  <a:pt x="256" y="1509"/>
                </a:lnTo>
                <a:lnTo>
                  <a:pt x="256" y="1509"/>
                </a:lnTo>
                <a:lnTo>
                  <a:pt x="258" y="1511"/>
                </a:lnTo>
                <a:lnTo>
                  <a:pt x="259" y="1518"/>
                </a:lnTo>
                <a:lnTo>
                  <a:pt x="259" y="1522"/>
                </a:lnTo>
                <a:lnTo>
                  <a:pt x="259" y="1527"/>
                </a:lnTo>
                <a:lnTo>
                  <a:pt x="258" y="1532"/>
                </a:lnTo>
                <a:lnTo>
                  <a:pt x="254" y="1537"/>
                </a:lnTo>
                <a:lnTo>
                  <a:pt x="254" y="1537"/>
                </a:lnTo>
                <a:lnTo>
                  <a:pt x="252" y="1539"/>
                </a:lnTo>
                <a:lnTo>
                  <a:pt x="248" y="1542"/>
                </a:lnTo>
                <a:lnTo>
                  <a:pt x="235" y="1546"/>
                </a:lnTo>
                <a:lnTo>
                  <a:pt x="217" y="1548"/>
                </a:lnTo>
                <a:lnTo>
                  <a:pt x="198" y="1550"/>
                </a:lnTo>
                <a:lnTo>
                  <a:pt x="159" y="1554"/>
                </a:lnTo>
                <a:lnTo>
                  <a:pt x="145" y="1556"/>
                </a:lnTo>
                <a:lnTo>
                  <a:pt x="135" y="1559"/>
                </a:lnTo>
                <a:lnTo>
                  <a:pt x="135" y="1559"/>
                </a:lnTo>
                <a:lnTo>
                  <a:pt x="124" y="1561"/>
                </a:lnTo>
                <a:lnTo>
                  <a:pt x="108" y="1565"/>
                </a:lnTo>
                <a:lnTo>
                  <a:pt x="67" y="1574"/>
                </a:lnTo>
                <a:lnTo>
                  <a:pt x="45" y="1577"/>
                </a:lnTo>
                <a:lnTo>
                  <a:pt x="27" y="1578"/>
                </a:lnTo>
                <a:lnTo>
                  <a:pt x="13" y="1578"/>
                </a:lnTo>
                <a:lnTo>
                  <a:pt x="9" y="1577"/>
                </a:lnTo>
                <a:lnTo>
                  <a:pt x="7" y="1576"/>
                </a:lnTo>
                <a:lnTo>
                  <a:pt x="7" y="1576"/>
                </a:lnTo>
                <a:lnTo>
                  <a:pt x="2" y="1567"/>
                </a:lnTo>
                <a:lnTo>
                  <a:pt x="0" y="1563"/>
                </a:lnTo>
                <a:lnTo>
                  <a:pt x="0" y="1558"/>
                </a:lnTo>
                <a:lnTo>
                  <a:pt x="1" y="1552"/>
                </a:lnTo>
                <a:lnTo>
                  <a:pt x="5" y="1547"/>
                </a:lnTo>
                <a:lnTo>
                  <a:pt x="11" y="1541"/>
                </a:lnTo>
                <a:lnTo>
                  <a:pt x="20" y="1535"/>
                </a:lnTo>
                <a:lnTo>
                  <a:pt x="20" y="1535"/>
                </a:lnTo>
                <a:lnTo>
                  <a:pt x="50" y="1520"/>
                </a:lnTo>
                <a:lnTo>
                  <a:pt x="84" y="1501"/>
                </a:lnTo>
                <a:lnTo>
                  <a:pt x="123" y="1479"/>
                </a:lnTo>
                <a:lnTo>
                  <a:pt x="123" y="1479"/>
                </a:lnTo>
                <a:lnTo>
                  <a:pt x="117" y="1473"/>
                </a:lnTo>
                <a:lnTo>
                  <a:pt x="112" y="1468"/>
                </a:lnTo>
                <a:lnTo>
                  <a:pt x="110" y="1465"/>
                </a:lnTo>
                <a:lnTo>
                  <a:pt x="110" y="1464"/>
                </a:lnTo>
                <a:lnTo>
                  <a:pt x="110" y="1464"/>
                </a:lnTo>
                <a:lnTo>
                  <a:pt x="121" y="1453"/>
                </a:lnTo>
                <a:lnTo>
                  <a:pt x="126" y="1446"/>
                </a:lnTo>
                <a:lnTo>
                  <a:pt x="129" y="1442"/>
                </a:lnTo>
                <a:lnTo>
                  <a:pt x="129" y="1439"/>
                </a:lnTo>
                <a:lnTo>
                  <a:pt x="129" y="1439"/>
                </a:lnTo>
                <a:lnTo>
                  <a:pt x="125" y="1428"/>
                </a:lnTo>
                <a:lnTo>
                  <a:pt x="117" y="1408"/>
                </a:lnTo>
                <a:lnTo>
                  <a:pt x="107" y="1385"/>
                </a:lnTo>
                <a:lnTo>
                  <a:pt x="102" y="1373"/>
                </a:lnTo>
                <a:lnTo>
                  <a:pt x="100" y="1361"/>
                </a:lnTo>
                <a:lnTo>
                  <a:pt x="100" y="1361"/>
                </a:lnTo>
                <a:lnTo>
                  <a:pt x="93" y="1338"/>
                </a:lnTo>
                <a:lnTo>
                  <a:pt x="87" y="1316"/>
                </a:lnTo>
                <a:lnTo>
                  <a:pt x="82" y="1293"/>
                </a:lnTo>
                <a:lnTo>
                  <a:pt x="80" y="1282"/>
                </a:lnTo>
                <a:lnTo>
                  <a:pt x="80" y="1271"/>
                </a:lnTo>
                <a:lnTo>
                  <a:pt x="80" y="1271"/>
                </a:lnTo>
                <a:lnTo>
                  <a:pt x="80" y="1256"/>
                </a:lnTo>
                <a:lnTo>
                  <a:pt x="84" y="1237"/>
                </a:lnTo>
                <a:lnTo>
                  <a:pt x="92" y="1190"/>
                </a:lnTo>
                <a:lnTo>
                  <a:pt x="106" y="1133"/>
                </a:lnTo>
                <a:lnTo>
                  <a:pt x="106" y="1133"/>
                </a:lnTo>
                <a:lnTo>
                  <a:pt x="121" y="1043"/>
                </a:lnTo>
                <a:lnTo>
                  <a:pt x="132" y="980"/>
                </a:lnTo>
                <a:lnTo>
                  <a:pt x="138" y="945"/>
                </a:lnTo>
                <a:lnTo>
                  <a:pt x="138" y="945"/>
                </a:lnTo>
                <a:lnTo>
                  <a:pt x="140" y="912"/>
                </a:lnTo>
                <a:lnTo>
                  <a:pt x="141" y="888"/>
                </a:lnTo>
                <a:lnTo>
                  <a:pt x="141" y="888"/>
                </a:lnTo>
                <a:lnTo>
                  <a:pt x="127" y="885"/>
                </a:lnTo>
                <a:lnTo>
                  <a:pt x="119" y="881"/>
                </a:lnTo>
                <a:lnTo>
                  <a:pt x="113" y="878"/>
                </a:lnTo>
                <a:lnTo>
                  <a:pt x="113" y="878"/>
                </a:lnTo>
                <a:lnTo>
                  <a:pt x="107" y="869"/>
                </a:lnTo>
                <a:lnTo>
                  <a:pt x="97" y="850"/>
                </a:lnTo>
                <a:lnTo>
                  <a:pt x="92" y="839"/>
                </a:lnTo>
                <a:lnTo>
                  <a:pt x="89" y="828"/>
                </a:lnTo>
                <a:lnTo>
                  <a:pt x="85" y="817"/>
                </a:lnTo>
                <a:lnTo>
                  <a:pt x="84" y="807"/>
                </a:lnTo>
                <a:lnTo>
                  <a:pt x="84" y="807"/>
                </a:lnTo>
                <a:lnTo>
                  <a:pt x="84" y="753"/>
                </a:lnTo>
                <a:lnTo>
                  <a:pt x="84" y="704"/>
                </a:lnTo>
                <a:lnTo>
                  <a:pt x="84" y="704"/>
                </a:lnTo>
                <a:lnTo>
                  <a:pt x="81" y="686"/>
                </a:lnTo>
                <a:lnTo>
                  <a:pt x="79" y="660"/>
                </a:lnTo>
                <a:lnTo>
                  <a:pt x="78" y="646"/>
                </a:lnTo>
                <a:lnTo>
                  <a:pt x="78" y="629"/>
                </a:lnTo>
                <a:lnTo>
                  <a:pt x="79" y="613"/>
                </a:lnTo>
                <a:lnTo>
                  <a:pt x="81" y="596"/>
                </a:lnTo>
                <a:lnTo>
                  <a:pt x="81" y="596"/>
                </a:lnTo>
                <a:lnTo>
                  <a:pt x="90" y="564"/>
                </a:lnTo>
                <a:lnTo>
                  <a:pt x="98" y="536"/>
                </a:lnTo>
                <a:lnTo>
                  <a:pt x="103" y="517"/>
                </a:lnTo>
                <a:lnTo>
                  <a:pt x="106" y="508"/>
                </a:lnTo>
                <a:lnTo>
                  <a:pt x="106" y="508"/>
                </a:lnTo>
                <a:lnTo>
                  <a:pt x="106" y="501"/>
                </a:lnTo>
                <a:lnTo>
                  <a:pt x="107" y="490"/>
                </a:lnTo>
                <a:lnTo>
                  <a:pt x="109" y="474"/>
                </a:lnTo>
                <a:lnTo>
                  <a:pt x="109" y="474"/>
                </a:lnTo>
                <a:lnTo>
                  <a:pt x="100" y="462"/>
                </a:lnTo>
                <a:lnTo>
                  <a:pt x="78" y="430"/>
                </a:lnTo>
                <a:lnTo>
                  <a:pt x="47" y="388"/>
                </a:lnTo>
                <a:lnTo>
                  <a:pt x="33" y="365"/>
                </a:lnTo>
                <a:lnTo>
                  <a:pt x="19" y="341"/>
                </a:lnTo>
                <a:lnTo>
                  <a:pt x="19" y="341"/>
                </a:lnTo>
                <a:lnTo>
                  <a:pt x="13" y="329"/>
                </a:lnTo>
                <a:lnTo>
                  <a:pt x="8" y="317"/>
                </a:lnTo>
                <a:lnTo>
                  <a:pt x="5" y="305"/>
                </a:lnTo>
                <a:lnTo>
                  <a:pt x="2" y="293"/>
                </a:lnTo>
                <a:lnTo>
                  <a:pt x="1" y="281"/>
                </a:lnTo>
                <a:lnTo>
                  <a:pt x="1" y="270"/>
                </a:lnTo>
                <a:lnTo>
                  <a:pt x="1" y="248"/>
                </a:lnTo>
                <a:lnTo>
                  <a:pt x="3" y="228"/>
                </a:lnTo>
                <a:lnTo>
                  <a:pt x="7" y="213"/>
                </a:lnTo>
                <a:lnTo>
                  <a:pt x="11" y="196"/>
                </a:lnTo>
                <a:lnTo>
                  <a:pt x="11" y="196"/>
                </a:lnTo>
                <a:lnTo>
                  <a:pt x="12" y="193"/>
                </a:lnTo>
                <a:lnTo>
                  <a:pt x="14" y="191"/>
                </a:lnTo>
                <a:lnTo>
                  <a:pt x="20" y="187"/>
                </a:lnTo>
                <a:lnTo>
                  <a:pt x="30" y="185"/>
                </a:lnTo>
                <a:lnTo>
                  <a:pt x="30" y="185"/>
                </a:lnTo>
                <a:lnTo>
                  <a:pt x="30" y="163"/>
                </a:lnTo>
                <a:lnTo>
                  <a:pt x="31" y="146"/>
                </a:lnTo>
                <a:lnTo>
                  <a:pt x="33" y="138"/>
                </a:lnTo>
                <a:lnTo>
                  <a:pt x="34" y="134"/>
                </a:lnTo>
                <a:lnTo>
                  <a:pt x="34" y="134"/>
                </a:lnTo>
                <a:lnTo>
                  <a:pt x="36" y="127"/>
                </a:lnTo>
                <a:lnTo>
                  <a:pt x="39" y="120"/>
                </a:lnTo>
                <a:lnTo>
                  <a:pt x="41" y="102"/>
                </a:lnTo>
                <a:lnTo>
                  <a:pt x="42" y="76"/>
                </a:lnTo>
                <a:lnTo>
                  <a:pt x="45" y="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8F1512D2-55B4-41E7-A210-795A61B4DA69}"/>
              </a:ext>
            </a:extLst>
          </p:cNvPr>
          <p:cNvSpPr>
            <a:spLocks/>
          </p:cNvSpPr>
          <p:nvPr/>
        </p:nvSpPr>
        <p:spPr bwMode="auto">
          <a:xfrm>
            <a:off x="976695" y="2856512"/>
            <a:ext cx="946974" cy="1561064"/>
          </a:xfrm>
          <a:custGeom>
            <a:avLst/>
            <a:gdLst>
              <a:gd name="T0" fmla="*/ 77 w 788"/>
              <a:gd name="T1" fmla="*/ 240 h 1299"/>
              <a:gd name="T2" fmla="*/ 115 w 788"/>
              <a:gd name="T3" fmla="*/ 294 h 1299"/>
              <a:gd name="T4" fmla="*/ 111 w 788"/>
              <a:gd name="T5" fmla="*/ 325 h 1299"/>
              <a:gd name="T6" fmla="*/ 10 w 788"/>
              <a:gd name="T7" fmla="*/ 418 h 1299"/>
              <a:gd name="T8" fmla="*/ 30 w 788"/>
              <a:gd name="T9" fmla="*/ 506 h 1299"/>
              <a:gd name="T10" fmla="*/ 61 w 788"/>
              <a:gd name="T11" fmla="*/ 566 h 1299"/>
              <a:gd name="T12" fmla="*/ 52 w 788"/>
              <a:gd name="T13" fmla="*/ 669 h 1299"/>
              <a:gd name="T14" fmla="*/ 5 w 788"/>
              <a:gd name="T15" fmla="*/ 735 h 1299"/>
              <a:gd name="T16" fmla="*/ 23 w 788"/>
              <a:gd name="T17" fmla="*/ 782 h 1299"/>
              <a:gd name="T18" fmla="*/ 18 w 788"/>
              <a:gd name="T19" fmla="*/ 913 h 1299"/>
              <a:gd name="T20" fmla="*/ 55 w 788"/>
              <a:gd name="T21" fmla="*/ 1049 h 1299"/>
              <a:gd name="T22" fmla="*/ 52 w 788"/>
              <a:gd name="T23" fmla="*/ 1123 h 1299"/>
              <a:gd name="T24" fmla="*/ 24 w 788"/>
              <a:gd name="T25" fmla="*/ 1184 h 1299"/>
              <a:gd name="T26" fmla="*/ 107 w 788"/>
              <a:gd name="T27" fmla="*/ 1259 h 1299"/>
              <a:gd name="T28" fmla="*/ 248 w 788"/>
              <a:gd name="T29" fmla="*/ 1299 h 1299"/>
              <a:gd name="T30" fmla="*/ 306 w 788"/>
              <a:gd name="T31" fmla="*/ 1249 h 1299"/>
              <a:gd name="T32" fmla="*/ 271 w 788"/>
              <a:gd name="T33" fmla="*/ 1166 h 1299"/>
              <a:gd name="T34" fmla="*/ 238 w 788"/>
              <a:gd name="T35" fmla="*/ 1073 h 1299"/>
              <a:gd name="T36" fmla="*/ 308 w 788"/>
              <a:gd name="T37" fmla="*/ 993 h 1299"/>
              <a:gd name="T38" fmla="*/ 379 w 788"/>
              <a:gd name="T39" fmla="*/ 1000 h 1299"/>
              <a:gd name="T40" fmla="*/ 480 w 788"/>
              <a:gd name="T41" fmla="*/ 1108 h 1299"/>
              <a:gd name="T42" fmla="*/ 530 w 788"/>
              <a:gd name="T43" fmla="*/ 1203 h 1299"/>
              <a:gd name="T44" fmla="*/ 590 w 788"/>
              <a:gd name="T45" fmla="*/ 1242 h 1299"/>
              <a:gd name="T46" fmla="*/ 719 w 788"/>
              <a:gd name="T47" fmla="*/ 1161 h 1299"/>
              <a:gd name="T48" fmla="*/ 788 w 788"/>
              <a:gd name="T49" fmla="*/ 1052 h 1299"/>
              <a:gd name="T50" fmla="*/ 747 w 788"/>
              <a:gd name="T51" fmla="*/ 999 h 1299"/>
              <a:gd name="T52" fmla="*/ 628 w 788"/>
              <a:gd name="T53" fmla="*/ 1038 h 1299"/>
              <a:gd name="T54" fmla="*/ 598 w 788"/>
              <a:gd name="T55" fmla="*/ 1021 h 1299"/>
              <a:gd name="T56" fmla="*/ 595 w 788"/>
              <a:gd name="T57" fmla="*/ 967 h 1299"/>
              <a:gd name="T58" fmla="*/ 539 w 788"/>
              <a:gd name="T59" fmla="*/ 859 h 1299"/>
              <a:gd name="T60" fmla="*/ 488 w 788"/>
              <a:gd name="T61" fmla="*/ 814 h 1299"/>
              <a:gd name="T62" fmla="*/ 488 w 788"/>
              <a:gd name="T63" fmla="*/ 762 h 1299"/>
              <a:gd name="T64" fmla="*/ 456 w 788"/>
              <a:gd name="T65" fmla="*/ 689 h 1299"/>
              <a:gd name="T66" fmla="*/ 443 w 788"/>
              <a:gd name="T67" fmla="*/ 517 h 1299"/>
              <a:gd name="T68" fmla="*/ 534 w 788"/>
              <a:gd name="T69" fmla="*/ 577 h 1299"/>
              <a:gd name="T70" fmla="*/ 619 w 788"/>
              <a:gd name="T71" fmla="*/ 532 h 1299"/>
              <a:gd name="T72" fmla="*/ 602 w 788"/>
              <a:gd name="T73" fmla="*/ 392 h 1299"/>
              <a:gd name="T74" fmla="*/ 620 w 788"/>
              <a:gd name="T75" fmla="*/ 370 h 1299"/>
              <a:gd name="T76" fmla="*/ 636 w 788"/>
              <a:gd name="T77" fmla="*/ 321 h 1299"/>
              <a:gd name="T78" fmla="*/ 581 w 788"/>
              <a:gd name="T79" fmla="*/ 349 h 1299"/>
              <a:gd name="T80" fmla="*/ 590 w 788"/>
              <a:gd name="T81" fmla="*/ 278 h 1299"/>
              <a:gd name="T82" fmla="*/ 557 w 788"/>
              <a:gd name="T83" fmla="*/ 292 h 1299"/>
              <a:gd name="T84" fmla="*/ 540 w 788"/>
              <a:gd name="T85" fmla="*/ 295 h 1299"/>
              <a:gd name="T86" fmla="*/ 514 w 788"/>
              <a:gd name="T87" fmla="*/ 304 h 1299"/>
              <a:gd name="T88" fmla="*/ 510 w 788"/>
              <a:gd name="T89" fmla="*/ 365 h 1299"/>
              <a:gd name="T90" fmla="*/ 494 w 788"/>
              <a:gd name="T91" fmla="*/ 391 h 1299"/>
              <a:gd name="T92" fmla="*/ 455 w 788"/>
              <a:gd name="T93" fmla="*/ 341 h 1299"/>
              <a:gd name="T94" fmla="*/ 358 w 788"/>
              <a:gd name="T95" fmla="*/ 302 h 1299"/>
              <a:gd name="T96" fmla="*/ 399 w 788"/>
              <a:gd name="T97" fmla="*/ 257 h 1299"/>
              <a:gd name="T98" fmla="*/ 406 w 788"/>
              <a:gd name="T99" fmla="*/ 194 h 1299"/>
              <a:gd name="T100" fmla="*/ 395 w 788"/>
              <a:gd name="T101" fmla="*/ 120 h 1299"/>
              <a:gd name="T102" fmla="*/ 330 w 788"/>
              <a:gd name="T103" fmla="*/ 30 h 1299"/>
              <a:gd name="T104" fmla="*/ 261 w 788"/>
              <a:gd name="T105" fmla="*/ 5 h 1299"/>
              <a:gd name="T106" fmla="*/ 156 w 788"/>
              <a:gd name="T107" fmla="*/ 13 h 1299"/>
              <a:gd name="T108" fmla="*/ 115 w 788"/>
              <a:gd name="T109" fmla="*/ 41 h 1299"/>
              <a:gd name="T110" fmla="*/ 86 w 788"/>
              <a:gd name="T111" fmla="*/ 79 h 1299"/>
              <a:gd name="T112" fmla="*/ 62 w 788"/>
              <a:gd name="T113" fmla="*/ 157 h 1299"/>
              <a:gd name="T114" fmla="*/ 79 w 788"/>
              <a:gd name="T115" fmla="*/ 202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88" h="1299">
                <a:moveTo>
                  <a:pt x="96" y="229"/>
                </a:moveTo>
                <a:lnTo>
                  <a:pt x="96" y="229"/>
                </a:lnTo>
                <a:lnTo>
                  <a:pt x="95" y="228"/>
                </a:lnTo>
                <a:lnTo>
                  <a:pt x="91" y="228"/>
                </a:lnTo>
                <a:lnTo>
                  <a:pt x="88" y="228"/>
                </a:lnTo>
                <a:lnTo>
                  <a:pt x="85" y="229"/>
                </a:lnTo>
                <a:lnTo>
                  <a:pt x="81" y="231"/>
                </a:lnTo>
                <a:lnTo>
                  <a:pt x="79" y="235"/>
                </a:lnTo>
                <a:lnTo>
                  <a:pt x="79" y="235"/>
                </a:lnTo>
                <a:lnTo>
                  <a:pt x="77" y="240"/>
                </a:lnTo>
                <a:lnTo>
                  <a:pt x="75" y="246"/>
                </a:lnTo>
                <a:lnTo>
                  <a:pt x="77" y="252"/>
                </a:lnTo>
                <a:lnTo>
                  <a:pt x="78" y="259"/>
                </a:lnTo>
                <a:lnTo>
                  <a:pt x="81" y="266"/>
                </a:lnTo>
                <a:lnTo>
                  <a:pt x="84" y="272"/>
                </a:lnTo>
                <a:lnTo>
                  <a:pt x="91" y="281"/>
                </a:lnTo>
                <a:lnTo>
                  <a:pt x="91" y="281"/>
                </a:lnTo>
                <a:lnTo>
                  <a:pt x="96" y="285"/>
                </a:lnTo>
                <a:lnTo>
                  <a:pt x="102" y="289"/>
                </a:lnTo>
                <a:lnTo>
                  <a:pt x="115" y="294"/>
                </a:lnTo>
                <a:lnTo>
                  <a:pt x="128" y="296"/>
                </a:lnTo>
                <a:lnTo>
                  <a:pt x="133" y="296"/>
                </a:lnTo>
                <a:lnTo>
                  <a:pt x="133" y="296"/>
                </a:lnTo>
                <a:lnTo>
                  <a:pt x="136" y="302"/>
                </a:lnTo>
                <a:lnTo>
                  <a:pt x="140" y="308"/>
                </a:lnTo>
                <a:lnTo>
                  <a:pt x="140" y="308"/>
                </a:lnTo>
                <a:lnTo>
                  <a:pt x="137" y="309"/>
                </a:lnTo>
                <a:lnTo>
                  <a:pt x="130" y="314"/>
                </a:lnTo>
                <a:lnTo>
                  <a:pt x="111" y="325"/>
                </a:lnTo>
                <a:lnTo>
                  <a:pt x="111" y="325"/>
                </a:lnTo>
                <a:lnTo>
                  <a:pt x="89" y="336"/>
                </a:lnTo>
                <a:lnTo>
                  <a:pt x="64" y="351"/>
                </a:lnTo>
                <a:lnTo>
                  <a:pt x="64" y="351"/>
                </a:lnTo>
                <a:lnTo>
                  <a:pt x="57" y="356"/>
                </a:lnTo>
                <a:lnTo>
                  <a:pt x="49" y="364"/>
                </a:lnTo>
                <a:lnTo>
                  <a:pt x="32" y="384"/>
                </a:lnTo>
                <a:lnTo>
                  <a:pt x="17" y="404"/>
                </a:lnTo>
                <a:lnTo>
                  <a:pt x="12" y="411"/>
                </a:lnTo>
                <a:lnTo>
                  <a:pt x="10" y="418"/>
                </a:lnTo>
                <a:lnTo>
                  <a:pt x="10" y="418"/>
                </a:lnTo>
                <a:lnTo>
                  <a:pt x="6" y="430"/>
                </a:lnTo>
                <a:lnTo>
                  <a:pt x="5" y="438"/>
                </a:lnTo>
                <a:lnTo>
                  <a:pt x="4" y="448"/>
                </a:lnTo>
                <a:lnTo>
                  <a:pt x="4" y="459"/>
                </a:lnTo>
                <a:lnTo>
                  <a:pt x="4" y="469"/>
                </a:lnTo>
                <a:lnTo>
                  <a:pt x="7" y="478"/>
                </a:lnTo>
                <a:lnTo>
                  <a:pt x="11" y="486"/>
                </a:lnTo>
                <a:lnTo>
                  <a:pt x="11" y="486"/>
                </a:lnTo>
                <a:lnTo>
                  <a:pt x="22" y="498"/>
                </a:lnTo>
                <a:lnTo>
                  <a:pt x="30" y="506"/>
                </a:lnTo>
                <a:lnTo>
                  <a:pt x="38" y="511"/>
                </a:lnTo>
                <a:lnTo>
                  <a:pt x="40" y="512"/>
                </a:lnTo>
                <a:lnTo>
                  <a:pt x="40" y="512"/>
                </a:lnTo>
                <a:lnTo>
                  <a:pt x="44" y="529"/>
                </a:lnTo>
                <a:lnTo>
                  <a:pt x="47" y="544"/>
                </a:lnTo>
                <a:lnTo>
                  <a:pt x="52" y="555"/>
                </a:lnTo>
                <a:lnTo>
                  <a:pt x="52" y="555"/>
                </a:lnTo>
                <a:lnTo>
                  <a:pt x="55" y="560"/>
                </a:lnTo>
                <a:lnTo>
                  <a:pt x="57" y="562"/>
                </a:lnTo>
                <a:lnTo>
                  <a:pt x="61" y="566"/>
                </a:lnTo>
                <a:lnTo>
                  <a:pt x="63" y="568"/>
                </a:lnTo>
                <a:lnTo>
                  <a:pt x="63" y="570"/>
                </a:lnTo>
                <a:lnTo>
                  <a:pt x="64" y="572"/>
                </a:lnTo>
                <a:lnTo>
                  <a:pt x="63" y="576"/>
                </a:lnTo>
                <a:lnTo>
                  <a:pt x="63" y="576"/>
                </a:lnTo>
                <a:lnTo>
                  <a:pt x="62" y="583"/>
                </a:lnTo>
                <a:lnTo>
                  <a:pt x="61" y="596"/>
                </a:lnTo>
                <a:lnTo>
                  <a:pt x="60" y="632"/>
                </a:lnTo>
                <a:lnTo>
                  <a:pt x="57" y="651"/>
                </a:lnTo>
                <a:lnTo>
                  <a:pt x="52" y="669"/>
                </a:lnTo>
                <a:lnTo>
                  <a:pt x="50" y="678"/>
                </a:lnTo>
                <a:lnTo>
                  <a:pt x="46" y="685"/>
                </a:lnTo>
                <a:lnTo>
                  <a:pt x="42" y="691"/>
                </a:lnTo>
                <a:lnTo>
                  <a:pt x="38" y="697"/>
                </a:lnTo>
                <a:lnTo>
                  <a:pt x="38" y="697"/>
                </a:lnTo>
                <a:lnTo>
                  <a:pt x="19" y="712"/>
                </a:lnTo>
                <a:lnTo>
                  <a:pt x="8" y="724"/>
                </a:lnTo>
                <a:lnTo>
                  <a:pt x="6" y="728"/>
                </a:lnTo>
                <a:lnTo>
                  <a:pt x="5" y="733"/>
                </a:lnTo>
                <a:lnTo>
                  <a:pt x="5" y="735"/>
                </a:lnTo>
                <a:lnTo>
                  <a:pt x="6" y="739"/>
                </a:lnTo>
                <a:lnTo>
                  <a:pt x="6" y="739"/>
                </a:lnTo>
                <a:lnTo>
                  <a:pt x="8" y="742"/>
                </a:lnTo>
                <a:lnTo>
                  <a:pt x="15" y="747"/>
                </a:lnTo>
                <a:lnTo>
                  <a:pt x="28" y="758"/>
                </a:lnTo>
                <a:lnTo>
                  <a:pt x="41" y="767"/>
                </a:lnTo>
                <a:lnTo>
                  <a:pt x="45" y="770"/>
                </a:lnTo>
                <a:lnTo>
                  <a:pt x="46" y="771"/>
                </a:lnTo>
                <a:lnTo>
                  <a:pt x="46" y="771"/>
                </a:lnTo>
                <a:lnTo>
                  <a:pt x="23" y="782"/>
                </a:lnTo>
                <a:lnTo>
                  <a:pt x="15" y="787"/>
                </a:lnTo>
                <a:lnTo>
                  <a:pt x="7" y="792"/>
                </a:lnTo>
                <a:lnTo>
                  <a:pt x="2" y="797"/>
                </a:lnTo>
                <a:lnTo>
                  <a:pt x="1" y="799"/>
                </a:lnTo>
                <a:lnTo>
                  <a:pt x="0" y="802"/>
                </a:lnTo>
                <a:lnTo>
                  <a:pt x="0" y="802"/>
                </a:lnTo>
                <a:lnTo>
                  <a:pt x="0" y="810"/>
                </a:lnTo>
                <a:lnTo>
                  <a:pt x="2" y="825"/>
                </a:lnTo>
                <a:lnTo>
                  <a:pt x="10" y="866"/>
                </a:lnTo>
                <a:lnTo>
                  <a:pt x="18" y="913"/>
                </a:lnTo>
                <a:lnTo>
                  <a:pt x="23" y="950"/>
                </a:lnTo>
                <a:lnTo>
                  <a:pt x="23" y="950"/>
                </a:lnTo>
                <a:lnTo>
                  <a:pt x="27" y="976"/>
                </a:lnTo>
                <a:lnTo>
                  <a:pt x="32" y="995"/>
                </a:lnTo>
                <a:lnTo>
                  <a:pt x="36" y="1009"/>
                </a:lnTo>
                <a:lnTo>
                  <a:pt x="40" y="1017"/>
                </a:lnTo>
                <a:lnTo>
                  <a:pt x="40" y="1017"/>
                </a:lnTo>
                <a:lnTo>
                  <a:pt x="50" y="1035"/>
                </a:lnTo>
                <a:lnTo>
                  <a:pt x="53" y="1045"/>
                </a:lnTo>
                <a:lnTo>
                  <a:pt x="55" y="1049"/>
                </a:lnTo>
                <a:lnTo>
                  <a:pt x="56" y="1054"/>
                </a:lnTo>
                <a:lnTo>
                  <a:pt x="56" y="1054"/>
                </a:lnTo>
                <a:lnTo>
                  <a:pt x="57" y="1059"/>
                </a:lnTo>
                <a:lnTo>
                  <a:pt x="60" y="1067"/>
                </a:lnTo>
                <a:lnTo>
                  <a:pt x="69" y="1088"/>
                </a:lnTo>
                <a:lnTo>
                  <a:pt x="84" y="1114"/>
                </a:lnTo>
                <a:lnTo>
                  <a:pt x="84" y="1114"/>
                </a:lnTo>
                <a:lnTo>
                  <a:pt x="74" y="1117"/>
                </a:lnTo>
                <a:lnTo>
                  <a:pt x="64" y="1119"/>
                </a:lnTo>
                <a:lnTo>
                  <a:pt x="52" y="1123"/>
                </a:lnTo>
                <a:lnTo>
                  <a:pt x="41" y="1129"/>
                </a:lnTo>
                <a:lnTo>
                  <a:pt x="36" y="1133"/>
                </a:lnTo>
                <a:lnTo>
                  <a:pt x="32" y="1136"/>
                </a:lnTo>
                <a:lnTo>
                  <a:pt x="28" y="1141"/>
                </a:lnTo>
                <a:lnTo>
                  <a:pt x="24" y="1147"/>
                </a:lnTo>
                <a:lnTo>
                  <a:pt x="23" y="1152"/>
                </a:lnTo>
                <a:lnTo>
                  <a:pt x="22" y="1159"/>
                </a:lnTo>
                <a:lnTo>
                  <a:pt x="22" y="1159"/>
                </a:lnTo>
                <a:lnTo>
                  <a:pt x="23" y="1172"/>
                </a:lnTo>
                <a:lnTo>
                  <a:pt x="24" y="1184"/>
                </a:lnTo>
                <a:lnTo>
                  <a:pt x="27" y="1195"/>
                </a:lnTo>
                <a:lnTo>
                  <a:pt x="30" y="1204"/>
                </a:lnTo>
                <a:lnTo>
                  <a:pt x="36" y="1213"/>
                </a:lnTo>
                <a:lnTo>
                  <a:pt x="44" y="1221"/>
                </a:lnTo>
                <a:lnTo>
                  <a:pt x="55" y="1231"/>
                </a:lnTo>
                <a:lnTo>
                  <a:pt x="68" y="1240"/>
                </a:lnTo>
                <a:lnTo>
                  <a:pt x="68" y="1240"/>
                </a:lnTo>
                <a:lnTo>
                  <a:pt x="81" y="1248"/>
                </a:lnTo>
                <a:lnTo>
                  <a:pt x="95" y="1254"/>
                </a:lnTo>
                <a:lnTo>
                  <a:pt x="107" y="1259"/>
                </a:lnTo>
                <a:lnTo>
                  <a:pt x="118" y="1263"/>
                </a:lnTo>
                <a:lnTo>
                  <a:pt x="141" y="1270"/>
                </a:lnTo>
                <a:lnTo>
                  <a:pt x="153" y="1274"/>
                </a:lnTo>
                <a:lnTo>
                  <a:pt x="165" y="1279"/>
                </a:lnTo>
                <a:lnTo>
                  <a:pt x="165" y="1279"/>
                </a:lnTo>
                <a:lnTo>
                  <a:pt x="180" y="1285"/>
                </a:lnTo>
                <a:lnTo>
                  <a:pt x="197" y="1291"/>
                </a:lnTo>
                <a:lnTo>
                  <a:pt x="214" y="1296"/>
                </a:lnTo>
                <a:lnTo>
                  <a:pt x="231" y="1298"/>
                </a:lnTo>
                <a:lnTo>
                  <a:pt x="248" y="1299"/>
                </a:lnTo>
                <a:lnTo>
                  <a:pt x="255" y="1299"/>
                </a:lnTo>
                <a:lnTo>
                  <a:pt x="264" y="1297"/>
                </a:lnTo>
                <a:lnTo>
                  <a:pt x="270" y="1296"/>
                </a:lnTo>
                <a:lnTo>
                  <a:pt x="276" y="1292"/>
                </a:lnTo>
                <a:lnTo>
                  <a:pt x="282" y="1288"/>
                </a:lnTo>
                <a:lnTo>
                  <a:pt x="287" y="1282"/>
                </a:lnTo>
                <a:lnTo>
                  <a:pt x="287" y="1282"/>
                </a:lnTo>
                <a:lnTo>
                  <a:pt x="296" y="1271"/>
                </a:lnTo>
                <a:lnTo>
                  <a:pt x="302" y="1260"/>
                </a:lnTo>
                <a:lnTo>
                  <a:pt x="306" y="1249"/>
                </a:lnTo>
                <a:lnTo>
                  <a:pt x="309" y="1240"/>
                </a:lnTo>
                <a:lnTo>
                  <a:pt x="310" y="1229"/>
                </a:lnTo>
                <a:lnTo>
                  <a:pt x="309" y="1220"/>
                </a:lnTo>
                <a:lnTo>
                  <a:pt x="306" y="1211"/>
                </a:lnTo>
                <a:lnTo>
                  <a:pt x="302" y="1202"/>
                </a:lnTo>
                <a:lnTo>
                  <a:pt x="302" y="1202"/>
                </a:lnTo>
                <a:lnTo>
                  <a:pt x="291" y="1189"/>
                </a:lnTo>
                <a:lnTo>
                  <a:pt x="282" y="1179"/>
                </a:lnTo>
                <a:lnTo>
                  <a:pt x="275" y="1170"/>
                </a:lnTo>
                <a:lnTo>
                  <a:pt x="271" y="1166"/>
                </a:lnTo>
                <a:lnTo>
                  <a:pt x="268" y="1158"/>
                </a:lnTo>
                <a:lnTo>
                  <a:pt x="268" y="1158"/>
                </a:lnTo>
                <a:lnTo>
                  <a:pt x="259" y="1139"/>
                </a:lnTo>
                <a:lnTo>
                  <a:pt x="254" y="1128"/>
                </a:lnTo>
                <a:lnTo>
                  <a:pt x="254" y="1128"/>
                </a:lnTo>
                <a:lnTo>
                  <a:pt x="248" y="1121"/>
                </a:lnTo>
                <a:lnTo>
                  <a:pt x="242" y="1113"/>
                </a:lnTo>
                <a:lnTo>
                  <a:pt x="233" y="1105"/>
                </a:lnTo>
                <a:lnTo>
                  <a:pt x="233" y="1105"/>
                </a:lnTo>
                <a:lnTo>
                  <a:pt x="238" y="1073"/>
                </a:lnTo>
                <a:lnTo>
                  <a:pt x="242" y="1051"/>
                </a:lnTo>
                <a:lnTo>
                  <a:pt x="246" y="1039"/>
                </a:lnTo>
                <a:lnTo>
                  <a:pt x="246" y="1039"/>
                </a:lnTo>
                <a:lnTo>
                  <a:pt x="252" y="1023"/>
                </a:lnTo>
                <a:lnTo>
                  <a:pt x="252" y="1023"/>
                </a:lnTo>
                <a:lnTo>
                  <a:pt x="272" y="1014"/>
                </a:lnTo>
                <a:lnTo>
                  <a:pt x="289" y="1005"/>
                </a:lnTo>
                <a:lnTo>
                  <a:pt x="300" y="999"/>
                </a:lnTo>
                <a:lnTo>
                  <a:pt x="300" y="999"/>
                </a:lnTo>
                <a:lnTo>
                  <a:pt x="308" y="993"/>
                </a:lnTo>
                <a:lnTo>
                  <a:pt x="316" y="988"/>
                </a:lnTo>
                <a:lnTo>
                  <a:pt x="326" y="984"/>
                </a:lnTo>
                <a:lnTo>
                  <a:pt x="330" y="983"/>
                </a:lnTo>
                <a:lnTo>
                  <a:pt x="334" y="983"/>
                </a:lnTo>
                <a:lnTo>
                  <a:pt x="334" y="983"/>
                </a:lnTo>
                <a:lnTo>
                  <a:pt x="344" y="987"/>
                </a:lnTo>
                <a:lnTo>
                  <a:pt x="358" y="993"/>
                </a:lnTo>
                <a:lnTo>
                  <a:pt x="370" y="998"/>
                </a:lnTo>
                <a:lnTo>
                  <a:pt x="379" y="1000"/>
                </a:lnTo>
                <a:lnTo>
                  <a:pt x="379" y="1000"/>
                </a:lnTo>
                <a:lnTo>
                  <a:pt x="392" y="1001"/>
                </a:lnTo>
                <a:lnTo>
                  <a:pt x="405" y="1001"/>
                </a:lnTo>
                <a:lnTo>
                  <a:pt x="422" y="1001"/>
                </a:lnTo>
                <a:lnTo>
                  <a:pt x="422" y="1001"/>
                </a:lnTo>
                <a:lnTo>
                  <a:pt x="428" y="1015"/>
                </a:lnTo>
                <a:lnTo>
                  <a:pt x="443" y="1045"/>
                </a:lnTo>
                <a:lnTo>
                  <a:pt x="462" y="1080"/>
                </a:lnTo>
                <a:lnTo>
                  <a:pt x="471" y="1096"/>
                </a:lnTo>
                <a:lnTo>
                  <a:pt x="480" y="1108"/>
                </a:lnTo>
                <a:lnTo>
                  <a:pt x="480" y="1108"/>
                </a:lnTo>
                <a:lnTo>
                  <a:pt x="494" y="1125"/>
                </a:lnTo>
                <a:lnTo>
                  <a:pt x="502" y="1136"/>
                </a:lnTo>
                <a:lnTo>
                  <a:pt x="507" y="1145"/>
                </a:lnTo>
                <a:lnTo>
                  <a:pt x="507" y="1145"/>
                </a:lnTo>
                <a:lnTo>
                  <a:pt x="510" y="1152"/>
                </a:lnTo>
                <a:lnTo>
                  <a:pt x="513" y="1169"/>
                </a:lnTo>
                <a:lnTo>
                  <a:pt x="517" y="1178"/>
                </a:lnTo>
                <a:lnTo>
                  <a:pt x="521" y="1187"/>
                </a:lnTo>
                <a:lnTo>
                  <a:pt x="525" y="1196"/>
                </a:lnTo>
                <a:lnTo>
                  <a:pt x="530" y="1203"/>
                </a:lnTo>
                <a:lnTo>
                  <a:pt x="530" y="1203"/>
                </a:lnTo>
                <a:lnTo>
                  <a:pt x="536" y="1209"/>
                </a:lnTo>
                <a:lnTo>
                  <a:pt x="542" y="1215"/>
                </a:lnTo>
                <a:lnTo>
                  <a:pt x="547" y="1221"/>
                </a:lnTo>
                <a:lnTo>
                  <a:pt x="553" y="1228"/>
                </a:lnTo>
                <a:lnTo>
                  <a:pt x="561" y="1234"/>
                </a:lnTo>
                <a:lnTo>
                  <a:pt x="568" y="1239"/>
                </a:lnTo>
                <a:lnTo>
                  <a:pt x="578" y="1241"/>
                </a:lnTo>
                <a:lnTo>
                  <a:pt x="590" y="1242"/>
                </a:lnTo>
                <a:lnTo>
                  <a:pt x="590" y="1242"/>
                </a:lnTo>
                <a:lnTo>
                  <a:pt x="596" y="1241"/>
                </a:lnTo>
                <a:lnTo>
                  <a:pt x="603" y="1240"/>
                </a:lnTo>
                <a:lnTo>
                  <a:pt x="615" y="1236"/>
                </a:lnTo>
                <a:lnTo>
                  <a:pt x="628" y="1229"/>
                </a:lnTo>
                <a:lnTo>
                  <a:pt x="640" y="1220"/>
                </a:lnTo>
                <a:lnTo>
                  <a:pt x="667" y="1200"/>
                </a:lnTo>
                <a:lnTo>
                  <a:pt x="682" y="1186"/>
                </a:lnTo>
                <a:lnTo>
                  <a:pt x="701" y="1174"/>
                </a:lnTo>
                <a:lnTo>
                  <a:pt x="701" y="1174"/>
                </a:lnTo>
                <a:lnTo>
                  <a:pt x="719" y="1161"/>
                </a:lnTo>
                <a:lnTo>
                  <a:pt x="736" y="1146"/>
                </a:lnTo>
                <a:lnTo>
                  <a:pt x="753" y="1130"/>
                </a:lnTo>
                <a:lnTo>
                  <a:pt x="766" y="1113"/>
                </a:lnTo>
                <a:lnTo>
                  <a:pt x="772" y="1105"/>
                </a:lnTo>
                <a:lnTo>
                  <a:pt x="777" y="1096"/>
                </a:lnTo>
                <a:lnTo>
                  <a:pt x="782" y="1088"/>
                </a:lnTo>
                <a:lnTo>
                  <a:pt x="784" y="1079"/>
                </a:lnTo>
                <a:lnTo>
                  <a:pt x="787" y="1069"/>
                </a:lnTo>
                <a:lnTo>
                  <a:pt x="788" y="1061"/>
                </a:lnTo>
                <a:lnTo>
                  <a:pt x="788" y="1052"/>
                </a:lnTo>
                <a:lnTo>
                  <a:pt x="787" y="1043"/>
                </a:lnTo>
                <a:lnTo>
                  <a:pt x="787" y="1043"/>
                </a:lnTo>
                <a:lnTo>
                  <a:pt x="784" y="1034"/>
                </a:lnTo>
                <a:lnTo>
                  <a:pt x="781" y="1027"/>
                </a:lnTo>
                <a:lnTo>
                  <a:pt x="776" y="1021"/>
                </a:lnTo>
                <a:lnTo>
                  <a:pt x="771" y="1015"/>
                </a:lnTo>
                <a:lnTo>
                  <a:pt x="766" y="1010"/>
                </a:lnTo>
                <a:lnTo>
                  <a:pt x="760" y="1005"/>
                </a:lnTo>
                <a:lnTo>
                  <a:pt x="753" y="1001"/>
                </a:lnTo>
                <a:lnTo>
                  <a:pt x="747" y="999"/>
                </a:lnTo>
                <a:lnTo>
                  <a:pt x="732" y="995"/>
                </a:lnTo>
                <a:lnTo>
                  <a:pt x="719" y="993"/>
                </a:lnTo>
                <a:lnTo>
                  <a:pt x="705" y="994"/>
                </a:lnTo>
                <a:lnTo>
                  <a:pt x="694" y="995"/>
                </a:lnTo>
                <a:lnTo>
                  <a:pt x="694" y="995"/>
                </a:lnTo>
                <a:lnTo>
                  <a:pt x="684" y="1000"/>
                </a:lnTo>
                <a:lnTo>
                  <a:pt x="671" y="1006"/>
                </a:lnTo>
                <a:lnTo>
                  <a:pt x="659" y="1015"/>
                </a:lnTo>
                <a:lnTo>
                  <a:pt x="647" y="1023"/>
                </a:lnTo>
                <a:lnTo>
                  <a:pt x="628" y="1038"/>
                </a:lnTo>
                <a:lnTo>
                  <a:pt x="620" y="1045"/>
                </a:lnTo>
                <a:lnTo>
                  <a:pt x="620" y="1045"/>
                </a:lnTo>
                <a:lnTo>
                  <a:pt x="611" y="1048"/>
                </a:lnTo>
                <a:lnTo>
                  <a:pt x="604" y="1048"/>
                </a:lnTo>
                <a:lnTo>
                  <a:pt x="602" y="1046"/>
                </a:lnTo>
                <a:lnTo>
                  <a:pt x="601" y="1045"/>
                </a:lnTo>
                <a:lnTo>
                  <a:pt x="601" y="1045"/>
                </a:lnTo>
                <a:lnTo>
                  <a:pt x="598" y="1031"/>
                </a:lnTo>
                <a:lnTo>
                  <a:pt x="598" y="1021"/>
                </a:lnTo>
                <a:lnTo>
                  <a:pt x="598" y="1021"/>
                </a:lnTo>
                <a:lnTo>
                  <a:pt x="600" y="1021"/>
                </a:lnTo>
                <a:lnTo>
                  <a:pt x="602" y="1020"/>
                </a:lnTo>
                <a:lnTo>
                  <a:pt x="603" y="1018"/>
                </a:lnTo>
                <a:lnTo>
                  <a:pt x="604" y="1016"/>
                </a:lnTo>
                <a:lnTo>
                  <a:pt x="604" y="1011"/>
                </a:lnTo>
                <a:lnTo>
                  <a:pt x="604" y="1005"/>
                </a:lnTo>
                <a:lnTo>
                  <a:pt x="603" y="996"/>
                </a:lnTo>
                <a:lnTo>
                  <a:pt x="603" y="996"/>
                </a:lnTo>
                <a:lnTo>
                  <a:pt x="597" y="973"/>
                </a:lnTo>
                <a:lnTo>
                  <a:pt x="595" y="967"/>
                </a:lnTo>
                <a:lnTo>
                  <a:pt x="591" y="964"/>
                </a:lnTo>
                <a:lnTo>
                  <a:pt x="591" y="964"/>
                </a:lnTo>
                <a:lnTo>
                  <a:pt x="584" y="955"/>
                </a:lnTo>
                <a:lnTo>
                  <a:pt x="581" y="951"/>
                </a:lnTo>
                <a:lnTo>
                  <a:pt x="581" y="951"/>
                </a:lnTo>
                <a:lnTo>
                  <a:pt x="576" y="937"/>
                </a:lnTo>
                <a:lnTo>
                  <a:pt x="562" y="904"/>
                </a:lnTo>
                <a:lnTo>
                  <a:pt x="553" y="887"/>
                </a:lnTo>
                <a:lnTo>
                  <a:pt x="546" y="871"/>
                </a:lnTo>
                <a:lnTo>
                  <a:pt x="539" y="859"/>
                </a:lnTo>
                <a:lnTo>
                  <a:pt x="535" y="855"/>
                </a:lnTo>
                <a:lnTo>
                  <a:pt x="533" y="853"/>
                </a:lnTo>
                <a:lnTo>
                  <a:pt x="533" y="853"/>
                </a:lnTo>
                <a:lnTo>
                  <a:pt x="512" y="841"/>
                </a:lnTo>
                <a:lnTo>
                  <a:pt x="500" y="834"/>
                </a:lnTo>
                <a:lnTo>
                  <a:pt x="500" y="834"/>
                </a:lnTo>
                <a:lnTo>
                  <a:pt x="496" y="826"/>
                </a:lnTo>
                <a:lnTo>
                  <a:pt x="493" y="820"/>
                </a:lnTo>
                <a:lnTo>
                  <a:pt x="488" y="814"/>
                </a:lnTo>
                <a:lnTo>
                  <a:pt x="488" y="814"/>
                </a:lnTo>
                <a:lnTo>
                  <a:pt x="474" y="799"/>
                </a:lnTo>
                <a:lnTo>
                  <a:pt x="468" y="790"/>
                </a:lnTo>
                <a:lnTo>
                  <a:pt x="468" y="790"/>
                </a:lnTo>
                <a:lnTo>
                  <a:pt x="471" y="787"/>
                </a:lnTo>
                <a:lnTo>
                  <a:pt x="478" y="781"/>
                </a:lnTo>
                <a:lnTo>
                  <a:pt x="482" y="778"/>
                </a:lnTo>
                <a:lnTo>
                  <a:pt x="484" y="773"/>
                </a:lnTo>
                <a:lnTo>
                  <a:pt x="486" y="768"/>
                </a:lnTo>
                <a:lnTo>
                  <a:pt x="488" y="762"/>
                </a:lnTo>
                <a:lnTo>
                  <a:pt x="488" y="762"/>
                </a:lnTo>
                <a:lnTo>
                  <a:pt x="486" y="748"/>
                </a:lnTo>
                <a:lnTo>
                  <a:pt x="484" y="734"/>
                </a:lnTo>
                <a:lnTo>
                  <a:pt x="483" y="726"/>
                </a:lnTo>
                <a:lnTo>
                  <a:pt x="479" y="718"/>
                </a:lnTo>
                <a:lnTo>
                  <a:pt x="476" y="712"/>
                </a:lnTo>
                <a:lnTo>
                  <a:pt x="471" y="705"/>
                </a:lnTo>
                <a:lnTo>
                  <a:pt x="471" y="705"/>
                </a:lnTo>
                <a:lnTo>
                  <a:pt x="460" y="695"/>
                </a:lnTo>
                <a:lnTo>
                  <a:pt x="460" y="695"/>
                </a:lnTo>
                <a:lnTo>
                  <a:pt x="456" y="689"/>
                </a:lnTo>
                <a:lnTo>
                  <a:pt x="450" y="673"/>
                </a:lnTo>
                <a:lnTo>
                  <a:pt x="450" y="673"/>
                </a:lnTo>
                <a:lnTo>
                  <a:pt x="448" y="661"/>
                </a:lnTo>
                <a:lnTo>
                  <a:pt x="446" y="646"/>
                </a:lnTo>
                <a:lnTo>
                  <a:pt x="446" y="632"/>
                </a:lnTo>
                <a:lnTo>
                  <a:pt x="448" y="617"/>
                </a:lnTo>
                <a:lnTo>
                  <a:pt x="450" y="593"/>
                </a:lnTo>
                <a:lnTo>
                  <a:pt x="452" y="581"/>
                </a:lnTo>
                <a:lnTo>
                  <a:pt x="452" y="581"/>
                </a:lnTo>
                <a:lnTo>
                  <a:pt x="443" y="517"/>
                </a:lnTo>
                <a:lnTo>
                  <a:pt x="443" y="517"/>
                </a:lnTo>
                <a:lnTo>
                  <a:pt x="448" y="525"/>
                </a:lnTo>
                <a:lnTo>
                  <a:pt x="461" y="539"/>
                </a:lnTo>
                <a:lnTo>
                  <a:pt x="469" y="549"/>
                </a:lnTo>
                <a:lnTo>
                  <a:pt x="478" y="557"/>
                </a:lnTo>
                <a:lnTo>
                  <a:pt x="488" y="564"/>
                </a:lnTo>
                <a:lnTo>
                  <a:pt x="496" y="568"/>
                </a:lnTo>
                <a:lnTo>
                  <a:pt x="496" y="568"/>
                </a:lnTo>
                <a:lnTo>
                  <a:pt x="516" y="574"/>
                </a:lnTo>
                <a:lnTo>
                  <a:pt x="534" y="577"/>
                </a:lnTo>
                <a:lnTo>
                  <a:pt x="550" y="578"/>
                </a:lnTo>
                <a:lnTo>
                  <a:pt x="556" y="577"/>
                </a:lnTo>
                <a:lnTo>
                  <a:pt x="562" y="576"/>
                </a:lnTo>
                <a:lnTo>
                  <a:pt x="562" y="576"/>
                </a:lnTo>
                <a:lnTo>
                  <a:pt x="575" y="567"/>
                </a:lnTo>
                <a:lnTo>
                  <a:pt x="595" y="555"/>
                </a:lnTo>
                <a:lnTo>
                  <a:pt x="603" y="549"/>
                </a:lnTo>
                <a:lnTo>
                  <a:pt x="612" y="542"/>
                </a:lnTo>
                <a:lnTo>
                  <a:pt x="617" y="536"/>
                </a:lnTo>
                <a:lnTo>
                  <a:pt x="619" y="532"/>
                </a:lnTo>
                <a:lnTo>
                  <a:pt x="620" y="528"/>
                </a:lnTo>
                <a:lnTo>
                  <a:pt x="620" y="528"/>
                </a:lnTo>
                <a:lnTo>
                  <a:pt x="624" y="474"/>
                </a:lnTo>
                <a:lnTo>
                  <a:pt x="626" y="443"/>
                </a:lnTo>
                <a:lnTo>
                  <a:pt x="625" y="432"/>
                </a:lnTo>
                <a:lnTo>
                  <a:pt x="624" y="426"/>
                </a:lnTo>
                <a:lnTo>
                  <a:pt x="624" y="426"/>
                </a:lnTo>
                <a:lnTo>
                  <a:pt x="614" y="411"/>
                </a:lnTo>
                <a:lnTo>
                  <a:pt x="608" y="402"/>
                </a:lnTo>
                <a:lnTo>
                  <a:pt x="602" y="392"/>
                </a:lnTo>
                <a:lnTo>
                  <a:pt x="602" y="392"/>
                </a:lnTo>
                <a:lnTo>
                  <a:pt x="606" y="392"/>
                </a:lnTo>
                <a:lnTo>
                  <a:pt x="615" y="390"/>
                </a:lnTo>
                <a:lnTo>
                  <a:pt x="624" y="386"/>
                </a:lnTo>
                <a:lnTo>
                  <a:pt x="628" y="384"/>
                </a:lnTo>
                <a:lnTo>
                  <a:pt x="629" y="380"/>
                </a:lnTo>
                <a:lnTo>
                  <a:pt x="629" y="380"/>
                </a:lnTo>
                <a:lnTo>
                  <a:pt x="629" y="377"/>
                </a:lnTo>
                <a:lnTo>
                  <a:pt x="626" y="374"/>
                </a:lnTo>
                <a:lnTo>
                  <a:pt x="620" y="370"/>
                </a:lnTo>
                <a:lnTo>
                  <a:pt x="614" y="366"/>
                </a:lnTo>
                <a:lnTo>
                  <a:pt x="612" y="366"/>
                </a:lnTo>
                <a:lnTo>
                  <a:pt x="612" y="366"/>
                </a:lnTo>
                <a:lnTo>
                  <a:pt x="617" y="359"/>
                </a:lnTo>
                <a:lnTo>
                  <a:pt x="628" y="346"/>
                </a:lnTo>
                <a:lnTo>
                  <a:pt x="632" y="337"/>
                </a:lnTo>
                <a:lnTo>
                  <a:pt x="636" y="330"/>
                </a:lnTo>
                <a:lnTo>
                  <a:pt x="637" y="326"/>
                </a:lnTo>
                <a:lnTo>
                  <a:pt x="637" y="324"/>
                </a:lnTo>
                <a:lnTo>
                  <a:pt x="636" y="321"/>
                </a:lnTo>
                <a:lnTo>
                  <a:pt x="635" y="320"/>
                </a:lnTo>
                <a:lnTo>
                  <a:pt x="635" y="320"/>
                </a:lnTo>
                <a:lnTo>
                  <a:pt x="631" y="320"/>
                </a:lnTo>
                <a:lnTo>
                  <a:pt x="629" y="320"/>
                </a:lnTo>
                <a:lnTo>
                  <a:pt x="620" y="323"/>
                </a:lnTo>
                <a:lnTo>
                  <a:pt x="612" y="328"/>
                </a:lnTo>
                <a:lnTo>
                  <a:pt x="602" y="334"/>
                </a:lnTo>
                <a:lnTo>
                  <a:pt x="587" y="345"/>
                </a:lnTo>
                <a:lnTo>
                  <a:pt x="581" y="349"/>
                </a:lnTo>
                <a:lnTo>
                  <a:pt x="581" y="349"/>
                </a:lnTo>
                <a:lnTo>
                  <a:pt x="585" y="340"/>
                </a:lnTo>
                <a:lnTo>
                  <a:pt x="595" y="318"/>
                </a:lnTo>
                <a:lnTo>
                  <a:pt x="602" y="296"/>
                </a:lnTo>
                <a:lnTo>
                  <a:pt x="603" y="289"/>
                </a:lnTo>
                <a:lnTo>
                  <a:pt x="603" y="285"/>
                </a:lnTo>
                <a:lnTo>
                  <a:pt x="602" y="284"/>
                </a:lnTo>
                <a:lnTo>
                  <a:pt x="602" y="284"/>
                </a:lnTo>
                <a:lnTo>
                  <a:pt x="600" y="281"/>
                </a:lnTo>
                <a:lnTo>
                  <a:pt x="597" y="279"/>
                </a:lnTo>
                <a:lnTo>
                  <a:pt x="590" y="278"/>
                </a:lnTo>
                <a:lnTo>
                  <a:pt x="584" y="279"/>
                </a:lnTo>
                <a:lnTo>
                  <a:pt x="581" y="280"/>
                </a:lnTo>
                <a:lnTo>
                  <a:pt x="580" y="281"/>
                </a:lnTo>
                <a:lnTo>
                  <a:pt x="580" y="281"/>
                </a:lnTo>
                <a:lnTo>
                  <a:pt x="566" y="308"/>
                </a:lnTo>
                <a:lnTo>
                  <a:pt x="552" y="329"/>
                </a:lnTo>
                <a:lnTo>
                  <a:pt x="552" y="329"/>
                </a:lnTo>
                <a:lnTo>
                  <a:pt x="553" y="321"/>
                </a:lnTo>
                <a:lnTo>
                  <a:pt x="556" y="303"/>
                </a:lnTo>
                <a:lnTo>
                  <a:pt x="557" y="292"/>
                </a:lnTo>
                <a:lnTo>
                  <a:pt x="557" y="284"/>
                </a:lnTo>
                <a:lnTo>
                  <a:pt x="557" y="276"/>
                </a:lnTo>
                <a:lnTo>
                  <a:pt x="556" y="274"/>
                </a:lnTo>
                <a:lnTo>
                  <a:pt x="553" y="273"/>
                </a:lnTo>
                <a:lnTo>
                  <a:pt x="553" y="273"/>
                </a:lnTo>
                <a:lnTo>
                  <a:pt x="552" y="272"/>
                </a:lnTo>
                <a:lnTo>
                  <a:pt x="551" y="273"/>
                </a:lnTo>
                <a:lnTo>
                  <a:pt x="547" y="278"/>
                </a:lnTo>
                <a:lnTo>
                  <a:pt x="544" y="285"/>
                </a:lnTo>
                <a:lnTo>
                  <a:pt x="540" y="295"/>
                </a:lnTo>
                <a:lnTo>
                  <a:pt x="535" y="312"/>
                </a:lnTo>
                <a:lnTo>
                  <a:pt x="533" y="320"/>
                </a:lnTo>
                <a:lnTo>
                  <a:pt x="533" y="320"/>
                </a:lnTo>
                <a:lnTo>
                  <a:pt x="531" y="318"/>
                </a:lnTo>
                <a:lnTo>
                  <a:pt x="529" y="313"/>
                </a:lnTo>
                <a:lnTo>
                  <a:pt x="525" y="307"/>
                </a:lnTo>
                <a:lnTo>
                  <a:pt x="523" y="306"/>
                </a:lnTo>
                <a:lnTo>
                  <a:pt x="519" y="304"/>
                </a:lnTo>
                <a:lnTo>
                  <a:pt x="519" y="304"/>
                </a:lnTo>
                <a:lnTo>
                  <a:pt x="514" y="304"/>
                </a:lnTo>
                <a:lnTo>
                  <a:pt x="511" y="304"/>
                </a:lnTo>
                <a:lnTo>
                  <a:pt x="510" y="304"/>
                </a:lnTo>
                <a:lnTo>
                  <a:pt x="508" y="307"/>
                </a:lnTo>
                <a:lnTo>
                  <a:pt x="507" y="313"/>
                </a:lnTo>
                <a:lnTo>
                  <a:pt x="507" y="313"/>
                </a:lnTo>
                <a:lnTo>
                  <a:pt x="507" y="354"/>
                </a:lnTo>
                <a:lnTo>
                  <a:pt x="507" y="354"/>
                </a:lnTo>
                <a:lnTo>
                  <a:pt x="508" y="358"/>
                </a:lnTo>
                <a:lnTo>
                  <a:pt x="508" y="362"/>
                </a:lnTo>
                <a:lnTo>
                  <a:pt x="510" y="365"/>
                </a:lnTo>
                <a:lnTo>
                  <a:pt x="508" y="371"/>
                </a:lnTo>
                <a:lnTo>
                  <a:pt x="508" y="371"/>
                </a:lnTo>
                <a:lnTo>
                  <a:pt x="506" y="382"/>
                </a:lnTo>
                <a:lnTo>
                  <a:pt x="505" y="387"/>
                </a:lnTo>
                <a:lnTo>
                  <a:pt x="504" y="390"/>
                </a:lnTo>
                <a:lnTo>
                  <a:pt x="504" y="390"/>
                </a:lnTo>
                <a:lnTo>
                  <a:pt x="502" y="391"/>
                </a:lnTo>
                <a:lnTo>
                  <a:pt x="500" y="393"/>
                </a:lnTo>
                <a:lnTo>
                  <a:pt x="497" y="393"/>
                </a:lnTo>
                <a:lnTo>
                  <a:pt x="494" y="391"/>
                </a:lnTo>
                <a:lnTo>
                  <a:pt x="494" y="391"/>
                </a:lnTo>
                <a:lnTo>
                  <a:pt x="491" y="388"/>
                </a:lnTo>
                <a:lnTo>
                  <a:pt x="489" y="384"/>
                </a:lnTo>
                <a:lnTo>
                  <a:pt x="483" y="370"/>
                </a:lnTo>
                <a:lnTo>
                  <a:pt x="477" y="356"/>
                </a:lnTo>
                <a:lnTo>
                  <a:pt x="473" y="351"/>
                </a:lnTo>
                <a:lnTo>
                  <a:pt x="468" y="347"/>
                </a:lnTo>
                <a:lnTo>
                  <a:pt x="468" y="347"/>
                </a:lnTo>
                <a:lnTo>
                  <a:pt x="463" y="343"/>
                </a:lnTo>
                <a:lnTo>
                  <a:pt x="455" y="341"/>
                </a:lnTo>
                <a:lnTo>
                  <a:pt x="433" y="336"/>
                </a:lnTo>
                <a:lnTo>
                  <a:pt x="413" y="331"/>
                </a:lnTo>
                <a:lnTo>
                  <a:pt x="403" y="330"/>
                </a:lnTo>
                <a:lnTo>
                  <a:pt x="403" y="330"/>
                </a:lnTo>
                <a:lnTo>
                  <a:pt x="338" y="323"/>
                </a:lnTo>
                <a:lnTo>
                  <a:pt x="338" y="323"/>
                </a:lnTo>
                <a:lnTo>
                  <a:pt x="341" y="320"/>
                </a:lnTo>
                <a:lnTo>
                  <a:pt x="353" y="308"/>
                </a:lnTo>
                <a:lnTo>
                  <a:pt x="353" y="308"/>
                </a:lnTo>
                <a:lnTo>
                  <a:pt x="358" y="302"/>
                </a:lnTo>
                <a:lnTo>
                  <a:pt x="361" y="296"/>
                </a:lnTo>
                <a:lnTo>
                  <a:pt x="367" y="285"/>
                </a:lnTo>
                <a:lnTo>
                  <a:pt x="371" y="273"/>
                </a:lnTo>
                <a:lnTo>
                  <a:pt x="371" y="273"/>
                </a:lnTo>
                <a:lnTo>
                  <a:pt x="375" y="272"/>
                </a:lnTo>
                <a:lnTo>
                  <a:pt x="381" y="270"/>
                </a:lnTo>
                <a:lnTo>
                  <a:pt x="384" y="269"/>
                </a:lnTo>
                <a:lnTo>
                  <a:pt x="389" y="266"/>
                </a:lnTo>
                <a:lnTo>
                  <a:pt x="394" y="262"/>
                </a:lnTo>
                <a:lnTo>
                  <a:pt x="399" y="257"/>
                </a:lnTo>
                <a:lnTo>
                  <a:pt x="399" y="257"/>
                </a:lnTo>
                <a:lnTo>
                  <a:pt x="406" y="242"/>
                </a:lnTo>
                <a:lnTo>
                  <a:pt x="413" y="227"/>
                </a:lnTo>
                <a:lnTo>
                  <a:pt x="415" y="218"/>
                </a:lnTo>
                <a:lnTo>
                  <a:pt x="416" y="211"/>
                </a:lnTo>
                <a:lnTo>
                  <a:pt x="416" y="205"/>
                </a:lnTo>
                <a:lnTo>
                  <a:pt x="413" y="200"/>
                </a:lnTo>
                <a:lnTo>
                  <a:pt x="413" y="200"/>
                </a:lnTo>
                <a:lnTo>
                  <a:pt x="410" y="196"/>
                </a:lnTo>
                <a:lnTo>
                  <a:pt x="406" y="194"/>
                </a:lnTo>
                <a:lnTo>
                  <a:pt x="401" y="190"/>
                </a:lnTo>
                <a:lnTo>
                  <a:pt x="396" y="189"/>
                </a:lnTo>
                <a:lnTo>
                  <a:pt x="395" y="189"/>
                </a:lnTo>
                <a:lnTo>
                  <a:pt x="395" y="189"/>
                </a:lnTo>
                <a:lnTo>
                  <a:pt x="395" y="183"/>
                </a:lnTo>
                <a:lnTo>
                  <a:pt x="396" y="166"/>
                </a:lnTo>
                <a:lnTo>
                  <a:pt x="398" y="144"/>
                </a:lnTo>
                <a:lnTo>
                  <a:pt x="396" y="132"/>
                </a:lnTo>
                <a:lnTo>
                  <a:pt x="395" y="120"/>
                </a:lnTo>
                <a:lnTo>
                  <a:pt x="395" y="120"/>
                </a:lnTo>
                <a:lnTo>
                  <a:pt x="392" y="109"/>
                </a:lnTo>
                <a:lnTo>
                  <a:pt x="389" y="100"/>
                </a:lnTo>
                <a:lnTo>
                  <a:pt x="383" y="86"/>
                </a:lnTo>
                <a:lnTo>
                  <a:pt x="377" y="77"/>
                </a:lnTo>
                <a:lnTo>
                  <a:pt x="376" y="73"/>
                </a:lnTo>
                <a:lnTo>
                  <a:pt x="376" y="73"/>
                </a:lnTo>
                <a:lnTo>
                  <a:pt x="358" y="55"/>
                </a:lnTo>
                <a:lnTo>
                  <a:pt x="342" y="41"/>
                </a:lnTo>
                <a:lnTo>
                  <a:pt x="330" y="30"/>
                </a:lnTo>
                <a:lnTo>
                  <a:pt x="330" y="30"/>
                </a:lnTo>
                <a:lnTo>
                  <a:pt x="322" y="22"/>
                </a:lnTo>
                <a:lnTo>
                  <a:pt x="319" y="19"/>
                </a:lnTo>
                <a:lnTo>
                  <a:pt x="314" y="16"/>
                </a:lnTo>
                <a:lnTo>
                  <a:pt x="308" y="14"/>
                </a:lnTo>
                <a:lnTo>
                  <a:pt x="308" y="14"/>
                </a:lnTo>
                <a:lnTo>
                  <a:pt x="293" y="11"/>
                </a:lnTo>
                <a:lnTo>
                  <a:pt x="280" y="10"/>
                </a:lnTo>
                <a:lnTo>
                  <a:pt x="280" y="10"/>
                </a:lnTo>
                <a:lnTo>
                  <a:pt x="271" y="9"/>
                </a:lnTo>
                <a:lnTo>
                  <a:pt x="261" y="5"/>
                </a:lnTo>
                <a:lnTo>
                  <a:pt x="252" y="3"/>
                </a:lnTo>
                <a:lnTo>
                  <a:pt x="243" y="2"/>
                </a:lnTo>
                <a:lnTo>
                  <a:pt x="243" y="2"/>
                </a:lnTo>
                <a:lnTo>
                  <a:pt x="214" y="0"/>
                </a:lnTo>
                <a:lnTo>
                  <a:pt x="199" y="0"/>
                </a:lnTo>
                <a:lnTo>
                  <a:pt x="192" y="2"/>
                </a:lnTo>
                <a:lnTo>
                  <a:pt x="192" y="2"/>
                </a:lnTo>
                <a:lnTo>
                  <a:pt x="185" y="4"/>
                </a:lnTo>
                <a:lnTo>
                  <a:pt x="170" y="8"/>
                </a:lnTo>
                <a:lnTo>
                  <a:pt x="156" y="13"/>
                </a:lnTo>
                <a:lnTo>
                  <a:pt x="151" y="15"/>
                </a:lnTo>
                <a:lnTo>
                  <a:pt x="148" y="17"/>
                </a:lnTo>
                <a:lnTo>
                  <a:pt x="148" y="17"/>
                </a:lnTo>
                <a:lnTo>
                  <a:pt x="147" y="22"/>
                </a:lnTo>
                <a:lnTo>
                  <a:pt x="146" y="25"/>
                </a:lnTo>
                <a:lnTo>
                  <a:pt x="146" y="25"/>
                </a:lnTo>
                <a:lnTo>
                  <a:pt x="131" y="31"/>
                </a:lnTo>
                <a:lnTo>
                  <a:pt x="120" y="36"/>
                </a:lnTo>
                <a:lnTo>
                  <a:pt x="117" y="38"/>
                </a:lnTo>
                <a:lnTo>
                  <a:pt x="115" y="41"/>
                </a:lnTo>
                <a:lnTo>
                  <a:pt x="115" y="41"/>
                </a:lnTo>
                <a:lnTo>
                  <a:pt x="111" y="47"/>
                </a:lnTo>
                <a:lnTo>
                  <a:pt x="102" y="55"/>
                </a:lnTo>
                <a:lnTo>
                  <a:pt x="102" y="55"/>
                </a:lnTo>
                <a:lnTo>
                  <a:pt x="97" y="60"/>
                </a:lnTo>
                <a:lnTo>
                  <a:pt x="95" y="64"/>
                </a:lnTo>
                <a:lnTo>
                  <a:pt x="91" y="73"/>
                </a:lnTo>
                <a:lnTo>
                  <a:pt x="91" y="73"/>
                </a:lnTo>
                <a:lnTo>
                  <a:pt x="89" y="77"/>
                </a:lnTo>
                <a:lnTo>
                  <a:pt x="86" y="79"/>
                </a:lnTo>
                <a:lnTo>
                  <a:pt x="83" y="84"/>
                </a:lnTo>
                <a:lnTo>
                  <a:pt x="78" y="95"/>
                </a:lnTo>
                <a:lnTo>
                  <a:pt x="78" y="95"/>
                </a:lnTo>
                <a:lnTo>
                  <a:pt x="73" y="107"/>
                </a:lnTo>
                <a:lnTo>
                  <a:pt x="69" y="115"/>
                </a:lnTo>
                <a:lnTo>
                  <a:pt x="66" y="121"/>
                </a:lnTo>
                <a:lnTo>
                  <a:pt x="64" y="128"/>
                </a:lnTo>
                <a:lnTo>
                  <a:pt x="64" y="128"/>
                </a:lnTo>
                <a:lnTo>
                  <a:pt x="62" y="145"/>
                </a:lnTo>
                <a:lnTo>
                  <a:pt x="62" y="157"/>
                </a:lnTo>
                <a:lnTo>
                  <a:pt x="62" y="157"/>
                </a:lnTo>
                <a:lnTo>
                  <a:pt x="62" y="162"/>
                </a:lnTo>
                <a:lnTo>
                  <a:pt x="63" y="169"/>
                </a:lnTo>
                <a:lnTo>
                  <a:pt x="63" y="169"/>
                </a:lnTo>
                <a:lnTo>
                  <a:pt x="67" y="179"/>
                </a:lnTo>
                <a:lnTo>
                  <a:pt x="70" y="186"/>
                </a:lnTo>
                <a:lnTo>
                  <a:pt x="70" y="186"/>
                </a:lnTo>
                <a:lnTo>
                  <a:pt x="73" y="191"/>
                </a:lnTo>
                <a:lnTo>
                  <a:pt x="74" y="195"/>
                </a:lnTo>
                <a:lnTo>
                  <a:pt x="79" y="202"/>
                </a:lnTo>
                <a:lnTo>
                  <a:pt x="79" y="202"/>
                </a:lnTo>
                <a:lnTo>
                  <a:pt x="81" y="208"/>
                </a:lnTo>
                <a:lnTo>
                  <a:pt x="84" y="213"/>
                </a:lnTo>
                <a:lnTo>
                  <a:pt x="84" y="213"/>
                </a:lnTo>
                <a:lnTo>
                  <a:pt x="86" y="217"/>
                </a:lnTo>
                <a:lnTo>
                  <a:pt x="90" y="223"/>
                </a:lnTo>
                <a:lnTo>
                  <a:pt x="96" y="229"/>
                </a:lnTo>
                <a:lnTo>
                  <a:pt x="96" y="2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BFD190E3-7BF4-4479-B2D6-AACC3152D136}"/>
              </a:ext>
            </a:extLst>
          </p:cNvPr>
          <p:cNvSpPr>
            <a:spLocks/>
          </p:cNvSpPr>
          <p:nvPr/>
        </p:nvSpPr>
        <p:spPr bwMode="auto">
          <a:xfrm>
            <a:off x="6056801" y="2810953"/>
            <a:ext cx="1438488" cy="1559864"/>
          </a:xfrm>
          <a:custGeom>
            <a:avLst/>
            <a:gdLst>
              <a:gd name="T0" fmla="*/ 594 w 1197"/>
              <a:gd name="T1" fmla="*/ 290 h 1298"/>
              <a:gd name="T2" fmla="*/ 639 w 1197"/>
              <a:gd name="T3" fmla="*/ 339 h 1298"/>
              <a:gd name="T4" fmla="*/ 682 w 1197"/>
              <a:gd name="T5" fmla="*/ 395 h 1298"/>
              <a:gd name="T6" fmla="*/ 660 w 1197"/>
              <a:gd name="T7" fmla="*/ 425 h 1298"/>
              <a:gd name="T8" fmla="*/ 597 w 1197"/>
              <a:gd name="T9" fmla="*/ 468 h 1298"/>
              <a:gd name="T10" fmla="*/ 570 w 1197"/>
              <a:gd name="T11" fmla="*/ 536 h 1298"/>
              <a:gd name="T12" fmla="*/ 521 w 1197"/>
              <a:gd name="T13" fmla="*/ 717 h 1298"/>
              <a:gd name="T14" fmla="*/ 505 w 1197"/>
              <a:gd name="T15" fmla="*/ 767 h 1298"/>
              <a:gd name="T16" fmla="*/ 479 w 1197"/>
              <a:gd name="T17" fmla="*/ 822 h 1298"/>
              <a:gd name="T18" fmla="*/ 474 w 1197"/>
              <a:gd name="T19" fmla="*/ 844 h 1298"/>
              <a:gd name="T20" fmla="*/ 376 w 1197"/>
              <a:gd name="T21" fmla="*/ 979 h 1298"/>
              <a:gd name="T22" fmla="*/ 303 w 1197"/>
              <a:gd name="T23" fmla="*/ 1030 h 1298"/>
              <a:gd name="T24" fmla="*/ 240 w 1197"/>
              <a:gd name="T25" fmla="*/ 1025 h 1298"/>
              <a:gd name="T26" fmla="*/ 199 w 1197"/>
              <a:gd name="T27" fmla="*/ 1037 h 1298"/>
              <a:gd name="T28" fmla="*/ 134 w 1197"/>
              <a:gd name="T29" fmla="*/ 1038 h 1298"/>
              <a:gd name="T30" fmla="*/ 41 w 1197"/>
              <a:gd name="T31" fmla="*/ 1025 h 1298"/>
              <a:gd name="T32" fmla="*/ 4 w 1197"/>
              <a:gd name="T33" fmla="*/ 1052 h 1298"/>
              <a:gd name="T34" fmla="*/ 13 w 1197"/>
              <a:gd name="T35" fmla="*/ 1103 h 1298"/>
              <a:gd name="T36" fmla="*/ 74 w 1197"/>
              <a:gd name="T37" fmla="*/ 1154 h 1298"/>
              <a:gd name="T38" fmla="*/ 224 w 1197"/>
              <a:gd name="T39" fmla="*/ 1218 h 1298"/>
              <a:gd name="T40" fmla="*/ 283 w 1197"/>
              <a:gd name="T41" fmla="*/ 1213 h 1298"/>
              <a:gd name="T42" fmla="*/ 326 w 1197"/>
              <a:gd name="T43" fmla="*/ 1162 h 1298"/>
              <a:gd name="T44" fmla="*/ 381 w 1197"/>
              <a:gd name="T45" fmla="*/ 1144 h 1298"/>
              <a:gd name="T46" fmla="*/ 512 w 1197"/>
              <a:gd name="T47" fmla="*/ 1110 h 1298"/>
              <a:gd name="T48" fmla="*/ 586 w 1197"/>
              <a:gd name="T49" fmla="*/ 1088 h 1298"/>
              <a:gd name="T50" fmla="*/ 567 w 1197"/>
              <a:gd name="T51" fmla="*/ 1207 h 1298"/>
              <a:gd name="T52" fmla="*/ 568 w 1197"/>
              <a:gd name="T53" fmla="*/ 1267 h 1298"/>
              <a:gd name="T54" fmla="*/ 596 w 1197"/>
              <a:gd name="T55" fmla="*/ 1297 h 1298"/>
              <a:gd name="T56" fmla="*/ 654 w 1197"/>
              <a:gd name="T57" fmla="*/ 1290 h 1298"/>
              <a:gd name="T58" fmla="*/ 741 w 1197"/>
              <a:gd name="T59" fmla="*/ 1235 h 1298"/>
              <a:gd name="T60" fmla="*/ 899 w 1197"/>
              <a:gd name="T61" fmla="*/ 1161 h 1298"/>
              <a:gd name="T62" fmla="*/ 985 w 1197"/>
              <a:gd name="T63" fmla="*/ 1109 h 1298"/>
              <a:gd name="T64" fmla="*/ 1062 w 1197"/>
              <a:gd name="T65" fmla="*/ 1025 h 1298"/>
              <a:gd name="T66" fmla="*/ 1103 w 1197"/>
              <a:gd name="T67" fmla="*/ 896 h 1298"/>
              <a:gd name="T68" fmla="*/ 1100 w 1197"/>
              <a:gd name="T69" fmla="*/ 863 h 1298"/>
              <a:gd name="T70" fmla="*/ 1111 w 1197"/>
              <a:gd name="T71" fmla="*/ 834 h 1298"/>
              <a:gd name="T72" fmla="*/ 1122 w 1197"/>
              <a:gd name="T73" fmla="*/ 745 h 1298"/>
              <a:gd name="T74" fmla="*/ 1193 w 1197"/>
              <a:gd name="T75" fmla="*/ 693 h 1298"/>
              <a:gd name="T76" fmla="*/ 1187 w 1197"/>
              <a:gd name="T77" fmla="*/ 623 h 1298"/>
              <a:gd name="T78" fmla="*/ 1143 w 1197"/>
              <a:gd name="T79" fmla="*/ 550 h 1298"/>
              <a:gd name="T80" fmla="*/ 1103 w 1197"/>
              <a:gd name="T81" fmla="*/ 481 h 1298"/>
              <a:gd name="T82" fmla="*/ 1022 w 1197"/>
              <a:gd name="T83" fmla="*/ 420 h 1298"/>
              <a:gd name="T84" fmla="*/ 978 w 1197"/>
              <a:gd name="T85" fmla="*/ 380 h 1298"/>
              <a:gd name="T86" fmla="*/ 913 w 1197"/>
              <a:gd name="T87" fmla="*/ 327 h 1298"/>
              <a:gd name="T88" fmla="*/ 954 w 1197"/>
              <a:gd name="T89" fmla="*/ 277 h 1298"/>
              <a:gd name="T90" fmla="*/ 957 w 1197"/>
              <a:gd name="T91" fmla="*/ 238 h 1298"/>
              <a:gd name="T92" fmla="*/ 952 w 1197"/>
              <a:gd name="T93" fmla="*/ 161 h 1298"/>
              <a:gd name="T94" fmla="*/ 924 w 1197"/>
              <a:gd name="T95" fmla="*/ 73 h 1298"/>
              <a:gd name="T96" fmla="*/ 831 w 1197"/>
              <a:gd name="T97" fmla="*/ 28 h 1298"/>
              <a:gd name="T98" fmla="*/ 742 w 1197"/>
              <a:gd name="T99" fmla="*/ 0 h 1298"/>
              <a:gd name="T100" fmla="*/ 668 w 1197"/>
              <a:gd name="T101" fmla="*/ 25 h 1298"/>
              <a:gd name="T102" fmla="*/ 609 w 1197"/>
              <a:gd name="T103" fmla="*/ 53 h 1298"/>
              <a:gd name="T104" fmla="*/ 585 w 1197"/>
              <a:gd name="T105" fmla="*/ 122 h 1298"/>
              <a:gd name="T106" fmla="*/ 583 w 1197"/>
              <a:gd name="T107" fmla="*/ 198 h 1298"/>
              <a:gd name="T108" fmla="*/ 591 w 1197"/>
              <a:gd name="T109" fmla="*/ 250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97" h="1298">
                <a:moveTo>
                  <a:pt x="607" y="273"/>
                </a:moveTo>
                <a:lnTo>
                  <a:pt x="607" y="273"/>
                </a:lnTo>
                <a:lnTo>
                  <a:pt x="605" y="274"/>
                </a:lnTo>
                <a:lnTo>
                  <a:pt x="598" y="279"/>
                </a:lnTo>
                <a:lnTo>
                  <a:pt x="596" y="282"/>
                </a:lnTo>
                <a:lnTo>
                  <a:pt x="594" y="285"/>
                </a:lnTo>
                <a:lnTo>
                  <a:pt x="594" y="290"/>
                </a:lnTo>
                <a:lnTo>
                  <a:pt x="595" y="296"/>
                </a:lnTo>
                <a:lnTo>
                  <a:pt x="595" y="296"/>
                </a:lnTo>
                <a:lnTo>
                  <a:pt x="600" y="302"/>
                </a:lnTo>
                <a:lnTo>
                  <a:pt x="605" y="310"/>
                </a:lnTo>
                <a:lnTo>
                  <a:pt x="619" y="323"/>
                </a:lnTo>
                <a:lnTo>
                  <a:pt x="639" y="339"/>
                </a:lnTo>
                <a:lnTo>
                  <a:pt x="639" y="339"/>
                </a:lnTo>
                <a:lnTo>
                  <a:pt x="646" y="347"/>
                </a:lnTo>
                <a:lnTo>
                  <a:pt x="652" y="355"/>
                </a:lnTo>
                <a:lnTo>
                  <a:pt x="656" y="361"/>
                </a:lnTo>
                <a:lnTo>
                  <a:pt x="656" y="361"/>
                </a:lnTo>
                <a:lnTo>
                  <a:pt x="660" y="368"/>
                </a:lnTo>
                <a:lnTo>
                  <a:pt x="668" y="377"/>
                </a:lnTo>
                <a:lnTo>
                  <a:pt x="682" y="395"/>
                </a:lnTo>
                <a:lnTo>
                  <a:pt x="682" y="395"/>
                </a:lnTo>
                <a:lnTo>
                  <a:pt x="688" y="402"/>
                </a:lnTo>
                <a:lnTo>
                  <a:pt x="696" y="408"/>
                </a:lnTo>
                <a:lnTo>
                  <a:pt x="702" y="413"/>
                </a:lnTo>
                <a:lnTo>
                  <a:pt x="702" y="413"/>
                </a:lnTo>
                <a:lnTo>
                  <a:pt x="690" y="417"/>
                </a:lnTo>
                <a:lnTo>
                  <a:pt x="660" y="425"/>
                </a:lnTo>
                <a:lnTo>
                  <a:pt x="645" y="431"/>
                </a:lnTo>
                <a:lnTo>
                  <a:pt x="629" y="440"/>
                </a:lnTo>
                <a:lnTo>
                  <a:pt x="614" y="448"/>
                </a:lnTo>
                <a:lnTo>
                  <a:pt x="608" y="452"/>
                </a:lnTo>
                <a:lnTo>
                  <a:pt x="605" y="457"/>
                </a:lnTo>
                <a:lnTo>
                  <a:pt x="605" y="457"/>
                </a:lnTo>
                <a:lnTo>
                  <a:pt x="597" y="468"/>
                </a:lnTo>
                <a:lnTo>
                  <a:pt x="591" y="478"/>
                </a:lnTo>
                <a:lnTo>
                  <a:pt x="586" y="487"/>
                </a:lnTo>
                <a:lnTo>
                  <a:pt x="583" y="497"/>
                </a:lnTo>
                <a:lnTo>
                  <a:pt x="577" y="514"/>
                </a:lnTo>
                <a:lnTo>
                  <a:pt x="573" y="525"/>
                </a:lnTo>
                <a:lnTo>
                  <a:pt x="573" y="525"/>
                </a:lnTo>
                <a:lnTo>
                  <a:pt x="570" y="536"/>
                </a:lnTo>
                <a:lnTo>
                  <a:pt x="566" y="555"/>
                </a:lnTo>
                <a:lnTo>
                  <a:pt x="555" y="610"/>
                </a:lnTo>
                <a:lnTo>
                  <a:pt x="544" y="666"/>
                </a:lnTo>
                <a:lnTo>
                  <a:pt x="539" y="687"/>
                </a:lnTo>
                <a:lnTo>
                  <a:pt x="534" y="698"/>
                </a:lnTo>
                <a:lnTo>
                  <a:pt x="534" y="698"/>
                </a:lnTo>
                <a:lnTo>
                  <a:pt x="521" y="717"/>
                </a:lnTo>
                <a:lnTo>
                  <a:pt x="516" y="727"/>
                </a:lnTo>
                <a:lnTo>
                  <a:pt x="511" y="738"/>
                </a:lnTo>
                <a:lnTo>
                  <a:pt x="511" y="738"/>
                </a:lnTo>
                <a:lnTo>
                  <a:pt x="508" y="746"/>
                </a:lnTo>
                <a:lnTo>
                  <a:pt x="507" y="754"/>
                </a:lnTo>
                <a:lnTo>
                  <a:pt x="505" y="767"/>
                </a:lnTo>
                <a:lnTo>
                  <a:pt x="505" y="767"/>
                </a:lnTo>
                <a:lnTo>
                  <a:pt x="502" y="773"/>
                </a:lnTo>
                <a:lnTo>
                  <a:pt x="499" y="778"/>
                </a:lnTo>
                <a:lnTo>
                  <a:pt x="495" y="784"/>
                </a:lnTo>
                <a:lnTo>
                  <a:pt x="491" y="790"/>
                </a:lnTo>
                <a:lnTo>
                  <a:pt x="491" y="790"/>
                </a:lnTo>
                <a:lnTo>
                  <a:pt x="484" y="811"/>
                </a:lnTo>
                <a:lnTo>
                  <a:pt x="479" y="822"/>
                </a:lnTo>
                <a:lnTo>
                  <a:pt x="479" y="822"/>
                </a:lnTo>
                <a:lnTo>
                  <a:pt x="478" y="823"/>
                </a:lnTo>
                <a:lnTo>
                  <a:pt x="473" y="825"/>
                </a:lnTo>
                <a:lnTo>
                  <a:pt x="472" y="829"/>
                </a:lnTo>
                <a:lnTo>
                  <a:pt x="471" y="833"/>
                </a:lnTo>
                <a:lnTo>
                  <a:pt x="472" y="838"/>
                </a:lnTo>
                <a:lnTo>
                  <a:pt x="474" y="844"/>
                </a:lnTo>
                <a:lnTo>
                  <a:pt x="474" y="844"/>
                </a:lnTo>
                <a:lnTo>
                  <a:pt x="489" y="875"/>
                </a:lnTo>
                <a:lnTo>
                  <a:pt x="489" y="875"/>
                </a:lnTo>
                <a:lnTo>
                  <a:pt x="432" y="926"/>
                </a:lnTo>
                <a:lnTo>
                  <a:pt x="393" y="962"/>
                </a:lnTo>
                <a:lnTo>
                  <a:pt x="381" y="974"/>
                </a:lnTo>
                <a:lnTo>
                  <a:pt x="376" y="979"/>
                </a:lnTo>
                <a:lnTo>
                  <a:pt x="376" y="979"/>
                </a:lnTo>
                <a:lnTo>
                  <a:pt x="377" y="982"/>
                </a:lnTo>
                <a:lnTo>
                  <a:pt x="377" y="987"/>
                </a:lnTo>
                <a:lnTo>
                  <a:pt x="377" y="993"/>
                </a:lnTo>
                <a:lnTo>
                  <a:pt x="377" y="993"/>
                </a:lnTo>
                <a:lnTo>
                  <a:pt x="333" y="1015"/>
                </a:lnTo>
                <a:lnTo>
                  <a:pt x="303" y="1030"/>
                </a:lnTo>
                <a:lnTo>
                  <a:pt x="287" y="1037"/>
                </a:lnTo>
                <a:lnTo>
                  <a:pt x="287" y="1037"/>
                </a:lnTo>
                <a:lnTo>
                  <a:pt x="281" y="1035"/>
                </a:lnTo>
                <a:lnTo>
                  <a:pt x="266" y="1030"/>
                </a:lnTo>
                <a:lnTo>
                  <a:pt x="258" y="1027"/>
                </a:lnTo>
                <a:lnTo>
                  <a:pt x="249" y="1025"/>
                </a:lnTo>
                <a:lnTo>
                  <a:pt x="240" y="1025"/>
                </a:lnTo>
                <a:lnTo>
                  <a:pt x="231" y="1026"/>
                </a:lnTo>
                <a:lnTo>
                  <a:pt x="231" y="1026"/>
                </a:lnTo>
                <a:lnTo>
                  <a:pt x="215" y="1030"/>
                </a:lnTo>
                <a:lnTo>
                  <a:pt x="209" y="1032"/>
                </a:lnTo>
                <a:lnTo>
                  <a:pt x="209" y="1032"/>
                </a:lnTo>
                <a:lnTo>
                  <a:pt x="199" y="1037"/>
                </a:lnTo>
                <a:lnTo>
                  <a:pt x="199" y="1037"/>
                </a:lnTo>
                <a:lnTo>
                  <a:pt x="193" y="1041"/>
                </a:lnTo>
                <a:lnTo>
                  <a:pt x="187" y="1043"/>
                </a:lnTo>
                <a:lnTo>
                  <a:pt x="178" y="1044"/>
                </a:lnTo>
                <a:lnTo>
                  <a:pt x="159" y="1044"/>
                </a:lnTo>
                <a:lnTo>
                  <a:pt x="159" y="1044"/>
                </a:lnTo>
                <a:lnTo>
                  <a:pt x="147" y="1042"/>
                </a:lnTo>
                <a:lnTo>
                  <a:pt x="134" y="1038"/>
                </a:lnTo>
                <a:lnTo>
                  <a:pt x="106" y="1028"/>
                </a:lnTo>
                <a:lnTo>
                  <a:pt x="91" y="1024"/>
                </a:lnTo>
                <a:lnTo>
                  <a:pt x="75" y="1021"/>
                </a:lnTo>
                <a:lnTo>
                  <a:pt x="67" y="1021"/>
                </a:lnTo>
                <a:lnTo>
                  <a:pt x="58" y="1021"/>
                </a:lnTo>
                <a:lnTo>
                  <a:pt x="50" y="1022"/>
                </a:lnTo>
                <a:lnTo>
                  <a:pt x="41" y="1025"/>
                </a:lnTo>
                <a:lnTo>
                  <a:pt x="41" y="1025"/>
                </a:lnTo>
                <a:lnTo>
                  <a:pt x="26" y="1031"/>
                </a:lnTo>
                <a:lnTo>
                  <a:pt x="19" y="1035"/>
                </a:lnTo>
                <a:lnTo>
                  <a:pt x="13" y="1038"/>
                </a:lnTo>
                <a:lnTo>
                  <a:pt x="10" y="1042"/>
                </a:lnTo>
                <a:lnTo>
                  <a:pt x="6" y="1047"/>
                </a:lnTo>
                <a:lnTo>
                  <a:pt x="4" y="1052"/>
                </a:lnTo>
                <a:lnTo>
                  <a:pt x="1" y="1056"/>
                </a:lnTo>
                <a:lnTo>
                  <a:pt x="0" y="1061"/>
                </a:lnTo>
                <a:lnTo>
                  <a:pt x="0" y="1066"/>
                </a:lnTo>
                <a:lnTo>
                  <a:pt x="1" y="1077"/>
                </a:lnTo>
                <a:lnTo>
                  <a:pt x="6" y="1090"/>
                </a:lnTo>
                <a:lnTo>
                  <a:pt x="13" y="1103"/>
                </a:lnTo>
                <a:lnTo>
                  <a:pt x="13" y="1103"/>
                </a:lnTo>
                <a:lnTo>
                  <a:pt x="21" y="1115"/>
                </a:lnTo>
                <a:lnTo>
                  <a:pt x="27" y="1123"/>
                </a:lnTo>
                <a:lnTo>
                  <a:pt x="33" y="1131"/>
                </a:lnTo>
                <a:lnTo>
                  <a:pt x="39" y="1135"/>
                </a:lnTo>
                <a:lnTo>
                  <a:pt x="45" y="1139"/>
                </a:lnTo>
                <a:lnTo>
                  <a:pt x="54" y="1143"/>
                </a:lnTo>
                <a:lnTo>
                  <a:pt x="74" y="1154"/>
                </a:lnTo>
                <a:lnTo>
                  <a:pt x="74" y="1154"/>
                </a:lnTo>
                <a:lnTo>
                  <a:pt x="106" y="1171"/>
                </a:lnTo>
                <a:lnTo>
                  <a:pt x="148" y="1191"/>
                </a:lnTo>
                <a:lnTo>
                  <a:pt x="170" y="1202"/>
                </a:lnTo>
                <a:lnTo>
                  <a:pt x="193" y="1210"/>
                </a:lnTo>
                <a:lnTo>
                  <a:pt x="214" y="1216"/>
                </a:lnTo>
                <a:lnTo>
                  <a:pt x="224" y="1218"/>
                </a:lnTo>
                <a:lnTo>
                  <a:pt x="234" y="1218"/>
                </a:lnTo>
                <a:lnTo>
                  <a:pt x="234" y="1218"/>
                </a:lnTo>
                <a:lnTo>
                  <a:pt x="262" y="1219"/>
                </a:lnTo>
                <a:lnTo>
                  <a:pt x="270" y="1219"/>
                </a:lnTo>
                <a:lnTo>
                  <a:pt x="276" y="1218"/>
                </a:lnTo>
                <a:lnTo>
                  <a:pt x="281" y="1216"/>
                </a:lnTo>
                <a:lnTo>
                  <a:pt x="283" y="1213"/>
                </a:lnTo>
                <a:lnTo>
                  <a:pt x="289" y="1201"/>
                </a:lnTo>
                <a:lnTo>
                  <a:pt x="289" y="1201"/>
                </a:lnTo>
                <a:lnTo>
                  <a:pt x="298" y="1187"/>
                </a:lnTo>
                <a:lnTo>
                  <a:pt x="305" y="1177"/>
                </a:lnTo>
                <a:lnTo>
                  <a:pt x="309" y="1172"/>
                </a:lnTo>
                <a:lnTo>
                  <a:pt x="314" y="1168"/>
                </a:lnTo>
                <a:lnTo>
                  <a:pt x="326" y="1162"/>
                </a:lnTo>
                <a:lnTo>
                  <a:pt x="326" y="1162"/>
                </a:lnTo>
                <a:lnTo>
                  <a:pt x="341" y="1156"/>
                </a:lnTo>
                <a:lnTo>
                  <a:pt x="362" y="1150"/>
                </a:lnTo>
                <a:lnTo>
                  <a:pt x="362" y="1150"/>
                </a:lnTo>
                <a:lnTo>
                  <a:pt x="373" y="1148"/>
                </a:lnTo>
                <a:lnTo>
                  <a:pt x="376" y="1145"/>
                </a:lnTo>
                <a:lnTo>
                  <a:pt x="381" y="1144"/>
                </a:lnTo>
                <a:lnTo>
                  <a:pt x="403" y="1140"/>
                </a:lnTo>
                <a:lnTo>
                  <a:pt x="403" y="1140"/>
                </a:lnTo>
                <a:lnTo>
                  <a:pt x="420" y="1137"/>
                </a:lnTo>
                <a:lnTo>
                  <a:pt x="438" y="1133"/>
                </a:lnTo>
                <a:lnTo>
                  <a:pt x="472" y="1123"/>
                </a:lnTo>
                <a:lnTo>
                  <a:pt x="512" y="1110"/>
                </a:lnTo>
                <a:lnTo>
                  <a:pt x="512" y="1110"/>
                </a:lnTo>
                <a:lnTo>
                  <a:pt x="535" y="1101"/>
                </a:lnTo>
                <a:lnTo>
                  <a:pt x="552" y="1094"/>
                </a:lnTo>
                <a:lnTo>
                  <a:pt x="552" y="1094"/>
                </a:lnTo>
                <a:lnTo>
                  <a:pt x="566" y="1093"/>
                </a:lnTo>
                <a:lnTo>
                  <a:pt x="577" y="1092"/>
                </a:lnTo>
                <a:lnTo>
                  <a:pt x="586" y="1088"/>
                </a:lnTo>
                <a:lnTo>
                  <a:pt x="586" y="1088"/>
                </a:lnTo>
                <a:lnTo>
                  <a:pt x="611" y="1076"/>
                </a:lnTo>
                <a:lnTo>
                  <a:pt x="611" y="1076"/>
                </a:lnTo>
                <a:lnTo>
                  <a:pt x="598" y="1110"/>
                </a:lnTo>
                <a:lnTo>
                  <a:pt x="588" y="1139"/>
                </a:lnTo>
                <a:lnTo>
                  <a:pt x="579" y="1167"/>
                </a:lnTo>
                <a:lnTo>
                  <a:pt x="579" y="1167"/>
                </a:lnTo>
                <a:lnTo>
                  <a:pt x="567" y="1207"/>
                </a:lnTo>
                <a:lnTo>
                  <a:pt x="563" y="1223"/>
                </a:lnTo>
                <a:lnTo>
                  <a:pt x="563" y="1230"/>
                </a:lnTo>
                <a:lnTo>
                  <a:pt x="563" y="1236"/>
                </a:lnTo>
                <a:lnTo>
                  <a:pt x="563" y="1236"/>
                </a:lnTo>
                <a:lnTo>
                  <a:pt x="564" y="1249"/>
                </a:lnTo>
                <a:lnTo>
                  <a:pt x="567" y="1261"/>
                </a:lnTo>
                <a:lnTo>
                  <a:pt x="568" y="1267"/>
                </a:lnTo>
                <a:lnTo>
                  <a:pt x="572" y="1273"/>
                </a:lnTo>
                <a:lnTo>
                  <a:pt x="575" y="1278"/>
                </a:lnTo>
                <a:lnTo>
                  <a:pt x="580" y="1284"/>
                </a:lnTo>
                <a:lnTo>
                  <a:pt x="580" y="1284"/>
                </a:lnTo>
                <a:lnTo>
                  <a:pt x="589" y="1292"/>
                </a:lnTo>
                <a:lnTo>
                  <a:pt x="592" y="1296"/>
                </a:lnTo>
                <a:lnTo>
                  <a:pt x="596" y="1297"/>
                </a:lnTo>
                <a:lnTo>
                  <a:pt x="600" y="1298"/>
                </a:lnTo>
                <a:lnTo>
                  <a:pt x="605" y="1298"/>
                </a:lnTo>
                <a:lnTo>
                  <a:pt x="622" y="1297"/>
                </a:lnTo>
                <a:lnTo>
                  <a:pt x="622" y="1297"/>
                </a:lnTo>
                <a:lnTo>
                  <a:pt x="633" y="1296"/>
                </a:lnTo>
                <a:lnTo>
                  <a:pt x="643" y="1292"/>
                </a:lnTo>
                <a:lnTo>
                  <a:pt x="654" y="1290"/>
                </a:lnTo>
                <a:lnTo>
                  <a:pt x="663" y="1285"/>
                </a:lnTo>
                <a:lnTo>
                  <a:pt x="681" y="1277"/>
                </a:lnTo>
                <a:lnTo>
                  <a:pt x="696" y="1266"/>
                </a:lnTo>
                <a:lnTo>
                  <a:pt x="696" y="1266"/>
                </a:lnTo>
                <a:lnTo>
                  <a:pt x="715" y="1251"/>
                </a:lnTo>
                <a:lnTo>
                  <a:pt x="741" y="1235"/>
                </a:lnTo>
                <a:lnTo>
                  <a:pt x="741" y="1235"/>
                </a:lnTo>
                <a:lnTo>
                  <a:pt x="754" y="1225"/>
                </a:lnTo>
                <a:lnTo>
                  <a:pt x="763" y="1218"/>
                </a:lnTo>
                <a:lnTo>
                  <a:pt x="772" y="1212"/>
                </a:lnTo>
                <a:lnTo>
                  <a:pt x="791" y="1204"/>
                </a:lnTo>
                <a:lnTo>
                  <a:pt x="791" y="1204"/>
                </a:lnTo>
                <a:lnTo>
                  <a:pt x="862" y="1176"/>
                </a:lnTo>
                <a:lnTo>
                  <a:pt x="899" y="1161"/>
                </a:lnTo>
                <a:lnTo>
                  <a:pt x="911" y="1155"/>
                </a:lnTo>
                <a:lnTo>
                  <a:pt x="920" y="1150"/>
                </a:lnTo>
                <a:lnTo>
                  <a:pt x="920" y="1150"/>
                </a:lnTo>
                <a:lnTo>
                  <a:pt x="943" y="1135"/>
                </a:lnTo>
                <a:lnTo>
                  <a:pt x="967" y="1121"/>
                </a:lnTo>
                <a:lnTo>
                  <a:pt x="967" y="1121"/>
                </a:lnTo>
                <a:lnTo>
                  <a:pt x="985" y="1109"/>
                </a:lnTo>
                <a:lnTo>
                  <a:pt x="1012" y="1088"/>
                </a:lnTo>
                <a:lnTo>
                  <a:pt x="1036" y="1067"/>
                </a:lnTo>
                <a:lnTo>
                  <a:pt x="1046" y="1058"/>
                </a:lnTo>
                <a:lnTo>
                  <a:pt x="1052" y="1050"/>
                </a:lnTo>
                <a:lnTo>
                  <a:pt x="1052" y="1050"/>
                </a:lnTo>
                <a:lnTo>
                  <a:pt x="1056" y="1039"/>
                </a:lnTo>
                <a:lnTo>
                  <a:pt x="1062" y="1025"/>
                </a:lnTo>
                <a:lnTo>
                  <a:pt x="1076" y="983"/>
                </a:lnTo>
                <a:lnTo>
                  <a:pt x="1090" y="945"/>
                </a:lnTo>
                <a:lnTo>
                  <a:pt x="1096" y="921"/>
                </a:lnTo>
                <a:lnTo>
                  <a:pt x="1096" y="921"/>
                </a:lnTo>
                <a:lnTo>
                  <a:pt x="1098" y="912"/>
                </a:lnTo>
                <a:lnTo>
                  <a:pt x="1102" y="904"/>
                </a:lnTo>
                <a:lnTo>
                  <a:pt x="1103" y="896"/>
                </a:lnTo>
                <a:lnTo>
                  <a:pt x="1103" y="887"/>
                </a:lnTo>
                <a:lnTo>
                  <a:pt x="1103" y="887"/>
                </a:lnTo>
                <a:lnTo>
                  <a:pt x="1101" y="878"/>
                </a:lnTo>
                <a:lnTo>
                  <a:pt x="1100" y="872"/>
                </a:lnTo>
                <a:lnTo>
                  <a:pt x="1098" y="869"/>
                </a:lnTo>
                <a:lnTo>
                  <a:pt x="1098" y="865"/>
                </a:lnTo>
                <a:lnTo>
                  <a:pt x="1100" y="863"/>
                </a:lnTo>
                <a:lnTo>
                  <a:pt x="1102" y="858"/>
                </a:lnTo>
                <a:lnTo>
                  <a:pt x="1102" y="858"/>
                </a:lnTo>
                <a:lnTo>
                  <a:pt x="1107" y="852"/>
                </a:lnTo>
                <a:lnTo>
                  <a:pt x="1109" y="847"/>
                </a:lnTo>
                <a:lnTo>
                  <a:pt x="1111" y="841"/>
                </a:lnTo>
                <a:lnTo>
                  <a:pt x="1111" y="834"/>
                </a:lnTo>
                <a:lnTo>
                  <a:pt x="1111" y="834"/>
                </a:lnTo>
                <a:lnTo>
                  <a:pt x="1111" y="827"/>
                </a:lnTo>
                <a:lnTo>
                  <a:pt x="1108" y="816"/>
                </a:lnTo>
                <a:lnTo>
                  <a:pt x="1101" y="789"/>
                </a:lnTo>
                <a:lnTo>
                  <a:pt x="1090" y="755"/>
                </a:lnTo>
                <a:lnTo>
                  <a:pt x="1090" y="755"/>
                </a:lnTo>
                <a:lnTo>
                  <a:pt x="1106" y="750"/>
                </a:lnTo>
                <a:lnTo>
                  <a:pt x="1122" y="745"/>
                </a:lnTo>
                <a:lnTo>
                  <a:pt x="1140" y="737"/>
                </a:lnTo>
                <a:lnTo>
                  <a:pt x="1158" y="727"/>
                </a:lnTo>
                <a:lnTo>
                  <a:pt x="1167" y="721"/>
                </a:lnTo>
                <a:lnTo>
                  <a:pt x="1175" y="715"/>
                </a:lnTo>
                <a:lnTo>
                  <a:pt x="1182" y="707"/>
                </a:lnTo>
                <a:lnTo>
                  <a:pt x="1188" y="700"/>
                </a:lnTo>
                <a:lnTo>
                  <a:pt x="1193" y="693"/>
                </a:lnTo>
                <a:lnTo>
                  <a:pt x="1196" y="684"/>
                </a:lnTo>
                <a:lnTo>
                  <a:pt x="1196" y="684"/>
                </a:lnTo>
                <a:lnTo>
                  <a:pt x="1197" y="676"/>
                </a:lnTo>
                <a:lnTo>
                  <a:pt x="1197" y="667"/>
                </a:lnTo>
                <a:lnTo>
                  <a:pt x="1196" y="651"/>
                </a:lnTo>
                <a:lnTo>
                  <a:pt x="1192" y="637"/>
                </a:lnTo>
                <a:lnTo>
                  <a:pt x="1187" y="623"/>
                </a:lnTo>
                <a:lnTo>
                  <a:pt x="1181" y="611"/>
                </a:lnTo>
                <a:lnTo>
                  <a:pt x="1174" y="602"/>
                </a:lnTo>
                <a:lnTo>
                  <a:pt x="1164" y="586"/>
                </a:lnTo>
                <a:lnTo>
                  <a:pt x="1164" y="586"/>
                </a:lnTo>
                <a:lnTo>
                  <a:pt x="1154" y="570"/>
                </a:lnTo>
                <a:lnTo>
                  <a:pt x="1143" y="550"/>
                </a:lnTo>
                <a:lnTo>
                  <a:pt x="1143" y="550"/>
                </a:lnTo>
                <a:lnTo>
                  <a:pt x="1137" y="540"/>
                </a:lnTo>
                <a:lnTo>
                  <a:pt x="1132" y="532"/>
                </a:lnTo>
                <a:lnTo>
                  <a:pt x="1128" y="526"/>
                </a:lnTo>
                <a:lnTo>
                  <a:pt x="1123" y="516"/>
                </a:lnTo>
                <a:lnTo>
                  <a:pt x="1123" y="516"/>
                </a:lnTo>
                <a:lnTo>
                  <a:pt x="1114" y="501"/>
                </a:lnTo>
                <a:lnTo>
                  <a:pt x="1103" y="481"/>
                </a:lnTo>
                <a:lnTo>
                  <a:pt x="1094" y="465"/>
                </a:lnTo>
                <a:lnTo>
                  <a:pt x="1087" y="457"/>
                </a:lnTo>
                <a:lnTo>
                  <a:pt x="1087" y="457"/>
                </a:lnTo>
                <a:lnTo>
                  <a:pt x="1059" y="442"/>
                </a:lnTo>
                <a:lnTo>
                  <a:pt x="1028" y="426"/>
                </a:lnTo>
                <a:lnTo>
                  <a:pt x="1028" y="426"/>
                </a:lnTo>
                <a:lnTo>
                  <a:pt x="1022" y="420"/>
                </a:lnTo>
                <a:lnTo>
                  <a:pt x="1013" y="413"/>
                </a:lnTo>
                <a:lnTo>
                  <a:pt x="1006" y="403"/>
                </a:lnTo>
                <a:lnTo>
                  <a:pt x="999" y="396"/>
                </a:lnTo>
                <a:lnTo>
                  <a:pt x="999" y="396"/>
                </a:lnTo>
                <a:lnTo>
                  <a:pt x="990" y="391"/>
                </a:lnTo>
                <a:lnTo>
                  <a:pt x="978" y="380"/>
                </a:lnTo>
                <a:lnTo>
                  <a:pt x="978" y="380"/>
                </a:lnTo>
                <a:lnTo>
                  <a:pt x="966" y="372"/>
                </a:lnTo>
                <a:lnTo>
                  <a:pt x="954" y="366"/>
                </a:lnTo>
                <a:lnTo>
                  <a:pt x="944" y="362"/>
                </a:lnTo>
                <a:lnTo>
                  <a:pt x="938" y="360"/>
                </a:lnTo>
                <a:lnTo>
                  <a:pt x="938" y="360"/>
                </a:lnTo>
                <a:lnTo>
                  <a:pt x="906" y="351"/>
                </a:lnTo>
                <a:lnTo>
                  <a:pt x="913" y="327"/>
                </a:lnTo>
                <a:lnTo>
                  <a:pt x="913" y="327"/>
                </a:lnTo>
                <a:lnTo>
                  <a:pt x="918" y="324"/>
                </a:lnTo>
                <a:lnTo>
                  <a:pt x="929" y="315"/>
                </a:lnTo>
                <a:lnTo>
                  <a:pt x="935" y="307"/>
                </a:lnTo>
                <a:lnTo>
                  <a:pt x="943" y="299"/>
                </a:lnTo>
                <a:lnTo>
                  <a:pt x="949" y="289"/>
                </a:lnTo>
                <a:lnTo>
                  <a:pt x="954" y="277"/>
                </a:lnTo>
                <a:lnTo>
                  <a:pt x="954" y="277"/>
                </a:lnTo>
                <a:lnTo>
                  <a:pt x="957" y="265"/>
                </a:lnTo>
                <a:lnTo>
                  <a:pt x="960" y="256"/>
                </a:lnTo>
                <a:lnTo>
                  <a:pt x="960" y="249"/>
                </a:lnTo>
                <a:lnTo>
                  <a:pt x="960" y="244"/>
                </a:lnTo>
                <a:lnTo>
                  <a:pt x="959" y="240"/>
                </a:lnTo>
                <a:lnTo>
                  <a:pt x="957" y="238"/>
                </a:lnTo>
                <a:lnTo>
                  <a:pt x="955" y="237"/>
                </a:lnTo>
                <a:lnTo>
                  <a:pt x="955" y="237"/>
                </a:lnTo>
                <a:lnTo>
                  <a:pt x="956" y="228"/>
                </a:lnTo>
                <a:lnTo>
                  <a:pt x="957" y="208"/>
                </a:lnTo>
                <a:lnTo>
                  <a:pt x="957" y="193"/>
                </a:lnTo>
                <a:lnTo>
                  <a:pt x="956" y="177"/>
                </a:lnTo>
                <a:lnTo>
                  <a:pt x="952" y="161"/>
                </a:lnTo>
                <a:lnTo>
                  <a:pt x="948" y="144"/>
                </a:lnTo>
                <a:lnTo>
                  <a:pt x="948" y="144"/>
                </a:lnTo>
                <a:lnTo>
                  <a:pt x="943" y="128"/>
                </a:lnTo>
                <a:lnTo>
                  <a:pt x="938" y="113"/>
                </a:lnTo>
                <a:lnTo>
                  <a:pt x="934" y="98"/>
                </a:lnTo>
                <a:lnTo>
                  <a:pt x="929" y="85"/>
                </a:lnTo>
                <a:lnTo>
                  <a:pt x="924" y="73"/>
                </a:lnTo>
                <a:lnTo>
                  <a:pt x="917" y="63"/>
                </a:lnTo>
                <a:lnTo>
                  <a:pt x="913" y="58"/>
                </a:lnTo>
                <a:lnTo>
                  <a:pt x="909" y="54"/>
                </a:lnTo>
                <a:lnTo>
                  <a:pt x="904" y="51"/>
                </a:lnTo>
                <a:lnTo>
                  <a:pt x="898" y="48"/>
                </a:lnTo>
                <a:lnTo>
                  <a:pt x="898" y="48"/>
                </a:lnTo>
                <a:lnTo>
                  <a:pt x="831" y="28"/>
                </a:lnTo>
                <a:lnTo>
                  <a:pt x="797" y="17"/>
                </a:lnTo>
                <a:lnTo>
                  <a:pt x="770" y="10"/>
                </a:lnTo>
                <a:lnTo>
                  <a:pt x="770" y="10"/>
                </a:lnTo>
                <a:lnTo>
                  <a:pt x="761" y="8"/>
                </a:lnTo>
                <a:lnTo>
                  <a:pt x="755" y="4"/>
                </a:lnTo>
                <a:lnTo>
                  <a:pt x="747" y="1"/>
                </a:lnTo>
                <a:lnTo>
                  <a:pt x="742" y="0"/>
                </a:lnTo>
                <a:lnTo>
                  <a:pt x="737" y="0"/>
                </a:lnTo>
                <a:lnTo>
                  <a:pt x="730" y="1"/>
                </a:lnTo>
                <a:lnTo>
                  <a:pt x="720" y="4"/>
                </a:lnTo>
                <a:lnTo>
                  <a:pt x="720" y="4"/>
                </a:lnTo>
                <a:lnTo>
                  <a:pt x="699" y="10"/>
                </a:lnTo>
                <a:lnTo>
                  <a:pt x="684" y="18"/>
                </a:lnTo>
                <a:lnTo>
                  <a:pt x="668" y="25"/>
                </a:lnTo>
                <a:lnTo>
                  <a:pt x="648" y="35"/>
                </a:lnTo>
                <a:lnTo>
                  <a:pt x="648" y="35"/>
                </a:lnTo>
                <a:lnTo>
                  <a:pt x="639" y="40"/>
                </a:lnTo>
                <a:lnTo>
                  <a:pt x="631" y="43"/>
                </a:lnTo>
                <a:lnTo>
                  <a:pt x="619" y="47"/>
                </a:lnTo>
                <a:lnTo>
                  <a:pt x="614" y="48"/>
                </a:lnTo>
                <a:lnTo>
                  <a:pt x="609" y="53"/>
                </a:lnTo>
                <a:lnTo>
                  <a:pt x="603" y="59"/>
                </a:lnTo>
                <a:lnTo>
                  <a:pt x="597" y="69"/>
                </a:lnTo>
                <a:lnTo>
                  <a:pt x="597" y="69"/>
                </a:lnTo>
                <a:lnTo>
                  <a:pt x="594" y="76"/>
                </a:lnTo>
                <a:lnTo>
                  <a:pt x="590" y="83"/>
                </a:lnTo>
                <a:lnTo>
                  <a:pt x="586" y="102"/>
                </a:lnTo>
                <a:lnTo>
                  <a:pt x="585" y="122"/>
                </a:lnTo>
                <a:lnTo>
                  <a:pt x="584" y="142"/>
                </a:lnTo>
                <a:lnTo>
                  <a:pt x="585" y="178"/>
                </a:lnTo>
                <a:lnTo>
                  <a:pt x="585" y="189"/>
                </a:lnTo>
                <a:lnTo>
                  <a:pt x="585" y="195"/>
                </a:lnTo>
                <a:lnTo>
                  <a:pt x="585" y="195"/>
                </a:lnTo>
                <a:lnTo>
                  <a:pt x="583" y="197"/>
                </a:lnTo>
                <a:lnTo>
                  <a:pt x="583" y="198"/>
                </a:lnTo>
                <a:lnTo>
                  <a:pt x="584" y="217"/>
                </a:lnTo>
                <a:lnTo>
                  <a:pt x="584" y="217"/>
                </a:lnTo>
                <a:lnTo>
                  <a:pt x="585" y="233"/>
                </a:lnTo>
                <a:lnTo>
                  <a:pt x="588" y="243"/>
                </a:lnTo>
                <a:lnTo>
                  <a:pt x="589" y="248"/>
                </a:lnTo>
                <a:lnTo>
                  <a:pt x="591" y="250"/>
                </a:lnTo>
                <a:lnTo>
                  <a:pt x="591" y="250"/>
                </a:lnTo>
                <a:lnTo>
                  <a:pt x="607" y="273"/>
                </a:lnTo>
                <a:lnTo>
                  <a:pt x="607" y="2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9">
            <a:extLst>
              <a:ext uri="{FF2B5EF4-FFF2-40B4-BE49-F238E27FC236}">
                <a16:creationId xmlns:a16="http://schemas.microsoft.com/office/drawing/2014/main" id="{482D0801-F1C0-480E-BFF7-BBF525F04585}"/>
              </a:ext>
            </a:extLst>
          </p:cNvPr>
          <p:cNvSpPr>
            <a:spLocks/>
          </p:cNvSpPr>
          <p:nvPr/>
        </p:nvSpPr>
        <p:spPr bwMode="auto">
          <a:xfrm>
            <a:off x="8155687" y="2949513"/>
            <a:ext cx="1186330" cy="1375062"/>
          </a:xfrm>
          <a:custGeom>
            <a:avLst/>
            <a:gdLst>
              <a:gd name="T0" fmla="*/ 14 w 440"/>
              <a:gd name="T1" fmla="*/ 185 h 510"/>
              <a:gd name="T2" fmla="*/ 19 w 440"/>
              <a:gd name="T3" fmla="*/ 211 h 510"/>
              <a:gd name="T4" fmla="*/ 74 w 440"/>
              <a:gd name="T5" fmla="*/ 207 h 510"/>
              <a:gd name="T6" fmla="*/ 145 w 440"/>
              <a:gd name="T7" fmla="*/ 206 h 510"/>
              <a:gd name="T8" fmla="*/ 149 w 440"/>
              <a:gd name="T9" fmla="*/ 220 h 510"/>
              <a:gd name="T10" fmla="*/ 134 w 440"/>
              <a:gd name="T11" fmla="*/ 284 h 510"/>
              <a:gd name="T12" fmla="*/ 134 w 440"/>
              <a:gd name="T13" fmla="*/ 384 h 510"/>
              <a:gd name="T14" fmla="*/ 84 w 440"/>
              <a:gd name="T15" fmla="*/ 433 h 510"/>
              <a:gd name="T16" fmla="*/ 79 w 440"/>
              <a:gd name="T17" fmla="*/ 457 h 510"/>
              <a:gd name="T18" fmla="*/ 84 w 440"/>
              <a:gd name="T19" fmla="*/ 461 h 510"/>
              <a:gd name="T20" fmla="*/ 96 w 440"/>
              <a:gd name="T21" fmla="*/ 456 h 510"/>
              <a:gd name="T22" fmla="*/ 107 w 440"/>
              <a:gd name="T23" fmla="*/ 439 h 510"/>
              <a:gd name="T24" fmla="*/ 122 w 440"/>
              <a:gd name="T25" fmla="*/ 437 h 510"/>
              <a:gd name="T26" fmla="*/ 131 w 440"/>
              <a:gd name="T27" fmla="*/ 467 h 510"/>
              <a:gd name="T28" fmla="*/ 139 w 440"/>
              <a:gd name="T29" fmla="*/ 458 h 510"/>
              <a:gd name="T30" fmla="*/ 145 w 440"/>
              <a:gd name="T31" fmla="*/ 437 h 510"/>
              <a:gd name="T32" fmla="*/ 155 w 440"/>
              <a:gd name="T33" fmla="*/ 427 h 510"/>
              <a:gd name="T34" fmla="*/ 198 w 440"/>
              <a:gd name="T35" fmla="*/ 413 h 510"/>
              <a:gd name="T36" fmla="*/ 216 w 440"/>
              <a:gd name="T37" fmla="*/ 431 h 510"/>
              <a:gd name="T38" fmla="*/ 195 w 440"/>
              <a:gd name="T39" fmla="*/ 449 h 510"/>
              <a:gd name="T40" fmla="*/ 193 w 440"/>
              <a:gd name="T41" fmla="*/ 465 h 510"/>
              <a:gd name="T42" fmla="*/ 204 w 440"/>
              <a:gd name="T43" fmla="*/ 471 h 510"/>
              <a:gd name="T44" fmla="*/ 207 w 440"/>
              <a:gd name="T45" fmla="*/ 508 h 510"/>
              <a:gd name="T46" fmla="*/ 214 w 440"/>
              <a:gd name="T47" fmla="*/ 502 h 510"/>
              <a:gd name="T48" fmla="*/ 227 w 440"/>
              <a:gd name="T49" fmla="*/ 507 h 510"/>
              <a:gd name="T50" fmla="*/ 236 w 440"/>
              <a:gd name="T51" fmla="*/ 495 h 510"/>
              <a:gd name="T52" fmla="*/ 248 w 440"/>
              <a:gd name="T53" fmla="*/ 473 h 510"/>
              <a:gd name="T54" fmla="*/ 249 w 440"/>
              <a:gd name="T55" fmla="*/ 478 h 510"/>
              <a:gd name="T56" fmla="*/ 251 w 440"/>
              <a:gd name="T57" fmla="*/ 496 h 510"/>
              <a:gd name="T58" fmla="*/ 263 w 440"/>
              <a:gd name="T59" fmla="*/ 484 h 510"/>
              <a:gd name="T60" fmla="*/ 318 w 440"/>
              <a:gd name="T61" fmla="*/ 467 h 510"/>
              <a:gd name="T62" fmla="*/ 329 w 440"/>
              <a:gd name="T63" fmla="*/ 455 h 510"/>
              <a:gd name="T64" fmla="*/ 331 w 440"/>
              <a:gd name="T65" fmla="*/ 434 h 510"/>
              <a:gd name="T66" fmla="*/ 332 w 440"/>
              <a:gd name="T67" fmla="*/ 407 h 510"/>
              <a:gd name="T68" fmla="*/ 368 w 440"/>
              <a:gd name="T69" fmla="*/ 388 h 510"/>
              <a:gd name="T70" fmla="*/ 402 w 440"/>
              <a:gd name="T71" fmla="*/ 381 h 510"/>
              <a:gd name="T72" fmla="*/ 426 w 440"/>
              <a:gd name="T73" fmla="*/ 317 h 510"/>
              <a:gd name="T74" fmla="*/ 438 w 440"/>
              <a:gd name="T75" fmla="*/ 290 h 510"/>
              <a:gd name="T76" fmla="*/ 435 w 440"/>
              <a:gd name="T77" fmla="*/ 258 h 510"/>
              <a:gd name="T78" fmla="*/ 412 w 440"/>
              <a:gd name="T79" fmla="*/ 228 h 510"/>
              <a:gd name="T80" fmla="*/ 345 w 440"/>
              <a:gd name="T81" fmla="*/ 148 h 510"/>
              <a:gd name="T82" fmla="*/ 296 w 440"/>
              <a:gd name="T83" fmla="*/ 104 h 510"/>
              <a:gd name="T84" fmla="*/ 256 w 440"/>
              <a:gd name="T85" fmla="*/ 92 h 510"/>
              <a:gd name="T86" fmla="*/ 231 w 440"/>
              <a:gd name="T87" fmla="*/ 70 h 510"/>
              <a:gd name="T88" fmla="*/ 225 w 440"/>
              <a:gd name="T89" fmla="*/ 25 h 510"/>
              <a:gd name="T90" fmla="*/ 206 w 440"/>
              <a:gd name="T91" fmla="*/ 14 h 510"/>
              <a:gd name="T92" fmla="*/ 139 w 440"/>
              <a:gd name="T93" fmla="*/ 18 h 510"/>
              <a:gd name="T94" fmla="*/ 109 w 440"/>
              <a:gd name="T95" fmla="*/ 2 h 510"/>
              <a:gd name="T96" fmla="*/ 74 w 440"/>
              <a:gd name="T97" fmla="*/ 6 h 510"/>
              <a:gd name="T98" fmla="*/ 16 w 440"/>
              <a:gd name="T99" fmla="*/ 48 h 510"/>
              <a:gd name="T100" fmla="*/ 2 w 440"/>
              <a:gd name="T101" fmla="*/ 83 h 510"/>
              <a:gd name="T102" fmla="*/ 4 w 440"/>
              <a:gd name="T103" fmla="*/ 142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40" h="510">
                <a:moveTo>
                  <a:pt x="22" y="159"/>
                </a:moveTo>
                <a:lnTo>
                  <a:pt x="22" y="159"/>
                </a:lnTo>
                <a:lnTo>
                  <a:pt x="19" y="168"/>
                </a:lnTo>
                <a:lnTo>
                  <a:pt x="16" y="176"/>
                </a:lnTo>
                <a:lnTo>
                  <a:pt x="14" y="185"/>
                </a:lnTo>
                <a:lnTo>
                  <a:pt x="13" y="194"/>
                </a:lnTo>
                <a:lnTo>
                  <a:pt x="13" y="203"/>
                </a:lnTo>
                <a:lnTo>
                  <a:pt x="14" y="206"/>
                </a:lnTo>
                <a:lnTo>
                  <a:pt x="16" y="210"/>
                </a:lnTo>
                <a:lnTo>
                  <a:pt x="19" y="211"/>
                </a:lnTo>
                <a:lnTo>
                  <a:pt x="22" y="212"/>
                </a:lnTo>
                <a:lnTo>
                  <a:pt x="22" y="212"/>
                </a:lnTo>
                <a:lnTo>
                  <a:pt x="32" y="214"/>
                </a:lnTo>
                <a:lnTo>
                  <a:pt x="45" y="212"/>
                </a:lnTo>
                <a:lnTo>
                  <a:pt x="74" y="207"/>
                </a:lnTo>
                <a:lnTo>
                  <a:pt x="110" y="201"/>
                </a:lnTo>
                <a:lnTo>
                  <a:pt x="110" y="201"/>
                </a:lnTo>
                <a:lnTo>
                  <a:pt x="139" y="206"/>
                </a:lnTo>
                <a:lnTo>
                  <a:pt x="139" y="206"/>
                </a:lnTo>
                <a:lnTo>
                  <a:pt x="145" y="206"/>
                </a:lnTo>
                <a:lnTo>
                  <a:pt x="151" y="204"/>
                </a:lnTo>
                <a:lnTo>
                  <a:pt x="157" y="201"/>
                </a:lnTo>
                <a:lnTo>
                  <a:pt x="157" y="201"/>
                </a:lnTo>
                <a:lnTo>
                  <a:pt x="152" y="210"/>
                </a:lnTo>
                <a:lnTo>
                  <a:pt x="149" y="220"/>
                </a:lnTo>
                <a:lnTo>
                  <a:pt x="145" y="230"/>
                </a:lnTo>
                <a:lnTo>
                  <a:pt x="145" y="230"/>
                </a:lnTo>
                <a:lnTo>
                  <a:pt x="139" y="259"/>
                </a:lnTo>
                <a:lnTo>
                  <a:pt x="134" y="284"/>
                </a:lnTo>
                <a:lnTo>
                  <a:pt x="134" y="284"/>
                </a:lnTo>
                <a:lnTo>
                  <a:pt x="131" y="328"/>
                </a:lnTo>
                <a:lnTo>
                  <a:pt x="128" y="353"/>
                </a:lnTo>
                <a:lnTo>
                  <a:pt x="128" y="366"/>
                </a:lnTo>
                <a:lnTo>
                  <a:pt x="128" y="366"/>
                </a:lnTo>
                <a:lnTo>
                  <a:pt x="134" y="384"/>
                </a:lnTo>
                <a:lnTo>
                  <a:pt x="122" y="408"/>
                </a:lnTo>
                <a:lnTo>
                  <a:pt x="122" y="408"/>
                </a:lnTo>
                <a:lnTo>
                  <a:pt x="103" y="420"/>
                </a:lnTo>
                <a:lnTo>
                  <a:pt x="89" y="430"/>
                </a:lnTo>
                <a:lnTo>
                  <a:pt x="84" y="433"/>
                </a:lnTo>
                <a:lnTo>
                  <a:pt x="81" y="437"/>
                </a:lnTo>
                <a:lnTo>
                  <a:pt x="81" y="437"/>
                </a:lnTo>
                <a:lnTo>
                  <a:pt x="79" y="443"/>
                </a:lnTo>
                <a:lnTo>
                  <a:pt x="78" y="450"/>
                </a:lnTo>
                <a:lnTo>
                  <a:pt x="79" y="457"/>
                </a:lnTo>
                <a:lnTo>
                  <a:pt x="80" y="458"/>
                </a:lnTo>
                <a:lnTo>
                  <a:pt x="81" y="461"/>
                </a:lnTo>
                <a:lnTo>
                  <a:pt x="81" y="461"/>
                </a:lnTo>
                <a:lnTo>
                  <a:pt x="82" y="461"/>
                </a:lnTo>
                <a:lnTo>
                  <a:pt x="84" y="461"/>
                </a:lnTo>
                <a:lnTo>
                  <a:pt x="86" y="458"/>
                </a:lnTo>
                <a:lnTo>
                  <a:pt x="87" y="455"/>
                </a:lnTo>
                <a:lnTo>
                  <a:pt x="87" y="455"/>
                </a:lnTo>
                <a:lnTo>
                  <a:pt x="92" y="456"/>
                </a:lnTo>
                <a:lnTo>
                  <a:pt x="96" y="456"/>
                </a:lnTo>
                <a:lnTo>
                  <a:pt x="97" y="456"/>
                </a:lnTo>
                <a:lnTo>
                  <a:pt x="98" y="455"/>
                </a:lnTo>
                <a:lnTo>
                  <a:pt x="98" y="455"/>
                </a:lnTo>
                <a:lnTo>
                  <a:pt x="103" y="444"/>
                </a:lnTo>
                <a:lnTo>
                  <a:pt x="107" y="439"/>
                </a:lnTo>
                <a:lnTo>
                  <a:pt x="110" y="437"/>
                </a:lnTo>
                <a:lnTo>
                  <a:pt x="110" y="437"/>
                </a:lnTo>
                <a:lnTo>
                  <a:pt x="117" y="437"/>
                </a:lnTo>
                <a:lnTo>
                  <a:pt x="122" y="437"/>
                </a:lnTo>
                <a:lnTo>
                  <a:pt x="122" y="437"/>
                </a:lnTo>
                <a:lnTo>
                  <a:pt x="122" y="443"/>
                </a:lnTo>
                <a:lnTo>
                  <a:pt x="125" y="455"/>
                </a:lnTo>
                <a:lnTo>
                  <a:pt x="127" y="460"/>
                </a:lnTo>
                <a:lnTo>
                  <a:pt x="128" y="465"/>
                </a:lnTo>
                <a:lnTo>
                  <a:pt x="131" y="467"/>
                </a:lnTo>
                <a:lnTo>
                  <a:pt x="132" y="467"/>
                </a:lnTo>
                <a:lnTo>
                  <a:pt x="134" y="466"/>
                </a:lnTo>
                <a:lnTo>
                  <a:pt x="134" y="466"/>
                </a:lnTo>
                <a:lnTo>
                  <a:pt x="137" y="463"/>
                </a:lnTo>
                <a:lnTo>
                  <a:pt x="139" y="458"/>
                </a:lnTo>
                <a:lnTo>
                  <a:pt x="144" y="449"/>
                </a:lnTo>
                <a:lnTo>
                  <a:pt x="145" y="440"/>
                </a:lnTo>
                <a:lnTo>
                  <a:pt x="146" y="438"/>
                </a:lnTo>
                <a:lnTo>
                  <a:pt x="145" y="437"/>
                </a:lnTo>
                <a:lnTo>
                  <a:pt x="145" y="437"/>
                </a:lnTo>
                <a:lnTo>
                  <a:pt x="144" y="437"/>
                </a:lnTo>
                <a:lnTo>
                  <a:pt x="144" y="436"/>
                </a:lnTo>
                <a:lnTo>
                  <a:pt x="151" y="431"/>
                </a:lnTo>
                <a:lnTo>
                  <a:pt x="151" y="431"/>
                </a:lnTo>
                <a:lnTo>
                  <a:pt x="155" y="427"/>
                </a:lnTo>
                <a:lnTo>
                  <a:pt x="159" y="422"/>
                </a:lnTo>
                <a:lnTo>
                  <a:pt x="163" y="411"/>
                </a:lnTo>
                <a:lnTo>
                  <a:pt x="169" y="396"/>
                </a:lnTo>
                <a:lnTo>
                  <a:pt x="175" y="372"/>
                </a:lnTo>
                <a:lnTo>
                  <a:pt x="198" y="413"/>
                </a:lnTo>
                <a:lnTo>
                  <a:pt x="222" y="413"/>
                </a:lnTo>
                <a:lnTo>
                  <a:pt x="222" y="413"/>
                </a:lnTo>
                <a:lnTo>
                  <a:pt x="220" y="420"/>
                </a:lnTo>
                <a:lnTo>
                  <a:pt x="216" y="431"/>
                </a:lnTo>
                <a:lnTo>
                  <a:pt x="216" y="431"/>
                </a:lnTo>
                <a:lnTo>
                  <a:pt x="215" y="433"/>
                </a:lnTo>
                <a:lnTo>
                  <a:pt x="213" y="436"/>
                </a:lnTo>
                <a:lnTo>
                  <a:pt x="206" y="439"/>
                </a:lnTo>
                <a:lnTo>
                  <a:pt x="198" y="445"/>
                </a:lnTo>
                <a:lnTo>
                  <a:pt x="195" y="449"/>
                </a:lnTo>
                <a:lnTo>
                  <a:pt x="192" y="455"/>
                </a:lnTo>
                <a:lnTo>
                  <a:pt x="192" y="455"/>
                </a:lnTo>
                <a:lnTo>
                  <a:pt x="191" y="460"/>
                </a:lnTo>
                <a:lnTo>
                  <a:pt x="192" y="463"/>
                </a:lnTo>
                <a:lnTo>
                  <a:pt x="193" y="465"/>
                </a:lnTo>
                <a:lnTo>
                  <a:pt x="196" y="466"/>
                </a:lnTo>
                <a:lnTo>
                  <a:pt x="202" y="467"/>
                </a:lnTo>
                <a:lnTo>
                  <a:pt x="204" y="466"/>
                </a:lnTo>
                <a:lnTo>
                  <a:pt x="204" y="466"/>
                </a:lnTo>
                <a:lnTo>
                  <a:pt x="204" y="471"/>
                </a:lnTo>
                <a:lnTo>
                  <a:pt x="204" y="484"/>
                </a:lnTo>
                <a:lnTo>
                  <a:pt x="204" y="484"/>
                </a:lnTo>
                <a:lnTo>
                  <a:pt x="206" y="502"/>
                </a:lnTo>
                <a:lnTo>
                  <a:pt x="206" y="506"/>
                </a:lnTo>
                <a:lnTo>
                  <a:pt x="207" y="508"/>
                </a:lnTo>
                <a:lnTo>
                  <a:pt x="208" y="509"/>
                </a:lnTo>
                <a:lnTo>
                  <a:pt x="210" y="508"/>
                </a:lnTo>
                <a:lnTo>
                  <a:pt x="210" y="508"/>
                </a:lnTo>
                <a:lnTo>
                  <a:pt x="213" y="506"/>
                </a:lnTo>
                <a:lnTo>
                  <a:pt x="214" y="502"/>
                </a:lnTo>
                <a:lnTo>
                  <a:pt x="215" y="496"/>
                </a:lnTo>
                <a:lnTo>
                  <a:pt x="216" y="490"/>
                </a:lnTo>
                <a:lnTo>
                  <a:pt x="216" y="490"/>
                </a:lnTo>
                <a:lnTo>
                  <a:pt x="225" y="503"/>
                </a:lnTo>
                <a:lnTo>
                  <a:pt x="227" y="507"/>
                </a:lnTo>
                <a:lnTo>
                  <a:pt x="231" y="509"/>
                </a:lnTo>
                <a:lnTo>
                  <a:pt x="232" y="510"/>
                </a:lnTo>
                <a:lnTo>
                  <a:pt x="233" y="508"/>
                </a:lnTo>
                <a:lnTo>
                  <a:pt x="233" y="508"/>
                </a:lnTo>
                <a:lnTo>
                  <a:pt x="236" y="495"/>
                </a:lnTo>
                <a:lnTo>
                  <a:pt x="237" y="490"/>
                </a:lnTo>
                <a:lnTo>
                  <a:pt x="239" y="484"/>
                </a:lnTo>
                <a:lnTo>
                  <a:pt x="239" y="484"/>
                </a:lnTo>
                <a:lnTo>
                  <a:pt x="244" y="478"/>
                </a:lnTo>
                <a:lnTo>
                  <a:pt x="248" y="473"/>
                </a:lnTo>
                <a:lnTo>
                  <a:pt x="251" y="471"/>
                </a:lnTo>
                <a:lnTo>
                  <a:pt x="251" y="471"/>
                </a:lnTo>
                <a:lnTo>
                  <a:pt x="251" y="472"/>
                </a:lnTo>
                <a:lnTo>
                  <a:pt x="251" y="472"/>
                </a:lnTo>
                <a:lnTo>
                  <a:pt x="249" y="478"/>
                </a:lnTo>
                <a:lnTo>
                  <a:pt x="248" y="486"/>
                </a:lnTo>
                <a:lnTo>
                  <a:pt x="248" y="490"/>
                </a:lnTo>
                <a:lnTo>
                  <a:pt x="248" y="493"/>
                </a:lnTo>
                <a:lnTo>
                  <a:pt x="249" y="496"/>
                </a:lnTo>
                <a:lnTo>
                  <a:pt x="251" y="496"/>
                </a:lnTo>
                <a:lnTo>
                  <a:pt x="251" y="496"/>
                </a:lnTo>
                <a:lnTo>
                  <a:pt x="254" y="495"/>
                </a:lnTo>
                <a:lnTo>
                  <a:pt x="256" y="493"/>
                </a:lnTo>
                <a:lnTo>
                  <a:pt x="260" y="490"/>
                </a:lnTo>
                <a:lnTo>
                  <a:pt x="263" y="484"/>
                </a:lnTo>
                <a:lnTo>
                  <a:pt x="263" y="484"/>
                </a:lnTo>
                <a:lnTo>
                  <a:pt x="282" y="479"/>
                </a:lnTo>
                <a:lnTo>
                  <a:pt x="304" y="472"/>
                </a:lnTo>
                <a:lnTo>
                  <a:pt x="304" y="472"/>
                </a:lnTo>
                <a:lnTo>
                  <a:pt x="318" y="467"/>
                </a:lnTo>
                <a:lnTo>
                  <a:pt x="324" y="465"/>
                </a:lnTo>
                <a:lnTo>
                  <a:pt x="326" y="462"/>
                </a:lnTo>
                <a:lnTo>
                  <a:pt x="327" y="461"/>
                </a:lnTo>
                <a:lnTo>
                  <a:pt x="327" y="461"/>
                </a:lnTo>
                <a:lnTo>
                  <a:pt x="329" y="455"/>
                </a:lnTo>
                <a:lnTo>
                  <a:pt x="327" y="448"/>
                </a:lnTo>
                <a:lnTo>
                  <a:pt x="327" y="440"/>
                </a:lnTo>
                <a:lnTo>
                  <a:pt x="327" y="437"/>
                </a:lnTo>
                <a:lnTo>
                  <a:pt x="327" y="437"/>
                </a:lnTo>
                <a:lnTo>
                  <a:pt x="331" y="434"/>
                </a:lnTo>
                <a:lnTo>
                  <a:pt x="333" y="431"/>
                </a:lnTo>
                <a:lnTo>
                  <a:pt x="333" y="431"/>
                </a:lnTo>
                <a:lnTo>
                  <a:pt x="335" y="428"/>
                </a:lnTo>
                <a:lnTo>
                  <a:pt x="333" y="422"/>
                </a:lnTo>
                <a:lnTo>
                  <a:pt x="332" y="407"/>
                </a:lnTo>
                <a:lnTo>
                  <a:pt x="327" y="384"/>
                </a:lnTo>
                <a:lnTo>
                  <a:pt x="327" y="384"/>
                </a:lnTo>
                <a:lnTo>
                  <a:pt x="336" y="385"/>
                </a:lnTo>
                <a:lnTo>
                  <a:pt x="356" y="387"/>
                </a:lnTo>
                <a:lnTo>
                  <a:pt x="368" y="388"/>
                </a:lnTo>
                <a:lnTo>
                  <a:pt x="379" y="388"/>
                </a:lnTo>
                <a:lnTo>
                  <a:pt x="390" y="386"/>
                </a:lnTo>
                <a:lnTo>
                  <a:pt x="399" y="384"/>
                </a:lnTo>
                <a:lnTo>
                  <a:pt x="399" y="384"/>
                </a:lnTo>
                <a:lnTo>
                  <a:pt x="402" y="381"/>
                </a:lnTo>
                <a:lnTo>
                  <a:pt x="405" y="378"/>
                </a:lnTo>
                <a:lnTo>
                  <a:pt x="411" y="368"/>
                </a:lnTo>
                <a:lnTo>
                  <a:pt x="415" y="355"/>
                </a:lnTo>
                <a:lnTo>
                  <a:pt x="420" y="341"/>
                </a:lnTo>
                <a:lnTo>
                  <a:pt x="426" y="317"/>
                </a:lnTo>
                <a:lnTo>
                  <a:pt x="428" y="308"/>
                </a:lnTo>
                <a:lnTo>
                  <a:pt x="428" y="308"/>
                </a:lnTo>
                <a:lnTo>
                  <a:pt x="430" y="305"/>
                </a:lnTo>
                <a:lnTo>
                  <a:pt x="435" y="298"/>
                </a:lnTo>
                <a:lnTo>
                  <a:pt x="438" y="290"/>
                </a:lnTo>
                <a:lnTo>
                  <a:pt x="440" y="284"/>
                </a:lnTo>
                <a:lnTo>
                  <a:pt x="440" y="277"/>
                </a:lnTo>
                <a:lnTo>
                  <a:pt x="440" y="277"/>
                </a:lnTo>
                <a:lnTo>
                  <a:pt x="438" y="267"/>
                </a:lnTo>
                <a:lnTo>
                  <a:pt x="435" y="258"/>
                </a:lnTo>
                <a:lnTo>
                  <a:pt x="430" y="251"/>
                </a:lnTo>
                <a:lnTo>
                  <a:pt x="421" y="242"/>
                </a:lnTo>
                <a:lnTo>
                  <a:pt x="421" y="242"/>
                </a:lnTo>
                <a:lnTo>
                  <a:pt x="417" y="236"/>
                </a:lnTo>
                <a:lnTo>
                  <a:pt x="412" y="228"/>
                </a:lnTo>
                <a:lnTo>
                  <a:pt x="397" y="205"/>
                </a:lnTo>
                <a:lnTo>
                  <a:pt x="388" y="192"/>
                </a:lnTo>
                <a:lnTo>
                  <a:pt x="377" y="177"/>
                </a:lnTo>
                <a:lnTo>
                  <a:pt x="362" y="163"/>
                </a:lnTo>
                <a:lnTo>
                  <a:pt x="345" y="148"/>
                </a:lnTo>
                <a:lnTo>
                  <a:pt x="345" y="148"/>
                </a:lnTo>
                <a:lnTo>
                  <a:pt x="330" y="134"/>
                </a:lnTo>
                <a:lnTo>
                  <a:pt x="318" y="123"/>
                </a:lnTo>
                <a:lnTo>
                  <a:pt x="302" y="109"/>
                </a:lnTo>
                <a:lnTo>
                  <a:pt x="296" y="104"/>
                </a:lnTo>
                <a:lnTo>
                  <a:pt x="291" y="100"/>
                </a:lnTo>
                <a:lnTo>
                  <a:pt x="284" y="98"/>
                </a:lnTo>
                <a:lnTo>
                  <a:pt x="276" y="95"/>
                </a:lnTo>
                <a:lnTo>
                  <a:pt x="276" y="95"/>
                </a:lnTo>
                <a:lnTo>
                  <a:pt x="256" y="92"/>
                </a:lnTo>
                <a:lnTo>
                  <a:pt x="242" y="89"/>
                </a:lnTo>
                <a:lnTo>
                  <a:pt x="228" y="89"/>
                </a:lnTo>
                <a:lnTo>
                  <a:pt x="228" y="89"/>
                </a:lnTo>
                <a:lnTo>
                  <a:pt x="230" y="80"/>
                </a:lnTo>
                <a:lnTo>
                  <a:pt x="231" y="70"/>
                </a:lnTo>
                <a:lnTo>
                  <a:pt x="232" y="59"/>
                </a:lnTo>
                <a:lnTo>
                  <a:pt x="232" y="47"/>
                </a:lnTo>
                <a:lnTo>
                  <a:pt x="230" y="35"/>
                </a:lnTo>
                <a:lnTo>
                  <a:pt x="227" y="30"/>
                </a:lnTo>
                <a:lnTo>
                  <a:pt x="225" y="25"/>
                </a:lnTo>
                <a:lnTo>
                  <a:pt x="221" y="22"/>
                </a:lnTo>
                <a:lnTo>
                  <a:pt x="216" y="18"/>
                </a:lnTo>
                <a:lnTo>
                  <a:pt x="216" y="18"/>
                </a:lnTo>
                <a:lnTo>
                  <a:pt x="210" y="16"/>
                </a:lnTo>
                <a:lnTo>
                  <a:pt x="206" y="14"/>
                </a:lnTo>
                <a:lnTo>
                  <a:pt x="192" y="12"/>
                </a:lnTo>
                <a:lnTo>
                  <a:pt x="180" y="12"/>
                </a:lnTo>
                <a:lnTo>
                  <a:pt x="168" y="13"/>
                </a:lnTo>
                <a:lnTo>
                  <a:pt x="148" y="16"/>
                </a:lnTo>
                <a:lnTo>
                  <a:pt x="139" y="18"/>
                </a:lnTo>
                <a:lnTo>
                  <a:pt x="139" y="18"/>
                </a:lnTo>
                <a:lnTo>
                  <a:pt x="136" y="16"/>
                </a:lnTo>
                <a:lnTo>
                  <a:pt x="125" y="8"/>
                </a:lnTo>
                <a:lnTo>
                  <a:pt x="117" y="6"/>
                </a:lnTo>
                <a:lnTo>
                  <a:pt x="109" y="2"/>
                </a:lnTo>
                <a:lnTo>
                  <a:pt x="101" y="1"/>
                </a:lnTo>
                <a:lnTo>
                  <a:pt x="92" y="0"/>
                </a:lnTo>
                <a:lnTo>
                  <a:pt x="92" y="0"/>
                </a:lnTo>
                <a:lnTo>
                  <a:pt x="84" y="2"/>
                </a:lnTo>
                <a:lnTo>
                  <a:pt x="74" y="6"/>
                </a:lnTo>
                <a:lnTo>
                  <a:pt x="64" y="12"/>
                </a:lnTo>
                <a:lnTo>
                  <a:pt x="54" y="18"/>
                </a:lnTo>
                <a:lnTo>
                  <a:pt x="34" y="34"/>
                </a:lnTo>
                <a:lnTo>
                  <a:pt x="16" y="48"/>
                </a:lnTo>
                <a:lnTo>
                  <a:pt x="16" y="48"/>
                </a:lnTo>
                <a:lnTo>
                  <a:pt x="13" y="52"/>
                </a:lnTo>
                <a:lnTo>
                  <a:pt x="10" y="57"/>
                </a:lnTo>
                <a:lnTo>
                  <a:pt x="6" y="61"/>
                </a:lnTo>
                <a:lnTo>
                  <a:pt x="5" y="69"/>
                </a:lnTo>
                <a:lnTo>
                  <a:pt x="2" y="83"/>
                </a:lnTo>
                <a:lnTo>
                  <a:pt x="0" y="99"/>
                </a:lnTo>
                <a:lnTo>
                  <a:pt x="0" y="113"/>
                </a:lnTo>
                <a:lnTo>
                  <a:pt x="2" y="127"/>
                </a:lnTo>
                <a:lnTo>
                  <a:pt x="3" y="136"/>
                </a:lnTo>
                <a:lnTo>
                  <a:pt x="4" y="142"/>
                </a:lnTo>
                <a:lnTo>
                  <a:pt x="4" y="142"/>
                </a:lnTo>
                <a:lnTo>
                  <a:pt x="15" y="153"/>
                </a:lnTo>
                <a:lnTo>
                  <a:pt x="22" y="159"/>
                </a:lnTo>
                <a:lnTo>
                  <a:pt x="22" y="1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7D60FEC3-1D51-4304-BCCE-ED06177A9BB3}"/>
              </a:ext>
            </a:extLst>
          </p:cNvPr>
          <p:cNvSpPr>
            <a:spLocks/>
          </p:cNvSpPr>
          <p:nvPr/>
        </p:nvSpPr>
        <p:spPr bwMode="auto">
          <a:xfrm>
            <a:off x="902550" y="4700684"/>
            <a:ext cx="832403" cy="1641684"/>
          </a:xfrm>
          <a:custGeom>
            <a:avLst/>
            <a:gdLst>
              <a:gd name="T0" fmla="*/ 142 w 468"/>
              <a:gd name="T1" fmla="*/ 1 h 923"/>
              <a:gd name="T2" fmla="*/ 94 w 468"/>
              <a:gd name="T3" fmla="*/ 48 h 923"/>
              <a:gd name="T4" fmla="*/ 87 w 468"/>
              <a:gd name="T5" fmla="*/ 96 h 923"/>
              <a:gd name="T6" fmla="*/ 94 w 468"/>
              <a:gd name="T7" fmla="*/ 128 h 923"/>
              <a:gd name="T8" fmla="*/ 95 w 468"/>
              <a:gd name="T9" fmla="*/ 186 h 923"/>
              <a:gd name="T10" fmla="*/ 74 w 468"/>
              <a:gd name="T11" fmla="*/ 273 h 923"/>
              <a:gd name="T12" fmla="*/ 49 w 468"/>
              <a:gd name="T13" fmla="*/ 337 h 923"/>
              <a:gd name="T14" fmla="*/ 41 w 468"/>
              <a:gd name="T15" fmla="*/ 363 h 923"/>
              <a:gd name="T16" fmla="*/ 4 w 468"/>
              <a:gd name="T17" fmla="*/ 498 h 923"/>
              <a:gd name="T18" fmla="*/ 0 w 468"/>
              <a:gd name="T19" fmla="*/ 583 h 923"/>
              <a:gd name="T20" fmla="*/ 20 w 468"/>
              <a:gd name="T21" fmla="*/ 607 h 923"/>
              <a:gd name="T22" fmla="*/ 35 w 468"/>
              <a:gd name="T23" fmla="*/ 587 h 923"/>
              <a:gd name="T24" fmla="*/ 49 w 468"/>
              <a:gd name="T25" fmla="*/ 562 h 923"/>
              <a:gd name="T26" fmla="*/ 49 w 468"/>
              <a:gd name="T27" fmla="*/ 508 h 923"/>
              <a:gd name="T28" fmla="*/ 93 w 468"/>
              <a:gd name="T29" fmla="*/ 453 h 923"/>
              <a:gd name="T30" fmla="*/ 94 w 468"/>
              <a:gd name="T31" fmla="*/ 540 h 923"/>
              <a:gd name="T32" fmla="*/ 92 w 468"/>
              <a:gd name="T33" fmla="*/ 589 h 923"/>
              <a:gd name="T34" fmla="*/ 106 w 468"/>
              <a:gd name="T35" fmla="*/ 620 h 923"/>
              <a:gd name="T36" fmla="*/ 145 w 468"/>
              <a:gd name="T37" fmla="*/ 700 h 923"/>
              <a:gd name="T38" fmla="*/ 172 w 468"/>
              <a:gd name="T39" fmla="*/ 822 h 923"/>
              <a:gd name="T40" fmla="*/ 175 w 468"/>
              <a:gd name="T41" fmla="*/ 900 h 923"/>
              <a:gd name="T42" fmla="*/ 205 w 468"/>
              <a:gd name="T43" fmla="*/ 922 h 923"/>
              <a:gd name="T44" fmla="*/ 240 w 468"/>
              <a:gd name="T45" fmla="*/ 918 h 923"/>
              <a:gd name="T46" fmla="*/ 256 w 468"/>
              <a:gd name="T47" fmla="*/ 881 h 923"/>
              <a:gd name="T48" fmla="*/ 234 w 468"/>
              <a:gd name="T49" fmla="*/ 808 h 923"/>
              <a:gd name="T50" fmla="*/ 240 w 468"/>
              <a:gd name="T51" fmla="*/ 626 h 923"/>
              <a:gd name="T52" fmla="*/ 261 w 468"/>
              <a:gd name="T53" fmla="*/ 654 h 923"/>
              <a:gd name="T54" fmla="*/ 277 w 468"/>
              <a:gd name="T55" fmla="*/ 738 h 923"/>
              <a:gd name="T56" fmla="*/ 290 w 468"/>
              <a:gd name="T57" fmla="*/ 796 h 923"/>
              <a:gd name="T58" fmla="*/ 298 w 468"/>
              <a:gd name="T59" fmla="*/ 856 h 923"/>
              <a:gd name="T60" fmla="*/ 317 w 468"/>
              <a:gd name="T61" fmla="*/ 891 h 923"/>
              <a:gd name="T62" fmla="*/ 362 w 468"/>
              <a:gd name="T63" fmla="*/ 894 h 923"/>
              <a:gd name="T64" fmla="*/ 362 w 468"/>
              <a:gd name="T65" fmla="*/ 849 h 923"/>
              <a:gd name="T66" fmla="*/ 346 w 468"/>
              <a:gd name="T67" fmla="*/ 784 h 923"/>
              <a:gd name="T68" fmla="*/ 354 w 468"/>
              <a:gd name="T69" fmla="*/ 775 h 923"/>
              <a:gd name="T70" fmla="*/ 343 w 468"/>
              <a:gd name="T71" fmla="*/ 626 h 923"/>
              <a:gd name="T72" fmla="*/ 332 w 468"/>
              <a:gd name="T73" fmla="*/ 507 h 923"/>
              <a:gd name="T74" fmla="*/ 329 w 468"/>
              <a:gd name="T75" fmla="*/ 403 h 923"/>
              <a:gd name="T76" fmla="*/ 353 w 468"/>
              <a:gd name="T77" fmla="*/ 391 h 923"/>
              <a:gd name="T78" fmla="*/ 411 w 468"/>
              <a:gd name="T79" fmla="*/ 470 h 923"/>
              <a:gd name="T80" fmla="*/ 406 w 468"/>
              <a:gd name="T81" fmla="*/ 513 h 923"/>
              <a:gd name="T82" fmla="*/ 420 w 468"/>
              <a:gd name="T83" fmla="*/ 540 h 923"/>
              <a:gd name="T84" fmla="*/ 427 w 468"/>
              <a:gd name="T85" fmla="*/ 553 h 923"/>
              <a:gd name="T86" fmla="*/ 455 w 468"/>
              <a:gd name="T87" fmla="*/ 539 h 923"/>
              <a:gd name="T88" fmla="*/ 468 w 468"/>
              <a:gd name="T89" fmla="*/ 520 h 923"/>
              <a:gd name="T90" fmla="*/ 449 w 468"/>
              <a:gd name="T91" fmla="*/ 443 h 923"/>
              <a:gd name="T92" fmla="*/ 403 w 468"/>
              <a:gd name="T93" fmla="*/ 357 h 923"/>
              <a:gd name="T94" fmla="*/ 368 w 468"/>
              <a:gd name="T95" fmla="*/ 306 h 923"/>
              <a:gd name="T96" fmla="*/ 362 w 468"/>
              <a:gd name="T97" fmla="*/ 286 h 923"/>
              <a:gd name="T98" fmla="*/ 284 w 468"/>
              <a:gd name="T99" fmla="*/ 220 h 923"/>
              <a:gd name="T100" fmla="*/ 314 w 468"/>
              <a:gd name="T101" fmla="*/ 190 h 923"/>
              <a:gd name="T102" fmla="*/ 320 w 468"/>
              <a:gd name="T103" fmla="*/ 149 h 923"/>
              <a:gd name="T104" fmla="*/ 321 w 468"/>
              <a:gd name="T105" fmla="*/ 122 h 923"/>
              <a:gd name="T106" fmla="*/ 264 w 468"/>
              <a:gd name="T107" fmla="*/ 36 h 923"/>
              <a:gd name="T108" fmla="*/ 231 w 468"/>
              <a:gd name="T109" fmla="*/ 4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8" h="923">
                <a:moveTo>
                  <a:pt x="198" y="4"/>
                </a:moveTo>
                <a:lnTo>
                  <a:pt x="198" y="4"/>
                </a:lnTo>
                <a:lnTo>
                  <a:pt x="191" y="2"/>
                </a:lnTo>
                <a:lnTo>
                  <a:pt x="173" y="0"/>
                </a:lnTo>
                <a:lnTo>
                  <a:pt x="162" y="0"/>
                </a:lnTo>
                <a:lnTo>
                  <a:pt x="151" y="0"/>
                </a:lnTo>
                <a:lnTo>
                  <a:pt x="142" y="1"/>
                </a:lnTo>
                <a:lnTo>
                  <a:pt x="133" y="4"/>
                </a:lnTo>
                <a:lnTo>
                  <a:pt x="133" y="4"/>
                </a:lnTo>
                <a:lnTo>
                  <a:pt x="125" y="8"/>
                </a:lnTo>
                <a:lnTo>
                  <a:pt x="118" y="14"/>
                </a:lnTo>
                <a:lnTo>
                  <a:pt x="111" y="22"/>
                </a:lnTo>
                <a:lnTo>
                  <a:pt x="105" y="30"/>
                </a:lnTo>
                <a:lnTo>
                  <a:pt x="94" y="48"/>
                </a:lnTo>
                <a:lnTo>
                  <a:pt x="87" y="62"/>
                </a:lnTo>
                <a:lnTo>
                  <a:pt x="87" y="62"/>
                </a:lnTo>
                <a:lnTo>
                  <a:pt x="86" y="68"/>
                </a:lnTo>
                <a:lnTo>
                  <a:pt x="86" y="73"/>
                </a:lnTo>
                <a:lnTo>
                  <a:pt x="86" y="82"/>
                </a:lnTo>
                <a:lnTo>
                  <a:pt x="87" y="88"/>
                </a:lnTo>
                <a:lnTo>
                  <a:pt x="87" y="96"/>
                </a:lnTo>
                <a:lnTo>
                  <a:pt x="87" y="96"/>
                </a:lnTo>
                <a:lnTo>
                  <a:pt x="87" y="99"/>
                </a:lnTo>
                <a:lnTo>
                  <a:pt x="88" y="103"/>
                </a:lnTo>
                <a:lnTo>
                  <a:pt x="90" y="111"/>
                </a:lnTo>
                <a:lnTo>
                  <a:pt x="93" y="121"/>
                </a:lnTo>
                <a:lnTo>
                  <a:pt x="94" y="124"/>
                </a:lnTo>
                <a:lnTo>
                  <a:pt x="94" y="128"/>
                </a:lnTo>
                <a:lnTo>
                  <a:pt x="94" y="128"/>
                </a:lnTo>
                <a:lnTo>
                  <a:pt x="93" y="137"/>
                </a:lnTo>
                <a:lnTo>
                  <a:pt x="94" y="152"/>
                </a:lnTo>
                <a:lnTo>
                  <a:pt x="94" y="167"/>
                </a:lnTo>
                <a:lnTo>
                  <a:pt x="94" y="180"/>
                </a:lnTo>
                <a:lnTo>
                  <a:pt x="94" y="180"/>
                </a:lnTo>
                <a:lnTo>
                  <a:pt x="95" y="186"/>
                </a:lnTo>
                <a:lnTo>
                  <a:pt x="98" y="194"/>
                </a:lnTo>
                <a:lnTo>
                  <a:pt x="101" y="202"/>
                </a:lnTo>
                <a:lnTo>
                  <a:pt x="107" y="209"/>
                </a:lnTo>
                <a:lnTo>
                  <a:pt x="115" y="221"/>
                </a:lnTo>
                <a:lnTo>
                  <a:pt x="120" y="226"/>
                </a:lnTo>
                <a:lnTo>
                  <a:pt x="74" y="273"/>
                </a:lnTo>
                <a:lnTo>
                  <a:pt x="74" y="273"/>
                </a:lnTo>
                <a:lnTo>
                  <a:pt x="69" y="279"/>
                </a:lnTo>
                <a:lnTo>
                  <a:pt x="65" y="288"/>
                </a:lnTo>
                <a:lnTo>
                  <a:pt x="58" y="310"/>
                </a:lnTo>
                <a:lnTo>
                  <a:pt x="53" y="329"/>
                </a:lnTo>
                <a:lnTo>
                  <a:pt x="51" y="335"/>
                </a:lnTo>
                <a:lnTo>
                  <a:pt x="49" y="337"/>
                </a:lnTo>
                <a:lnTo>
                  <a:pt x="49" y="337"/>
                </a:lnTo>
                <a:lnTo>
                  <a:pt x="43" y="341"/>
                </a:lnTo>
                <a:lnTo>
                  <a:pt x="39" y="344"/>
                </a:lnTo>
                <a:lnTo>
                  <a:pt x="35" y="350"/>
                </a:lnTo>
                <a:lnTo>
                  <a:pt x="35" y="350"/>
                </a:lnTo>
                <a:lnTo>
                  <a:pt x="38" y="357"/>
                </a:lnTo>
                <a:lnTo>
                  <a:pt x="40" y="362"/>
                </a:lnTo>
                <a:lnTo>
                  <a:pt x="41" y="363"/>
                </a:lnTo>
                <a:lnTo>
                  <a:pt x="41" y="363"/>
                </a:lnTo>
                <a:lnTo>
                  <a:pt x="38" y="377"/>
                </a:lnTo>
                <a:lnTo>
                  <a:pt x="29" y="409"/>
                </a:lnTo>
                <a:lnTo>
                  <a:pt x="9" y="476"/>
                </a:lnTo>
                <a:lnTo>
                  <a:pt x="9" y="476"/>
                </a:lnTo>
                <a:lnTo>
                  <a:pt x="6" y="486"/>
                </a:lnTo>
                <a:lnTo>
                  <a:pt x="4" y="498"/>
                </a:lnTo>
                <a:lnTo>
                  <a:pt x="2" y="525"/>
                </a:lnTo>
                <a:lnTo>
                  <a:pt x="2" y="545"/>
                </a:lnTo>
                <a:lnTo>
                  <a:pt x="2" y="553"/>
                </a:lnTo>
                <a:lnTo>
                  <a:pt x="2" y="553"/>
                </a:lnTo>
                <a:lnTo>
                  <a:pt x="1" y="558"/>
                </a:lnTo>
                <a:lnTo>
                  <a:pt x="0" y="570"/>
                </a:lnTo>
                <a:lnTo>
                  <a:pt x="0" y="583"/>
                </a:lnTo>
                <a:lnTo>
                  <a:pt x="1" y="589"/>
                </a:lnTo>
                <a:lnTo>
                  <a:pt x="2" y="593"/>
                </a:lnTo>
                <a:lnTo>
                  <a:pt x="2" y="593"/>
                </a:lnTo>
                <a:lnTo>
                  <a:pt x="7" y="599"/>
                </a:lnTo>
                <a:lnTo>
                  <a:pt x="11" y="604"/>
                </a:lnTo>
                <a:lnTo>
                  <a:pt x="17" y="607"/>
                </a:lnTo>
                <a:lnTo>
                  <a:pt x="20" y="607"/>
                </a:lnTo>
                <a:lnTo>
                  <a:pt x="22" y="606"/>
                </a:lnTo>
                <a:lnTo>
                  <a:pt x="22" y="606"/>
                </a:lnTo>
                <a:lnTo>
                  <a:pt x="25" y="605"/>
                </a:lnTo>
                <a:lnTo>
                  <a:pt x="26" y="601"/>
                </a:lnTo>
                <a:lnTo>
                  <a:pt x="31" y="595"/>
                </a:lnTo>
                <a:lnTo>
                  <a:pt x="33" y="589"/>
                </a:lnTo>
                <a:lnTo>
                  <a:pt x="35" y="587"/>
                </a:lnTo>
                <a:lnTo>
                  <a:pt x="35" y="587"/>
                </a:lnTo>
                <a:lnTo>
                  <a:pt x="35" y="587"/>
                </a:lnTo>
                <a:lnTo>
                  <a:pt x="41" y="580"/>
                </a:lnTo>
                <a:lnTo>
                  <a:pt x="41" y="580"/>
                </a:lnTo>
                <a:lnTo>
                  <a:pt x="44" y="576"/>
                </a:lnTo>
                <a:lnTo>
                  <a:pt x="46" y="571"/>
                </a:lnTo>
                <a:lnTo>
                  <a:pt x="49" y="562"/>
                </a:lnTo>
                <a:lnTo>
                  <a:pt x="49" y="550"/>
                </a:lnTo>
                <a:lnTo>
                  <a:pt x="49" y="540"/>
                </a:lnTo>
                <a:lnTo>
                  <a:pt x="49" y="540"/>
                </a:lnTo>
                <a:lnTo>
                  <a:pt x="47" y="532"/>
                </a:lnTo>
                <a:lnTo>
                  <a:pt x="47" y="522"/>
                </a:lnTo>
                <a:lnTo>
                  <a:pt x="49" y="514"/>
                </a:lnTo>
                <a:lnTo>
                  <a:pt x="49" y="508"/>
                </a:lnTo>
                <a:lnTo>
                  <a:pt x="49" y="508"/>
                </a:lnTo>
                <a:lnTo>
                  <a:pt x="50" y="502"/>
                </a:lnTo>
                <a:lnTo>
                  <a:pt x="55" y="491"/>
                </a:lnTo>
                <a:lnTo>
                  <a:pt x="70" y="460"/>
                </a:lnTo>
                <a:lnTo>
                  <a:pt x="94" y="416"/>
                </a:lnTo>
                <a:lnTo>
                  <a:pt x="94" y="416"/>
                </a:lnTo>
                <a:lnTo>
                  <a:pt x="93" y="453"/>
                </a:lnTo>
                <a:lnTo>
                  <a:pt x="93" y="479"/>
                </a:lnTo>
                <a:lnTo>
                  <a:pt x="94" y="495"/>
                </a:lnTo>
                <a:lnTo>
                  <a:pt x="94" y="495"/>
                </a:lnTo>
                <a:lnTo>
                  <a:pt x="95" y="503"/>
                </a:lnTo>
                <a:lnTo>
                  <a:pt x="95" y="514"/>
                </a:lnTo>
                <a:lnTo>
                  <a:pt x="94" y="540"/>
                </a:lnTo>
                <a:lnTo>
                  <a:pt x="94" y="540"/>
                </a:lnTo>
                <a:lnTo>
                  <a:pt x="94" y="555"/>
                </a:lnTo>
                <a:lnTo>
                  <a:pt x="94" y="569"/>
                </a:lnTo>
                <a:lnTo>
                  <a:pt x="94" y="581"/>
                </a:lnTo>
                <a:lnTo>
                  <a:pt x="94" y="585"/>
                </a:lnTo>
                <a:lnTo>
                  <a:pt x="94" y="587"/>
                </a:lnTo>
                <a:lnTo>
                  <a:pt x="94" y="587"/>
                </a:lnTo>
                <a:lnTo>
                  <a:pt x="92" y="589"/>
                </a:lnTo>
                <a:lnTo>
                  <a:pt x="89" y="593"/>
                </a:lnTo>
                <a:lnTo>
                  <a:pt x="89" y="595"/>
                </a:lnTo>
                <a:lnTo>
                  <a:pt x="90" y="599"/>
                </a:lnTo>
                <a:lnTo>
                  <a:pt x="92" y="602"/>
                </a:lnTo>
                <a:lnTo>
                  <a:pt x="94" y="606"/>
                </a:lnTo>
                <a:lnTo>
                  <a:pt x="94" y="606"/>
                </a:lnTo>
                <a:lnTo>
                  <a:pt x="106" y="620"/>
                </a:lnTo>
                <a:lnTo>
                  <a:pt x="109" y="625"/>
                </a:lnTo>
                <a:lnTo>
                  <a:pt x="113" y="626"/>
                </a:lnTo>
                <a:lnTo>
                  <a:pt x="113" y="626"/>
                </a:lnTo>
                <a:lnTo>
                  <a:pt x="127" y="625"/>
                </a:lnTo>
                <a:lnTo>
                  <a:pt x="139" y="626"/>
                </a:lnTo>
                <a:lnTo>
                  <a:pt x="139" y="626"/>
                </a:lnTo>
                <a:lnTo>
                  <a:pt x="145" y="700"/>
                </a:lnTo>
                <a:lnTo>
                  <a:pt x="150" y="752"/>
                </a:lnTo>
                <a:lnTo>
                  <a:pt x="153" y="777"/>
                </a:lnTo>
                <a:lnTo>
                  <a:pt x="153" y="777"/>
                </a:lnTo>
                <a:lnTo>
                  <a:pt x="162" y="801"/>
                </a:lnTo>
                <a:lnTo>
                  <a:pt x="168" y="815"/>
                </a:lnTo>
                <a:lnTo>
                  <a:pt x="170" y="820"/>
                </a:lnTo>
                <a:lnTo>
                  <a:pt x="172" y="822"/>
                </a:lnTo>
                <a:lnTo>
                  <a:pt x="172" y="822"/>
                </a:lnTo>
                <a:lnTo>
                  <a:pt x="173" y="826"/>
                </a:lnTo>
                <a:lnTo>
                  <a:pt x="173" y="834"/>
                </a:lnTo>
                <a:lnTo>
                  <a:pt x="172" y="859"/>
                </a:lnTo>
                <a:lnTo>
                  <a:pt x="172" y="875"/>
                </a:lnTo>
                <a:lnTo>
                  <a:pt x="173" y="888"/>
                </a:lnTo>
                <a:lnTo>
                  <a:pt x="175" y="900"/>
                </a:lnTo>
                <a:lnTo>
                  <a:pt x="176" y="905"/>
                </a:lnTo>
                <a:lnTo>
                  <a:pt x="179" y="907"/>
                </a:lnTo>
                <a:lnTo>
                  <a:pt x="179" y="907"/>
                </a:lnTo>
                <a:lnTo>
                  <a:pt x="184" y="912"/>
                </a:lnTo>
                <a:lnTo>
                  <a:pt x="191" y="916"/>
                </a:lnTo>
                <a:lnTo>
                  <a:pt x="198" y="919"/>
                </a:lnTo>
                <a:lnTo>
                  <a:pt x="205" y="922"/>
                </a:lnTo>
                <a:lnTo>
                  <a:pt x="213" y="923"/>
                </a:lnTo>
                <a:lnTo>
                  <a:pt x="221" y="923"/>
                </a:lnTo>
                <a:lnTo>
                  <a:pt x="227" y="923"/>
                </a:lnTo>
                <a:lnTo>
                  <a:pt x="231" y="920"/>
                </a:lnTo>
                <a:lnTo>
                  <a:pt x="231" y="920"/>
                </a:lnTo>
                <a:lnTo>
                  <a:pt x="235" y="919"/>
                </a:lnTo>
                <a:lnTo>
                  <a:pt x="240" y="918"/>
                </a:lnTo>
                <a:lnTo>
                  <a:pt x="248" y="917"/>
                </a:lnTo>
                <a:lnTo>
                  <a:pt x="252" y="916"/>
                </a:lnTo>
                <a:lnTo>
                  <a:pt x="255" y="913"/>
                </a:lnTo>
                <a:lnTo>
                  <a:pt x="256" y="908"/>
                </a:lnTo>
                <a:lnTo>
                  <a:pt x="258" y="901"/>
                </a:lnTo>
                <a:lnTo>
                  <a:pt x="258" y="901"/>
                </a:lnTo>
                <a:lnTo>
                  <a:pt x="256" y="881"/>
                </a:lnTo>
                <a:lnTo>
                  <a:pt x="254" y="859"/>
                </a:lnTo>
                <a:lnTo>
                  <a:pt x="250" y="838"/>
                </a:lnTo>
                <a:lnTo>
                  <a:pt x="247" y="830"/>
                </a:lnTo>
                <a:lnTo>
                  <a:pt x="245" y="822"/>
                </a:lnTo>
                <a:lnTo>
                  <a:pt x="245" y="822"/>
                </a:lnTo>
                <a:lnTo>
                  <a:pt x="239" y="814"/>
                </a:lnTo>
                <a:lnTo>
                  <a:pt x="234" y="808"/>
                </a:lnTo>
                <a:lnTo>
                  <a:pt x="231" y="804"/>
                </a:lnTo>
                <a:lnTo>
                  <a:pt x="231" y="796"/>
                </a:lnTo>
                <a:lnTo>
                  <a:pt x="231" y="691"/>
                </a:lnTo>
                <a:lnTo>
                  <a:pt x="231" y="691"/>
                </a:lnTo>
                <a:lnTo>
                  <a:pt x="233" y="674"/>
                </a:lnTo>
                <a:lnTo>
                  <a:pt x="235" y="648"/>
                </a:lnTo>
                <a:lnTo>
                  <a:pt x="240" y="626"/>
                </a:lnTo>
                <a:lnTo>
                  <a:pt x="242" y="620"/>
                </a:lnTo>
                <a:lnTo>
                  <a:pt x="243" y="619"/>
                </a:lnTo>
                <a:lnTo>
                  <a:pt x="245" y="619"/>
                </a:lnTo>
                <a:lnTo>
                  <a:pt x="245" y="619"/>
                </a:lnTo>
                <a:lnTo>
                  <a:pt x="249" y="628"/>
                </a:lnTo>
                <a:lnTo>
                  <a:pt x="255" y="639"/>
                </a:lnTo>
                <a:lnTo>
                  <a:pt x="261" y="654"/>
                </a:lnTo>
                <a:lnTo>
                  <a:pt x="264" y="665"/>
                </a:lnTo>
                <a:lnTo>
                  <a:pt x="264" y="665"/>
                </a:lnTo>
                <a:lnTo>
                  <a:pt x="266" y="679"/>
                </a:lnTo>
                <a:lnTo>
                  <a:pt x="270" y="698"/>
                </a:lnTo>
                <a:lnTo>
                  <a:pt x="274" y="720"/>
                </a:lnTo>
                <a:lnTo>
                  <a:pt x="277" y="738"/>
                </a:lnTo>
                <a:lnTo>
                  <a:pt x="277" y="738"/>
                </a:lnTo>
                <a:lnTo>
                  <a:pt x="279" y="765"/>
                </a:lnTo>
                <a:lnTo>
                  <a:pt x="280" y="776"/>
                </a:lnTo>
                <a:lnTo>
                  <a:pt x="282" y="779"/>
                </a:lnTo>
                <a:lnTo>
                  <a:pt x="284" y="783"/>
                </a:lnTo>
                <a:lnTo>
                  <a:pt x="284" y="783"/>
                </a:lnTo>
                <a:lnTo>
                  <a:pt x="289" y="791"/>
                </a:lnTo>
                <a:lnTo>
                  <a:pt x="290" y="796"/>
                </a:lnTo>
                <a:lnTo>
                  <a:pt x="290" y="796"/>
                </a:lnTo>
                <a:lnTo>
                  <a:pt x="291" y="809"/>
                </a:lnTo>
                <a:lnTo>
                  <a:pt x="290" y="828"/>
                </a:lnTo>
                <a:lnTo>
                  <a:pt x="290" y="828"/>
                </a:lnTo>
                <a:lnTo>
                  <a:pt x="290" y="834"/>
                </a:lnTo>
                <a:lnTo>
                  <a:pt x="292" y="842"/>
                </a:lnTo>
                <a:lnTo>
                  <a:pt x="298" y="856"/>
                </a:lnTo>
                <a:lnTo>
                  <a:pt x="305" y="869"/>
                </a:lnTo>
                <a:lnTo>
                  <a:pt x="308" y="876"/>
                </a:lnTo>
                <a:lnTo>
                  <a:pt x="309" y="881"/>
                </a:lnTo>
                <a:lnTo>
                  <a:pt x="309" y="881"/>
                </a:lnTo>
                <a:lnTo>
                  <a:pt x="310" y="883"/>
                </a:lnTo>
                <a:lnTo>
                  <a:pt x="313" y="886"/>
                </a:lnTo>
                <a:lnTo>
                  <a:pt x="317" y="891"/>
                </a:lnTo>
                <a:lnTo>
                  <a:pt x="325" y="895"/>
                </a:lnTo>
                <a:lnTo>
                  <a:pt x="334" y="898"/>
                </a:lnTo>
                <a:lnTo>
                  <a:pt x="343" y="900"/>
                </a:lnTo>
                <a:lnTo>
                  <a:pt x="351" y="900"/>
                </a:lnTo>
                <a:lnTo>
                  <a:pt x="357" y="899"/>
                </a:lnTo>
                <a:lnTo>
                  <a:pt x="360" y="896"/>
                </a:lnTo>
                <a:lnTo>
                  <a:pt x="362" y="894"/>
                </a:lnTo>
                <a:lnTo>
                  <a:pt x="362" y="894"/>
                </a:lnTo>
                <a:lnTo>
                  <a:pt x="366" y="885"/>
                </a:lnTo>
                <a:lnTo>
                  <a:pt x="368" y="880"/>
                </a:lnTo>
                <a:lnTo>
                  <a:pt x="369" y="875"/>
                </a:lnTo>
                <a:lnTo>
                  <a:pt x="369" y="869"/>
                </a:lnTo>
                <a:lnTo>
                  <a:pt x="368" y="863"/>
                </a:lnTo>
                <a:lnTo>
                  <a:pt x="362" y="849"/>
                </a:lnTo>
                <a:lnTo>
                  <a:pt x="362" y="849"/>
                </a:lnTo>
                <a:lnTo>
                  <a:pt x="356" y="834"/>
                </a:lnTo>
                <a:lnTo>
                  <a:pt x="353" y="824"/>
                </a:lnTo>
                <a:lnTo>
                  <a:pt x="348" y="803"/>
                </a:lnTo>
                <a:lnTo>
                  <a:pt x="348" y="803"/>
                </a:lnTo>
                <a:lnTo>
                  <a:pt x="346" y="791"/>
                </a:lnTo>
                <a:lnTo>
                  <a:pt x="346" y="784"/>
                </a:lnTo>
                <a:lnTo>
                  <a:pt x="347" y="779"/>
                </a:lnTo>
                <a:lnTo>
                  <a:pt x="348" y="777"/>
                </a:lnTo>
                <a:lnTo>
                  <a:pt x="348" y="777"/>
                </a:lnTo>
                <a:lnTo>
                  <a:pt x="350" y="776"/>
                </a:lnTo>
                <a:lnTo>
                  <a:pt x="351" y="776"/>
                </a:lnTo>
                <a:lnTo>
                  <a:pt x="353" y="776"/>
                </a:lnTo>
                <a:lnTo>
                  <a:pt x="354" y="775"/>
                </a:lnTo>
                <a:lnTo>
                  <a:pt x="354" y="772"/>
                </a:lnTo>
                <a:lnTo>
                  <a:pt x="356" y="764"/>
                </a:lnTo>
                <a:lnTo>
                  <a:pt x="356" y="764"/>
                </a:lnTo>
                <a:lnTo>
                  <a:pt x="353" y="736"/>
                </a:lnTo>
                <a:lnTo>
                  <a:pt x="348" y="693"/>
                </a:lnTo>
                <a:lnTo>
                  <a:pt x="344" y="650"/>
                </a:lnTo>
                <a:lnTo>
                  <a:pt x="343" y="626"/>
                </a:lnTo>
                <a:lnTo>
                  <a:pt x="343" y="626"/>
                </a:lnTo>
                <a:lnTo>
                  <a:pt x="341" y="575"/>
                </a:lnTo>
                <a:lnTo>
                  <a:pt x="339" y="543"/>
                </a:lnTo>
                <a:lnTo>
                  <a:pt x="338" y="531"/>
                </a:lnTo>
                <a:lnTo>
                  <a:pt x="335" y="521"/>
                </a:lnTo>
                <a:lnTo>
                  <a:pt x="335" y="521"/>
                </a:lnTo>
                <a:lnTo>
                  <a:pt x="332" y="507"/>
                </a:lnTo>
                <a:lnTo>
                  <a:pt x="331" y="494"/>
                </a:lnTo>
                <a:lnTo>
                  <a:pt x="329" y="481"/>
                </a:lnTo>
                <a:lnTo>
                  <a:pt x="329" y="469"/>
                </a:lnTo>
                <a:lnTo>
                  <a:pt x="329" y="469"/>
                </a:lnTo>
                <a:lnTo>
                  <a:pt x="329" y="436"/>
                </a:lnTo>
                <a:lnTo>
                  <a:pt x="329" y="418"/>
                </a:lnTo>
                <a:lnTo>
                  <a:pt x="329" y="403"/>
                </a:lnTo>
                <a:lnTo>
                  <a:pt x="329" y="403"/>
                </a:lnTo>
                <a:lnTo>
                  <a:pt x="328" y="391"/>
                </a:lnTo>
                <a:lnTo>
                  <a:pt x="328" y="380"/>
                </a:lnTo>
                <a:lnTo>
                  <a:pt x="329" y="371"/>
                </a:lnTo>
                <a:lnTo>
                  <a:pt x="329" y="371"/>
                </a:lnTo>
                <a:lnTo>
                  <a:pt x="337" y="377"/>
                </a:lnTo>
                <a:lnTo>
                  <a:pt x="353" y="391"/>
                </a:lnTo>
                <a:lnTo>
                  <a:pt x="375" y="412"/>
                </a:lnTo>
                <a:lnTo>
                  <a:pt x="386" y="423"/>
                </a:lnTo>
                <a:lnTo>
                  <a:pt x="395" y="436"/>
                </a:lnTo>
                <a:lnTo>
                  <a:pt x="395" y="436"/>
                </a:lnTo>
                <a:lnTo>
                  <a:pt x="402" y="448"/>
                </a:lnTo>
                <a:lnTo>
                  <a:pt x="407" y="459"/>
                </a:lnTo>
                <a:lnTo>
                  <a:pt x="411" y="470"/>
                </a:lnTo>
                <a:lnTo>
                  <a:pt x="412" y="479"/>
                </a:lnTo>
                <a:lnTo>
                  <a:pt x="412" y="489"/>
                </a:lnTo>
                <a:lnTo>
                  <a:pt x="412" y="496"/>
                </a:lnTo>
                <a:lnTo>
                  <a:pt x="409" y="503"/>
                </a:lnTo>
                <a:lnTo>
                  <a:pt x="407" y="508"/>
                </a:lnTo>
                <a:lnTo>
                  <a:pt x="407" y="508"/>
                </a:lnTo>
                <a:lnTo>
                  <a:pt x="406" y="513"/>
                </a:lnTo>
                <a:lnTo>
                  <a:pt x="407" y="519"/>
                </a:lnTo>
                <a:lnTo>
                  <a:pt x="409" y="525"/>
                </a:lnTo>
                <a:lnTo>
                  <a:pt x="412" y="530"/>
                </a:lnTo>
                <a:lnTo>
                  <a:pt x="418" y="539"/>
                </a:lnTo>
                <a:lnTo>
                  <a:pt x="420" y="540"/>
                </a:lnTo>
                <a:lnTo>
                  <a:pt x="420" y="540"/>
                </a:lnTo>
                <a:lnTo>
                  <a:pt x="420" y="540"/>
                </a:lnTo>
                <a:lnTo>
                  <a:pt x="420" y="540"/>
                </a:lnTo>
                <a:lnTo>
                  <a:pt x="419" y="541"/>
                </a:lnTo>
                <a:lnTo>
                  <a:pt x="419" y="546"/>
                </a:lnTo>
                <a:lnTo>
                  <a:pt x="419" y="550"/>
                </a:lnTo>
                <a:lnTo>
                  <a:pt x="420" y="552"/>
                </a:lnTo>
                <a:lnTo>
                  <a:pt x="424" y="553"/>
                </a:lnTo>
                <a:lnTo>
                  <a:pt x="427" y="553"/>
                </a:lnTo>
                <a:lnTo>
                  <a:pt x="427" y="553"/>
                </a:lnTo>
                <a:lnTo>
                  <a:pt x="436" y="552"/>
                </a:lnTo>
                <a:lnTo>
                  <a:pt x="443" y="549"/>
                </a:lnTo>
                <a:lnTo>
                  <a:pt x="449" y="545"/>
                </a:lnTo>
                <a:lnTo>
                  <a:pt x="454" y="540"/>
                </a:lnTo>
                <a:lnTo>
                  <a:pt x="454" y="540"/>
                </a:lnTo>
                <a:lnTo>
                  <a:pt x="455" y="539"/>
                </a:lnTo>
                <a:lnTo>
                  <a:pt x="456" y="539"/>
                </a:lnTo>
                <a:lnTo>
                  <a:pt x="460" y="539"/>
                </a:lnTo>
                <a:lnTo>
                  <a:pt x="461" y="539"/>
                </a:lnTo>
                <a:lnTo>
                  <a:pt x="462" y="537"/>
                </a:lnTo>
                <a:lnTo>
                  <a:pt x="467" y="527"/>
                </a:lnTo>
                <a:lnTo>
                  <a:pt x="467" y="527"/>
                </a:lnTo>
                <a:lnTo>
                  <a:pt x="468" y="520"/>
                </a:lnTo>
                <a:lnTo>
                  <a:pt x="468" y="512"/>
                </a:lnTo>
                <a:lnTo>
                  <a:pt x="467" y="502"/>
                </a:lnTo>
                <a:lnTo>
                  <a:pt x="464" y="492"/>
                </a:lnTo>
                <a:lnTo>
                  <a:pt x="458" y="476"/>
                </a:lnTo>
                <a:lnTo>
                  <a:pt x="454" y="463"/>
                </a:lnTo>
                <a:lnTo>
                  <a:pt x="454" y="463"/>
                </a:lnTo>
                <a:lnTo>
                  <a:pt x="449" y="443"/>
                </a:lnTo>
                <a:lnTo>
                  <a:pt x="445" y="434"/>
                </a:lnTo>
                <a:lnTo>
                  <a:pt x="441" y="423"/>
                </a:lnTo>
                <a:lnTo>
                  <a:pt x="441" y="423"/>
                </a:lnTo>
                <a:lnTo>
                  <a:pt x="424" y="393"/>
                </a:lnTo>
                <a:lnTo>
                  <a:pt x="407" y="363"/>
                </a:lnTo>
                <a:lnTo>
                  <a:pt x="407" y="363"/>
                </a:lnTo>
                <a:lnTo>
                  <a:pt x="403" y="357"/>
                </a:lnTo>
                <a:lnTo>
                  <a:pt x="397" y="349"/>
                </a:lnTo>
                <a:lnTo>
                  <a:pt x="384" y="335"/>
                </a:lnTo>
                <a:lnTo>
                  <a:pt x="369" y="318"/>
                </a:lnTo>
                <a:lnTo>
                  <a:pt x="369" y="318"/>
                </a:lnTo>
                <a:lnTo>
                  <a:pt x="368" y="312"/>
                </a:lnTo>
                <a:lnTo>
                  <a:pt x="368" y="307"/>
                </a:lnTo>
                <a:lnTo>
                  <a:pt x="368" y="306"/>
                </a:lnTo>
                <a:lnTo>
                  <a:pt x="369" y="305"/>
                </a:lnTo>
                <a:lnTo>
                  <a:pt x="369" y="305"/>
                </a:lnTo>
                <a:lnTo>
                  <a:pt x="369" y="305"/>
                </a:lnTo>
                <a:lnTo>
                  <a:pt x="369" y="304"/>
                </a:lnTo>
                <a:lnTo>
                  <a:pt x="368" y="299"/>
                </a:lnTo>
                <a:lnTo>
                  <a:pt x="362" y="286"/>
                </a:lnTo>
                <a:lnTo>
                  <a:pt x="362" y="286"/>
                </a:lnTo>
                <a:lnTo>
                  <a:pt x="357" y="276"/>
                </a:lnTo>
                <a:lnTo>
                  <a:pt x="348" y="265"/>
                </a:lnTo>
                <a:lnTo>
                  <a:pt x="348" y="265"/>
                </a:lnTo>
                <a:lnTo>
                  <a:pt x="344" y="259"/>
                </a:lnTo>
                <a:lnTo>
                  <a:pt x="335" y="253"/>
                </a:lnTo>
                <a:lnTo>
                  <a:pt x="313" y="238"/>
                </a:lnTo>
                <a:lnTo>
                  <a:pt x="284" y="220"/>
                </a:lnTo>
                <a:lnTo>
                  <a:pt x="284" y="220"/>
                </a:lnTo>
                <a:lnTo>
                  <a:pt x="292" y="213"/>
                </a:lnTo>
                <a:lnTo>
                  <a:pt x="309" y="200"/>
                </a:lnTo>
                <a:lnTo>
                  <a:pt x="309" y="200"/>
                </a:lnTo>
                <a:lnTo>
                  <a:pt x="311" y="198"/>
                </a:lnTo>
                <a:lnTo>
                  <a:pt x="313" y="196"/>
                </a:lnTo>
                <a:lnTo>
                  <a:pt x="314" y="190"/>
                </a:lnTo>
                <a:lnTo>
                  <a:pt x="313" y="183"/>
                </a:lnTo>
                <a:lnTo>
                  <a:pt x="310" y="175"/>
                </a:lnTo>
                <a:lnTo>
                  <a:pt x="305" y="160"/>
                </a:lnTo>
                <a:lnTo>
                  <a:pt x="303" y="154"/>
                </a:lnTo>
                <a:lnTo>
                  <a:pt x="303" y="154"/>
                </a:lnTo>
                <a:lnTo>
                  <a:pt x="313" y="152"/>
                </a:lnTo>
                <a:lnTo>
                  <a:pt x="320" y="149"/>
                </a:lnTo>
                <a:lnTo>
                  <a:pt x="322" y="148"/>
                </a:lnTo>
                <a:lnTo>
                  <a:pt x="322" y="148"/>
                </a:lnTo>
                <a:lnTo>
                  <a:pt x="323" y="145"/>
                </a:lnTo>
                <a:lnTo>
                  <a:pt x="326" y="139"/>
                </a:lnTo>
                <a:lnTo>
                  <a:pt x="326" y="134"/>
                </a:lnTo>
                <a:lnTo>
                  <a:pt x="325" y="129"/>
                </a:lnTo>
                <a:lnTo>
                  <a:pt x="321" y="122"/>
                </a:lnTo>
                <a:lnTo>
                  <a:pt x="316" y="115"/>
                </a:lnTo>
                <a:lnTo>
                  <a:pt x="316" y="115"/>
                </a:lnTo>
                <a:lnTo>
                  <a:pt x="302" y="97"/>
                </a:lnTo>
                <a:lnTo>
                  <a:pt x="286" y="75"/>
                </a:lnTo>
                <a:lnTo>
                  <a:pt x="273" y="54"/>
                </a:lnTo>
                <a:lnTo>
                  <a:pt x="267" y="44"/>
                </a:lnTo>
                <a:lnTo>
                  <a:pt x="264" y="36"/>
                </a:lnTo>
                <a:lnTo>
                  <a:pt x="264" y="36"/>
                </a:lnTo>
                <a:lnTo>
                  <a:pt x="260" y="30"/>
                </a:lnTo>
                <a:lnTo>
                  <a:pt x="256" y="23"/>
                </a:lnTo>
                <a:lnTo>
                  <a:pt x="253" y="18"/>
                </a:lnTo>
                <a:lnTo>
                  <a:pt x="248" y="13"/>
                </a:lnTo>
                <a:lnTo>
                  <a:pt x="239" y="7"/>
                </a:lnTo>
                <a:lnTo>
                  <a:pt x="231" y="4"/>
                </a:lnTo>
                <a:lnTo>
                  <a:pt x="231" y="4"/>
                </a:lnTo>
                <a:lnTo>
                  <a:pt x="223" y="2"/>
                </a:lnTo>
                <a:lnTo>
                  <a:pt x="211" y="2"/>
                </a:lnTo>
                <a:lnTo>
                  <a:pt x="198" y="4"/>
                </a:lnTo>
                <a:lnTo>
                  <a:pt x="198" y="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8">
            <a:extLst>
              <a:ext uri="{FF2B5EF4-FFF2-40B4-BE49-F238E27FC236}">
                <a16:creationId xmlns:a16="http://schemas.microsoft.com/office/drawing/2014/main" id="{734441FC-47BE-434D-8572-7864A68CC3A8}"/>
              </a:ext>
            </a:extLst>
          </p:cNvPr>
          <p:cNvSpPr>
            <a:spLocks/>
          </p:cNvSpPr>
          <p:nvPr/>
        </p:nvSpPr>
        <p:spPr bwMode="auto">
          <a:xfrm>
            <a:off x="2612740" y="4796012"/>
            <a:ext cx="931880" cy="1531037"/>
          </a:xfrm>
          <a:custGeom>
            <a:avLst/>
            <a:gdLst>
              <a:gd name="T0" fmla="*/ 402 w 731"/>
              <a:gd name="T1" fmla="*/ 5 h 1201"/>
              <a:gd name="T2" fmla="*/ 337 w 731"/>
              <a:gd name="T3" fmla="*/ 3 h 1201"/>
              <a:gd name="T4" fmla="*/ 286 w 731"/>
              <a:gd name="T5" fmla="*/ 20 h 1201"/>
              <a:gd name="T6" fmla="*/ 243 w 731"/>
              <a:gd name="T7" fmla="*/ 69 h 1201"/>
              <a:gd name="T8" fmla="*/ 211 w 731"/>
              <a:gd name="T9" fmla="*/ 168 h 1201"/>
              <a:gd name="T10" fmla="*/ 211 w 731"/>
              <a:gd name="T11" fmla="*/ 212 h 1201"/>
              <a:gd name="T12" fmla="*/ 223 w 731"/>
              <a:gd name="T13" fmla="*/ 271 h 1201"/>
              <a:gd name="T14" fmla="*/ 221 w 731"/>
              <a:gd name="T15" fmla="*/ 365 h 1201"/>
              <a:gd name="T16" fmla="*/ 235 w 731"/>
              <a:gd name="T17" fmla="*/ 396 h 1201"/>
              <a:gd name="T18" fmla="*/ 271 w 731"/>
              <a:gd name="T19" fmla="*/ 416 h 1201"/>
              <a:gd name="T20" fmla="*/ 266 w 731"/>
              <a:gd name="T21" fmla="*/ 440 h 1201"/>
              <a:gd name="T22" fmla="*/ 307 w 731"/>
              <a:gd name="T23" fmla="*/ 470 h 1201"/>
              <a:gd name="T24" fmla="*/ 370 w 731"/>
              <a:gd name="T25" fmla="*/ 487 h 1201"/>
              <a:gd name="T26" fmla="*/ 337 w 731"/>
              <a:gd name="T27" fmla="*/ 585 h 1201"/>
              <a:gd name="T28" fmla="*/ 330 w 731"/>
              <a:gd name="T29" fmla="*/ 666 h 1201"/>
              <a:gd name="T30" fmla="*/ 320 w 731"/>
              <a:gd name="T31" fmla="*/ 696 h 1201"/>
              <a:gd name="T32" fmla="*/ 269 w 731"/>
              <a:gd name="T33" fmla="*/ 671 h 1201"/>
              <a:gd name="T34" fmla="*/ 227 w 731"/>
              <a:gd name="T35" fmla="*/ 667 h 1201"/>
              <a:gd name="T36" fmla="*/ 177 w 731"/>
              <a:gd name="T37" fmla="*/ 700 h 1201"/>
              <a:gd name="T38" fmla="*/ 131 w 731"/>
              <a:gd name="T39" fmla="*/ 706 h 1201"/>
              <a:gd name="T40" fmla="*/ 117 w 731"/>
              <a:gd name="T41" fmla="*/ 712 h 1201"/>
              <a:gd name="T42" fmla="*/ 103 w 731"/>
              <a:gd name="T43" fmla="*/ 743 h 1201"/>
              <a:gd name="T44" fmla="*/ 92 w 731"/>
              <a:gd name="T45" fmla="*/ 766 h 1201"/>
              <a:gd name="T46" fmla="*/ 82 w 731"/>
              <a:gd name="T47" fmla="*/ 835 h 1201"/>
              <a:gd name="T48" fmla="*/ 122 w 731"/>
              <a:gd name="T49" fmla="*/ 905 h 1201"/>
              <a:gd name="T50" fmla="*/ 143 w 731"/>
              <a:gd name="T51" fmla="*/ 1042 h 1201"/>
              <a:gd name="T52" fmla="*/ 129 w 731"/>
              <a:gd name="T53" fmla="*/ 1050 h 1201"/>
              <a:gd name="T54" fmla="*/ 31 w 731"/>
              <a:gd name="T55" fmla="*/ 1115 h 1201"/>
              <a:gd name="T56" fmla="*/ 1 w 731"/>
              <a:gd name="T57" fmla="*/ 1153 h 1201"/>
              <a:gd name="T58" fmla="*/ 5 w 731"/>
              <a:gd name="T59" fmla="*/ 1178 h 1201"/>
              <a:gd name="T60" fmla="*/ 45 w 731"/>
              <a:gd name="T61" fmla="*/ 1195 h 1201"/>
              <a:gd name="T62" fmla="*/ 211 w 731"/>
              <a:gd name="T63" fmla="*/ 1198 h 1201"/>
              <a:gd name="T64" fmla="*/ 284 w 731"/>
              <a:gd name="T65" fmla="*/ 1193 h 1201"/>
              <a:gd name="T66" fmla="*/ 337 w 731"/>
              <a:gd name="T67" fmla="*/ 1190 h 1201"/>
              <a:gd name="T68" fmla="*/ 341 w 731"/>
              <a:gd name="T69" fmla="*/ 1155 h 1201"/>
              <a:gd name="T70" fmla="*/ 348 w 731"/>
              <a:gd name="T71" fmla="*/ 1066 h 1201"/>
              <a:gd name="T72" fmla="*/ 452 w 731"/>
              <a:gd name="T73" fmla="*/ 1118 h 1201"/>
              <a:gd name="T74" fmla="*/ 531 w 731"/>
              <a:gd name="T75" fmla="*/ 1136 h 1201"/>
              <a:gd name="T76" fmla="*/ 611 w 731"/>
              <a:gd name="T77" fmla="*/ 1121 h 1201"/>
              <a:gd name="T78" fmla="*/ 644 w 731"/>
              <a:gd name="T79" fmla="*/ 1092 h 1201"/>
              <a:gd name="T80" fmla="*/ 678 w 731"/>
              <a:gd name="T81" fmla="*/ 1025 h 1201"/>
              <a:gd name="T82" fmla="*/ 694 w 731"/>
              <a:gd name="T83" fmla="*/ 1023 h 1201"/>
              <a:gd name="T84" fmla="*/ 700 w 731"/>
              <a:gd name="T85" fmla="*/ 935 h 1201"/>
              <a:gd name="T86" fmla="*/ 710 w 731"/>
              <a:gd name="T87" fmla="*/ 816 h 1201"/>
              <a:gd name="T88" fmla="*/ 730 w 731"/>
              <a:gd name="T89" fmla="*/ 761 h 1201"/>
              <a:gd name="T90" fmla="*/ 727 w 731"/>
              <a:gd name="T91" fmla="*/ 714 h 1201"/>
              <a:gd name="T92" fmla="*/ 638 w 731"/>
              <a:gd name="T93" fmla="*/ 476 h 1201"/>
              <a:gd name="T94" fmla="*/ 658 w 731"/>
              <a:gd name="T95" fmla="*/ 387 h 1201"/>
              <a:gd name="T96" fmla="*/ 609 w 731"/>
              <a:gd name="T97" fmla="*/ 173 h 1201"/>
              <a:gd name="T98" fmla="*/ 578 w 731"/>
              <a:gd name="T99" fmla="*/ 98 h 1201"/>
              <a:gd name="T100" fmla="*/ 526 w 731"/>
              <a:gd name="T101" fmla="*/ 42 h 1201"/>
              <a:gd name="T102" fmla="*/ 455 w 731"/>
              <a:gd name="T103" fmla="*/ 18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31" h="1201">
                <a:moveTo>
                  <a:pt x="440" y="18"/>
                </a:moveTo>
                <a:lnTo>
                  <a:pt x="440" y="18"/>
                </a:lnTo>
                <a:lnTo>
                  <a:pt x="430" y="14"/>
                </a:lnTo>
                <a:lnTo>
                  <a:pt x="418" y="9"/>
                </a:lnTo>
                <a:lnTo>
                  <a:pt x="402" y="5"/>
                </a:lnTo>
                <a:lnTo>
                  <a:pt x="384" y="2"/>
                </a:lnTo>
                <a:lnTo>
                  <a:pt x="373" y="0"/>
                </a:lnTo>
                <a:lnTo>
                  <a:pt x="361" y="0"/>
                </a:lnTo>
                <a:lnTo>
                  <a:pt x="349" y="0"/>
                </a:lnTo>
                <a:lnTo>
                  <a:pt x="337" y="3"/>
                </a:lnTo>
                <a:lnTo>
                  <a:pt x="324" y="5"/>
                </a:lnTo>
                <a:lnTo>
                  <a:pt x="311" y="9"/>
                </a:lnTo>
                <a:lnTo>
                  <a:pt x="311" y="9"/>
                </a:lnTo>
                <a:lnTo>
                  <a:pt x="298" y="14"/>
                </a:lnTo>
                <a:lnTo>
                  <a:pt x="286" y="20"/>
                </a:lnTo>
                <a:lnTo>
                  <a:pt x="275" y="28"/>
                </a:lnTo>
                <a:lnTo>
                  <a:pt x="265" y="36"/>
                </a:lnTo>
                <a:lnTo>
                  <a:pt x="257" y="47"/>
                </a:lnTo>
                <a:lnTo>
                  <a:pt x="250" y="58"/>
                </a:lnTo>
                <a:lnTo>
                  <a:pt x="243" y="69"/>
                </a:lnTo>
                <a:lnTo>
                  <a:pt x="237" y="81"/>
                </a:lnTo>
                <a:lnTo>
                  <a:pt x="227" y="104"/>
                </a:lnTo>
                <a:lnTo>
                  <a:pt x="220" y="128"/>
                </a:lnTo>
                <a:lnTo>
                  <a:pt x="215" y="150"/>
                </a:lnTo>
                <a:lnTo>
                  <a:pt x="211" y="168"/>
                </a:lnTo>
                <a:lnTo>
                  <a:pt x="211" y="168"/>
                </a:lnTo>
                <a:lnTo>
                  <a:pt x="209" y="182"/>
                </a:lnTo>
                <a:lnTo>
                  <a:pt x="209" y="194"/>
                </a:lnTo>
                <a:lnTo>
                  <a:pt x="210" y="204"/>
                </a:lnTo>
                <a:lnTo>
                  <a:pt x="211" y="212"/>
                </a:lnTo>
                <a:lnTo>
                  <a:pt x="216" y="229"/>
                </a:lnTo>
                <a:lnTo>
                  <a:pt x="219" y="237"/>
                </a:lnTo>
                <a:lnTo>
                  <a:pt x="221" y="248"/>
                </a:lnTo>
                <a:lnTo>
                  <a:pt x="221" y="248"/>
                </a:lnTo>
                <a:lnTo>
                  <a:pt x="223" y="271"/>
                </a:lnTo>
                <a:lnTo>
                  <a:pt x="223" y="296"/>
                </a:lnTo>
                <a:lnTo>
                  <a:pt x="223" y="324"/>
                </a:lnTo>
                <a:lnTo>
                  <a:pt x="221" y="357"/>
                </a:lnTo>
                <a:lnTo>
                  <a:pt x="221" y="357"/>
                </a:lnTo>
                <a:lnTo>
                  <a:pt x="221" y="365"/>
                </a:lnTo>
                <a:lnTo>
                  <a:pt x="222" y="373"/>
                </a:lnTo>
                <a:lnTo>
                  <a:pt x="225" y="381"/>
                </a:lnTo>
                <a:lnTo>
                  <a:pt x="228" y="387"/>
                </a:lnTo>
                <a:lnTo>
                  <a:pt x="232" y="391"/>
                </a:lnTo>
                <a:lnTo>
                  <a:pt x="235" y="396"/>
                </a:lnTo>
                <a:lnTo>
                  <a:pt x="245" y="405"/>
                </a:lnTo>
                <a:lnTo>
                  <a:pt x="255" y="410"/>
                </a:lnTo>
                <a:lnTo>
                  <a:pt x="263" y="414"/>
                </a:lnTo>
                <a:lnTo>
                  <a:pt x="271" y="416"/>
                </a:lnTo>
                <a:lnTo>
                  <a:pt x="271" y="416"/>
                </a:lnTo>
                <a:lnTo>
                  <a:pt x="268" y="420"/>
                </a:lnTo>
                <a:lnTo>
                  <a:pt x="266" y="424"/>
                </a:lnTo>
                <a:lnTo>
                  <a:pt x="264" y="428"/>
                </a:lnTo>
                <a:lnTo>
                  <a:pt x="264" y="434"/>
                </a:lnTo>
                <a:lnTo>
                  <a:pt x="266" y="440"/>
                </a:lnTo>
                <a:lnTo>
                  <a:pt x="271" y="449"/>
                </a:lnTo>
                <a:lnTo>
                  <a:pt x="281" y="457"/>
                </a:lnTo>
                <a:lnTo>
                  <a:pt x="281" y="457"/>
                </a:lnTo>
                <a:lnTo>
                  <a:pt x="293" y="464"/>
                </a:lnTo>
                <a:lnTo>
                  <a:pt x="307" y="470"/>
                </a:lnTo>
                <a:lnTo>
                  <a:pt x="323" y="476"/>
                </a:lnTo>
                <a:lnTo>
                  <a:pt x="337" y="480"/>
                </a:lnTo>
                <a:lnTo>
                  <a:pt x="361" y="485"/>
                </a:lnTo>
                <a:lnTo>
                  <a:pt x="370" y="487"/>
                </a:lnTo>
                <a:lnTo>
                  <a:pt x="370" y="487"/>
                </a:lnTo>
                <a:lnTo>
                  <a:pt x="358" y="524"/>
                </a:lnTo>
                <a:lnTo>
                  <a:pt x="349" y="554"/>
                </a:lnTo>
                <a:lnTo>
                  <a:pt x="341" y="577"/>
                </a:lnTo>
                <a:lnTo>
                  <a:pt x="341" y="577"/>
                </a:lnTo>
                <a:lnTo>
                  <a:pt x="337" y="585"/>
                </a:lnTo>
                <a:lnTo>
                  <a:pt x="336" y="598"/>
                </a:lnTo>
                <a:lnTo>
                  <a:pt x="333" y="627"/>
                </a:lnTo>
                <a:lnTo>
                  <a:pt x="332" y="652"/>
                </a:lnTo>
                <a:lnTo>
                  <a:pt x="332" y="662"/>
                </a:lnTo>
                <a:lnTo>
                  <a:pt x="330" y="666"/>
                </a:lnTo>
                <a:lnTo>
                  <a:pt x="330" y="666"/>
                </a:lnTo>
                <a:lnTo>
                  <a:pt x="329" y="669"/>
                </a:lnTo>
                <a:lnTo>
                  <a:pt x="326" y="672"/>
                </a:lnTo>
                <a:lnTo>
                  <a:pt x="324" y="683"/>
                </a:lnTo>
                <a:lnTo>
                  <a:pt x="320" y="696"/>
                </a:lnTo>
                <a:lnTo>
                  <a:pt x="320" y="696"/>
                </a:lnTo>
                <a:lnTo>
                  <a:pt x="313" y="691"/>
                </a:lnTo>
                <a:lnTo>
                  <a:pt x="295" y="681"/>
                </a:lnTo>
                <a:lnTo>
                  <a:pt x="282" y="676"/>
                </a:lnTo>
                <a:lnTo>
                  <a:pt x="269" y="671"/>
                </a:lnTo>
                <a:lnTo>
                  <a:pt x="255" y="667"/>
                </a:lnTo>
                <a:lnTo>
                  <a:pt x="241" y="666"/>
                </a:lnTo>
                <a:lnTo>
                  <a:pt x="241" y="666"/>
                </a:lnTo>
                <a:lnTo>
                  <a:pt x="234" y="666"/>
                </a:lnTo>
                <a:lnTo>
                  <a:pt x="227" y="667"/>
                </a:lnTo>
                <a:lnTo>
                  <a:pt x="220" y="670"/>
                </a:lnTo>
                <a:lnTo>
                  <a:pt x="213" y="673"/>
                </a:lnTo>
                <a:lnTo>
                  <a:pt x="200" y="682"/>
                </a:lnTo>
                <a:lnTo>
                  <a:pt x="188" y="690"/>
                </a:lnTo>
                <a:lnTo>
                  <a:pt x="177" y="700"/>
                </a:lnTo>
                <a:lnTo>
                  <a:pt x="168" y="708"/>
                </a:lnTo>
                <a:lnTo>
                  <a:pt x="161" y="715"/>
                </a:lnTo>
                <a:lnTo>
                  <a:pt x="161" y="715"/>
                </a:lnTo>
                <a:lnTo>
                  <a:pt x="145" y="709"/>
                </a:lnTo>
                <a:lnTo>
                  <a:pt x="131" y="706"/>
                </a:lnTo>
                <a:lnTo>
                  <a:pt x="125" y="706"/>
                </a:lnTo>
                <a:lnTo>
                  <a:pt x="122" y="706"/>
                </a:lnTo>
                <a:lnTo>
                  <a:pt x="122" y="706"/>
                </a:lnTo>
                <a:lnTo>
                  <a:pt x="119" y="708"/>
                </a:lnTo>
                <a:lnTo>
                  <a:pt x="117" y="712"/>
                </a:lnTo>
                <a:lnTo>
                  <a:pt x="114" y="721"/>
                </a:lnTo>
                <a:lnTo>
                  <a:pt x="112" y="736"/>
                </a:lnTo>
                <a:lnTo>
                  <a:pt x="112" y="736"/>
                </a:lnTo>
                <a:lnTo>
                  <a:pt x="109" y="737"/>
                </a:lnTo>
                <a:lnTo>
                  <a:pt x="103" y="743"/>
                </a:lnTo>
                <a:lnTo>
                  <a:pt x="99" y="748"/>
                </a:lnTo>
                <a:lnTo>
                  <a:pt x="96" y="752"/>
                </a:lnTo>
                <a:lnTo>
                  <a:pt x="93" y="758"/>
                </a:lnTo>
                <a:lnTo>
                  <a:pt x="92" y="766"/>
                </a:lnTo>
                <a:lnTo>
                  <a:pt x="92" y="766"/>
                </a:lnTo>
                <a:lnTo>
                  <a:pt x="88" y="782"/>
                </a:lnTo>
                <a:lnTo>
                  <a:pt x="85" y="803"/>
                </a:lnTo>
                <a:lnTo>
                  <a:pt x="82" y="820"/>
                </a:lnTo>
                <a:lnTo>
                  <a:pt x="81" y="829"/>
                </a:lnTo>
                <a:lnTo>
                  <a:pt x="82" y="835"/>
                </a:lnTo>
                <a:lnTo>
                  <a:pt x="82" y="835"/>
                </a:lnTo>
                <a:lnTo>
                  <a:pt x="85" y="842"/>
                </a:lnTo>
                <a:lnTo>
                  <a:pt x="90" y="853"/>
                </a:lnTo>
                <a:lnTo>
                  <a:pt x="103" y="875"/>
                </a:lnTo>
                <a:lnTo>
                  <a:pt x="122" y="905"/>
                </a:lnTo>
                <a:lnTo>
                  <a:pt x="131" y="984"/>
                </a:lnTo>
                <a:lnTo>
                  <a:pt x="131" y="984"/>
                </a:lnTo>
                <a:lnTo>
                  <a:pt x="140" y="1014"/>
                </a:lnTo>
                <a:lnTo>
                  <a:pt x="143" y="1034"/>
                </a:lnTo>
                <a:lnTo>
                  <a:pt x="143" y="1042"/>
                </a:lnTo>
                <a:lnTo>
                  <a:pt x="142" y="1044"/>
                </a:lnTo>
                <a:lnTo>
                  <a:pt x="142" y="1044"/>
                </a:lnTo>
                <a:lnTo>
                  <a:pt x="142" y="1044"/>
                </a:lnTo>
                <a:lnTo>
                  <a:pt x="137" y="1046"/>
                </a:lnTo>
                <a:lnTo>
                  <a:pt x="129" y="1050"/>
                </a:lnTo>
                <a:lnTo>
                  <a:pt x="106" y="1064"/>
                </a:lnTo>
                <a:lnTo>
                  <a:pt x="62" y="1094"/>
                </a:lnTo>
                <a:lnTo>
                  <a:pt x="62" y="1094"/>
                </a:lnTo>
                <a:lnTo>
                  <a:pt x="42" y="1106"/>
                </a:lnTo>
                <a:lnTo>
                  <a:pt x="31" y="1115"/>
                </a:lnTo>
                <a:lnTo>
                  <a:pt x="19" y="1124"/>
                </a:lnTo>
                <a:lnTo>
                  <a:pt x="10" y="1135"/>
                </a:lnTo>
                <a:lnTo>
                  <a:pt x="6" y="1140"/>
                </a:lnTo>
                <a:lnTo>
                  <a:pt x="2" y="1147"/>
                </a:lnTo>
                <a:lnTo>
                  <a:pt x="1" y="1153"/>
                </a:lnTo>
                <a:lnTo>
                  <a:pt x="0" y="1160"/>
                </a:lnTo>
                <a:lnTo>
                  <a:pt x="0" y="1166"/>
                </a:lnTo>
                <a:lnTo>
                  <a:pt x="2" y="1174"/>
                </a:lnTo>
                <a:lnTo>
                  <a:pt x="2" y="1174"/>
                </a:lnTo>
                <a:lnTo>
                  <a:pt x="5" y="1178"/>
                </a:lnTo>
                <a:lnTo>
                  <a:pt x="7" y="1180"/>
                </a:lnTo>
                <a:lnTo>
                  <a:pt x="12" y="1184"/>
                </a:lnTo>
                <a:lnTo>
                  <a:pt x="17" y="1186"/>
                </a:lnTo>
                <a:lnTo>
                  <a:pt x="30" y="1191"/>
                </a:lnTo>
                <a:lnTo>
                  <a:pt x="45" y="1195"/>
                </a:lnTo>
                <a:lnTo>
                  <a:pt x="63" y="1197"/>
                </a:lnTo>
                <a:lnTo>
                  <a:pt x="84" y="1199"/>
                </a:lnTo>
                <a:lnTo>
                  <a:pt x="127" y="1201"/>
                </a:lnTo>
                <a:lnTo>
                  <a:pt x="171" y="1201"/>
                </a:lnTo>
                <a:lnTo>
                  <a:pt x="211" y="1198"/>
                </a:lnTo>
                <a:lnTo>
                  <a:pt x="243" y="1196"/>
                </a:lnTo>
                <a:lnTo>
                  <a:pt x="260" y="1193"/>
                </a:lnTo>
                <a:lnTo>
                  <a:pt x="260" y="1193"/>
                </a:lnTo>
                <a:lnTo>
                  <a:pt x="272" y="1192"/>
                </a:lnTo>
                <a:lnTo>
                  <a:pt x="284" y="1193"/>
                </a:lnTo>
                <a:lnTo>
                  <a:pt x="309" y="1195"/>
                </a:lnTo>
                <a:lnTo>
                  <a:pt x="320" y="1195"/>
                </a:lnTo>
                <a:lnTo>
                  <a:pt x="330" y="1193"/>
                </a:lnTo>
                <a:lnTo>
                  <a:pt x="333" y="1191"/>
                </a:lnTo>
                <a:lnTo>
                  <a:pt x="337" y="1190"/>
                </a:lnTo>
                <a:lnTo>
                  <a:pt x="339" y="1187"/>
                </a:lnTo>
                <a:lnTo>
                  <a:pt x="341" y="1184"/>
                </a:lnTo>
                <a:lnTo>
                  <a:pt x="341" y="1184"/>
                </a:lnTo>
                <a:lnTo>
                  <a:pt x="342" y="1172"/>
                </a:lnTo>
                <a:lnTo>
                  <a:pt x="341" y="1155"/>
                </a:lnTo>
                <a:lnTo>
                  <a:pt x="337" y="1111"/>
                </a:lnTo>
                <a:lnTo>
                  <a:pt x="330" y="1055"/>
                </a:lnTo>
                <a:lnTo>
                  <a:pt x="330" y="1055"/>
                </a:lnTo>
                <a:lnTo>
                  <a:pt x="335" y="1057"/>
                </a:lnTo>
                <a:lnTo>
                  <a:pt x="348" y="1066"/>
                </a:lnTo>
                <a:lnTo>
                  <a:pt x="369" y="1079"/>
                </a:lnTo>
                <a:lnTo>
                  <a:pt x="400" y="1094"/>
                </a:lnTo>
                <a:lnTo>
                  <a:pt x="400" y="1094"/>
                </a:lnTo>
                <a:lnTo>
                  <a:pt x="429" y="1109"/>
                </a:lnTo>
                <a:lnTo>
                  <a:pt x="452" y="1118"/>
                </a:lnTo>
                <a:lnTo>
                  <a:pt x="464" y="1123"/>
                </a:lnTo>
                <a:lnTo>
                  <a:pt x="476" y="1126"/>
                </a:lnTo>
                <a:lnTo>
                  <a:pt x="509" y="1134"/>
                </a:lnTo>
                <a:lnTo>
                  <a:pt x="509" y="1134"/>
                </a:lnTo>
                <a:lnTo>
                  <a:pt x="531" y="1136"/>
                </a:lnTo>
                <a:lnTo>
                  <a:pt x="552" y="1136"/>
                </a:lnTo>
                <a:lnTo>
                  <a:pt x="572" y="1134"/>
                </a:lnTo>
                <a:lnTo>
                  <a:pt x="593" y="1129"/>
                </a:lnTo>
                <a:lnTo>
                  <a:pt x="602" y="1125"/>
                </a:lnTo>
                <a:lnTo>
                  <a:pt x="611" y="1121"/>
                </a:lnTo>
                <a:lnTo>
                  <a:pt x="619" y="1117"/>
                </a:lnTo>
                <a:lnTo>
                  <a:pt x="627" y="1111"/>
                </a:lnTo>
                <a:lnTo>
                  <a:pt x="633" y="1105"/>
                </a:lnTo>
                <a:lnTo>
                  <a:pt x="639" y="1099"/>
                </a:lnTo>
                <a:lnTo>
                  <a:pt x="644" y="1092"/>
                </a:lnTo>
                <a:lnTo>
                  <a:pt x="649" y="1085"/>
                </a:lnTo>
                <a:lnTo>
                  <a:pt x="649" y="1085"/>
                </a:lnTo>
                <a:lnTo>
                  <a:pt x="661" y="1057"/>
                </a:lnTo>
                <a:lnTo>
                  <a:pt x="669" y="1038"/>
                </a:lnTo>
                <a:lnTo>
                  <a:pt x="678" y="1025"/>
                </a:lnTo>
                <a:lnTo>
                  <a:pt x="678" y="1025"/>
                </a:lnTo>
                <a:lnTo>
                  <a:pt x="681" y="1025"/>
                </a:lnTo>
                <a:lnTo>
                  <a:pt x="688" y="1025"/>
                </a:lnTo>
                <a:lnTo>
                  <a:pt x="692" y="1024"/>
                </a:lnTo>
                <a:lnTo>
                  <a:pt x="694" y="1023"/>
                </a:lnTo>
                <a:lnTo>
                  <a:pt x="697" y="1019"/>
                </a:lnTo>
                <a:lnTo>
                  <a:pt x="698" y="1014"/>
                </a:lnTo>
                <a:lnTo>
                  <a:pt x="698" y="1014"/>
                </a:lnTo>
                <a:lnTo>
                  <a:pt x="699" y="987"/>
                </a:lnTo>
                <a:lnTo>
                  <a:pt x="700" y="935"/>
                </a:lnTo>
                <a:lnTo>
                  <a:pt x="703" y="877"/>
                </a:lnTo>
                <a:lnTo>
                  <a:pt x="705" y="849"/>
                </a:lnTo>
                <a:lnTo>
                  <a:pt x="707" y="825"/>
                </a:lnTo>
                <a:lnTo>
                  <a:pt x="707" y="825"/>
                </a:lnTo>
                <a:lnTo>
                  <a:pt x="710" y="816"/>
                </a:lnTo>
                <a:lnTo>
                  <a:pt x="712" y="806"/>
                </a:lnTo>
                <a:lnTo>
                  <a:pt x="717" y="792"/>
                </a:lnTo>
                <a:lnTo>
                  <a:pt x="723" y="779"/>
                </a:lnTo>
                <a:lnTo>
                  <a:pt x="728" y="767"/>
                </a:lnTo>
                <a:lnTo>
                  <a:pt x="730" y="761"/>
                </a:lnTo>
                <a:lnTo>
                  <a:pt x="731" y="754"/>
                </a:lnTo>
                <a:lnTo>
                  <a:pt x="731" y="745"/>
                </a:lnTo>
                <a:lnTo>
                  <a:pt x="731" y="736"/>
                </a:lnTo>
                <a:lnTo>
                  <a:pt x="729" y="726"/>
                </a:lnTo>
                <a:lnTo>
                  <a:pt x="727" y="714"/>
                </a:lnTo>
                <a:lnTo>
                  <a:pt x="723" y="701"/>
                </a:lnTo>
                <a:lnTo>
                  <a:pt x="718" y="685"/>
                </a:lnTo>
                <a:lnTo>
                  <a:pt x="718" y="685"/>
                </a:lnTo>
                <a:lnTo>
                  <a:pt x="666" y="548"/>
                </a:lnTo>
                <a:lnTo>
                  <a:pt x="638" y="476"/>
                </a:lnTo>
                <a:lnTo>
                  <a:pt x="678" y="487"/>
                </a:lnTo>
                <a:lnTo>
                  <a:pt x="678" y="487"/>
                </a:lnTo>
                <a:lnTo>
                  <a:pt x="670" y="452"/>
                </a:lnTo>
                <a:lnTo>
                  <a:pt x="658" y="387"/>
                </a:lnTo>
                <a:lnTo>
                  <a:pt x="658" y="387"/>
                </a:lnTo>
                <a:lnTo>
                  <a:pt x="649" y="336"/>
                </a:lnTo>
                <a:lnTo>
                  <a:pt x="642" y="299"/>
                </a:lnTo>
                <a:lnTo>
                  <a:pt x="633" y="259"/>
                </a:lnTo>
                <a:lnTo>
                  <a:pt x="623" y="216"/>
                </a:lnTo>
                <a:lnTo>
                  <a:pt x="609" y="173"/>
                </a:lnTo>
                <a:lnTo>
                  <a:pt x="603" y="152"/>
                </a:lnTo>
                <a:lnTo>
                  <a:pt x="595" y="133"/>
                </a:lnTo>
                <a:lnTo>
                  <a:pt x="588" y="115"/>
                </a:lnTo>
                <a:lnTo>
                  <a:pt x="578" y="98"/>
                </a:lnTo>
                <a:lnTo>
                  <a:pt x="578" y="98"/>
                </a:lnTo>
                <a:lnTo>
                  <a:pt x="570" y="83"/>
                </a:lnTo>
                <a:lnTo>
                  <a:pt x="559" y="70"/>
                </a:lnTo>
                <a:lnTo>
                  <a:pt x="548" y="59"/>
                </a:lnTo>
                <a:lnTo>
                  <a:pt x="537" y="49"/>
                </a:lnTo>
                <a:lnTo>
                  <a:pt x="526" y="42"/>
                </a:lnTo>
                <a:lnTo>
                  <a:pt x="514" y="35"/>
                </a:lnTo>
                <a:lnTo>
                  <a:pt x="503" y="30"/>
                </a:lnTo>
                <a:lnTo>
                  <a:pt x="491" y="27"/>
                </a:lnTo>
                <a:lnTo>
                  <a:pt x="471" y="21"/>
                </a:lnTo>
                <a:lnTo>
                  <a:pt x="455" y="18"/>
                </a:lnTo>
                <a:lnTo>
                  <a:pt x="443" y="18"/>
                </a:lnTo>
                <a:lnTo>
                  <a:pt x="440" y="18"/>
                </a:lnTo>
                <a:lnTo>
                  <a:pt x="440" y="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E5448D89-647F-46FC-893B-233C91E2FE5B}"/>
              </a:ext>
            </a:extLst>
          </p:cNvPr>
          <p:cNvSpPr>
            <a:spLocks noEditPoints="1"/>
          </p:cNvSpPr>
          <p:nvPr/>
        </p:nvSpPr>
        <p:spPr bwMode="auto">
          <a:xfrm>
            <a:off x="4269580" y="4778627"/>
            <a:ext cx="1366838" cy="1533525"/>
          </a:xfrm>
          <a:custGeom>
            <a:avLst/>
            <a:gdLst>
              <a:gd name="T0" fmla="*/ 337 w 861"/>
              <a:gd name="T1" fmla="*/ 4 h 966"/>
              <a:gd name="T2" fmla="*/ 220 w 861"/>
              <a:gd name="T3" fmla="*/ 38 h 966"/>
              <a:gd name="T4" fmla="*/ 213 w 861"/>
              <a:gd name="T5" fmla="*/ 174 h 966"/>
              <a:gd name="T6" fmla="*/ 255 w 861"/>
              <a:gd name="T7" fmla="*/ 220 h 966"/>
              <a:gd name="T8" fmla="*/ 212 w 861"/>
              <a:gd name="T9" fmla="*/ 354 h 966"/>
              <a:gd name="T10" fmla="*/ 189 w 861"/>
              <a:gd name="T11" fmla="*/ 547 h 966"/>
              <a:gd name="T12" fmla="*/ 226 w 861"/>
              <a:gd name="T13" fmla="*/ 646 h 966"/>
              <a:gd name="T14" fmla="*/ 269 w 861"/>
              <a:gd name="T15" fmla="*/ 697 h 966"/>
              <a:gd name="T16" fmla="*/ 207 w 861"/>
              <a:gd name="T17" fmla="*/ 684 h 966"/>
              <a:gd name="T18" fmla="*/ 95 w 861"/>
              <a:gd name="T19" fmla="*/ 679 h 966"/>
              <a:gd name="T20" fmla="*/ 3 w 861"/>
              <a:gd name="T21" fmla="*/ 798 h 966"/>
              <a:gd name="T22" fmla="*/ 61 w 861"/>
              <a:gd name="T23" fmla="*/ 945 h 966"/>
              <a:gd name="T24" fmla="*/ 207 w 861"/>
              <a:gd name="T25" fmla="*/ 953 h 966"/>
              <a:gd name="T26" fmla="*/ 278 w 861"/>
              <a:gd name="T27" fmla="*/ 884 h 966"/>
              <a:gd name="T28" fmla="*/ 337 w 861"/>
              <a:gd name="T29" fmla="*/ 878 h 966"/>
              <a:gd name="T30" fmla="*/ 402 w 861"/>
              <a:gd name="T31" fmla="*/ 837 h 966"/>
              <a:gd name="T32" fmla="*/ 432 w 861"/>
              <a:gd name="T33" fmla="*/ 885 h 966"/>
              <a:gd name="T34" fmla="*/ 456 w 861"/>
              <a:gd name="T35" fmla="*/ 856 h 966"/>
              <a:gd name="T36" fmla="*/ 501 w 861"/>
              <a:gd name="T37" fmla="*/ 842 h 966"/>
              <a:gd name="T38" fmla="*/ 528 w 861"/>
              <a:gd name="T39" fmla="*/ 905 h 966"/>
              <a:gd name="T40" fmla="*/ 611 w 861"/>
              <a:gd name="T41" fmla="*/ 873 h 966"/>
              <a:gd name="T42" fmla="*/ 578 w 861"/>
              <a:gd name="T43" fmla="*/ 830 h 966"/>
              <a:gd name="T44" fmla="*/ 538 w 861"/>
              <a:gd name="T45" fmla="*/ 800 h 966"/>
              <a:gd name="T46" fmla="*/ 645 w 861"/>
              <a:gd name="T47" fmla="*/ 874 h 966"/>
              <a:gd name="T48" fmla="*/ 774 w 861"/>
              <a:gd name="T49" fmla="*/ 913 h 966"/>
              <a:gd name="T50" fmla="*/ 860 w 861"/>
              <a:gd name="T51" fmla="*/ 798 h 966"/>
              <a:gd name="T52" fmla="*/ 810 w 861"/>
              <a:gd name="T53" fmla="*/ 666 h 966"/>
              <a:gd name="T54" fmla="*/ 701 w 861"/>
              <a:gd name="T55" fmla="*/ 610 h 966"/>
              <a:gd name="T56" fmla="*/ 664 w 861"/>
              <a:gd name="T57" fmla="*/ 573 h 966"/>
              <a:gd name="T58" fmla="*/ 602 w 861"/>
              <a:gd name="T59" fmla="*/ 468 h 966"/>
              <a:gd name="T60" fmla="*/ 569 w 861"/>
              <a:gd name="T61" fmla="*/ 415 h 966"/>
              <a:gd name="T62" fmla="*/ 579 w 861"/>
              <a:gd name="T63" fmla="*/ 360 h 966"/>
              <a:gd name="T64" fmla="*/ 507 w 861"/>
              <a:gd name="T65" fmla="*/ 321 h 966"/>
              <a:gd name="T66" fmla="*/ 418 w 861"/>
              <a:gd name="T67" fmla="*/ 284 h 966"/>
              <a:gd name="T68" fmla="*/ 419 w 861"/>
              <a:gd name="T69" fmla="*/ 244 h 966"/>
              <a:gd name="T70" fmla="*/ 415 w 861"/>
              <a:gd name="T71" fmla="*/ 178 h 966"/>
              <a:gd name="T72" fmla="*/ 455 w 861"/>
              <a:gd name="T73" fmla="*/ 99 h 966"/>
              <a:gd name="T74" fmla="*/ 554 w 861"/>
              <a:gd name="T75" fmla="*/ 516 h 966"/>
              <a:gd name="T76" fmla="*/ 416 w 861"/>
              <a:gd name="T77" fmla="*/ 559 h 966"/>
              <a:gd name="T78" fmla="*/ 404 w 861"/>
              <a:gd name="T79" fmla="*/ 526 h 966"/>
              <a:gd name="T80" fmla="*/ 428 w 861"/>
              <a:gd name="T81" fmla="*/ 468 h 966"/>
              <a:gd name="T82" fmla="*/ 491 w 861"/>
              <a:gd name="T83" fmla="*/ 478 h 966"/>
              <a:gd name="T84" fmla="*/ 513 w 861"/>
              <a:gd name="T85" fmla="*/ 450 h 966"/>
              <a:gd name="T86" fmla="*/ 642 w 861"/>
              <a:gd name="T87" fmla="*/ 611 h 966"/>
              <a:gd name="T88" fmla="*/ 635 w 861"/>
              <a:gd name="T89" fmla="*/ 650 h 966"/>
              <a:gd name="T90" fmla="*/ 602 w 861"/>
              <a:gd name="T91" fmla="*/ 700 h 966"/>
              <a:gd name="T92" fmla="*/ 526 w 861"/>
              <a:gd name="T93" fmla="*/ 751 h 966"/>
              <a:gd name="T94" fmla="*/ 617 w 861"/>
              <a:gd name="T95" fmla="*/ 568 h 966"/>
              <a:gd name="T96" fmla="*/ 224 w 861"/>
              <a:gd name="T97" fmla="*/ 877 h 966"/>
              <a:gd name="T98" fmla="*/ 114 w 861"/>
              <a:gd name="T99" fmla="*/ 921 h 966"/>
              <a:gd name="T100" fmla="*/ 49 w 861"/>
              <a:gd name="T101" fmla="*/ 813 h 966"/>
              <a:gd name="T102" fmla="*/ 110 w 861"/>
              <a:gd name="T103" fmla="*/ 751 h 966"/>
              <a:gd name="T104" fmla="*/ 123 w 861"/>
              <a:gd name="T105" fmla="*/ 793 h 966"/>
              <a:gd name="T106" fmla="*/ 108 w 861"/>
              <a:gd name="T107" fmla="*/ 837 h 966"/>
              <a:gd name="T108" fmla="*/ 156 w 861"/>
              <a:gd name="T109" fmla="*/ 854 h 966"/>
              <a:gd name="T110" fmla="*/ 701 w 861"/>
              <a:gd name="T111" fmla="*/ 794 h 966"/>
              <a:gd name="T112" fmla="*/ 754 w 861"/>
              <a:gd name="T113" fmla="*/ 799 h 966"/>
              <a:gd name="T114" fmla="*/ 732 w 861"/>
              <a:gd name="T115" fmla="*/ 684 h 966"/>
              <a:gd name="T116" fmla="*/ 822 w 861"/>
              <a:gd name="T117" fmla="*/ 743 h 966"/>
              <a:gd name="T118" fmla="*/ 778 w 861"/>
              <a:gd name="T119" fmla="*/ 874 h 966"/>
              <a:gd name="T120" fmla="*/ 677 w 861"/>
              <a:gd name="T121" fmla="*/ 860 h 966"/>
              <a:gd name="T122" fmla="*/ 700 w 861"/>
              <a:gd name="T123" fmla="*/ 755 h 966"/>
              <a:gd name="T124" fmla="*/ 633 w 861"/>
              <a:gd name="T125" fmla="*/ 732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1" h="966">
                <a:moveTo>
                  <a:pt x="455" y="99"/>
                </a:moveTo>
                <a:lnTo>
                  <a:pt x="455" y="99"/>
                </a:lnTo>
                <a:lnTo>
                  <a:pt x="444" y="86"/>
                </a:lnTo>
                <a:lnTo>
                  <a:pt x="418" y="59"/>
                </a:lnTo>
                <a:lnTo>
                  <a:pt x="402" y="43"/>
                </a:lnTo>
                <a:lnTo>
                  <a:pt x="386" y="28"/>
                </a:lnTo>
                <a:lnTo>
                  <a:pt x="372" y="17"/>
                </a:lnTo>
                <a:lnTo>
                  <a:pt x="365" y="12"/>
                </a:lnTo>
                <a:lnTo>
                  <a:pt x="360" y="10"/>
                </a:lnTo>
                <a:lnTo>
                  <a:pt x="360" y="10"/>
                </a:lnTo>
                <a:lnTo>
                  <a:pt x="348" y="6"/>
                </a:lnTo>
                <a:lnTo>
                  <a:pt x="337" y="4"/>
                </a:lnTo>
                <a:lnTo>
                  <a:pt x="324" y="1"/>
                </a:lnTo>
                <a:lnTo>
                  <a:pt x="311" y="0"/>
                </a:lnTo>
                <a:lnTo>
                  <a:pt x="299" y="0"/>
                </a:lnTo>
                <a:lnTo>
                  <a:pt x="286" y="2"/>
                </a:lnTo>
                <a:lnTo>
                  <a:pt x="273" y="5"/>
                </a:lnTo>
                <a:lnTo>
                  <a:pt x="260" y="10"/>
                </a:lnTo>
                <a:lnTo>
                  <a:pt x="260" y="10"/>
                </a:lnTo>
                <a:lnTo>
                  <a:pt x="239" y="19"/>
                </a:lnTo>
                <a:lnTo>
                  <a:pt x="233" y="24"/>
                </a:lnTo>
                <a:lnTo>
                  <a:pt x="227" y="29"/>
                </a:lnTo>
                <a:lnTo>
                  <a:pt x="224" y="34"/>
                </a:lnTo>
                <a:lnTo>
                  <a:pt x="220" y="38"/>
                </a:lnTo>
                <a:lnTo>
                  <a:pt x="213" y="52"/>
                </a:lnTo>
                <a:lnTo>
                  <a:pt x="213" y="52"/>
                </a:lnTo>
                <a:lnTo>
                  <a:pt x="206" y="67"/>
                </a:lnTo>
                <a:lnTo>
                  <a:pt x="202" y="84"/>
                </a:lnTo>
                <a:lnTo>
                  <a:pt x="201" y="101"/>
                </a:lnTo>
                <a:lnTo>
                  <a:pt x="202" y="121"/>
                </a:lnTo>
                <a:lnTo>
                  <a:pt x="202" y="121"/>
                </a:lnTo>
                <a:lnTo>
                  <a:pt x="205" y="140"/>
                </a:lnTo>
                <a:lnTo>
                  <a:pt x="207" y="157"/>
                </a:lnTo>
                <a:lnTo>
                  <a:pt x="209" y="169"/>
                </a:lnTo>
                <a:lnTo>
                  <a:pt x="211" y="172"/>
                </a:lnTo>
                <a:lnTo>
                  <a:pt x="213" y="174"/>
                </a:lnTo>
                <a:lnTo>
                  <a:pt x="213" y="174"/>
                </a:lnTo>
                <a:lnTo>
                  <a:pt x="225" y="172"/>
                </a:lnTo>
                <a:lnTo>
                  <a:pt x="233" y="174"/>
                </a:lnTo>
                <a:lnTo>
                  <a:pt x="233" y="174"/>
                </a:lnTo>
                <a:lnTo>
                  <a:pt x="237" y="181"/>
                </a:lnTo>
                <a:lnTo>
                  <a:pt x="238" y="188"/>
                </a:lnTo>
                <a:lnTo>
                  <a:pt x="239" y="194"/>
                </a:lnTo>
                <a:lnTo>
                  <a:pt x="239" y="194"/>
                </a:lnTo>
                <a:lnTo>
                  <a:pt x="239" y="200"/>
                </a:lnTo>
                <a:lnTo>
                  <a:pt x="241" y="207"/>
                </a:lnTo>
                <a:lnTo>
                  <a:pt x="244" y="215"/>
                </a:lnTo>
                <a:lnTo>
                  <a:pt x="255" y="220"/>
                </a:lnTo>
                <a:lnTo>
                  <a:pt x="255" y="220"/>
                </a:lnTo>
                <a:lnTo>
                  <a:pt x="250" y="221"/>
                </a:lnTo>
                <a:lnTo>
                  <a:pt x="241" y="225"/>
                </a:lnTo>
                <a:lnTo>
                  <a:pt x="236" y="227"/>
                </a:lnTo>
                <a:lnTo>
                  <a:pt x="230" y="232"/>
                </a:lnTo>
                <a:lnTo>
                  <a:pt x="226" y="236"/>
                </a:lnTo>
                <a:lnTo>
                  <a:pt x="223" y="242"/>
                </a:lnTo>
                <a:lnTo>
                  <a:pt x="223" y="242"/>
                </a:lnTo>
                <a:lnTo>
                  <a:pt x="221" y="251"/>
                </a:lnTo>
                <a:lnTo>
                  <a:pt x="219" y="267"/>
                </a:lnTo>
                <a:lnTo>
                  <a:pt x="215" y="310"/>
                </a:lnTo>
                <a:lnTo>
                  <a:pt x="212" y="354"/>
                </a:lnTo>
                <a:lnTo>
                  <a:pt x="209" y="372"/>
                </a:lnTo>
                <a:lnTo>
                  <a:pt x="207" y="384"/>
                </a:lnTo>
                <a:lnTo>
                  <a:pt x="207" y="384"/>
                </a:lnTo>
                <a:lnTo>
                  <a:pt x="200" y="414"/>
                </a:lnTo>
                <a:lnTo>
                  <a:pt x="193" y="458"/>
                </a:lnTo>
                <a:lnTo>
                  <a:pt x="181" y="526"/>
                </a:lnTo>
                <a:lnTo>
                  <a:pt x="181" y="526"/>
                </a:lnTo>
                <a:lnTo>
                  <a:pt x="181" y="531"/>
                </a:lnTo>
                <a:lnTo>
                  <a:pt x="182" y="536"/>
                </a:lnTo>
                <a:lnTo>
                  <a:pt x="183" y="539"/>
                </a:lnTo>
                <a:lnTo>
                  <a:pt x="186" y="543"/>
                </a:lnTo>
                <a:lnTo>
                  <a:pt x="189" y="547"/>
                </a:lnTo>
                <a:lnTo>
                  <a:pt x="192" y="547"/>
                </a:lnTo>
                <a:lnTo>
                  <a:pt x="192" y="547"/>
                </a:lnTo>
                <a:lnTo>
                  <a:pt x="192" y="556"/>
                </a:lnTo>
                <a:lnTo>
                  <a:pt x="192" y="577"/>
                </a:lnTo>
                <a:lnTo>
                  <a:pt x="193" y="589"/>
                </a:lnTo>
                <a:lnTo>
                  <a:pt x="195" y="602"/>
                </a:lnTo>
                <a:lnTo>
                  <a:pt x="197" y="612"/>
                </a:lnTo>
                <a:lnTo>
                  <a:pt x="202" y="621"/>
                </a:lnTo>
                <a:lnTo>
                  <a:pt x="202" y="621"/>
                </a:lnTo>
                <a:lnTo>
                  <a:pt x="212" y="633"/>
                </a:lnTo>
                <a:lnTo>
                  <a:pt x="220" y="641"/>
                </a:lnTo>
                <a:lnTo>
                  <a:pt x="226" y="646"/>
                </a:lnTo>
                <a:lnTo>
                  <a:pt x="229" y="647"/>
                </a:lnTo>
                <a:lnTo>
                  <a:pt x="229" y="647"/>
                </a:lnTo>
                <a:lnTo>
                  <a:pt x="226" y="658"/>
                </a:lnTo>
                <a:lnTo>
                  <a:pt x="226" y="666"/>
                </a:lnTo>
                <a:lnTo>
                  <a:pt x="226" y="670"/>
                </a:lnTo>
                <a:lnTo>
                  <a:pt x="229" y="673"/>
                </a:lnTo>
                <a:lnTo>
                  <a:pt x="229" y="673"/>
                </a:lnTo>
                <a:lnTo>
                  <a:pt x="235" y="679"/>
                </a:lnTo>
                <a:lnTo>
                  <a:pt x="244" y="685"/>
                </a:lnTo>
                <a:lnTo>
                  <a:pt x="260" y="695"/>
                </a:lnTo>
                <a:lnTo>
                  <a:pt x="260" y="695"/>
                </a:lnTo>
                <a:lnTo>
                  <a:pt x="269" y="697"/>
                </a:lnTo>
                <a:lnTo>
                  <a:pt x="286" y="701"/>
                </a:lnTo>
                <a:lnTo>
                  <a:pt x="308" y="706"/>
                </a:lnTo>
                <a:lnTo>
                  <a:pt x="308" y="706"/>
                </a:lnTo>
                <a:lnTo>
                  <a:pt x="299" y="718"/>
                </a:lnTo>
                <a:lnTo>
                  <a:pt x="292" y="726"/>
                </a:lnTo>
                <a:lnTo>
                  <a:pt x="288" y="730"/>
                </a:lnTo>
                <a:lnTo>
                  <a:pt x="286" y="732"/>
                </a:lnTo>
                <a:lnTo>
                  <a:pt x="286" y="732"/>
                </a:lnTo>
                <a:lnTo>
                  <a:pt x="282" y="731"/>
                </a:lnTo>
                <a:lnTo>
                  <a:pt x="275" y="728"/>
                </a:lnTo>
                <a:lnTo>
                  <a:pt x="256" y="716"/>
                </a:lnTo>
                <a:lnTo>
                  <a:pt x="207" y="684"/>
                </a:lnTo>
                <a:lnTo>
                  <a:pt x="207" y="684"/>
                </a:lnTo>
                <a:lnTo>
                  <a:pt x="201" y="681"/>
                </a:lnTo>
                <a:lnTo>
                  <a:pt x="193" y="677"/>
                </a:lnTo>
                <a:lnTo>
                  <a:pt x="183" y="675"/>
                </a:lnTo>
                <a:lnTo>
                  <a:pt x="174" y="673"/>
                </a:lnTo>
                <a:lnTo>
                  <a:pt x="163" y="671"/>
                </a:lnTo>
                <a:lnTo>
                  <a:pt x="152" y="671"/>
                </a:lnTo>
                <a:lnTo>
                  <a:pt x="140" y="671"/>
                </a:lnTo>
                <a:lnTo>
                  <a:pt x="129" y="671"/>
                </a:lnTo>
                <a:lnTo>
                  <a:pt x="117" y="673"/>
                </a:lnTo>
                <a:lnTo>
                  <a:pt x="105" y="676"/>
                </a:lnTo>
                <a:lnTo>
                  <a:pt x="95" y="679"/>
                </a:lnTo>
                <a:lnTo>
                  <a:pt x="84" y="683"/>
                </a:lnTo>
                <a:lnTo>
                  <a:pt x="74" y="688"/>
                </a:lnTo>
                <a:lnTo>
                  <a:pt x="65" y="695"/>
                </a:lnTo>
                <a:lnTo>
                  <a:pt x="56" y="702"/>
                </a:lnTo>
                <a:lnTo>
                  <a:pt x="49" y="711"/>
                </a:lnTo>
                <a:lnTo>
                  <a:pt x="49" y="711"/>
                </a:lnTo>
                <a:lnTo>
                  <a:pt x="37" y="728"/>
                </a:lnTo>
                <a:lnTo>
                  <a:pt x="25" y="746"/>
                </a:lnTo>
                <a:lnTo>
                  <a:pt x="14" y="767"/>
                </a:lnTo>
                <a:lnTo>
                  <a:pt x="10" y="776"/>
                </a:lnTo>
                <a:lnTo>
                  <a:pt x="6" y="787"/>
                </a:lnTo>
                <a:lnTo>
                  <a:pt x="3" y="798"/>
                </a:lnTo>
                <a:lnTo>
                  <a:pt x="1" y="810"/>
                </a:lnTo>
                <a:lnTo>
                  <a:pt x="0" y="822"/>
                </a:lnTo>
                <a:lnTo>
                  <a:pt x="0" y="835"/>
                </a:lnTo>
                <a:lnTo>
                  <a:pt x="3" y="848"/>
                </a:lnTo>
                <a:lnTo>
                  <a:pt x="6" y="862"/>
                </a:lnTo>
                <a:lnTo>
                  <a:pt x="11" y="878"/>
                </a:lnTo>
                <a:lnTo>
                  <a:pt x="18" y="895"/>
                </a:lnTo>
                <a:lnTo>
                  <a:pt x="18" y="895"/>
                </a:lnTo>
                <a:lnTo>
                  <a:pt x="26" y="910"/>
                </a:lnTo>
                <a:lnTo>
                  <a:pt x="37" y="925"/>
                </a:lnTo>
                <a:lnTo>
                  <a:pt x="49" y="935"/>
                </a:lnTo>
                <a:lnTo>
                  <a:pt x="61" y="945"/>
                </a:lnTo>
                <a:lnTo>
                  <a:pt x="74" y="952"/>
                </a:lnTo>
                <a:lnTo>
                  <a:pt x="89" y="958"/>
                </a:lnTo>
                <a:lnTo>
                  <a:pt x="103" y="962"/>
                </a:lnTo>
                <a:lnTo>
                  <a:pt x="117" y="965"/>
                </a:lnTo>
                <a:lnTo>
                  <a:pt x="132" y="966"/>
                </a:lnTo>
                <a:lnTo>
                  <a:pt x="145" y="966"/>
                </a:lnTo>
                <a:lnTo>
                  <a:pt x="159" y="965"/>
                </a:lnTo>
                <a:lnTo>
                  <a:pt x="171" y="964"/>
                </a:lnTo>
                <a:lnTo>
                  <a:pt x="182" y="962"/>
                </a:lnTo>
                <a:lnTo>
                  <a:pt x="193" y="959"/>
                </a:lnTo>
                <a:lnTo>
                  <a:pt x="201" y="956"/>
                </a:lnTo>
                <a:lnTo>
                  <a:pt x="207" y="953"/>
                </a:lnTo>
                <a:lnTo>
                  <a:pt x="207" y="953"/>
                </a:lnTo>
                <a:lnTo>
                  <a:pt x="218" y="946"/>
                </a:lnTo>
                <a:lnTo>
                  <a:pt x="227" y="938"/>
                </a:lnTo>
                <a:lnTo>
                  <a:pt x="235" y="931"/>
                </a:lnTo>
                <a:lnTo>
                  <a:pt x="242" y="922"/>
                </a:lnTo>
                <a:lnTo>
                  <a:pt x="253" y="908"/>
                </a:lnTo>
                <a:lnTo>
                  <a:pt x="260" y="895"/>
                </a:lnTo>
                <a:lnTo>
                  <a:pt x="260" y="895"/>
                </a:lnTo>
                <a:lnTo>
                  <a:pt x="268" y="882"/>
                </a:lnTo>
                <a:lnTo>
                  <a:pt x="270" y="879"/>
                </a:lnTo>
                <a:lnTo>
                  <a:pt x="270" y="879"/>
                </a:lnTo>
                <a:lnTo>
                  <a:pt x="278" y="884"/>
                </a:lnTo>
                <a:lnTo>
                  <a:pt x="294" y="895"/>
                </a:lnTo>
                <a:lnTo>
                  <a:pt x="304" y="901"/>
                </a:lnTo>
                <a:lnTo>
                  <a:pt x="312" y="904"/>
                </a:lnTo>
                <a:lnTo>
                  <a:pt x="320" y="907"/>
                </a:lnTo>
                <a:lnTo>
                  <a:pt x="322" y="907"/>
                </a:lnTo>
                <a:lnTo>
                  <a:pt x="323" y="905"/>
                </a:lnTo>
                <a:lnTo>
                  <a:pt x="323" y="905"/>
                </a:lnTo>
                <a:lnTo>
                  <a:pt x="333" y="894"/>
                </a:lnTo>
                <a:lnTo>
                  <a:pt x="339" y="884"/>
                </a:lnTo>
                <a:lnTo>
                  <a:pt x="339" y="884"/>
                </a:lnTo>
                <a:lnTo>
                  <a:pt x="339" y="882"/>
                </a:lnTo>
                <a:lnTo>
                  <a:pt x="337" y="878"/>
                </a:lnTo>
                <a:lnTo>
                  <a:pt x="339" y="873"/>
                </a:lnTo>
                <a:lnTo>
                  <a:pt x="341" y="871"/>
                </a:lnTo>
                <a:lnTo>
                  <a:pt x="343" y="868"/>
                </a:lnTo>
                <a:lnTo>
                  <a:pt x="343" y="868"/>
                </a:lnTo>
                <a:lnTo>
                  <a:pt x="349" y="864"/>
                </a:lnTo>
                <a:lnTo>
                  <a:pt x="353" y="859"/>
                </a:lnTo>
                <a:lnTo>
                  <a:pt x="354" y="855"/>
                </a:lnTo>
                <a:lnTo>
                  <a:pt x="354" y="853"/>
                </a:lnTo>
                <a:lnTo>
                  <a:pt x="354" y="853"/>
                </a:lnTo>
                <a:lnTo>
                  <a:pt x="352" y="841"/>
                </a:lnTo>
                <a:lnTo>
                  <a:pt x="349" y="831"/>
                </a:lnTo>
                <a:lnTo>
                  <a:pt x="402" y="837"/>
                </a:lnTo>
                <a:lnTo>
                  <a:pt x="418" y="858"/>
                </a:lnTo>
                <a:lnTo>
                  <a:pt x="418" y="858"/>
                </a:lnTo>
                <a:lnTo>
                  <a:pt x="407" y="861"/>
                </a:lnTo>
                <a:lnTo>
                  <a:pt x="396" y="864"/>
                </a:lnTo>
                <a:lnTo>
                  <a:pt x="396" y="864"/>
                </a:lnTo>
                <a:lnTo>
                  <a:pt x="397" y="874"/>
                </a:lnTo>
                <a:lnTo>
                  <a:pt x="398" y="882"/>
                </a:lnTo>
                <a:lnTo>
                  <a:pt x="400" y="884"/>
                </a:lnTo>
                <a:lnTo>
                  <a:pt x="402" y="884"/>
                </a:lnTo>
                <a:lnTo>
                  <a:pt x="402" y="884"/>
                </a:lnTo>
                <a:lnTo>
                  <a:pt x="413" y="885"/>
                </a:lnTo>
                <a:lnTo>
                  <a:pt x="432" y="885"/>
                </a:lnTo>
                <a:lnTo>
                  <a:pt x="442" y="885"/>
                </a:lnTo>
                <a:lnTo>
                  <a:pt x="450" y="884"/>
                </a:lnTo>
                <a:lnTo>
                  <a:pt x="456" y="882"/>
                </a:lnTo>
                <a:lnTo>
                  <a:pt x="458" y="880"/>
                </a:lnTo>
                <a:lnTo>
                  <a:pt x="459" y="879"/>
                </a:lnTo>
                <a:lnTo>
                  <a:pt x="459" y="879"/>
                </a:lnTo>
                <a:lnTo>
                  <a:pt x="461" y="872"/>
                </a:lnTo>
                <a:lnTo>
                  <a:pt x="461" y="866"/>
                </a:lnTo>
                <a:lnTo>
                  <a:pt x="459" y="858"/>
                </a:lnTo>
                <a:lnTo>
                  <a:pt x="459" y="858"/>
                </a:lnTo>
                <a:lnTo>
                  <a:pt x="458" y="856"/>
                </a:lnTo>
                <a:lnTo>
                  <a:pt x="456" y="856"/>
                </a:lnTo>
                <a:lnTo>
                  <a:pt x="449" y="854"/>
                </a:lnTo>
                <a:lnTo>
                  <a:pt x="438" y="853"/>
                </a:lnTo>
                <a:lnTo>
                  <a:pt x="407" y="816"/>
                </a:lnTo>
                <a:lnTo>
                  <a:pt x="422" y="794"/>
                </a:lnTo>
                <a:lnTo>
                  <a:pt x="464" y="794"/>
                </a:lnTo>
                <a:lnTo>
                  <a:pt x="475" y="821"/>
                </a:lnTo>
                <a:lnTo>
                  <a:pt x="491" y="831"/>
                </a:lnTo>
                <a:lnTo>
                  <a:pt x="491" y="831"/>
                </a:lnTo>
                <a:lnTo>
                  <a:pt x="497" y="834"/>
                </a:lnTo>
                <a:lnTo>
                  <a:pt x="500" y="837"/>
                </a:lnTo>
                <a:lnTo>
                  <a:pt x="501" y="838"/>
                </a:lnTo>
                <a:lnTo>
                  <a:pt x="501" y="842"/>
                </a:lnTo>
                <a:lnTo>
                  <a:pt x="501" y="842"/>
                </a:lnTo>
                <a:lnTo>
                  <a:pt x="504" y="854"/>
                </a:lnTo>
                <a:lnTo>
                  <a:pt x="508" y="871"/>
                </a:lnTo>
                <a:lnTo>
                  <a:pt x="517" y="895"/>
                </a:lnTo>
                <a:lnTo>
                  <a:pt x="517" y="895"/>
                </a:lnTo>
                <a:lnTo>
                  <a:pt x="518" y="898"/>
                </a:lnTo>
                <a:lnTo>
                  <a:pt x="518" y="903"/>
                </a:lnTo>
                <a:lnTo>
                  <a:pt x="519" y="904"/>
                </a:lnTo>
                <a:lnTo>
                  <a:pt x="522" y="905"/>
                </a:lnTo>
                <a:lnTo>
                  <a:pt x="524" y="907"/>
                </a:lnTo>
                <a:lnTo>
                  <a:pt x="528" y="905"/>
                </a:lnTo>
                <a:lnTo>
                  <a:pt x="528" y="905"/>
                </a:lnTo>
                <a:lnTo>
                  <a:pt x="543" y="902"/>
                </a:lnTo>
                <a:lnTo>
                  <a:pt x="549" y="899"/>
                </a:lnTo>
                <a:lnTo>
                  <a:pt x="554" y="895"/>
                </a:lnTo>
                <a:lnTo>
                  <a:pt x="554" y="895"/>
                </a:lnTo>
                <a:lnTo>
                  <a:pt x="559" y="890"/>
                </a:lnTo>
                <a:lnTo>
                  <a:pt x="566" y="888"/>
                </a:lnTo>
                <a:lnTo>
                  <a:pt x="585" y="879"/>
                </a:lnTo>
                <a:lnTo>
                  <a:pt x="585" y="879"/>
                </a:lnTo>
                <a:lnTo>
                  <a:pt x="591" y="877"/>
                </a:lnTo>
                <a:lnTo>
                  <a:pt x="597" y="876"/>
                </a:lnTo>
                <a:lnTo>
                  <a:pt x="608" y="874"/>
                </a:lnTo>
                <a:lnTo>
                  <a:pt x="611" y="873"/>
                </a:lnTo>
                <a:lnTo>
                  <a:pt x="615" y="872"/>
                </a:lnTo>
                <a:lnTo>
                  <a:pt x="616" y="868"/>
                </a:lnTo>
                <a:lnTo>
                  <a:pt x="617" y="864"/>
                </a:lnTo>
                <a:lnTo>
                  <a:pt x="617" y="864"/>
                </a:lnTo>
                <a:lnTo>
                  <a:pt x="616" y="858"/>
                </a:lnTo>
                <a:lnTo>
                  <a:pt x="615" y="853"/>
                </a:lnTo>
                <a:lnTo>
                  <a:pt x="614" y="850"/>
                </a:lnTo>
                <a:lnTo>
                  <a:pt x="611" y="847"/>
                </a:lnTo>
                <a:lnTo>
                  <a:pt x="603" y="842"/>
                </a:lnTo>
                <a:lnTo>
                  <a:pt x="591" y="837"/>
                </a:lnTo>
                <a:lnTo>
                  <a:pt x="591" y="837"/>
                </a:lnTo>
                <a:lnTo>
                  <a:pt x="578" y="830"/>
                </a:lnTo>
                <a:lnTo>
                  <a:pt x="569" y="825"/>
                </a:lnTo>
                <a:lnTo>
                  <a:pt x="564" y="822"/>
                </a:lnTo>
                <a:lnTo>
                  <a:pt x="559" y="821"/>
                </a:lnTo>
                <a:lnTo>
                  <a:pt x="559" y="821"/>
                </a:lnTo>
                <a:lnTo>
                  <a:pt x="554" y="819"/>
                </a:lnTo>
                <a:lnTo>
                  <a:pt x="547" y="816"/>
                </a:lnTo>
                <a:lnTo>
                  <a:pt x="538" y="811"/>
                </a:lnTo>
                <a:lnTo>
                  <a:pt x="538" y="811"/>
                </a:lnTo>
                <a:lnTo>
                  <a:pt x="538" y="810"/>
                </a:lnTo>
                <a:lnTo>
                  <a:pt x="540" y="807"/>
                </a:lnTo>
                <a:lnTo>
                  <a:pt x="538" y="800"/>
                </a:lnTo>
                <a:lnTo>
                  <a:pt x="538" y="800"/>
                </a:lnTo>
                <a:lnTo>
                  <a:pt x="537" y="794"/>
                </a:lnTo>
                <a:lnTo>
                  <a:pt x="537" y="789"/>
                </a:lnTo>
                <a:lnTo>
                  <a:pt x="538" y="785"/>
                </a:lnTo>
                <a:lnTo>
                  <a:pt x="602" y="785"/>
                </a:lnTo>
                <a:lnTo>
                  <a:pt x="602" y="785"/>
                </a:lnTo>
                <a:lnTo>
                  <a:pt x="603" y="789"/>
                </a:lnTo>
                <a:lnTo>
                  <a:pt x="607" y="805"/>
                </a:lnTo>
                <a:lnTo>
                  <a:pt x="614" y="825"/>
                </a:lnTo>
                <a:lnTo>
                  <a:pt x="620" y="837"/>
                </a:lnTo>
                <a:lnTo>
                  <a:pt x="627" y="850"/>
                </a:lnTo>
                <a:lnTo>
                  <a:pt x="635" y="862"/>
                </a:lnTo>
                <a:lnTo>
                  <a:pt x="645" y="874"/>
                </a:lnTo>
                <a:lnTo>
                  <a:pt x="657" y="885"/>
                </a:lnTo>
                <a:lnTo>
                  <a:pt x="670" y="896"/>
                </a:lnTo>
                <a:lnTo>
                  <a:pt x="686" y="904"/>
                </a:lnTo>
                <a:lnTo>
                  <a:pt x="702" y="910"/>
                </a:lnTo>
                <a:lnTo>
                  <a:pt x="712" y="913"/>
                </a:lnTo>
                <a:lnTo>
                  <a:pt x="721" y="915"/>
                </a:lnTo>
                <a:lnTo>
                  <a:pt x="732" y="915"/>
                </a:lnTo>
                <a:lnTo>
                  <a:pt x="743" y="916"/>
                </a:lnTo>
                <a:lnTo>
                  <a:pt x="743" y="916"/>
                </a:lnTo>
                <a:lnTo>
                  <a:pt x="754" y="915"/>
                </a:lnTo>
                <a:lnTo>
                  <a:pt x="764" y="914"/>
                </a:lnTo>
                <a:lnTo>
                  <a:pt x="774" y="913"/>
                </a:lnTo>
                <a:lnTo>
                  <a:pt x="784" y="910"/>
                </a:lnTo>
                <a:lnTo>
                  <a:pt x="792" y="907"/>
                </a:lnTo>
                <a:lnTo>
                  <a:pt x="799" y="903"/>
                </a:lnTo>
                <a:lnTo>
                  <a:pt x="806" y="898"/>
                </a:lnTo>
                <a:lnTo>
                  <a:pt x="814" y="894"/>
                </a:lnTo>
                <a:lnTo>
                  <a:pt x="825" y="882"/>
                </a:lnTo>
                <a:lnTo>
                  <a:pt x="835" y="870"/>
                </a:lnTo>
                <a:lnTo>
                  <a:pt x="843" y="855"/>
                </a:lnTo>
                <a:lnTo>
                  <a:pt x="849" y="841"/>
                </a:lnTo>
                <a:lnTo>
                  <a:pt x="854" y="827"/>
                </a:lnTo>
                <a:lnTo>
                  <a:pt x="858" y="811"/>
                </a:lnTo>
                <a:lnTo>
                  <a:pt x="860" y="798"/>
                </a:lnTo>
                <a:lnTo>
                  <a:pt x="861" y="783"/>
                </a:lnTo>
                <a:lnTo>
                  <a:pt x="861" y="772"/>
                </a:lnTo>
                <a:lnTo>
                  <a:pt x="861" y="762"/>
                </a:lnTo>
                <a:lnTo>
                  <a:pt x="860" y="754"/>
                </a:lnTo>
                <a:lnTo>
                  <a:pt x="859" y="748"/>
                </a:lnTo>
                <a:lnTo>
                  <a:pt x="859" y="748"/>
                </a:lnTo>
                <a:lnTo>
                  <a:pt x="855" y="737"/>
                </a:lnTo>
                <a:lnTo>
                  <a:pt x="849" y="724"/>
                </a:lnTo>
                <a:lnTo>
                  <a:pt x="842" y="709"/>
                </a:lnTo>
                <a:lnTo>
                  <a:pt x="834" y="695"/>
                </a:lnTo>
                <a:lnTo>
                  <a:pt x="823" y="681"/>
                </a:lnTo>
                <a:lnTo>
                  <a:pt x="810" y="666"/>
                </a:lnTo>
                <a:lnTo>
                  <a:pt x="804" y="660"/>
                </a:lnTo>
                <a:lnTo>
                  <a:pt x="796" y="655"/>
                </a:lnTo>
                <a:lnTo>
                  <a:pt x="788" y="651"/>
                </a:lnTo>
                <a:lnTo>
                  <a:pt x="780" y="647"/>
                </a:lnTo>
                <a:lnTo>
                  <a:pt x="780" y="647"/>
                </a:lnTo>
                <a:lnTo>
                  <a:pt x="763" y="641"/>
                </a:lnTo>
                <a:lnTo>
                  <a:pt x="749" y="638"/>
                </a:lnTo>
                <a:lnTo>
                  <a:pt x="735" y="634"/>
                </a:lnTo>
                <a:lnTo>
                  <a:pt x="724" y="633"/>
                </a:lnTo>
                <a:lnTo>
                  <a:pt x="707" y="632"/>
                </a:lnTo>
                <a:lnTo>
                  <a:pt x="701" y="632"/>
                </a:lnTo>
                <a:lnTo>
                  <a:pt x="701" y="610"/>
                </a:lnTo>
                <a:lnTo>
                  <a:pt x="701" y="610"/>
                </a:lnTo>
                <a:lnTo>
                  <a:pt x="701" y="599"/>
                </a:lnTo>
                <a:lnTo>
                  <a:pt x="700" y="590"/>
                </a:lnTo>
                <a:lnTo>
                  <a:pt x="699" y="586"/>
                </a:lnTo>
                <a:lnTo>
                  <a:pt x="696" y="583"/>
                </a:lnTo>
                <a:lnTo>
                  <a:pt x="694" y="580"/>
                </a:lnTo>
                <a:lnTo>
                  <a:pt x="690" y="579"/>
                </a:lnTo>
                <a:lnTo>
                  <a:pt x="690" y="579"/>
                </a:lnTo>
                <a:lnTo>
                  <a:pt x="675" y="577"/>
                </a:lnTo>
                <a:lnTo>
                  <a:pt x="668" y="575"/>
                </a:lnTo>
                <a:lnTo>
                  <a:pt x="664" y="573"/>
                </a:lnTo>
                <a:lnTo>
                  <a:pt x="664" y="573"/>
                </a:lnTo>
                <a:lnTo>
                  <a:pt x="642" y="543"/>
                </a:lnTo>
                <a:lnTo>
                  <a:pt x="629" y="524"/>
                </a:lnTo>
                <a:lnTo>
                  <a:pt x="622" y="516"/>
                </a:lnTo>
                <a:lnTo>
                  <a:pt x="622" y="516"/>
                </a:lnTo>
                <a:lnTo>
                  <a:pt x="619" y="512"/>
                </a:lnTo>
                <a:lnTo>
                  <a:pt x="614" y="502"/>
                </a:lnTo>
                <a:lnTo>
                  <a:pt x="607" y="489"/>
                </a:lnTo>
                <a:lnTo>
                  <a:pt x="607" y="489"/>
                </a:lnTo>
                <a:lnTo>
                  <a:pt x="605" y="480"/>
                </a:lnTo>
                <a:lnTo>
                  <a:pt x="604" y="474"/>
                </a:lnTo>
                <a:lnTo>
                  <a:pt x="603" y="470"/>
                </a:lnTo>
                <a:lnTo>
                  <a:pt x="602" y="468"/>
                </a:lnTo>
                <a:lnTo>
                  <a:pt x="602" y="468"/>
                </a:lnTo>
                <a:lnTo>
                  <a:pt x="595" y="465"/>
                </a:lnTo>
                <a:lnTo>
                  <a:pt x="585" y="463"/>
                </a:lnTo>
                <a:lnTo>
                  <a:pt x="575" y="461"/>
                </a:lnTo>
                <a:lnTo>
                  <a:pt x="572" y="459"/>
                </a:lnTo>
                <a:lnTo>
                  <a:pt x="569" y="457"/>
                </a:lnTo>
                <a:lnTo>
                  <a:pt x="569" y="457"/>
                </a:lnTo>
                <a:lnTo>
                  <a:pt x="569" y="455"/>
                </a:lnTo>
                <a:lnTo>
                  <a:pt x="568" y="450"/>
                </a:lnTo>
                <a:lnTo>
                  <a:pt x="568" y="435"/>
                </a:lnTo>
                <a:lnTo>
                  <a:pt x="569" y="415"/>
                </a:lnTo>
                <a:lnTo>
                  <a:pt x="569" y="415"/>
                </a:lnTo>
                <a:lnTo>
                  <a:pt x="571" y="412"/>
                </a:lnTo>
                <a:lnTo>
                  <a:pt x="574" y="407"/>
                </a:lnTo>
                <a:lnTo>
                  <a:pt x="580" y="400"/>
                </a:lnTo>
                <a:lnTo>
                  <a:pt x="580" y="400"/>
                </a:lnTo>
                <a:lnTo>
                  <a:pt x="587" y="392"/>
                </a:lnTo>
                <a:lnTo>
                  <a:pt x="591" y="385"/>
                </a:lnTo>
                <a:lnTo>
                  <a:pt x="592" y="379"/>
                </a:lnTo>
                <a:lnTo>
                  <a:pt x="592" y="376"/>
                </a:lnTo>
                <a:lnTo>
                  <a:pt x="591" y="373"/>
                </a:lnTo>
                <a:lnTo>
                  <a:pt x="591" y="373"/>
                </a:lnTo>
                <a:lnTo>
                  <a:pt x="586" y="366"/>
                </a:lnTo>
                <a:lnTo>
                  <a:pt x="579" y="360"/>
                </a:lnTo>
                <a:lnTo>
                  <a:pt x="569" y="352"/>
                </a:lnTo>
                <a:lnTo>
                  <a:pt x="565" y="342"/>
                </a:lnTo>
                <a:lnTo>
                  <a:pt x="565" y="342"/>
                </a:lnTo>
                <a:lnTo>
                  <a:pt x="565" y="340"/>
                </a:lnTo>
                <a:lnTo>
                  <a:pt x="562" y="337"/>
                </a:lnTo>
                <a:lnTo>
                  <a:pt x="558" y="334"/>
                </a:lnTo>
                <a:lnTo>
                  <a:pt x="554" y="333"/>
                </a:lnTo>
                <a:lnTo>
                  <a:pt x="549" y="331"/>
                </a:lnTo>
                <a:lnTo>
                  <a:pt x="549" y="331"/>
                </a:lnTo>
                <a:lnTo>
                  <a:pt x="528" y="327"/>
                </a:lnTo>
                <a:lnTo>
                  <a:pt x="507" y="321"/>
                </a:lnTo>
                <a:lnTo>
                  <a:pt x="507" y="321"/>
                </a:lnTo>
                <a:lnTo>
                  <a:pt x="495" y="317"/>
                </a:lnTo>
                <a:lnTo>
                  <a:pt x="475" y="310"/>
                </a:lnTo>
                <a:lnTo>
                  <a:pt x="475" y="310"/>
                </a:lnTo>
                <a:lnTo>
                  <a:pt x="457" y="304"/>
                </a:lnTo>
                <a:lnTo>
                  <a:pt x="444" y="299"/>
                </a:lnTo>
                <a:lnTo>
                  <a:pt x="436" y="297"/>
                </a:lnTo>
                <a:lnTo>
                  <a:pt x="434" y="295"/>
                </a:lnTo>
                <a:lnTo>
                  <a:pt x="433" y="294"/>
                </a:lnTo>
                <a:lnTo>
                  <a:pt x="433" y="294"/>
                </a:lnTo>
                <a:lnTo>
                  <a:pt x="431" y="292"/>
                </a:lnTo>
                <a:lnTo>
                  <a:pt x="425" y="288"/>
                </a:lnTo>
                <a:lnTo>
                  <a:pt x="418" y="284"/>
                </a:lnTo>
                <a:lnTo>
                  <a:pt x="418" y="284"/>
                </a:lnTo>
                <a:lnTo>
                  <a:pt x="413" y="282"/>
                </a:lnTo>
                <a:lnTo>
                  <a:pt x="409" y="280"/>
                </a:lnTo>
                <a:lnTo>
                  <a:pt x="407" y="279"/>
                </a:lnTo>
                <a:lnTo>
                  <a:pt x="407" y="279"/>
                </a:lnTo>
                <a:lnTo>
                  <a:pt x="403" y="275"/>
                </a:lnTo>
                <a:lnTo>
                  <a:pt x="396" y="272"/>
                </a:lnTo>
                <a:lnTo>
                  <a:pt x="386" y="268"/>
                </a:lnTo>
                <a:lnTo>
                  <a:pt x="386" y="268"/>
                </a:lnTo>
                <a:lnTo>
                  <a:pt x="418" y="246"/>
                </a:lnTo>
                <a:lnTo>
                  <a:pt x="418" y="246"/>
                </a:lnTo>
                <a:lnTo>
                  <a:pt x="419" y="244"/>
                </a:lnTo>
                <a:lnTo>
                  <a:pt x="419" y="240"/>
                </a:lnTo>
                <a:lnTo>
                  <a:pt x="419" y="227"/>
                </a:lnTo>
                <a:lnTo>
                  <a:pt x="418" y="209"/>
                </a:lnTo>
                <a:lnTo>
                  <a:pt x="418" y="209"/>
                </a:lnTo>
                <a:lnTo>
                  <a:pt x="424" y="209"/>
                </a:lnTo>
                <a:lnTo>
                  <a:pt x="427" y="208"/>
                </a:lnTo>
                <a:lnTo>
                  <a:pt x="428" y="207"/>
                </a:lnTo>
                <a:lnTo>
                  <a:pt x="428" y="205"/>
                </a:lnTo>
                <a:lnTo>
                  <a:pt x="428" y="205"/>
                </a:lnTo>
                <a:lnTo>
                  <a:pt x="418" y="183"/>
                </a:lnTo>
                <a:lnTo>
                  <a:pt x="418" y="183"/>
                </a:lnTo>
                <a:lnTo>
                  <a:pt x="415" y="178"/>
                </a:lnTo>
                <a:lnTo>
                  <a:pt x="414" y="172"/>
                </a:lnTo>
                <a:lnTo>
                  <a:pt x="413" y="158"/>
                </a:lnTo>
                <a:lnTo>
                  <a:pt x="412" y="141"/>
                </a:lnTo>
                <a:lnTo>
                  <a:pt x="412" y="141"/>
                </a:lnTo>
                <a:lnTo>
                  <a:pt x="436" y="135"/>
                </a:lnTo>
                <a:lnTo>
                  <a:pt x="451" y="130"/>
                </a:lnTo>
                <a:lnTo>
                  <a:pt x="457" y="128"/>
                </a:lnTo>
                <a:lnTo>
                  <a:pt x="459" y="126"/>
                </a:lnTo>
                <a:lnTo>
                  <a:pt x="459" y="126"/>
                </a:lnTo>
                <a:lnTo>
                  <a:pt x="459" y="120"/>
                </a:lnTo>
                <a:lnTo>
                  <a:pt x="457" y="110"/>
                </a:lnTo>
                <a:lnTo>
                  <a:pt x="455" y="99"/>
                </a:lnTo>
                <a:lnTo>
                  <a:pt x="455" y="99"/>
                </a:lnTo>
                <a:close/>
                <a:moveTo>
                  <a:pt x="507" y="437"/>
                </a:moveTo>
                <a:lnTo>
                  <a:pt x="507" y="437"/>
                </a:lnTo>
                <a:lnTo>
                  <a:pt x="569" y="494"/>
                </a:lnTo>
                <a:lnTo>
                  <a:pt x="569" y="494"/>
                </a:lnTo>
                <a:lnTo>
                  <a:pt x="565" y="505"/>
                </a:lnTo>
                <a:lnTo>
                  <a:pt x="565" y="505"/>
                </a:lnTo>
                <a:lnTo>
                  <a:pt x="561" y="508"/>
                </a:lnTo>
                <a:lnTo>
                  <a:pt x="558" y="511"/>
                </a:lnTo>
                <a:lnTo>
                  <a:pt x="555" y="513"/>
                </a:lnTo>
                <a:lnTo>
                  <a:pt x="554" y="514"/>
                </a:lnTo>
                <a:lnTo>
                  <a:pt x="554" y="516"/>
                </a:lnTo>
                <a:lnTo>
                  <a:pt x="554" y="516"/>
                </a:lnTo>
                <a:lnTo>
                  <a:pt x="555" y="518"/>
                </a:lnTo>
                <a:lnTo>
                  <a:pt x="555" y="522"/>
                </a:lnTo>
                <a:lnTo>
                  <a:pt x="554" y="526"/>
                </a:lnTo>
                <a:lnTo>
                  <a:pt x="554" y="526"/>
                </a:lnTo>
                <a:lnTo>
                  <a:pt x="519" y="569"/>
                </a:lnTo>
                <a:lnTo>
                  <a:pt x="486" y="610"/>
                </a:lnTo>
                <a:lnTo>
                  <a:pt x="486" y="610"/>
                </a:lnTo>
                <a:lnTo>
                  <a:pt x="455" y="584"/>
                </a:lnTo>
                <a:lnTo>
                  <a:pt x="455" y="584"/>
                </a:lnTo>
                <a:lnTo>
                  <a:pt x="438" y="572"/>
                </a:lnTo>
                <a:lnTo>
                  <a:pt x="416" y="559"/>
                </a:lnTo>
                <a:lnTo>
                  <a:pt x="398" y="547"/>
                </a:lnTo>
                <a:lnTo>
                  <a:pt x="392" y="543"/>
                </a:lnTo>
                <a:lnTo>
                  <a:pt x="391" y="542"/>
                </a:lnTo>
                <a:lnTo>
                  <a:pt x="391" y="542"/>
                </a:lnTo>
                <a:lnTo>
                  <a:pt x="394" y="543"/>
                </a:lnTo>
                <a:lnTo>
                  <a:pt x="396" y="544"/>
                </a:lnTo>
                <a:lnTo>
                  <a:pt x="398" y="545"/>
                </a:lnTo>
                <a:lnTo>
                  <a:pt x="400" y="544"/>
                </a:lnTo>
                <a:lnTo>
                  <a:pt x="401" y="542"/>
                </a:lnTo>
                <a:lnTo>
                  <a:pt x="402" y="537"/>
                </a:lnTo>
                <a:lnTo>
                  <a:pt x="402" y="537"/>
                </a:lnTo>
                <a:lnTo>
                  <a:pt x="404" y="526"/>
                </a:lnTo>
                <a:lnTo>
                  <a:pt x="407" y="518"/>
                </a:lnTo>
                <a:lnTo>
                  <a:pt x="408" y="512"/>
                </a:lnTo>
                <a:lnTo>
                  <a:pt x="407" y="505"/>
                </a:lnTo>
                <a:lnTo>
                  <a:pt x="407" y="505"/>
                </a:lnTo>
                <a:lnTo>
                  <a:pt x="407" y="501"/>
                </a:lnTo>
                <a:lnTo>
                  <a:pt x="407" y="496"/>
                </a:lnTo>
                <a:lnTo>
                  <a:pt x="409" y="488"/>
                </a:lnTo>
                <a:lnTo>
                  <a:pt x="412" y="478"/>
                </a:lnTo>
                <a:lnTo>
                  <a:pt x="412" y="478"/>
                </a:lnTo>
                <a:lnTo>
                  <a:pt x="420" y="474"/>
                </a:lnTo>
                <a:lnTo>
                  <a:pt x="428" y="468"/>
                </a:lnTo>
                <a:lnTo>
                  <a:pt x="428" y="468"/>
                </a:lnTo>
                <a:lnTo>
                  <a:pt x="433" y="470"/>
                </a:lnTo>
                <a:lnTo>
                  <a:pt x="437" y="471"/>
                </a:lnTo>
                <a:lnTo>
                  <a:pt x="438" y="473"/>
                </a:lnTo>
                <a:lnTo>
                  <a:pt x="438" y="474"/>
                </a:lnTo>
                <a:lnTo>
                  <a:pt x="438" y="474"/>
                </a:lnTo>
                <a:lnTo>
                  <a:pt x="439" y="475"/>
                </a:lnTo>
                <a:lnTo>
                  <a:pt x="442" y="475"/>
                </a:lnTo>
                <a:lnTo>
                  <a:pt x="449" y="477"/>
                </a:lnTo>
                <a:lnTo>
                  <a:pt x="464" y="478"/>
                </a:lnTo>
                <a:lnTo>
                  <a:pt x="464" y="478"/>
                </a:lnTo>
                <a:lnTo>
                  <a:pt x="477" y="478"/>
                </a:lnTo>
                <a:lnTo>
                  <a:pt x="491" y="478"/>
                </a:lnTo>
                <a:lnTo>
                  <a:pt x="491" y="478"/>
                </a:lnTo>
                <a:lnTo>
                  <a:pt x="494" y="478"/>
                </a:lnTo>
                <a:lnTo>
                  <a:pt x="494" y="480"/>
                </a:lnTo>
                <a:lnTo>
                  <a:pt x="497" y="478"/>
                </a:lnTo>
                <a:lnTo>
                  <a:pt x="501" y="474"/>
                </a:lnTo>
                <a:lnTo>
                  <a:pt x="501" y="474"/>
                </a:lnTo>
                <a:lnTo>
                  <a:pt x="507" y="465"/>
                </a:lnTo>
                <a:lnTo>
                  <a:pt x="510" y="461"/>
                </a:lnTo>
                <a:lnTo>
                  <a:pt x="511" y="456"/>
                </a:lnTo>
                <a:lnTo>
                  <a:pt x="512" y="452"/>
                </a:lnTo>
                <a:lnTo>
                  <a:pt x="512" y="452"/>
                </a:lnTo>
                <a:lnTo>
                  <a:pt x="513" y="450"/>
                </a:lnTo>
                <a:lnTo>
                  <a:pt x="512" y="447"/>
                </a:lnTo>
                <a:lnTo>
                  <a:pt x="510" y="443"/>
                </a:lnTo>
                <a:lnTo>
                  <a:pt x="507" y="437"/>
                </a:lnTo>
                <a:lnTo>
                  <a:pt x="507" y="437"/>
                </a:lnTo>
                <a:close/>
                <a:moveTo>
                  <a:pt x="617" y="568"/>
                </a:moveTo>
                <a:lnTo>
                  <a:pt x="617" y="568"/>
                </a:lnTo>
                <a:lnTo>
                  <a:pt x="617" y="571"/>
                </a:lnTo>
                <a:lnTo>
                  <a:pt x="620" y="574"/>
                </a:lnTo>
                <a:lnTo>
                  <a:pt x="629" y="587"/>
                </a:lnTo>
                <a:lnTo>
                  <a:pt x="644" y="605"/>
                </a:lnTo>
                <a:lnTo>
                  <a:pt x="644" y="605"/>
                </a:lnTo>
                <a:lnTo>
                  <a:pt x="642" y="611"/>
                </a:lnTo>
                <a:lnTo>
                  <a:pt x="641" y="617"/>
                </a:lnTo>
                <a:lnTo>
                  <a:pt x="638" y="621"/>
                </a:lnTo>
                <a:lnTo>
                  <a:pt x="638" y="621"/>
                </a:lnTo>
                <a:lnTo>
                  <a:pt x="636" y="623"/>
                </a:lnTo>
                <a:lnTo>
                  <a:pt x="636" y="626"/>
                </a:lnTo>
                <a:lnTo>
                  <a:pt x="638" y="632"/>
                </a:lnTo>
                <a:lnTo>
                  <a:pt x="639" y="639"/>
                </a:lnTo>
                <a:lnTo>
                  <a:pt x="639" y="641"/>
                </a:lnTo>
                <a:lnTo>
                  <a:pt x="638" y="642"/>
                </a:lnTo>
                <a:lnTo>
                  <a:pt x="638" y="642"/>
                </a:lnTo>
                <a:lnTo>
                  <a:pt x="636" y="645"/>
                </a:lnTo>
                <a:lnTo>
                  <a:pt x="635" y="650"/>
                </a:lnTo>
                <a:lnTo>
                  <a:pt x="635" y="654"/>
                </a:lnTo>
                <a:lnTo>
                  <a:pt x="634" y="657"/>
                </a:lnTo>
                <a:lnTo>
                  <a:pt x="633" y="658"/>
                </a:lnTo>
                <a:lnTo>
                  <a:pt x="633" y="658"/>
                </a:lnTo>
                <a:lnTo>
                  <a:pt x="628" y="660"/>
                </a:lnTo>
                <a:lnTo>
                  <a:pt x="625" y="663"/>
                </a:lnTo>
                <a:lnTo>
                  <a:pt x="620" y="666"/>
                </a:lnTo>
                <a:lnTo>
                  <a:pt x="615" y="672"/>
                </a:lnTo>
                <a:lnTo>
                  <a:pt x="610" y="679"/>
                </a:lnTo>
                <a:lnTo>
                  <a:pt x="605" y="688"/>
                </a:lnTo>
                <a:lnTo>
                  <a:pt x="602" y="700"/>
                </a:lnTo>
                <a:lnTo>
                  <a:pt x="602" y="700"/>
                </a:lnTo>
                <a:lnTo>
                  <a:pt x="596" y="722"/>
                </a:lnTo>
                <a:lnTo>
                  <a:pt x="592" y="739"/>
                </a:lnTo>
                <a:lnTo>
                  <a:pt x="591" y="752"/>
                </a:lnTo>
                <a:lnTo>
                  <a:pt x="591" y="752"/>
                </a:lnTo>
                <a:lnTo>
                  <a:pt x="579" y="749"/>
                </a:lnTo>
                <a:lnTo>
                  <a:pt x="568" y="748"/>
                </a:lnTo>
                <a:lnTo>
                  <a:pt x="559" y="748"/>
                </a:lnTo>
                <a:lnTo>
                  <a:pt x="559" y="748"/>
                </a:lnTo>
                <a:lnTo>
                  <a:pt x="549" y="749"/>
                </a:lnTo>
                <a:lnTo>
                  <a:pt x="537" y="751"/>
                </a:lnTo>
                <a:lnTo>
                  <a:pt x="531" y="751"/>
                </a:lnTo>
                <a:lnTo>
                  <a:pt x="526" y="751"/>
                </a:lnTo>
                <a:lnTo>
                  <a:pt x="524" y="750"/>
                </a:lnTo>
                <a:lnTo>
                  <a:pt x="523" y="748"/>
                </a:lnTo>
                <a:lnTo>
                  <a:pt x="523" y="748"/>
                </a:lnTo>
                <a:lnTo>
                  <a:pt x="523" y="738"/>
                </a:lnTo>
                <a:lnTo>
                  <a:pt x="523" y="726"/>
                </a:lnTo>
                <a:lnTo>
                  <a:pt x="523" y="726"/>
                </a:lnTo>
                <a:lnTo>
                  <a:pt x="522" y="722"/>
                </a:lnTo>
                <a:lnTo>
                  <a:pt x="519" y="718"/>
                </a:lnTo>
                <a:lnTo>
                  <a:pt x="514" y="709"/>
                </a:lnTo>
                <a:lnTo>
                  <a:pt x="507" y="700"/>
                </a:lnTo>
                <a:lnTo>
                  <a:pt x="602" y="573"/>
                </a:lnTo>
                <a:lnTo>
                  <a:pt x="617" y="568"/>
                </a:lnTo>
                <a:close/>
                <a:moveTo>
                  <a:pt x="176" y="821"/>
                </a:moveTo>
                <a:lnTo>
                  <a:pt x="181" y="816"/>
                </a:lnTo>
                <a:lnTo>
                  <a:pt x="196" y="816"/>
                </a:lnTo>
                <a:lnTo>
                  <a:pt x="196" y="816"/>
                </a:lnTo>
                <a:lnTo>
                  <a:pt x="211" y="840"/>
                </a:lnTo>
                <a:lnTo>
                  <a:pt x="221" y="856"/>
                </a:lnTo>
                <a:lnTo>
                  <a:pt x="226" y="861"/>
                </a:lnTo>
                <a:lnTo>
                  <a:pt x="229" y="864"/>
                </a:lnTo>
                <a:lnTo>
                  <a:pt x="229" y="864"/>
                </a:lnTo>
                <a:lnTo>
                  <a:pt x="229" y="865"/>
                </a:lnTo>
                <a:lnTo>
                  <a:pt x="229" y="867"/>
                </a:lnTo>
                <a:lnTo>
                  <a:pt x="224" y="877"/>
                </a:lnTo>
                <a:lnTo>
                  <a:pt x="214" y="889"/>
                </a:lnTo>
                <a:lnTo>
                  <a:pt x="208" y="895"/>
                </a:lnTo>
                <a:lnTo>
                  <a:pt x="202" y="901"/>
                </a:lnTo>
                <a:lnTo>
                  <a:pt x="202" y="901"/>
                </a:lnTo>
                <a:lnTo>
                  <a:pt x="194" y="905"/>
                </a:lnTo>
                <a:lnTo>
                  <a:pt x="182" y="911"/>
                </a:lnTo>
                <a:lnTo>
                  <a:pt x="169" y="917"/>
                </a:lnTo>
                <a:lnTo>
                  <a:pt x="154" y="921"/>
                </a:lnTo>
                <a:lnTo>
                  <a:pt x="139" y="923"/>
                </a:lnTo>
                <a:lnTo>
                  <a:pt x="131" y="923"/>
                </a:lnTo>
                <a:lnTo>
                  <a:pt x="122" y="923"/>
                </a:lnTo>
                <a:lnTo>
                  <a:pt x="114" y="921"/>
                </a:lnTo>
                <a:lnTo>
                  <a:pt x="107" y="919"/>
                </a:lnTo>
                <a:lnTo>
                  <a:pt x="99" y="915"/>
                </a:lnTo>
                <a:lnTo>
                  <a:pt x="92" y="910"/>
                </a:lnTo>
                <a:lnTo>
                  <a:pt x="92" y="910"/>
                </a:lnTo>
                <a:lnTo>
                  <a:pt x="85" y="905"/>
                </a:lnTo>
                <a:lnTo>
                  <a:pt x="79" y="899"/>
                </a:lnTo>
                <a:lnTo>
                  <a:pt x="68" y="886"/>
                </a:lnTo>
                <a:lnTo>
                  <a:pt x="61" y="872"/>
                </a:lnTo>
                <a:lnTo>
                  <a:pt x="55" y="858"/>
                </a:lnTo>
                <a:lnTo>
                  <a:pt x="52" y="843"/>
                </a:lnTo>
                <a:lnTo>
                  <a:pt x="50" y="828"/>
                </a:lnTo>
                <a:lnTo>
                  <a:pt x="49" y="813"/>
                </a:lnTo>
                <a:lnTo>
                  <a:pt x="49" y="800"/>
                </a:lnTo>
                <a:lnTo>
                  <a:pt x="49" y="800"/>
                </a:lnTo>
                <a:lnTo>
                  <a:pt x="50" y="794"/>
                </a:lnTo>
                <a:lnTo>
                  <a:pt x="53" y="788"/>
                </a:lnTo>
                <a:lnTo>
                  <a:pt x="59" y="776"/>
                </a:lnTo>
                <a:lnTo>
                  <a:pt x="66" y="767"/>
                </a:lnTo>
                <a:lnTo>
                  <a:pt x="74" y="758"/>
                </a:lnTo>
                <a:lnTo>
                  <a:pt x="83" y="751"/>
                </a:lnTo>
                <a:lnTo>
                  <a:pt x="90" y="746"/>
                </a:lnTo>
                <a:lnTo>
                  <a:pt x="97" y="742"/>
                </a:lnTo>
                <a:lnTo>
                  <a:pt x="97" y="742"/>
                </a:lnTo>
                <a:lnTo>
                  <a:pt x="110" y="751"/>
                </a:lnTo>
                <a:lnTo>
                  <a:pt x="123" y="757"/>
                </a:lnTo>
                <a:lnTo>
                  <a:pt x="134" y="763"/>
                </a:lnTo>
                <a:lnTo>
                  <a:pt x="134" y="763"/>
                </a:lnTo>
                <a:lnTo>
                  <a:pt x="138" y="766"/>
                </a:lnTo>
                <a:lnTo>
                  <a:pt x="139" y="769"/>
                </a:lnTo>
                <a:lnTo>
                  <a:pt x="139" y="773"/>
                </a:lnTo>
                <a:lnTo>
                  <a:pt x="139" y="775"/>
                </a:lnTo>
                <a:lnTo>
                  <a:pt x="135" y="782"/>
                </a:lnTo>
                <a:lnTo>
                  <a:pt x="134" y="785"/>
                </a:lnTo>
                <a:lnTo>
                  <a:pt x="134" y="785"/>
                </a:lnTo>
                <a:lnTo>
                  <a:pt x="129" y="789"/>
                </a:lnTo>
                <a:lnTo>
                  <a:pt x="123" y="793"/>
                </a:lnTo>
                <a:lnTo>
                  <a:pt x="121" y="794"/>
                </a:lnTo>
                <a:lnTo>
                  <a:pt x="119" y="794"/>
                </a:lnTo>
                <a:lnTo>
                  <a:pt x="119" y="794"/>
                </a:lnTo>
                <a:lnTo>
                  <a:pt x="115" y="795"/>
                </a:lnTo>
                <a:lnTo>
                  <a:pt x="113" y="797"/>
                </a:lnTo>
                <a:lnTo>
                  <a:pt x="109" y="803"/>
                </a:lnTo>
                <a:lnTo>
                  <a:pt x="108" y="810"/>
                </a:lnTo>
                <a:lnTo>
                  <a:pt x="108" y="816"/>
                </a:lnTo>
                <a:lnTo>
                  <a:pt x="108" y="816"/>
                </a:lnTo>
                <a:lnTo>
                  <a:pt x="108" y="829"/>
                </a:lnTo>
                <a:lnTo>
                  <a:pt x="108" y="837"/>
                </a:lnTo>
                <a:lnTo>
                  <a:pt x="108" y="837"/>
                </a:lnTo>
                <a:lnTo>
                  <a:pt x="109" y="840"/>
                </a:lnTo>
                <a:lnTo>
                  <a:pt x="113" y="847"/>
                </a:lnTo>
                <a:lnTo>
                  <a:pt x="113" y="847"/>
                </a:lnTo>
                <a:lnTo>
                  <a:pt x="115" y="849"/>
                </a:lnTo>
                <a:lnTo>
                  <a:pt x="117" y="852"/>
                </a:lnTo>
                <a:lnTo>
                  <a:pt x="126" y="854"/>
                </a:lnTo>
                <a:lnTo>
                  <a:pt x="144" y="858"/>
                </a:lnTo>
                <a:lnTo>
                  <a:pt x="144" y="858"/>
                </a:lnTo>
                <a:lnTo>
                  <a:pt x="148" y="859"/>
                </a:lnTo>
                <a:lnTo>
                  <a:pt x="151" y="858"/>
                </a:lnTo>
                <a:lnTo>
                  <a:pt x="153" y="856"/>
                </a:lnTo>
                <a:lnTo>
                  <a:pt x="156" y="854"/>
                </a:lnTo>
                <a:lnTo>
                  <a:pt x="159" y="849"/>
                </a:lnTo>
                <a:lnTo>
                  <a:pt x="165" y="842"/>
                </a:lnTo>
                <a:lnTo>
                  <a:pt x="165" y="842"/>
                </a:lnTo>
                <a:lnTo>
                  <a:pt x="169" y="838"/>
                </a:lnTo>
                <a:lnTo>
                  <a:pt x="171" y="835"/>
                </a:lnTo>
                <a:lnTo>
                  <a:pt x="175" y="829"/>
                </a:lnTo>
                <a:lnTo>
                  <a:pt x="176" y="823"/>
                </a:lnTo>
                <a:lnTo>
                  <a:pt x="176" y="821"/>
                </a:lnTo>
                <a:lnTo>
                  <a:pt x="176" y="821"/>
                </a:lnTo>
                <a:close/>
                <a:moveTo>
                  <a:pt x="638" y="800"/>
                </a:moveTo>
                <a:lnTo>
                  <a:pt x="701" y="794"/>
                </a:lnTo>
                <a:lnTo>
                  <a:pt x="701" y="794"/>
                </a:lnTo>
                <a:lnTo>
                  <a:pt x="705" y="799"/>
                </a:lnTo>
                <a:lnTo>
                  <a:pt x="709" y="804"/>
                </a:lnTo>
                <a:lnTo>
                  <a:pt x="714" y="809"/>
                </a:lnTo>
                <a:lnTo>
                  <a:pt x="720" y="812"/>
                </a:lnTo>
                <a:lnTo>
                  <a:pt x="727" y="815"/>
                </a:lnTo>
                <a:lnTo>
                  <a:pt x="731" y="815"/>
                </a:lnTo>
                <a:lnTo>
                  <a:pt x="736" y="815"/>
                </a:lnTo>
                <a:lnTo>
                  <a:pt x="739" y="813"/>
                </a:lnTo>
                <a:lnTo>
                  <a:pt x="743" y="811"/>
                </a:lnTo>
                <a:lnTo>
                  <a:pt x="743" y="811"/>
                </a:lnTo>
                <a:lnTo>
                  <a:pt x="750" y="805"/>
                </a:lnTo>
                <a:lnTo>
                  <a:pt x="754" y="799"/>
                </a:lnTo>
                <a:lnTo>
                  <a:pt x="757" y="793"/>
                </a:lnTo>
                <a:lnTo>
                  <a:pt x="758" y="787"/>
                </a:lnTo>
                <a:lnTo>
                  <a:pt x="757" y="781"/>
                </a:lnTo>
                <a:lnTo>
                  <a:pt x="757" y="776"/>
                </a:lnTo>
                <a:lnTo>
                  <a:pt x="754" y="768"/>
                </a:lnTo>
                <a:lnTo>
                  <a:pt x="754" y="768"/>
                </a:lnTo>
                <a:lnTo>
                  <a:pt x="751" y="766"/>
                </a:lnTo>
                <a:lnTo>
                  <a:pt x="749" y="763"/>
                </a:lnTo>
                <a:lnTo>
                  <a:pt x="742" y="757"/>
                </a:lnTo>
                <a:lnTo>
                  <a:pt x="732" y="752"/>
                </a:lnTo>
                <a:lnTo>
                  <a:pt x="732" y="684"/>
                </a:lnTo>
                <a:lnTo>
                  <a:pt x="732" y="684"/>
                </a:lnTo>
                <a:lnTo>
                  <a:pt x="738" y="684"/>
                </a:lnTo>
                <a:lnTo>
                  <a:pt x="744" y="684"/>
                </a:lnTo>
                <a:lnTo>
                  <a:pt x="753" y="685"/>
                </a:lnTo>
                <a:lnTo>
                  <a:pt x="762" y="688"/>
                </a:lnTo>
                <a:lnTo>
                  <a:pt x="773" y="691"/>
                </a:lnTo>
                <a:lnTo>
                  <a:pt x="784" y="697"/>
                </a:lnTo>
                <a:lnTo>
                  <a:pt x="796" y="706"/>
                </a:lnTo>
                <a:lnTo>
                  <a:pt x="796" y="706"/>
                </a:lnTo>
                <a:lnTo>
                  <a:pt x="802" y="711"/>
                </a:lnTo>
                <a:lnTo>
                  <a:pt x="806" y="715"/>
                </a:lnTo>
                <a:lnTo>
                  <a:pt x="815" y="728"/>
                </a:lnTo>
                <a:lnTo>
                  <a:pt x="822" y="743"/>
                </a:lnTo>
                <a:lnTo>
                  <a:pt x="827" y="757"/>
                </a:lnTo>
                <a:lnTo>
                  <a:pt x="829" y="772"/>
                </a:lnTo>
                <a:lnTo>
                  <a:pt x="830" y="786"/>
                </a:lnTo>
                <a:lnTo>
                  <a:pt x="829" y="799"/>
                </a:lnTo>
                <a:lnTo>
                  <a:pt x="827" y="811"/>
                </a:lnTo>
                <a:lnTo>
                  <a:pt x="827" y="811"/>
                </a:lnTo>
                <a:lnTo>
                  <a:pt x="823" y="822"/>
                </a:lnTo>
                <a:lnTo>
                  <a:pt x="817" y="834"/>
                </a:lnTo>
                <a:lnTo>
                  <a:pt x="810" y="846"/>
                </a:lnTo>
                <a:lnTo>
                  <a:pt x="802" y="856"/>
                </a:lnTo>
                <a:lnTo>
                  <a:pt x="791" y="866"/>
                </a:lnTo>
                <a:lnTo>
                  <a:pt x="778" y="874"/>
                </a:lnTo>
                <a:lnTo>
                  <a:pt x="772" y="878"/>
                </a:lnTo>
                <a:lnTo>
                  <a:pt x="764" y="882"/>
                </a:lnTo>
                <a:lnTo>
                  <a:pt x="756" y="883"/>
                </a:lnTo>
                <a:lnTo>
                  <a:pt x="749" y="884"/>
                </a:lnTo>
                <a:lnTo>
                  <a:pt x="749" y="884"/>
                </a:lnTo>
                <a:lnTo>
                  <a:pt x="741" y="885"/>
                </a:lnTo>
                <a:lnTo>
                  <a:pt x="732" y="884"/>
                </a:lnTo>
                <a:lnTo>
                  <a:pt x="724" y="883"/>
                </a:lnTo>
                <a:lnTo>
                  <a:pt x="717" y="882"/>
                </a:lnTo>
                <a:lnTo>
                  <a:pt x="702" y="876"/>
                </a:lnTo>
                <a:lnTo>
                  <a:pt x="689" y="868"/>
                </a:lnTo>
                <a:lnTo>
                  <a:pt x="677" y="860"/>
                </a:lnTo>
                <a:lnTo>
                  <a:pt x="668" y="852"/>
                </a:lnTo>
                <a:lnTo>
                  <a:pt x="659" y="844"/>
                </a:lnTo>
                <a:lnTo>
                  <a:pt x="654" y="837"/>
                </a:lnTo>
                <a:lnTo>
                  <a:pt x="654" y="837"/>
                </a:lnTo>
                <a:lnTo>
                  <a:pt x="646" y="824"/>
                </a:lnTo>
                <a:lnTo>
                  <a:pt x="641" y="812"/>
                </a:lnTo>
                <a:lnTo>
                  <a:pt x="638" y="800"/>
                </a:lnTo>
                <a:lnTo>
                  <a:pt x="638" y="800"/>
                </a:lnTo>
                <a:close/>
                <a:moveTo>
                  <a:pt x="654" y="689"/>
                </a:moveTo>
                <a:lnTo>
                  <a:pt x="701" y="752"/>
                </a:lnTo>
                <a:lnTo>
                  <a:pt x="701" y="752"/>
                </a:lnTo>
                <a:lnTo>
                  <a:pt x="700" y="755"/>
                </a:lnTo>
                <a:lnTo>
                  <a:pt x="696" y="763"/>
                </a:lnTo>
                <a:lnTo>
                  <a:pt x="696" y="763"/>
                </a:lnTo>
                <a:lnTo>
                  <a:pt x="693" y="769"/>
                </a:lnTo>
                <a:lnTo>
                  <a:pt x="692" y="774"/>
                </a:lnTo>
                <a:lnTo>
                  <a:pt x="690" y="779"/>
                </a:lnTo>
                <a:lnTo>
                  <a:pt x="633" y="779"/>
                </a:lnTo>
                <a:lnTo>
                  <a:pt x="633" y="779"/>
                </a:lnTo>
                <a:lnTo>
                  <a:pt x="632" y="775"/>
                </a:lnTo>
                <a:lnTo>
                  <a:pt x="631" y="763"/>
                </a:lnTo>
                <a:lnTo>
                  <a:pt x="629" y="749"/>
                </a:lnTo>
                <a:lnTo>
                  <a:pt x="631" y="740"/>
                </a:lnTo>
                <a:lnTo>
                  <a:pt x="633" y="732"/>
                </a:lnTo>
                <a:lnTo>
                  <a:pt x="633" y="732"/>
                </a:lnTo>
                <a:lnTo>
                  <a:pt x="639" y="715"/>
                </a:lnTo>
                <a:lnTo>
                  <a:pt x="646" y="702"/>
                </a:lnTo>
                <a:lnTo>
                  <a:pt x="654" y="689"/>
                </a:lnTo>
                <a:lnTo>
                  <a:pt x="654" y="6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C60307D4-4220-49A9-9057-BDE43B3C53EB}"/>
              </a:ext>
            </a:extLst>
          </p:cNvPr>
          <p:cNvSpPr>
            <a:spLocks/>
          </p:cNvSpPr>
          <p:nvPr/>
        </p:nvSpPr>
        <p:spPr bwMode="auto">
          <a:xfrm>
            <a:off x="6516366" y="4599111"/>
            <a:ext cx="688827" cy="1732041"/>
          </a:xfrm>
          <a:custGeom>
            <a:avLst/>
            <a:gdLst>
              <a:gd name="T0" fmla="*/ 115 w 587"/>
              <a:gd name="T1" fmla="*/ 152 h 1476"/>
              <a:gd name="T2" fmla="*/ 106 w 587"/>
              <a:gd name="T3" fmla="*/ 227 h 1476"/>
              <a:gd name="T4" fmla="*/ 100 w 587"/>
              <a:gd name="T5" fmla="*/ 312 h 1476"/>
              <a:gd name="T6" fmla="*/ 130 w 587"/>
              <a:gd name="T7" fmla="*/ 346 h 1476"/>
              <a:gd name="T8" fmla="*/ 172 w 587"/>
              <a:gd name="T9" fmla="*/ 370 h 1476"/>
              <a:gd name="T10" fmla="*/ 180 w 587"/>
              <a:gd name="T11" fmla="*/ 400 h 1476"/>
              <a:gd name="T12" fmla="*/ 172 w 587"/>
              <a:gd name="T13" fmla="*/ 416 h 1476"/>
              <a:gd name="T14" fmla="*/ 106 w 587"/>
              <a:gd name="T15" fmla="*/ 460 h 1476"/>
              <a:gd name="T16" fmla="*/ 59 w 587"/>
              <a:gd name="T17" fmla="*/ 585 h 1476"/>
              <a:gd name="T18" fmla="*/ 19 w 587"/>
              <a:gd name="T19" fmla="*/ 643 h 1476"/>
              <a:gd name="T20" fmla="*/ 6 w 587"/>
              <a:gd name="T21" fmla="*/ 689 h 1476"/>
              <a:gd name="T22" fmla="*/ 6 w 587"/>
              <a:gd name="T23" fmla="*/ 738 h 1476"/>
              <a:gd name="T24" fmla="*/ 16 w 587"/>
              <a:gd name="T25" fmla="*/ 783 h 1476"/>
              <a:gd name="T26" fmla="*/ 46 w 587"/>
              <a:gd name="T27" fmla="*/ 807 h 1476"/>
              <a:gd name="T28" fmla="*/ 70 w 587"/>
              <a:gd name="T29" fmla="*/ 803 h 1476"/>
              <a:gd name="T30" fmla="*/ 87 w 587"/>
              <a:gd name="T31" fmla="*/ 784 h 1476"/>
              <a:gd name="T32" fmla="*/ 84 w 587"/>
              <a:gd name="T33" fmla="*/ 769 h 1476"/>
              <a:gd name="T34" fmla="*/ 82 w 587"/>
              <a:gd name="T35" fmla="*/ 727 h 1476"/>
              <a:gd name="T36" fmla="*/ 96 w 587"/>
              <a:gd name="T37" fmla="*/ 737 h 1476"/>
              <a:gd name="T38" fmla="*/ 132 w 587"/>
              <a:gd name="T39" fmla="*/ 716 h 1476"/>
              <a:gd name="T40" fmla="*/ 144 w 587"/>
              <a:gd name="T41" fmla="*/ 784 h 1476"/>
              <a:gd name="T42" fmla="*/ 159 w 587"/>
              <a:gd name="T43" fmla="*/ 891 h 1476"/>
              <a:gd name="T44" fmla="*/ 134 w 587"/>
              <a:gd name="T45" fmla="*/ 970 h 1476"/>
              <a:gd name="T46" fmla="*/ 151 w 587"/>
              <a:gd name="T47" fmla="*/ 1000 h 1476"/>
              <a:gd name="T48" fmla="*/ 191 w 587"/>
              <a:gd name="T49" fmla="*/ 1151 h 1476"/>
              <a:gd name="T50" fmla="*/ 191 w 587"/>
              <a:gd name="T51" fmla="*/ 1303 h 1476"/>
              <a:gd name="T52" fmla="*/ 147 w 587"/>
              <a:gd name="T53" fmla="*/ 1413 h 1476"/>
              <a:gd name="T54" fmla="*/ 149 w 587"/>
              <a:gd name="T55" fmla="*/ 1460 h 1476"/>
              <a:gd name="T56" fmla="*/ 221 w 587"/>
              <a:gd name="T57" fmla="*/ 1475 h 1476"/>
              <a:gd name="T58" fmla="*/ 288 w 587"/>
              <a:gd name="T59" fmla="*/ 1449 h 1476"/>
              <a:gd name="T60" fmla="*/ 325 w 587"/>
              <a:gd name="T61" fmla="*/ 1408 h 1476"/>
              <a:gd name="T62" fmla="*/ 321 w 587"/>
              <a:gd name="T63" fmla="*/ 1293 h 1476"/>
              <a:gd name="T64" fmla="*/ 410 w 587"/>
              <a:gd name="T65" fmla="*/ 1227 h 1476"/>
              <a:gd name="T66" fmla="*/ 437 w 587"/>
              <a:gd name="T67" fmla="*/ 1287 h 1476"/>
              <a:gd name="T68" fmla="*/ 463 w 587"/>
              <a:gd name="T69" fmla="*/ 1365 h 1476"/>
              <a:gd name="T70" fmla="*/ 517 w 587"/>
              <a:gd name="T71" fmla="*/ 1358 h 1476"/>
              <a:gd name="T72" fmla="*/ 550 w 587"/>
              <a:gd name="T73" fmla="*/ 1314 h 1476"/>
              <a:gd name="T74" fmla="*/ 552 w 587"/>
              <a:gd name="T75" fmla="*/ 1212 h 1476"/>
              <a:gd name="T76" fmla="*/ 534 w 587"/>
              <a:gd name="T77" fmla="*/ 1141 h 1476"/>
              <a:gd name="T78" fmla="*/ 506 w 587"/>
              <a:gd name="T79" fmla="*/ 970 h 1476"/>
              <a:gd name="T80" fmla="*/ 510 w 587"/>
              <a:gd name="T81" fmla="*/ 863 h 1476"/>
              <a:gd name="T82" fmla="*/ 541 w 587"/>
              <a:gd name="T83" fmla="*/ 824 h 1476"/>
              <a:gd name="T84" fmla="*/ 564 w 587"/>
              <a:gd name="T85" fmla="*/ 784 h 1476"/>
              <a:gd name="T86" fmla="*/ 587 w 587"/>
              <a:gd name="T87" fmla="*/ 675 h 1476"/>
              <a:gd name="T88" fmla="*/ 582 w 587"/>
              <a:gd name="T89" fmla="*/ 575 h 1476"/>
              <a:gd name="T90" fmla="*/ 572 w 587"/>
              <a:gd name="T91" fmla="*/ 537 h 1476"/>
              <a:gd name="T92" fmla="*/ 509 w 587"/>
              <a:gd name="T93" fmla="*/ 463 h 1476"/>
              <a:gd name="T94" fmla="*/ 453 w 587"/>
              <a:gd name="T95" fmla="*/ 418 h 1476"/>
              <a:gd name="T96" fmla="*/ 415 w 587"/>
              <a:gd name="T97" fmla="*/ 377 h 1476"/>
              <a:gd name="T98" fmla="*/ 377 w 587"/>
              <a:gd name="T99" fmla="*/ 365 h 1476"/>
              <a:gd name="T100" fmla="*/ 391 w 587"/>
              <a:gd name="T101" fmla="*/ 313 h 1476"/>
              <a:gd name="T102" fmla="*/ 396 w 587"/>
              <a:gd name="T103" fmla="*/ 265 h 1476"/>
              <a:gd name="T104" fmla="*/ 387 w 587"/>
              <a:gd name="T105" fmla="*/ 241 h 1476"/>
              <a:gd name="T106" fmla="*/ 396 w 587"/>
              <a:gd name="T107" fmla="*/ 232 h 1476"/>
              <a:gd name="T108" fmla="*/ 365 w 587"/>
              <a:gd name="T109" fmla="*/ 158 h 1476"/>
              <a:gd name="T110" fmla="*/ 324 w 587"/>
              <a:gd name="T111" fmla="*/ 108 h 1476"/>
              <a:gd name="T112" fmla="*/ 272 w 587"/>
              <a:gd name="T113" fmla="*/ 51 h 1476"/>
              <a:gd name="T114" fmla="*/ 240 w 587"/>
              <a:gd name="T115" fmla="*/ 6 h 1476"/>
              <a:gd name="T116" fmla="*/ 168 w 587"/>
              <a:gd name="T117" fmla="*/ 8 h 1476"/>
              <a:gd name="T118" fmla="*/ 139 w 587"/>
              <a:gd name="T119" fmla="*/ 63 h 1476"/>
              <a:gd name="T120" fmla="*/ 153 w 587"/>
              <a:gd name="T121" fmla="*/ 113 h 1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7" h="1476">
                <a:moveTo>
                  <a:pt x="153" y="113"/>
                </a:moveTo>
                <a:lnTo>
                  <a:pt x="153" y="113"/>
                </a:lnTo>
                <a:lnTo>
                  <a:pt x="147" y="118"/>
                </a:lnTo>
                <a:lnTo>
                  <a:pt x="135" y="128"/>
                </a:lnTo>
                <a:lnTo>
                  <a:pt x="127" y="136"/>
                </a:lnTo>
                <a:lnTo>
                  <a:pt x="121" y="144"/>
                </a:lnTo>
                <a:lnTo>
                  <a:pt x="115" y="152"/>
                </a:lnTo>
                <a:lnTo>
                  <a:pt x="110" y="161"/>
                </a:lnTo>
                <a:lnTo>
                  <a:pt x="110" y="161"/>
                </a:lnTo>
                <a:lnTo>
                  <a:pt x="108" y="169"/>
                </a:lnTo>
                <a:lnTo>
                  <a:pt x="107" y="178"/>
                </a:lnTo>
                <a:lnTo>
                  <a:pt x="106" y="197"/>
                </a:lnTo>
                <a:lnTo>
                  <a:pt x="106" y="214"/>
                </a:lnTo>
                <a:lnTo>
                  <a:pt x="106" y="227"/>
                </a:lnTo>
                <a:lnTo>
                  <a:pt x="106" y="227"/>
                </a:lnTo>
                <a:lnTo>
                  <a:pt x="106" y="241"/>
                </a:lnTo>
                <a:lnTo>
                  <a:pt x="106" y="261"/>
                </a:lnTo>
                <a:lnTo>
                  <a:pt x="106" y="284"/>
                </a:lnTo>
                <a:lnTo>
                  <a:pt x="106" y="284"/>
                </a:lnTo>
                <a:lnTo>
                  <a:pt x="102" y="300"/>
                </a:lnTo>
                <a:lnTo>
                  <a:pt x="100" y="312"/>
                </a:lnTo>
                <a:lnTo>
                  <a:pt x="100" y="315"/>
                </a:lnTo>
                <a:lnTo>
                  <a:pt x="101" y="318"/>
                </a:lnTo>
                <a:lnTo>
                  <a:pt x="101" y="318"/>
                </a:lnTo>
                <a:lnTo>
                  <a:pt x="106" y="321"/>
                </a:lnTo>
                <a:lnTo>
                  <a:pt x="114" y="330"/>
                </a:lnTo>
                <a:lnTo>
                  <a:pt x="130" y="346"/>
                </a:lnTo>
                <a:lnTo>
                  <a:pt x="130" y="346"/>
                </a:lnTo>
                <a:lnTo>
                  <a:pt x="141" y="357"/>
                </a:lnTo>
                <a:lnTo>
                  <a:pt x="153" y="365"/>
                </a:lnTo>
                <a:lnTo>
                  <a:pt x="153" y="365"/>
                </a:lnTo>
                <a:lnTo>
                  <a:pt x="160" y="369"/>
                </a:lnTo>
                <a:lnTo>
                  <a:pt x="166" y="370"/>
                </a:lnTo>
                <a:lnTo>
                  <a:pt x="172" y="370"/>
                </a:lnTo>
                <a:lnTo>
                  <a:pt x="172" y="370"/>
                </a:lnTo>
                <a:lnTo>
                  <a:pt x="175" y="376"/>
                </a:lnTo>
                <a:lnTo>
                  <a:pt x="177" y="381"/>
                </a:lnTo>
                <a:lnTo>
                  <a:pt x="177" y="384"/>
                </a:lnTo>
                <a:lnTo>
                  <a:pt x="177" y="384"/>
                </a:lnTo>
                <a:lnTo>
                  <a:pt x="177" y="389"/>
                </a:lnTo>
                <a:lnTo>
                  <a:pt x="178" y="395"/>
                </a:lnTo>
                <a:lnTo>
                  <a:pt x="180" y="400"/>
                </a:lnTo>
                <a:lnTo>
                  <a:pt x="182" y="403"/>
                </a:lnTo>
                <a:lnTo>
                  <a:pt x="182" y="403"/>
                </a:lnTo>
                <a:lnTo>
                  <a:pt x="183" y="406"/>
                </a:lnTo>
                <a:lnTo>
                  <a:pt x="183" y="408"/>
                </a:lnTo>
                <a:lnTo>
                  <a:pt x="182" y="413"/>
                </a:lnTo>
                <a:lnTo>
                  <a:pt x="182" y="413"/>
                </a:lnTo>
                <a:lnTo>
                  <a:pt x="172" y="416"/>
                </a:lnTo>
                <a:lnTo>
                  <a:pt x="150" y="426"/>
                </a:lnTo>
                <a:lnTo>
                  <a:pt x="137" y="433"/>
                </a:lnTo>
                <a:lnTo>
                  <a:pt x="125" y="441"/>
                </a:lnTo>
                <a:lnTo>
                  <a:pt x="114" y="451"/>
                </a:lnTo>
                <a:lnTo>
                  <a:pt x="109" y="456"/>
                </a:lnTo>
                <a:lnTo>
                  <a:pt x="106" y="460"/>
                </a:lnTo>
                <a:lnTo>
                  <a:pt x="106" y="460"/>
                </a:lnTo>
                <a:lnTo>
                  <a:pt x="100" y="472"/>
                </a:lnTo>
                <a:lnTo>
                  <a:pt x="93" y="489"/>
                </a:lnTo>
                <a:lnTo>
                  <a:pt x="80" y="525"/>
                </a:lnTo>
                <a:lnTo>
                  <a:pt x="69" y="558"/>
                </a:lnTo>
                <a:lnTo>
                  <a:pt x="63" y="575"/>
                </a:lnTo>
                <a:lnTo>
                  <a:pt x="63" y="575"/>
                </a:lnTo>
                <a:lnTo>
                  <a:pt x="59" y="585"/>
                </a:lnTo>
                <a:lnTo>
                  <a:pt x="55" y="601"/>
                </a:lnTo>
                <a:lnTo>
                  <a:pt x="49" y="622"/>
                </a:lnTo>
                <a:lnTo>
                  <a:pt x="49" y="622"/>
                </a:lnTo>
                <a:lnTo>
                  <a:pt x="44" y="625"/>
                </a:lnTo>
                <a:lnTo>
                  <a:pt x="32" y="632"/>
                </a:lnTo>
                <a:lnTo>
                  <a:pt x="25" y="637"/>
                </a:lnTo>
                <a:lnTo>
                  <a:pt x="19" y="643"/>
                </a:lnTo>
                <a:lnTo>
                  <a:pt x="14" y="649"/>
                </a:lnTo>
                <a:lnTo>
                  <a:pt x="11" y="656"/>
                </a:lnTo>
                <a:lnTo>
                  <a:pt x="11" y="656"/>
                </a:lnTo>
                <a:lnTo>
                  <a:pt x="7" y="669"/>
                </a:lnTo>
                <a:lnTo>
                  <a:pt x="6" y="680"/>
                </a:lnTo>
                <a:lnTo>
                  <a:pt x="6" y="689"/>
                </a:lnTo>
                <a:lnTo>
                  <a:pt x="6" y="689"/>
                </a:lnTo>
                <a:lnTo>
                  <a:pt x="5" y="693"/>
                </a:lnTo>
                <a:lnTo>
                  <a:pt x="2" y="702"/>
                </a:lnTo>
                <a:lnTo>
                  <a:pt x="0" y="715"/>
                </a:lnTo>
                <a:lnTo>
                  <a:pt x="0" y="721"/>
                </a:lnTo>
                <a:lnTo>
                  <a:pt x="1" y="727"/>
                </a:lnTo>
                <a:lnTo>
                  <a:pt x="1" y="727"/>
                </a:lnTo>
                <a:lnTo>
                  <a:pt x="6" y="738"/>
                </a:lnTo>
                <a:lnTo>
                  <a:pt x="13" y="746"/>
                </a:lnTo>
                <a:lnTo>
                  <a:pt x="20" y="756"/>
                </a:lnTo>
                <a:lnTo>
                  <a:pt x="20" y="756"/>
                </a:lnTo>
                <a:lnTo>
                  <a:pt x="19" y="760"/>
                </a:lnTo>
                <a:lnTo>
                  <a:pt x="16" y="770"/>
                </a:lnTo>
                <a:lnTo>
                  <a:pt x="15" y="776"/>
                </a:lnTo>
                <a:lnTo>
                  <a:pt x="16" y="783"/>
                </a:lnTo>
                <a:lnTo>
                  <a:pt x="18" y="789"/>
                </a:lnTo>
                <a:lnTo>
                  <a:pt x="20" y="794"/>
                </a:lnTo>
                <a:lnTo>
                  <a:pt x="20" y="794"/>
                </a:lnTo>
                <a:lnTo>
                  <a:pt x="25" y="799"/>
                </a:lnTo>
                <a:lnTo>
                  <a:pt x="31" y="802"/>
                </a:lnTo>
                <a:lnTo>
                  <a:pt x="38" y="805"/>
                </a:lnTo>
                <a:lnTo>
                  <a:pt x="46" y="807"/>
                </a:lnTo>
                <a:lnTo>
                  <a:pt x="53" y="809"/>
                </a:lnTo>
                <a:lnTo>
                  <a:pt x="59" y="809"/>
                </a:lnTo>
                <a:lnTo>
                  <a:pt x="64" y="809"/>
                </a:lnTo>
                <a:lnTo>
                  <a:pt x="68" y="808"/>
                </a:lnTo>
                <a:lnTo>
                  <a:pt x="68" y="808"/>
                </a:lnTo>
                <a:lnTo>
                  <a:pt x="69" y="806"/>
                </a:lnTo>
                <a:lnTo>
                  <a:pt x="70" y="803"/>
                </a:lnTo>
                <a:lnTo>
                  <a:pt x="70" y="796"/>
                </a:lnTo>
                <a:lnTo>
                  <a:pt x="68" y="789"/>
                </a:lnTo>
                <a:lnTo>
                  <a:pt x="68" y="789"/>
                </a:lnTo>
                <a:lnTo>
                  <a:pt x="77" y="788"/>
                </a:lnTo>
                <a:lnTo>
                  <a:pt x="84" y="787"/>
                </a:lnTo>
                <a:lnTo>
                  <a:pt x="85" y="785"/>
                </a:lnTo>
                <a:lnTo>
                  <a:pt x="87" y="784"/>
                </a:lnTo>
                <a:lnTo>
                  <a:pt x="87" y="784"/>
                </a:lnTo>
                <a:lnTo>
                  <a:pt x="85" y="781"/>
                </a:lnTo>
                <a:lnTo>
                  <a:pt x="84" y="776"/>
                </a:lnTo>
                <a:lnTo>
                  <a:pt x="82" y="770"/>
                </a:lnTo>
                <a:lnTo>
                  <a:pt x="82" y="770"/>
                </a:lnTo>
                <a:lnTo>
                  <a:pt x="83" y="770"/>
                </a:lnTo>
                <a:lnTo>
                  <a:pt x="84" y="769"/>
                </a:lnTo>
                <a:lnTo>
                  <a:pt x="85" y="766"/>
                </a:lnTo>
                <a:lnTo>
                  <a:pt x="87" y="760"/>
                </a:lnTo>
                <a:lnTo>
                  <a:pt x="87" y="760"/>
                </a:lnTo>
                <a:lnTo>
                  <a:pt x="85" y="751"/>
                </a:lnTo>
                <a:lnTo>
                  <a:pt x="84" y="740"/>
                </a:lnTo>
                <a:lnTo>
                  <a:pt x="82" y="727"/>
                </a:lnTo>
                <a:lnTo>
                  <a:pt x="82" y="727"/>
                </a:lnTo>
                <a:lnTo>
                  <a:pt x="82" y="730"/>
                </a:lnTo>
                <a:lnTo>
                  <a:pt x="84" y="735"/>
                </a:lnTo>
                <a:lnTo>
                  <a:pt x="85" y="738"/>
                </a:lnTo>
                <a:lnTo>
                  <a:pt x="88" y="739"/>
                </a:lnTo>
                <a:lnTo>
                  <a:pt x="91" y="739"/>
                </a:lnTo>
                <a:lnTo>
                  <a:pt x="96" y="737"/>
                </a:lnTo>
                <a:lnTo>
                  <a:pt x="96" y="737"/>
                </a:lnTo>
                <a:lnTo>
                  <a:pt x="101" y="733"/>
                </a:lnTo>
                <a:lnTo>
                  <a:pt x="105" y="730"/>
                </a:lnTo>
                <a:lnTo>
                  <a:pt x="109" y="724"/>
                </a:lnTo>
                <a:lnTo>
                  <a:pt x="110" y="719"/>
                </a:lnTo>
                <a:lnTo>
                  <a:pt x="110" y="718"/>
                </a:lnTo>
                <a:lnTo>
                  <a:pt x="110" y="718"/>
                </a:lnTo>
                <a:lnTo>
                  <a:pt x="132" y="716"/>
                </a:lnTo>
                <a:lnTo>
                  <a:pt x="146" y="716"/>
                </a:lnTo>
                <a:lnTo>
                  <a:pt x="151" y="716"/>
                </a:lnTo>
                <a:lnTo>
                  <a:pt x="153" y="718"/>
                </a:lnTo>
                <a:lnTo>
                  <a:pt x="153" y="718"/>
                </a:lnTo>
                <a:lnTo>
                  <a:pt x="149" y="749"/>
                </a:lnTo>
                <a:lnTo>
                  <a:pt x="145" y="771"/>
                </a:lnTo>
                <a:lnTo>
                  <a:pt x="144" y="784"/>
                </a:lnTo>
                <a:lnTo>
                  <a:pt x="144" y="784"/>
                </a:lnTo>
                <a:lnTo>
                  <a:pt x="145" y="795"/>
                </a:lnTo>
                <a:lnTo>
                  <a:pt x="149" y="812"/>
                </a:lnTo>
                <a:lnTo>
                  <a:pt x="153" y="837"/>
                </a:lnTo>
                <a:lnTo>
                  <a:pt x="153" y="837"/>
                </a:lnTo>
                <a:lnTo>
                  <a:pt x="158" y="868"/>
                </a:lnTo>
                <a:lnTo>
                  <a:pt x="159" y="891"/>
                </a:lnTo>
                <a:lnTo>
                  <a:pt x="159" y="901"/>
                </a:lnTo>
                <a:lnTo>
                  <a:pt x="158" y="908"/>
                </a:lnTo>
                <a:lnTo>
                  <a:pt x="158" y="908"/>
                </a:lnTo>
                <a:lnTo>
                  <a:pt x="144" y="939"/>
                </a:lnTo>
                <a:lnTo>
                  <a:pt x="137" y="957"/>
                </a:lnTo>
                <a:lnTo>
                  <a:pt x="135" y="964"/>
                </a:lnTo>
                <a:lnTo>
                  <a:pt x="134" y="970"/>
                </a:lnTo>
                <a:lnTo>
                  <a:pt x="134" y="970"/>
                </a:lnTo>
                <a:lnTo>
                  <a:pt x="135" y="978"/>
                </a:lnTo>
                <a:lnTo>
                  <a:pt x="138" y="984"/>
                </a:lnTo>
                <a:lnTo>
                  <a:pt x="144" y="994"/>
                </a:lnTo>
                <a:lnTo>
                  <a:pt x="144" y="994"/>
                </a:lnTo>
                <a:lnTo>
                  <a:pt x="146" y="997"/>
                </a:lnTo>
                <a:lnTo>
                  <a:pt x="151" y="1000"/>
                </a:lnTo>
                <a:lnTo>
                  <a:pt x="163" y="1007"/>
                </a:lnTo>
                <a:lnTo>
                  <a:pt x="177" y="1013"/>
                </a:lnTo>
                <a:lnTo>
                  <a:pt x="177" y="1013"/>
                </a:lnTo>
                <a:lnTo>
                  <a:pt x="184" y="1072"/>
                </a:lnTo>
                <a:lnTo>
                  <a:pt x="189" y="1119"/>
                </a:lnTo>
                <a:lnTo>
                  <a:pt x="191" y="1151"/>
                </a:lnTo>
                <a:lnTo>
                  <a:pt x="191" y="1151"/>
                </a:lnTo>
                <a:lnTo>
                  <a:pt x="191" y="1226"/>
                </a:lnTo>
                <a:lnTo>
                  <a:pt x="191" y="1266"/>
                </a:lnTo>
                <a:lnTo>
                  <a:pt x="191" y="1284"/>
                </a:lnTo>
                <a:lnTo>
                  <a:pt x="191" y="1284"/>
                </a:lnTo>
                <a:lnTo>
                  <a:pt x="191" y="1288"/>
                </a:lnTo>
                <a:lnTo>
                  <a:pt x="191" y="1295"/>
                </a:lnTo>
                <a:lnTo>
                  <a:pt x="191" y="1303"/>
                </a:lnTo>
                <a:lnTo>
                  <a:pt x="191" y="1351"/>
                </a:lnTo>
                <a:lnTo>
                  <a:pt x="191" y="1351"/>
                </a:lnTo>
                <a:lnTo>
                  <a:pt x="184" y="1359"/>
                </a:lnTo>
                <a:lnTo>
                  <a:pt x="169" y="1378"/>
                </a:lnTo>
                <a:lnTo>
                  <a:pt x="160" y="1390"/>
                </a:lnTo>
                <a:lnTo>
                  <a:pt x="153" y="1402"/>
                </a:lnTo>
                <a:lnTo>
                  <a:pt x="147" y="1413"/>
                </a:lnTo>
                <a:lnTo>
                  <a:pt x="144" y="1422"/>
                </a:lnTo>
                <a:lnTo>
                  <a:pt x="144" y="1422"/>
                </a:lnTo>
                <a:lnTo>
                  <a:pt x="141" y="1437"/>
                </a:lnTo>
                <a:lnTo>
                  <a:pt x="140" y="1444"/>
                </a:lnTo>
                <a:lnTo>
                  <a:pt x="141" y="1450"/>
                </a:lnTo>
                <a:lnTo>
                  <a:pt x="144" y="1456"/>
                </a:lnTo>
                <a:lnTo>
                  <a:pt x="149" y="1460"/>
                </a:lnTo>
                <a:lnTo>
                  <a:pt x="157" y="1465"/>
                </a:lnTo>
                <a:lnTo>
                  <a:pt x="168" y="1470"/>
                </a:lnTo>
                <a:lnTo>
                  <a:pt x="168" y="1470"/>
                </a:lnTo>
                <a:lnTo>
                  <a:pt x="181" y="1474"/>
                </a:lnTo>
                <a:lnTo>
                  <a:pt x="194" y="1476"/>
                </a:lnTo>
                <a:lnTo>
                  <a:pt x="208" y="1476"/>
                </a:lnTo>
                <a:lnTo>
                  <a:pt x="221" y="1475"/>
                </a:lnTo>
                <a:lnTo>
                  <a:pt x="233" y="1472"/>
                </a:lnTo>
                <a:lnTo>
                  <a:pt x="246" y="1469"/>
                </a:lnTo>
                <a:lnTo>
                  <a:pt x="257" y="1465"/>
                </a:lnTo>
                <a:lnTo>
                  <a:pt x="268" y="1460"/>
                </a:lnTo>
                <a:lnTo>
                  <a:pt x="268" y="1460"/>
                </a:lnTo>
                <a:lnTo>
                  <a:pt x="277" y="1454"/>
                </a:lnTo>
                <a:lnTo>
                  <a:pt x="288" y="1449"/>
                </a:lnTo>
                <a:lnTo>
                  <a:pt x="296" y="1441"/>
                </a:lnTo>
                <a:lnTo>
                  <a:pt x="306" y="1434"/>
                </a:lnTo>
                <a:lnTo>
                  <a:pt x="313" y="1426"/>
                </a:lnTo>
                <a:lnTo>
                  <a:pt x="319" y="1420"/>
                </a:lnTo>
                <a:lnTo>
                  <a:pt x="322" y="1413"/>
                </a:lnTo>
                <a:lnTo>
                  <a:pt x="325" y="1408"/>
                </a:lnTo>
                <a:lnTo>
                  <a:pt x="325" y="1408"/>
                </a:lnTo>
                <a:lnTo>
                  <a:pt x="326" y="1388"/>
                </a:lnTo>
                <a:lnTo>
                  <a:pt x="327" y="1352"/>
                </a:lnTo>
                <a:lnTo>
                  <a:pt x="327" y="1318"/>
                </a:lnTo>
                <a:lnTo>
                  <a:pt x="326" y="1306"/>
                </a:lnTo>
                <a:lnTo>
                  <a:pt x="325" y="1299"/>
                </a:lnTo>
                <a:lnTo>
                  <a:pt x="325" y="1299"/>
                </a:lnTo>
                <a:lnTo>
                  <a:pt x="321" y="1293"/>
                </a:lnTo>
                <a:lnTo>
                  <a:pt x="319" y="1288"/>
                </a:lnTo>
                <a:lnTo>
                  <a:pt x="316" y="1284"/>
                </a:lnTo>
                <a:lnTo>
                  <a:pt x="315" y="1279"/>
                </a:lnTo>
                <a:lnTo>
                  <a:pt x="315" y="1279"/>
                </a:lnTo>
                <a:lnTo>
                  <a:pt x="320" y="1175"/>
                </a:lnTo>
                <a:lnTo>
                  <a:pt x="401" y="1203"/>
                </a:lnTo>
                <a:lnTo>
                  <a:pt x="410" y="1227"/>
                </a:lnTo>
                <a:lnTo>
                  <a:pt x="410" y="1227"/>
                </a:lnTo>
                <a:lnTo>
                  <a:pt x="421" y="1237"/>
                </a:lnTo>
                <a:lnTo>
                  <a:pt x="429" y="1245"/>
                </a:lnTo>
                <a:lnTo>
                  <a:pt x="434" y="1251"/>
                </a:lnTo>
                <a:lnTo>
                  <a:pt x="434" y="1251"/>
                </a:lnTo>
                <a:lnTo>
                  <a:pt x="435" y="1270"/>
                </a:lnTo>
                <a:lnTo>
                  <a:pt x="437" y="1287"/>
                </a:lnTo>
                <a:lnTo>
                  <a:pt x="439" y="1306"/>
                </a:lnTo>
                <a:lnTo>
                  <a:pt x="443" y="1326"/>
                </a:lnTo>
                <a:lnTo>
                  <a:pt x="447" y="1344"/>
                </a:lnTo>
                <a:lnTo>
                  <a:pt x="450" y="1351"/>
                </a:lnTo>
                <a:lnTo>
                  <a:pt x="453" y="1357"/>
                </a:lnTo>
                <a:lnTo>
                  <a:pt x="458" y="1362"/>
                </a:lnTo>
                <a:lnTo>
                  <a:pt x="463" y="1365"/>
                </a:lnTo>
                <a:lnTo>
                  <a:pt x="463" y="1365"/>
                </a:lnTo>
                <a:lnTo>
                  <a:pt x="472" y="1369"/>
                </a:lnTo>
                <a:lnTo>
                  <a:pt x="483" y="1369"/>
                </a:lnTo>
                <a:lnTo>
                  <a:pt x="491" y="1369"/>
                </a:lnTo>
                <a:lnTo>
                  <a:pt x="501" y="1366"/>
                </a:lnTo>
                <a:lnTo>
                  <a:pt x="509" y="1363"/>
                </a:lnTo>
                <a:lnTo>
                  <a:pt x="517" y="1358"/>
                </a:lnTo>
                <a:lnTo>
                  <a:pt x="526" y="1352"/>
                </a:lnTo>
                <a:lnTo>
                  <a:pt x="534" y="1346"/>
                </a:lnTo>
                <a:lnTo>
                  <a:pt x="534" y="1346"/>
                </a:lnTo>
                <a:lnTo>
                  <a:pt x="538" y="1343"/>
                </a:lnTo>
                <a:lnTo>
                  <a:pt x="541" y="1338"/>
                </a:lnTo>
                <a:lnTo>
                  <a:pt x="546" y="1327"/>
                </a:lnTo>
                <a:lnTo>
                  <a:pt x="550" y="1314"/>
                </a:lnTo>
                <a:lnTo>
                  <a:pt x="552" y="1301"/>
                </a:lnTo>
                <a:lnTo>
                  <a:pt x="553" y="1285"/>
                </a:lnTo>
                <a:lnTo>
                  <a:pt x="553" y="1270"/>
                </a:lnTo>
                <a:lnTo>
                  <a:pt x="553" y="1241"/>
                </a:lnTo>
                <a:lnTo>
                  <a:pt x="553" y="1241"/>
                </a:lnTo>
                <a:lnTo>
                  <a:pt x="553" y="1227"/>
                </a:lnTo>
                <a:lnTo>
                  <a:pt x="552" y="1212"/>
                </a:lnTo>
                <a:lnTo>
                  <a:pt x="547" y="1181"/>
                </a:lnTo>
                <a:lnTo>
                  <a:pt x="545" y="1166"/>
                </a:lnTo>
                <a:lnTo>
                  <a:pt x="541" y="1154"/>
                </a:lnTo>
                <a:lnTo>
                  <a:pt x="538" y="1146"/>
                </a:lnTo>
                <a:lnTo>
                  <a:pt x="535" y="1143"/>
                </a:lnTo>
                <a:lnTo>
                  <a:pt x="534" y="1141"/>
                </a:lnTo>
                <a:lnTo>
                  <a:pt x="534" y="1141"/>
                </a:lnTo>
                <a:lnTo>
                  <a:pt x="525" y="1137"/>
                </a:lnTo>
                <a:lnTo>
                  <a:pt x="514" y="1132"/>
                </a:lnTo>
                <a:lnTo>
                  <a:pt x="501" y="1127"/>
                </a:lnTo>
                <a:lnTo>
                  <a:pt x="463" y="1094"/>
                </a:lnTo>
                <a:lnTo>
                  <a:pt x="482" y="984"/>
                </a:lnTo>
                <a:lnTo>
                  <a:pt x="506" y="970"/>
                </a:lnTo>
                <a:lnTo>
                  <a:pt x="506" y="970"/>
                </a:lnTo>
                <a:lnTo>
                  <a:pt x="506" y="945"/>
                </a:lnTo>
                <a:lnTo>
                  <a:pt x="506" y="926"/>
                </a:lnTo>
                <a:lnTo>
                  <a:pt x="506" y="913"/>
                </a:lnTo>
                <a:lnTo>
                  <a:pt x="506" y="913"/>
                </a:lnTo>
                <a:lnTo>
                  <a:pt x="510" y="875"/>
                </a:lnTo>
                <a:lnTo>
                  <a:pt x="510" y="875"/>
                </a:lnTo>
                <a:lnTo>
                  <a:pt x="510" y="863"/>
                </a:lnTo>
                <a:lnTo>
                  <a:pt x="510" y="856"/>
                </a:lnTo>
                <a:lnTo>
                  <a:pt x="515" y="837"/>
                </a:lnTo>
                <a:lnTo>
                  <a:pt x="525" y="837"/>
                </a:lnTo>
                <a:lnTo>
                  <a:pt x="525" y="837"/>
                </a:lnTo>
                <a:lnTo>
                  <a:pt x="527" y="835"/>
                </a:lnTo>
                <a:lnTo>
                  <a:pt x="531" y="833"/>
                </a:lnTo>
                <a:lnTo>
                  <a:pt x="541" y="824"/>
                </a:lnTo>
                <a:lnTo>
                  <a:pt x="550" y="814"/>
                </a:lnTo>
                <a:lnTo>
                  <a:pt x="552" y="810"/>
                </a:lnTo>
                <a:lnTo>
                  <a:pt x="553" y="808"/>
                </a:lnTo>
                <a:lnTo>
                  <a:pt x="553" y="808"/>
                </a:lnTo>
                <a:lnTo>
                  <a:pt x="554" y="803"/>
                </a:lnTo>
                <a:lnTo>
                  <a:pt x="558" y="797"/>
                </a:lnTo>
                <a:lnTo>
                  <a:pt x="564" y="784"/>
                </a:lnTo>
                <a:lnTo>
                  <a:pt x="572" y="765"/>
                </a:lnTo>
                <a:lnTo>
                  <a:pt x="572" y="765"/>
                </a:lnTo>
                <a:lnTo>
                  <a:pt x="576" y="752"/>
                </a:lnTo>
                <a:lnTo>
                  <a:pt x="579" y="739"/>
                </a:lnTo>
                <a:lnTo>
                  <a:pt x="583" y="712"/>
                </a:lnTo>
                <a:lnTo>
                  <a:pt x="585" y="689"/>
                </a:lnTo>
                <a:lnTo>
                  <a:pt x="587" y="675"/>
                </a:lnTo>
                <a:lnTo>
                  <a:pt x="587" y="675"/>
                </a:lnTo>
                <a:lnTo>
                  <a:pt x="587" y="669"/>
                </a:lnTo>
                <a:lnTo>
                  <a:pt x="587" y="657"/>
                </a:lnTo>
                <a:lnTo>
                  <a:pt x="584" y="628"/>
                </a:lnTo>
                <a:lnTo>
                  <a:pt x="582" y="597"/>
                </a:lnTo>
                <a:lnTo>
                  <a:pt x="582" y="575"/>
                </a:lnTo>
                <a:lnTo>
                  <a:pt x="582" y="575"/>
                </a:lnTo>
                <a:lnTo>
                  <a:pt x="583" y="569"/>
                </a:lnTo>
                <a:lnTo>
                  <a:pt x="584" y="564"/>
                </a:lnTo>
                <a:lnTo>
                  <a:pt x="585" y="559"/>
                </a:lnTo>
                <a:lnTo>
                  <a:pt x="584" y="556"/>
                </a:lnTo>
                <a:lnTo>
                  <a:pt x="583" y="552"/>
                </a:lnTo>
                <a:lnTo>
                  <a:pt x="572" y="537"/>
                </a:lnTo>
                <a:lnTo>
                  <a:pt x="572" y="537"/>
                </a:lnTo>
                <a:lnTo>
                  <a:pt x="565" y="527"/>
                </a:lnTo>
                <a:lnTo>
                  <a:pt x="559" y="520"/>
                </a:lnTo>
                <a:lnTo>
                  <a:pt x="548" y="509"/>
                </a:lnTo>
                <a:lnTo>
                  <a:pt x="538" y="499"/>
                </a:lnTo>
                <a:lnTo>
                  <a:pt x="525" y="484"/>
                </a:lnTo>
                <a:lnTo>
                  <a:pt x="525" y="484"/>
                </a:lnTo>
                <a:lnTo>
                  <a:pt x="509" y="463"/>
                </a:lnTo>
                <a:lnTo>
                  <a:pt x="496" y="446"/>
                </a:lnTo>
                <a:lnTo>
                  <a:pt x="496" y="446"/>
                </a:lnTo>
                <a:lnTo>
                  <a:pt x="490" y="440"/>
                </a:lnTo>
                <a:lnTo>
                  <a:pt x="484" y="434"/>
                </a:lnTo>
                <a:lnTo>
                  <a:pt x="472" y="426"/>
                </a:lnTo>
                <a:lnTo>
                  <a:pt x="460" y="421"/>
                </a:lnTo>
                <a:lnTo>
                  <a:pt x="453" y="418"/>
                </a:lnTo>
                <a:lnTo>
                  <a:pt x="453" y="418"/>
                </a:lnTo>
                <a:lnTo>
                  <a:pt x="444" y="414"/>
                </a:lnTo>
                <a:lnTo>
                  <a:pt x="439" y="413"/>
                </a:lnTo>
                <a:lnTo>
                  <a:pt x="429" y="413"/>
                </a:lnTo>
                <a:lnTo>
                  <a:pt x="429" y="413"/>
                </a:lnTo>
                <a:lnTo>
                  <a:pt x="422" y="391"/>
                </a:lnTo>
                <a:lnTo>
                  <a:pt x="415" y="377"/>
                </a:lnTo>
                <a:lnTo>
                  <a:pt x="413" y="372"/>
                </a:lnTo>
                <a:lnTo>
                  <a:pt x="410" y="370"/>
                </a:lnTo>
                <a:lnTo>
                  <a:pt x="410" y="370"/>
                </a:lnTo>
                <a:lnTo>
                  <a:pt x="393" y="369"/>
                </a:lnTo>
                <a:lnTo>
                  <a:pt x="382" y="368"/>
                </a:lnTo>
                <a:lnTo>
                  <a:pt x="378" y="366"/>
                </a:lnTo>
                <a:lnTo>
                  <a:pt x="377" y="365"/>
                </a:lnTo>
                <a:lnTo>
                  <a:pt x="377" y="365"/>
                </a:lnTo>
                <a:lnTo>
                  <a:pt x="379" y="350"/>
                </a:lnTo>
                <a:lnTo>
                  <a:pt x="382" y="337"/>
                </a:lnTo>
                <a:lnTo>
                  <a:pt x="382" y="337"/>
                </a:lnTo>
                <a:lnTo>
                  <a:pt x="384" y="333"/>
                </a:lnTo>
                <a:lnTo>
                  <a:pt x="388" y="326"/>
                </a:lnTo>
                <a:lnTo>
                  <a:pt x="391" y="313"/>
                </a:lnTo>
                <a:lnTo>
                  <a:pt x="391" y="313"/>
                </a:lnTo>
                <a:lnTo>
                  <a:pt x="395" y="297"/>
                </a:lnTo>
                <a:lnTo>
                  <a:pt x="397" y="283"/>
                </a:lnTo>
                <a:lnTo>
                  <a:pt x="398" y="272"/>
                </a:lnTo>
                <a:lnTo>
                  <a:pt x="397" y="268"/>
                </a:lnTo>
                <a:lnTo>
                  <a:pt x="396" y="265"/>
                </a:lnTo>
                <a:lnTo>
                  <a:pt x="396" y="265"/>
                </a:lnTo>
                <a:lnTo>
                  <a:pt x="393" y="262"/>
                </a:lnTo>
                <a:lnTo>
                  <a:pt x="391" y="261"/>
                </a:lnTo>
                <a:lnTo>
                  <a:pt x="391" y="261"/>
                </a:lnTo>
                <a:lnTo>
                  <a:pt x="390" y="256"/>
                </a:lnTo>
                <a:lnTo>
                  <a:pt x="388" y="250"/>
                </a:lnTo>
                <a:lnTo>
                  <a:pt x="387" y="241"/>
                </a:lnTo>
                <a:lnTo>
                  <a:pt x="387" y="241"/>
                </a:lnTo>
                <a:lnTo>
                  <a:pt x="389" y="241"/>
                </a:lnTo>
                <a:lnTo>
                  <a:pt x="393" y="240"/>
                </a:lnTo>
                <a:lnTo>
                  <a:pt x="394" y="239"/>
                </a:lnTo>
                <a:lnTo>
                  <a:pt x="396" y="238"/>
                </a:lnTo>
                <a:lnTo>
                  <a:pt x="396" y="236"/>
                </a:lnTo>
                <a:lnTo>
                  <a:pt x="396" y="232"/>
                </a:lnTo>
                <a:lnTo>
                  <a:pt x="396" y="232"/>
                </a:lnTo>
                <a:lnTo>
                  <a:pt x="395" y="228"/>
                </a:lnTo>
                <a:lnTo>
                  <a:pt x="393" y="226"/>
                </a:lnTo>
                <a:lnTo>
                  <a:pt x="388" y="221"/>
                </a:lnTo>
                <a:lnTo>
                  <a:pt x="382" y="218"/>
                </a:lnTo>
                <a:lnTo>
                  <a:pt x="382" y="218"/>
                </a:lnTo>
                <a:lnTo>
                  <a:pt x="373" y="184"/>
                </a:lnTo>
                <a:lnTo>
                  <a:pt x="365" y="158"/>
                </a:lnTo>
                <a:lnTo>
                  <a:pt x="358" y="137"/>
                </a:lnTo>
                <a:lnTo>
                  <a:pt x="358" y="137"/>
                </a:lnTo>
                <a:lnTo>
                  <a:pt x="354" y="130"/>
                </a:lnTo>
                <a:lnTo>
                  <a:pt x="350" y="124"/>
                </a:lnTo>
                <a:lnTo>
                  <a:pt x="344" y="119"/>
                </a:lnTo>
                <a:lnTo>
                  <a:pt x="338" y="114"/>
                </a:lnTo>
                <a:lnTo>
                  <a:pt x="324" y="108"/>
                </a:lnTo>
                <a:lnTo>
                  <a:pt x="310" y="103"/>
                </a:lnTo>
                <a:lnTo>
                  <a:pt x="310" y="103"/>
                </a:lnTo>
                <a:lnTo>
                  <a:pt x="282" y="94"/>
                </a:lnTo>
                <a:lnTo>
                  <a:pt x="282" y="94"/>
                </a:lnTo>
                <a:lnTo>
                  <a:pt x="281" y="84"/>
                </a:lnTo>
                <a:lnTo>
                  <a:pt x="276" y="63"/>
                </a:lnTo>
                <a:lnTo>
                  <a:pt x="272" y="51"/>
                </a:lnTo>
                <a:lnTo>
                  <a:pt x="269" y="38"/>
                </a:lnTo>
                <a:lnTo>
                  <a:pt x="264" y="27"/>
                </a:lnTo>
                <a:lnTo>
                  <a:pt x="258" y="18"/>
                </a:lnTo>
                <a:lnTo>
                  <a:pt x="258" y="18"/>
                </a:lnTo>
                <a:lnTo>
                  <a:pt x="254" y="14"/>
                </a:lnTo>
                <a:lnTo>
                  <a:pt x="251" y="11"/>
                </a:lnTo>
                <a:lnTo>
                  <a:pt x="240" y="6"/>
                </a:lnTo>
                <a:lnTo>
                  <a:pt x="228" y="2"/>
                </a:lnTo>
                <a:lnTo>
                  <a:pt x="215" y="0"/>
                </a:lnTo>
                <a:lnTo>
                  <a:pt x="201" y="0"/>
                </a:lnTo>
                <a:lnTo>
                  <a:pt x="188" y="1"/>
                </a:lnTo>
                <a:lnTo>
                  <a:pt x="177" y="3"/>
                </a:lnTo>
                <a:lnTo>
                  <a:pt x="168" y="8"/>
                </a:lnTo>
                <a:lnTo>
                  <a:pt x="168" y="8"/>
                </a:lnTo>
                <a:lnTo>
                  <a:pt x="160" y="14"/>
                </a:lnTo>
                <a:lnTo>
                  <a:pt x="155" y="21"/>
                </a:lnTo>
                <a:lnTo>
                  <a:pt x="150" y="30"/>
                </a:lnTo>
                <a:lnTo>
                  <a:pt x="145" y="38"/>
                </a:lnTo>
                <a:lnTo>
                  <a:pt x="143" y="47"/>
                </a:lnTo>
                <a:lnTo>
                  <a:pt x="140" y="56"/>
                </a:lnTo>
                <a:lnTo>
                  <a:pt x="139" y="63"/>
                </a:lnTo>
                <a:lnTo>
                  <a:pt x="139" y="70"/>
                </a:lnTo>
                <a:lnTo>
                  <a:pt x="139" y="70"/>
                </a:lnTo>
                <a:lnTo>
                  <a:pt x="140" y="77"/>
                </a:lnTo>
                <a:lnTo>
                  <a:pt x="141" y="84"/>
                </a:lnTo>
                <a:lnTo>
                  <a:pt x="146" y="97"/>
                </a:lnTo>
                <a:lnTo>
                  <a:pt x="153" y="113"/>
                </a:lnTo>
                <a:lnTo>
                  <a:pt x="153" y="1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5">
            <a:extLst>
              <a:ext uri="{FF2B5EF4-FFF2-40B4-BE49-F238E27FC236}">
                <a16:creationId xmlns:a16="http://schemas.microsoft.com/office/drawing/2014/main" id="{3B48AAB4-2258-468A-8511-6CF70DF806F2}"/>
              </a:ext>
            </a:extLst>
          </p:cNvPr>
          <p:cNvSpPr>
            <a:spLocks/>
          </p:cNvSpPr>
          <p:nvPr/>
        </p:nvSpPr>
        <p:spPr bwMode="auto">
          <a:xfrm>
            <a:off x="8389725" y="4700684"/>
            <a:ext cx="613725" cy="1641684"/>
          </a:xfrm>
          <a:custGeom>
            <a:avLst/>
            <a:gdLst>
              <a:gd name="T0" fmla="*/ 100 w 523"/>
              <a:gd name="T1" fmla="*/ 19 h 1399"/>
              <a:gd name="T2" fmla="*/ 47 w 523"/>
              <a:gd name="T3" fmla="*/ 48 h 1399"/>
              <a:gd name="T4" fmla="*/ 21 w 523"/>
              <a:gd name="T5" fmla="*/ 104 h 1399"/>
              <a:gd name="T6" fmla="*/ 0 w 523"/>
              <a:gd name="T7" fmla="*/ 185 h 1399"/>
              <a:gd name="T8" fmla="*/ 15 w 523"/>
              <a:gd name="T9" fmla="*/ 234 h 1399"/>
              <a:gd name="T10" fmla="*/ 53 w 523"/>
              <a:gd name="T11" fmla="*/ 273 h 1399"/>
              <a:gd name="T12" fmla="*/ 87 w 523"/>
              <a:gd name="T13" fmla="*/ 288 h 1399"/>
              <a:gd name="T14" fmla="*/ 91 w 523"/>
              <a:gd name="T15" fmla="*/ 320 h 1399"/>
              <a:gd name="T16" fmla="*/ 113 w 523"/>
              <a:gd name="T17" fmla="*/ 324 h 1399"/>
              <a:gd name="T18" fmla="*/ 131 w 523"/>
              <a:gd name="T19" fmla="*/ 333 h 1399"/>
              <a:gd name="T20" fmla="*/ 169 w 523"/>
              <a:gd name="T21" fmla="*/ 351 h 1399"/>
              <a:gd name="T22" fmla="*/ 201 w 523"/>
              <a:gd name="T23" fmla="*/ 342 h 1399"/>
              <a:gd name="T24" fmla="*/ 201 w 523"/>
              <a:gd name="T25" fmla="*/ 385 h 1399"/>
              <a:gd name="T26" fmla="*/ 191 w 523"/>
              <a:gd name="T27" fmla="*/ 516 h 1399"/>
              <a:gd name="T28" fmla="*/ 175 w 523"/>
              <a:gd name="T29" fmla="*/ 717 h 1399"/>
              <a:gd name="T30" fmla="*/ 165 w 523"/>
              <a:gd name="T31" fmla="*/ 786 h 1399"/>
              <a:gd name="T32" fmla="*/ 144 w 523"/>
              <a:gd name="T33" fmla="*/ 836 h 1399"/>
              <a:gd name="T34" fmla="*/ 148 w 523"/>
              <a:gd name="T35" fmla="*/ 848 h 1399"/>
              <a:gd name="T36" fmla="*/ 220 w 523"/>
              <a:gd name="T37" fmla="*/ 888 h 1399"/>
              <a:gd name="T38" fmla="*/ 183 w 523"/>
              <a:gd name="T39" fmla="*/ 1024 h 1399"/>
              <a:gd name="T40" fmla="*/ 185 w 523"/>
              <a:gd name="T41" fmla="*/ 1065 h 1399"/>
              <a:gd name="T42" fmla="*/ 247 w 523"/>
              <a:gd name="T43" fmla="*/ 1127 h 1399"/>
              <a:gd name="T44" fmla="*/ 281 w 523"/>
              <a:gd name="T45" fmla="*/ 1166 h 1399"/>
              <a:gd name="T46" fmla="*/ 314 w 523"/>
              <a:gd name="T47" fmla="*/ 1205 h 1399"/>
              <a:gd name="T48" fmla="*/ 322 w 523"/>
              <a:gd name="T49" fmla="*/ 1232 h 1399"/>
              <a:gd name="T50" fmla="*/ 332 w 523"/>
              <a:gd name="T51" fmla="*/ 1258 h 1399"/>
              <a:gd name="T52" fmla="*/ 303 w 523"/>
              <a:gd name="T53" fmla="*/ 1289 h 1399"/>
              <a:gd name="T54" fmla="*/ 296 w 523"/>
              <a:gd name="T55" fmla="*/ 1313 h 1399"/>
              <a:gd name="T56" fmla="*/ 306 w 523"/>
              <a:gd name="T57" fmla="*/ 1336 h 1399"/>
              <a:gd name="T58" fmla="*/ 241 w 523"/>
              <a:gd name="T59" fmla="*/ 1370 h 1399"/>
              <a:gd name="T60" fmla="*/ 235 w 523"/>
              <a:gd name="T61" fmla="*/ 1389 h 1399"/>
              <a:gd name="T62" fmla="*/ 283 w 523"/>
              <a:gd name="T63" fmla="*/ 1398 h 1399"/>
              <a:gd name="T64" fmla="*/ 395 w 523"/>
              <a:gd name="T65" fmla="*/ 1396 h 1399"/>
              <a:gd name="T66" fmla="*/ 445 w 523"/>
              <a:gd name="T67" fmla="*/ 1379 h 1399"/>
              <a:gd name="T68" fmla="*/ 451 w 523"/>
              <a:gd name="T69" fmla="*/ 1314 h 1399"/>
              <a:gd name="T70" fmla="*/ 489 w 523"/>
              <a:gd name="T71" fmla="*/ 1265 h 1399"/>
              <a:gd name="T72" fmla="*/ 515 w 523"/>
              <a:gd name="T73" fmla="*/ 1223 h 1399"/>
              <a:gd name="T74" fmla="*/ 479 w 523"/>
              <a:gd name="T75" fmla="*/ 1179 h 1399"/>
              <a:gd name="T76" fmla="*/ 453 w 523"/>
              <a:gd name="T77" fmla="*/ 1161 h 1399"/>
              <a:gd name="T78" fmla="*/ 427 w 523"/>
              <a:gd name="T79" fmla="*/ 1145 h 1399"/>
              <a:gd name="T80" fmla="*/ 419 w 523"/>
              <a:gd name="T81" fmla="*/ 1118 h 1399"/>
              <a:gd name="T82" fmla="*/ 419 w 523"/>
              <a:gd name="T83" fmla="*/ 1098 h 1399"/>
              <a:gd name="T84" fmla="*/ 391 w 523"/>
              <a:gd name="T85" fmla="*/ 1063 h 1399"/>
              <a:gd name="T86" fmla="*/ 463 w 523"/>
              <a:gd name="T87" fmla="*/ 917 h 1399"/>
              <a:gd name="T88" fmla="*/ 510 w 523"/>
              <a:gd name="T89" fmla="*/ 921 h 1399"/>
              <a:gd name="T90" fmla="*/ 517 w 523"/>
              <a:gd name="T91" fmla="*/ 910 h 1399"/>
              <a:gd name="T92" fmla="*/ 515 w 523"/>
              <a:gd name="T93" fmla="*/ 742 h 1399"/>
              <a:gd name="T94" fmla="*/ 508 w 523"/>
              <a:gd name="T95" fmla="*/ 638 h 1399"/>
              <a:gd name="T96" fmla="*/ 492 w 523"/>
              <a:gd name="T97" fmla="*/ 548 h 1399"/>
              <a:gd name="T98" fmla="*/ 453 w 523"/>
              <a:gd name="T99" fmla="*/ 411 h 1399"/>
              <a:gd name="T100" fmla="*/ 423 w 523"/>
              <a:gd name="T101" fmla="*/ 324 h 1399"/>
              <a:gd name="T102" fmla="*/ 392 w 523"/>
              <a:gd name="T103" fmla="*/ 264 h 1399"/>
              <a:gd name="T104" fmla="*/ 384 w 523"/>
              <a:gd name="T105" fmla="*/ 241 h 1399"/>
              <a:gd name="T106" fmla="*/ 377 w 523"/>
              <a:gd name="T107" fmla="*/ 211 h 1399"/>
              <a:gd name="T108" fmla="*/ 350 w 523"/>
              <a:gd name="T109" fmla="*/ 210 h 1399"/>
              <a:gd name="T110" fmla="*/ 345 w 523"/>
              <a:gd name="T111" fmla="*/ 213 h 1399"/>
              <a:gd name="T112" fmla="*/ 327 w 523"/>
              <a:gd name="T113" fmla="*/ 169 h 1399"/>
              <a:gd name="T114" fmla="*/ 316 w 523"/>
              <a:gd name="T115" fmla="*/ 109 h 1399"/>
              <a:gd name="T116" fmla="*/ 291 w 523"/>
              <a:gd name="T117" fmla="*/ 63 h 1399"/>
              <a:gd name="T118" fmla="*/ 265 w 523"/>
              <a:gd name="T119" fmla="*/ 11 h 1399"/>
              <a:gd name="T120" fmla="*/ 244 w 523"/>
              <a:gd name="T121" fmla="*/ 2 h 1399"/>
              <a:gd name="T122" fmla="*/ 175 w 523"/>
              <a:gd name="T123" fmla="*/ 2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23" h="1399">
                <a:moveTo>
                  <a:pt x="139" y="10"/>
                </a:moveTo>
                <a:lnTo>
                  <a:pt x="139" y="10"/>
                </a:lnTo>
                <a:lnTo>
                  <a:pt x="127" y="13"/>
                </a:lnTo>
                <a:lnTo>
                  <a:pt x="114" y="15"/>
                </a:lnTo>
                <a:lnTo>
                  <a:pt x="100" y="19"/>
                </a:lnTo>
                <a:lnTo>
                  <a:pt x="83" y="25"/>
                </a:lnTo>
                <a:lnTo>
                  <a:pt x="68" y="33"/>
                </a:lnTo>
                <a:lnTo>
                  <a:pt x="60" y="36"/>
                </a:lnTo>
                <a:lnTo>
                  <a:pt x="53" y="42"/>
                </a:lnTo>
                <a:lnTo>
                  <a:pt x="47" y="48"/>
                </a:lnTo>
                <a:lnTo>
                  <a:pt x="44" y="54"/>
                </a:lnTo>
                <a:lnTo>
                  <a:pt x="44" y="54"/>
                </a:lnTo>
                <a:lnTo>
                  <a:pt x="35" y="69"/>
                </a:lnTo>
                <a:lnTo>
                  <a:pt x="28" y="85"/>
                </a:lnTo>
                <a:lnTo>
                  <a:pt x="21" y="104"/>
                </a:lnTo>
                <a:lnTo>
                  <a:pt x="14" y="122"/>
                </a:lnTo>
                <a:lnTo>
                  <a:pt x="8" y="140"/>
                </a:lnTo>
                <a:lnTo>
                  <a:pt x="4" y="158"/>
                </a:lnTo>
                <a:lnTo>
                  <a:pt x="1" y="172"/>
                </a:lnTo>
                <a:lnTo>
                  <a:pt x="0" y="185"/>
                </a:lnTo>
                <a:lnTo>
                  <a:pt x="0" y="185"/>
                </a:lnTo>
                <a:lnTo>
                  <a:pt x="1" y="197"/>
                </a:lnTo>
                <a:lnTo>
                  <a:pt x="4" y="209"/>
                </a:lnTo>
                <a:lnTo>
                  <a:pt x="9" y="222"/>
                </a:lnTo>
                <a:lnTo>
                  <a:pt x="15" y="234"/>
                </a:lnTo>
                <a:lnTo>
                  <a:pt x="27" y="253"/>
                </a:lnTo>
                <a:lnTo>
                  <a:pt x="34" y="264"/>
                </a:lnTo>
                <a:lnTo>
                  <a:pt x="34" y="264"/>
                </a:lnTo>
                <a:lnTo>
                  <a:pt x="41" y="269"/>
                </a:lnTo>
                <a:lnTo>
                  <a:pt x="53" y="273"/>
                </a:lnTo>
                <a:lnTo>
                  <a:pt x="70" y="280"/>
                </a:lnTo>
                <a:lnTo>
                  <a:pt x="70" y="280"/>
                </a:lnTo>
                <a:lnTo>
                  <a:pt x="78" y="284"/>
                </a:lnTo>
                <a:lnTo>
                  <a:pt x="84" y="286"/>
                </a:lnTo>
                <a:lnTo>
                  <a:pt x="87" y="288"/>
                </a:lnTo>
                <a:lnTo>
                  <a:pt x="87" y="290"/>
                </a:lnTo>
                <a:lnTo>
                  <a:pt x="87" y="290"/>
                </a:lnTo>
                <a:lnTo>
                  <a:pt x="88" y="297"/>
                </a:lnTo>
                <a:lnTo>
                  <a:pt x="89" y="308"/>
                </a:lnTo>
                <a:lnTo>
                  <a:pt x="91" y="320"/>
                </a:lnTo>
                <a:lnTo>
                  <a:pt x="94" y="323"/>
                </a:lnTo>
                <a:lnTo>
                  <a:pt x="96" y="324"/>
                </a:lnTo>
                <a:lnTo>
                  <a:pt x="96" y="324"/>
                </a:lnTo>
                <a:lnTo>
                  <a:pt x="107" y="324"/>
                </a:lnTo>
                <a:lnTo>
                  <a:pt x="113" y="324"/>
                </a:lnTo>
                <a:lnTo>
                  <a:pt x="113" y="324"/>
                </a:lnTo>
                <a:lnTo>
                  <a:pt x="114" y="324"/>
                </a:lnTo>
                <a:lnTo>
                  <a:pt x="118" y="326"/>
                </a:lnTo>
                <a:lnTo>
                  <a:pt x="122" y="328"/>
                </a:lnTo>
                <a:lnTo>
                  <a:pt x="131" y="333"/>
                </a:lnTo>
                <a:lnTo>
                  <a:pt x="131" y="333"/>
                </a:lnTo>
                <a:lnTo>
                  <a:pt x="140" y="340"/>
                </a:lnTo>
                <a:lnTo>
                  <a:pt x="151" y="346"/>
                </a:lnTo>
                <a:lnTo>
                  <a:pt x="163" y="349"/>
                </a:lnTo>
                <a:lnTo>
                  <a:pt x="169" y="351"/>
                </a:lnTo>
                <a:lnTo>
                  <a:pt x="175" y="351"/>
                </a:lnTo>
                <a:lnTo>
                  <a:pt x="175" y="351"/>
                </a:lnTo>
                <a:lnTo>
                  <a:pt x="185" y="349"/>
                </a:lnTo>
                <a:lnTo>
                  <a:pt x="193" y="346"/>
                </a:lnTo>
                <a:lnTo>
                  <a:pt x="201" y="342"/>
                </a:lnTo>
                <a:lnTo>
                  <a:pt x="201" y="342"/>
                </a:lnTo>
                <a:lnTo>
                  <a:pt x="202" y="353"/>
                </a:lnTo>
                <a:lnTo>
                  <a:pt x="202" y="367"/>
                </a:lnTo>
                <a:lnTo>
                  <a:pt x="201" y="385"/>
                </a:lnTo>
                <a:lnTo>
                  <a:pt x="201" y="385"/>
                </a:lnTo>
                <a:lnTo>
                  <a:pt x="194" y="457"/>
                </a:lnTo>
                <a:lnTo>
                  <a:pt x="191" y="495"/>
                </a:lnTo>
                <a:lnTo>
                  <a:pt x="191" y="509"/>
                </a:lnTo>
                <a:lnTo>
                  <a:pt x="191" y="516"/>
                </a:lnTo>
                <a:lnTo>
                  <a:pt x="191" y="516"/>
                </a:lnTo>
                <a:lnTo>
                  <a:pt x="193" y="527"/>
                </a:lnTo>
                <a:lnTo>
                  <a:pt x="191" y="547"/>
                </a:lnTo>
                <a:lnTo>
                  <a:pt x="185" y="605"/>
                </a:lnTo>
                <a:lnTo>
                  <a:pt x="179" y="670"/>
                </a:lnTo>
                <a:lnTo>
                  <a:pt x="175" y="717"/>
                </a:lnTo>
                <a:lnTo>
                  <a:pt x="175" y="717"/>
                </a:lnTo>
                <a:lnTo>
                  <a:pt x="172" y="745"/>
                </a:lnTo>
                <a:lnTo>
                  <a:pt x="170" y="764"/>
                </a:lnTo>
                <a:lnTo>
                  <a:pt x="165" y="786"/>
                </a:lnTo>
                <a:lnTo>
                  <a:pt x="165" y="786"/>
                </a:lnTo>
                <a:lnTo>
                  <a:pt x="164" y="792"/>
                </a:lnTo>
                <a:lnTo>
                  <a:pt x="159" y="799"/>
                </a:lnTo>
                <a:lnTo>
                  <a:pt x="150" y="819"/>
                </a:lnTo>
                <a:lnTo>
                  <a:pt x="146" y="828"/>
                </a:lnTo>
                <a:lnTo>
                  <a:pt x="144" y="836"/>
                </a:lnTo>
                <a:lnTo>
                  <a:pt x="144" y="841"/>
                </a:lnTo>
                <a:lnTo>
                  <a:pt x="144" y="844"/>
                </a:lnTo>
                <a:lnTo>
                  <a:pt x="146" y="846"/>
                </a:lnTo>
                <a:lnTo>
                  <a:pt x="148" y="848"/>
                </a:lnTo>
                <a:lnTo>
                  <a:pt x="148" y="848"/>
                </a:lnTo>
                <a:lnTo>
                  <a:pt x="168" y="853"/>
                </a:lnTo>
                <a:lnTo>
                  <a:pt x="194" y="859"/>
                </a:lnTo>
                <a:lnTo>
                  <a:pt x="227" y="865"/>
                </a:lnTo>
                <a:lnTo>
                  <a:pt x="227" y="865"/>
                </a:lnTo>
                <a:lnTo>
                  <a:pt x="220" y="888"/>
                </a:lnTo>
                <a:lnTo>
                  <a:pt x="204" y="938"/>
                </a:lnTo>
                <a:lnTo>
                  <a:pt x="196" y="966"/>
                </a:lnTo>
                <a:lnTo>
                  <a:pt x="189" y="993"/>
                </a:lnTo>
                <a:lnTo>
                  <a:pt x="184" y="1016"/>
                </a:lnTo>
                <a:lnTo>
                  <a:pt x="183" y="1024"/>
                </a:lnTo>
                <a:lnTo>
                  <a:pt x="183" y="1030"/>
                </a:lnTo>
                <a:lnTo>
                  <a:pt x="183" y="1030"/>
                </a:lnTo>
                <a:lnTo>
                  <a:pt x="183" y="1048"/>
                </a:lnTo>
                <a:lnTo>
                  <a:pt x="184" y="1060"/>
                </a:lnTo>
                <a:lnTo>
                  <a:pt x="185" y="1065"/>
                </a:lnTo>
                <a:lnTo>
                  <a:pt x="189" y="1070"/>
                </a:lnTo>
                <a:lnTo>
                  <a:pt x="194" y="1076"/>
                </a:lnTo>
                <a:lnTo>
                  <a:pt x="201" y="1083"/>
                </a:lnTo>
                <a:lnTo>
                  <a:pt x="201" y="1083"/>
                </a:lnTo>
                <a:lnTo>
                  <a:pt x="247" y="1127"/>
                </a:lnTo>
                <a:lnTo>
                  <a:pt x="269" y="1148"/>
                </a:lnTo>
                <a:lnTo>
                  <a:pt x="276" y="1157"/>
                </a:lnTo>
                <a:lnTo>
                  <a:pt x="279" y="1161"/>
                </a:lnTo>
                <a:lnTo>
                  <a:pt x="279" y="1161"/>
                </a:lnTo>
                <a:lnTo>
                  <a:pt x="281" y="1166"/>
                </a:lnTo>
                <a:lnTo>
                  <a:pt x="285" y="1171"/>
                </a:lnTo>
                <a:lnTo>
                  <a:pt x="297" y="1183"/>
                </a:lnTo>
                <a:lnTo>
                  <a:pt x="309" y="1195"/>
                </a:lnTo>
                <a:lnTo>
                  <a:pt x="313" y="1201"/>
                </a:lnTo>
                <a:lnTo>
                  <a:pt x="314" y="1205"/>
                </a:lnTo>
                <a:lnTo>
                  <a:pt x="314" y="1205"/>
                </a:lnTo>
                <a:lnTo>
                  <a:pt x="315" y="1213"/>
                </a:lnTo>
                <a:lnTo>
                  <a:pt x="317" y="1218"/>
                </a:lnTo>
                <a:lnTo>
                  <a:pt x="321" y="1224"/>
                </a:lnTo>
                <a:lnTo>
                  <a:pt x="322" y="1232"/>
                </a:lnTo>
                <a:lnTo>
                  <a:pt x="322" y="1232"/>
                </a:lnTo>
                <a:lnTo>
                  <a:pt x="325" y="1240"/>
                </a:lnTo>
                <a:lnTo>
                  <a:pt x="327" y="1247"/>
                </a:lnTo>
                <a:lnTo>
                  <a:pt x="331" y="1253"/>
                </a:lnTo>
                <a:lnTo>
                  <a:pt x="332" y="1258"/>
                </a:lnTo>
                <a:lnTo>
                  <a:pt x="332" y="1258"/>
                </a:lnTo>
                <a:lnTo>
                  <a:pt x="331" y="1260"/>
                </a:lnTo>
                <a:lnTo>
                  <a:pt x="327" y="1265"/>
                </a:lnTo>
                <a:lnTo>
                  <a:pt x="315" y="1276"/>
                </a:lnTo>
                <a:lnTo>
                  <a:pt x="303" y="1289"/>
                </a:lnTo>
                <a:lnTo>
                  <a:pt x="300" y="1296"/>
                </a:lnTo>
                <a:lnTo>
                  <a:pt x="296" y="1302"/>
                </a:lnTo>
                <a:lnTo>
                  <a:pt x="296" y="1302"/>
                </a:lnTo>
                <a:lnTo>
                  <a:pt x="296" y="1307"/>
                </a:lnTo>
                <a:lnTo>
                  <a:pt x="296" y="1313"/>
                </a:lnTo>
                <a:lnTo>
                  <a:pt x="297" y="1318"/>
                </a:lnTo>
                <a:lnTo>
                  <a:pt x="300" y="1324"/>
                </a:lnTo>
                <a:lnTo>
                  <a:pt x="303" y="1333"/>
                </a:lnTo>
                <a:lnTo>
                  <a:pt x="306" y="1336"/>
                </a:lnTo>
                <a:lnTo>
                  <a:pt x="306" y="1336"/>
                </a:lnTo>
                <a:lnTo>
                  <a:pt x="291" y="1342"/>
                </a:lnTo>
                <a:lnTo>
                  <a:pt x="277" y="1348"/>
                </a:lnTo>
                <a:lnTo>
                  <a:pt x="262" y="1357"/>
                </a:lnTo>
                <a:lnTo>
                  <a:pt x="248" y="1365"/>
                </a:lnTo>
                <a:lnTo>
                  <a:pt x="241" y="1370"/>
                </a:lnTo>
                <a:lnTo>
                  <a:pt x="237" y="1373"/>
                </a:lnTo>
                <a:lnTo>
                  <a:pt x="234" y="1378"/>
                </a:lnTo>
                <a:lnTo>
                  <a:pt x="232" y="1382"/>
                </a:lnTo>
                <a:lnTo>
                  <a:pt x="233" y="1385"/>
                </a:lnTo>
                <a:lnTo>
                  <a:pt x="235" y="1389"/>
                </a:lnTo>
                <a:lnTo>
                  <a:pt x="235" y="1389"/>
                </a:lnTo>
                <a:lnTo>
                  <a:pt x="240" y="1391"/>
                </a:lnTo>
                <a:lnTo>
                  <a:pt x="246" y="1393"/>
                </a:lnTo>
                <a:lnTo>
                  <a:pt x="263" y="1397"/>
                </a:lnTo>
                <a:lnTo>
                  <a:pt x="283" y="1398"/>
                </a:lnTo>
                <a:lnTo>
                  <a:pt x="304" y="1399"/>
                </a:lnTo>
                <a:lnTo>
                  <a:pt x="346" y="1398"/>
                </a:lnTo>
                <a:lnTo>
                  <a:pt x="375" y="1397"/>
                </a:lnTo>
                <a:lnTo>
                  <a:pt x="375" y="1397"/>
                </a:lnTo>
                <a:lnTo>
                  <a:pt x="395" y="1396"/>
                </a:lnTo>
                <a:lnTo>
                  <a:pt x="417" y="1392"/>
                </a:lnTo>
                <a:lnTo>
                  <a:pt x="427" y="1390"/>
                </a:lnTo>
                <a:lnTo>
                  <a:pt x="435" y="1388"/>
                </a:lnTo>
                <a:lnTo>
                  <a:pt x="441" y="1384"/>
                </a:lnTo>
                <a:lnTo>
                  <a:pt x="445" y="1379"/>
                </a:lnTo>
                <a:lnTo>
                  <a:pt x="445" y="1379"/>
                </a:lnTo>
                <a:lnTo>
                  <a:pt x="446" y="1373"/>
                </a:lnTo>
                <a:lnTo>
                  <a:pt x="447" y="1363"/>
                </a:lnTo>
                <a:lnTo>
                  <a:pt x="450" y="1338"/>
                </a:lnTo>
                <a:lnTo>
                  <a:pt x="451" y="1314"/>
                </a:lnTo>
                <a:lnTo>
                  <a:pt x="452" y="1305"/>
                </a:lnTo>
                <a:lnTo>
                  <a:pt x="453" y="1302"/>
                </a:lnTo>
                <a:lnTo>
                  <a:pt x="453" y="1302"/>
                </a:lnTo>
                <a:lnTo>
                  <a:pt x="466" y="1289"/>
                </a:lnTo>
                <a:lnTo>
                  <a:pt x="489" y="1265"/>
                </a:lnTo>
                <a:lnTo>
                  <a:pt x="500" y="1252"/>
                </a:lnTo>
                <a:lnTo>
                  <a:pt x="509" y="1239"/>
                </a:lnTo>
                <a:lnTo>
                  <a:pt x="514" y="1229"/>
                </a:lnTo>
                <a:lnTo>
                  <a:pt x="515" y="1226"/>
                </a:lnTo>
                <a:lnTo>
                  <a:pt x="515" y="1223"/>
                </a:lnTo>
                <a:lnTo>
                  <a:pt x="515" y="1223"/>
                </a:lnTo>
                <a:lnTo>
                  <a:pt x="508" y="1213"/>
                </a:lnTo>
                <a:lnTo>
                  <a:pt x="498" y="1201"/>
                </a:lnTo>
                <a:lnTo>
                  <a:pt x="479" y="1179"/>
                </a:lnTo>
                <a:lnTo>
                  <a:pt x="479" y="1179"/>
                </a:lnTo>
                <a:lnTo>
                  <a:pt x="473" y="1172"/>
                </a:lnTo>
                <a:lnTo>
                  <a:pt x="466" y="1167"/>
                </a:lnTo>
                <a:lnTo>
                  <a:pt x="459" y="1164"/>
                </a:lnTo>
                <a:lnTo>
                  <a:pt x="453" y="1161"/>
                </a:lnTo>
                <a:lnTo>
                  <a:pt x="453" y="1161"/>
                </a:lnTo>
                <a:lnTo>
                  <a:pt x="446" y="1159"/>
                </a:lnTo>
                <a:lnTo>
                  <a:pt x="438" y="1153"/>
                </a:lnTo>
                <a:lnTo>
                  <a:pt x="431" y="1148"/>
                </a:lnTo>
                <a:lnTo>
                  <a:pt x="428" y="1146"/>
                </a:lnTo>
                <a:lnTo>
                  <a:pt x="427" y="1145"/>
                </a:lnTo>
                <a:lnTo>
                  <a:pt x="427" y="1145"/>
                </a:lnTo>
                <a:lnTo>
                  <a:pt x="427" y="1139"/>
                </a:lnTo>
                <a:lnTo>
                  <a:pt x="423" y="1130"/>
                </a:lnTo>
                <a:lnTo>
                  <a:pt x="419" y="1118"/>
                </a:lnTo>
                <a:lnTo>
                  <a:pt x="419" y="1118"/>
                </a:lnTo>
                <a:lnTo>
                  <a:pt x="417" y="1111"/>
                </a:lnTo>
                <a:lnTo>
                  <a:pt x="417" y="1105"/>
                </a:lnTo>
                <a:lnTo>
                  <a:pt x="419" y="1101"/>
                </a:lnTo>
                <a:lnTo>
                  <a:pt x="419" y="1101"/>
                </a:lnTo>
                <a:lnTo>
                  <a:pt x="419" y="1098"/>
                </a:lnTo>
                <a:lnTo>
                  <a:pt x="416" y="1093"/>
                </a:lnTo>
                <a:lnTo>
                  <a:pt x="408" y="1083"/>
                </a:lnTo>
                <a:lnTo>
                  <a:pt x="392" y="1066"/>
                </a:lnTo>
                <a:lnTo>
                  <a:pt x="392" y="1066"/>
                </a:lnTo>
                <a:lnTo>
                  <a:pt x="391" y="1063"/>
                </a:lnTo>
                <a:lnTo>
                  <a:pt x="391" y="1055"/>
                </a:lnTo>
                <a:lnTo>
                  <a:pt x="391" y="1034"/>
                </a:lnTo>
                <a:lnTo>
                  <a:pt x="392" y="1004"/>
                </a:lnTo>
                <a:lnTo>
                  <a:pt x="463" y="917"/>
                </a:lnTo>
                <a:lnTo>
                  <a:pt x="463" y="917"/>
                </a:lnTo>
                <a:lnTo>
                  <a:pt x="470" y="920"/>
                </a:lnTo>
                <a:lnTo>
                  <a:pt x="485" y="922"/>
                </a:lnTo>
                <a:lnTo>
                  <a:pt x="495" y="922"/>
                </a:lnTo>
                <a:lnTo>
                  <a:pt x="503" y="922"/>
                </a:lnTo>
                <a:lnTo>
                  <a:pt x="510" y="921"/>
                </a:lnTo>
                <a:lnTo>
                  <a:pt x="513" y="920"/>
                </a:lnTo>
                <a:lnTo>
                  <a:pt x="515" y="917"/>
                </a:lnTo>
                <a:lnTo>
                  <a:pt x="515" y="917"/>
                </a:lnTo>
                <a:lnTo>
                  <a:pt x="516" y="915"/>
                </a:lnTo>
                <a:lnTo>
                  <a:pt x="517" y="910"/>
                </a:lnTo>
                <a:lnTo>
                  <a:pt x="520" y="895"/>
                </a:lnTo>
                <a:lnTo>
                  <a:pt x="522" y="857"/>
                </a:lnTo>
                <a:lnTo>
                  <a:pt x="523" y="804"/>
                </a:lnTo>
                <a:lnTo>
                  <a:pt x="523" y="804"/>
                </a:lnTo>
                <a:lnTo>
                  <a:pt x="515" y="742"/>
                </a:lnTo>
                <a:lnTo>
                  <a:pt x="509" y="695"/>
                </a:lnTo>
                <a:lnTo>
                  <a:pt x="506" y="665"/>
                </a:lnTo>
                <a:lnTo>
                  <a:pt x="506" y="665"/>
                </a:lnTo>
                <a:lnTo>
                  <a:pt x="507" y="651"/>
                </a:lnTo>
                <a:lnTo>
                  <a:pt x="508" y="638"/>
                </a:lnTo>
                <a:lnTo>
                  <a:pt x="508" y="623"/>
                </a:lnTo>
                <a:lnTo>
                  <a:pt x="506" y="604"/>
                </a:lnTo>
                <a:lnTo>
                  <a:pt x="506" y="604"/>
                </a:lnTo>
                <a:lnTo>
                  <a:pt x="501" y="578"/>
                </a:lnTo>
                <a:lnTo>
                  <a:pt x="492" y="548"/>
                </a:lnTo>
                <a:lnTo>
                  <a:pt x="479" y="499"/>
                </a:lnTo>
                <a:lnTo>
                  <a:pt x="479" y="499"/>
                </a:lnTo>
                <a:lnTo>
                  <a:pt x="467" y="457"/>
                </a:lnTo>
                <a:lnTo>
                  <a:pt x="453" y="411"/>
                </a:lnTo>
                <a:lnTo>
                  <a:pt x="453" y="411"/>
                </a:lnTo>
                <a:lnTo>
                  <a:pt x="447" y="394"/>
                </a:lnTo>
                <a:lnTo>
                  <a:pt x="440" y="372"/>
                </a:lnTo>
                <a:lnTo>
                  <a:pt x="427" y="333"/>
                </a:lnTo>
                <a:lnTo>
                  <a:pt x="427" y="333"/>
                </a:lnTo>
                <a:lnTo>
                  <a:pt x="423" y="324"/>
                </a:lnTo>
                <a:lnTo>
                  <a:pt x="419" y="314"/>
                </a:lnTo>
                <a:lnTo>
                  <a:pt x="407" y="290"/>
                </a:lnTo>
                <a:lnTo>
                  <a:pt x="396" y="271"/>
                </a:lnTo>
                <a:lnTo>
                  <a:pt x="392" y="264"/>
                </a:lnTo>
                <a:lnTo>
                  <a:pt x="392" y="264"/>
                </a:lnTo>
                <a:lnTo>
                  <a:pt x="391" y="261"/>
                </a:lnTo>
                <a:lnTo>
                  <a:pt x="389" y="254"/>
                </a:lnTo>
                <a:lnTo>
                  <a:pt x="384" y="246"/>
                </a:lnTo>
                <a:lnTo>
                  <a:pt x="384" y="246"/>
                </a:lnTo>
                <a:lnTo>
                  <a:pt x="384" y="241"/>
                </a:lnTo>
                <a:lnTo>
                  <a:pt x="384" y="228"/>
                </a:lnTo>
                <a:lnTo>
                  <a:pt x="383" y="222"/>
                </a:lnTo>
                <a:lnTo>
                  <a:pt x="382" y="216"/>
                </a:lnTo>
                <a:lnTo>
                  <a:pt x="379" y="213"/>
                </a:lnTo>
                <a:lnTo>
                  <a:pt x="377" y="211"/>
                </a:lnTo>
                <a:lnTo>
                  <a:pt x="375" y="211"/>
                </a:lnTo>
                <a:lnTo>
                  <a:pt x="375" y="211"/>
                </a:lnTo>
                <a:lnTo>
                  <a:pt x="357" y="210"/>
                </a:lnTo>
                <a:lnTo>
                  <a:pt x="351" y="210"/>
                </a:lnTo>
                <a:lnTo>
                  <a:pt x="350" y="210"/>
                </a:lnTo>
                <a:lnTo>
                  <a:pt x="348" y="211"/>
                </a:lnTo>
                <a:lnTo>
                  <a:pt x="348" y="211"/>
                </a:lnTo>
                <a:lnTo>
                  <a:pt x="348" y="211"/>
                </a:lnTo>
                <a:lnTo>
                  <a:pt x="348" y="213"/>
                </a:lnTo>
                <a:lnTo>
                  <a:pt x="345" y="213"/>
                </a:lnTo>
                <a:lnTo>
                  <a:pt x="340" y="211"/>
                </a:lnTo>
                <a:lnTo>
                  <a:pt x="340" y="211"/>
                </a:lnTo>
                <a:lnTo>
                  <a:pt x="338" y="205"/>
                </a:lnTo>
                <a:lnTo>
                  <a:pt x="333" y="190"/>
                </a:lnTo>
                <a:lnTo>
                  <a:pt x="327" y="169"/>
                </a:lnTo>
                <a:lnTo>
                  <a:pt x="325" y="155"/>
                </a:lnTo>
                <a:lnTo>
                  <a:pt x="322" y="141"/>
                </a:lnTo>
                <a:lnTo>
                  <a:pt x="322" y="141"/>
                </a:lnTo>
                <a:lnTo>
                  <a:pt x="319" y="119"/>
                </a:lnTo>
                <a:lnTo>
                  <a:pt x="316" y="109"/>
                </a:lnTo>
                <a:lnTo>
                  <a:pt x="313" y="101"/>
                </a:lnTo>
                <a:lnTo>
                  <a:pt x="306" y="88"/>
                </a:lnTo>
                <a:lnTo>
                  <a:pt x="296" y="72"/>
                </a:lnTo>
                <a:lnTo>
                  <a:pt x="296" y="72"/>
                </a:lnTo>
                <a:lnTo>
                  <a:pt x="291" y="63"/>
                </a:lnTo>
                <a:lnTo>
                  <a:pt x="288" y="52"/>
                </a:lnTo>
                <a:lnTo>
                  <a:pt x="283" y="41"/>
                </a:lnTo>
                <a:lnTo>
                  <a:pt x="278" y="30"/>
                </a:lnTo>
                <a:lnTo>
                  <a:pt x="272" y="21"/>
                </a:lnTo>
                <a:lnTo>
                  <a:pt x="265" y="11"/>
                </a:lnTo>
                <a:lnTo>
                  <a:pt x="260" y="8"/>
                </a:lnTo>
                <a:lnTo>
                  <a:pt x="256" y="5"/>
                </a:lnTo>
                <a:lnTo>
                  <a:pt x="251" y="3"/>
                </a:lnTo>
                <a:lnTo>
                  <a:pt x="244" y="2"/>
                </a:lnTo>
                <a:lnTo>
                  <a:pt x="244" y="2"/>
                </a:lnTo>
                <a:lnTo>
                  <a:pt x="232" y="1"/>
                </a:lnTo>
                <a:lnTo>
                  <a:pt x="220" y="0"/>
                </a:lnTo>
                <a:lnTo>
                  <a:pt x="200" y="0"/>
                </a:lnTo>
                <a:lnTo>
                  <a:pt x="175" y="2"/>
                </a:lnTo>
                <a:lnTo>
                  <a:pt x="175" y="2"/>
                </a:lnTo>
                <a:lnTo>
                  <a:pt x="165" y="3"/>
                </a:lnTo>
                <a:lnTo>
                  <a:pt x="153" y="7"/>
                </a:lnTo>
                <a:lnTo>
                  <a:pt x="139" y="10"/>
                </a:lnTo>
                <a:lnTo>
                  <a:pt x="139" y="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">
            <a:extLst>
              <a:ext uri="{FF2B5EF4-FFF2-40B4-BE49-F238E27FC236}">
                <a16:creationId xmlns:a16="http://schemas.microsoft.com/office/drawing/2014/main" id="{6B692C6B-23EC-4E3F-BE0F-F6F2F714EA20}"/>
              </a:ext>
            </a:extLst>
          </p:cNvPr>
          <p:cNvSpPr>
            <a:spLocks/>
          </p:cNvSpPr>
          <p:nvPr/>
        </p:nvSpPr>
        <p:spPr bwMode="auto">
          <a:xfrm>
            <a:off x="796885" y="841140"/>
            <a:ext cx="1036401" cy="1599285"/>
          </a:xfrm>
          <a:custGeom>
            <a:avLst/>
            <a:gdLst>
              <a:gd name="T0" fmla="*/ 507 w 777"/>
              <a:gd name="T1" fmla="*/ 11 h 1199"/>
              <a:gd name="T2" fmla="*/ 426 w 777"/>
              <a:gd name="T3" fmla="*/ 7 h 1199"/>
              <a:gd name="T4" fmla="*/ 333 w 777"/>
              <a:gd name="T5" fmla="*/ 87 h 1199"/>
              <a:gd name="T6" fmla="*/ 311 w 777"/>
              <a:gd name="T7" fmla="*/ 141 h 1199"/>
              <a:gd name="T8" fmla="*/ 316 w 777"/>
              <a:gd name="T9" fmla="*/ 208 h 1199"/>
              <a:gd name="T10" fmla="*/ 298 w 777"/>
              <a:gd name="T11" fmla="*/ 258 h 1199"/>
              <a:gd name="T12" fmla="*/ 296 w 777"/>
              <a:gd name="T13" fmla="*/ 287 h 1199"/>
              <a:gd name="T14" fmla="*/ 350 w 777"/>
              <a:gd name="T15" fmla="*/ 299 h 1199"/>
              <a:gd name="T16" fmla="*/ 359 w 777"/>
              <a:gd name="T17" fmla="*/ 299 h 1199"/>
              <a:gd name="T18" fmla="*/ 331 w 777"/>
              <a:gd name="T19" fmla="*/ 441 h 1199"/>
              <a:gd name="T20" fmla="*/ 303 w 777"/>
              <a:gd name="T21" fmla="*/ 578 h 1199"/>
              <a:gd name="T22" fmla="*/ 277 w 777"/>
              <a:gd name="T23" fmla="*/ 643 h 1199"/>
              <a:gd name="T24" fmla="*/ 227 w 777"/>
              <a:gd name="T25" fmla="*/ 682 h 1199"/>
              <a:gd name="T26" fmla="*/ 205 w 777"/>
              <a:gd name="T27" fmla="*/ 849 h 1199"/>
              <a:gd name="T28" fmla="*/ 166 w 777"/>
              <a:gd name="T29" fmla="*/ 909 h 1199"/>
              <a:gd name="T30" fmla="*/ 98 w 777"/>
              <a:gd name="T31" fmla="*/ 942 h 1199"/>
              <a:gd name="T32" fmla="*/ 52 w 777"/>
              <a:gd name="T33" fmla="*/ 942 h 1199"/>
              <a:gd name="T34" fmla="*/ 29 w 777"/>
              <a:gd name="T35" fmla="*/ 975 h 1199"/>
              <a:gd name="T36" fmla="*/ 0 w 777"/>
              <a:gd name="T37" fmla="*/ 1051 h 1199"/>
              <a:gd name="T38" fmla="*/ 16 w 777"/>
              <a:gd name="T39" fmla="*/ 1126 h 1199"/>
              <a:gd name="T40" fmla="*/ 44 w 777"/>
              <a:gd name="T41" fmla="*/ 1131 h 1199"/>
              <a:gd name="T42" fmla="*/ 90 w 777"/>
              <a:gd name="T43" fmla="*/ 1056 h 1199"/>
              <a:gd name="T44" fmla="*/ 114 w 777"/>
              <a:gd name="T45" fmla="*/ 1032 h 1199"/>
              <a:gd name="T46" fmla="*/ 151 w 777"/>
              <a:gd name="T47" fmla="*/ 989 h 1199"/>
              <a:gd name="T48" fmla="*/ 261 w 777"/>
              <a:gd name="T49" fmla="*/ 968 h 1199"/>
              <a:gd name="T50" fmla="*/ 456 w 777"/>
              <a:gd name="T51" fmla="*/ 908 h 1199"/>
              <a:gd name="T52" fmla="*/ 473 w 777"/>
              <a:gd name="T53" fmla="*/ 1032 h 1199"/>
              <a:gd name="T54" fmla="*/ 441 w 777"/>
              <a:gd name="T55" fmla="*/ 1137 h 1199"/>
              <a:gd name="T56" fmla="*/ 449 w 777"/>
              <a:gd name="T57" fmla="*/ 1197 h 1199"/>
              <a:gd name="T58" fmla="*/ 546 w 777"/>
              <a:gd name="T59" fmla="*/ 1199 h 1199"/>
              <a:gd name="T60" fmla="*/ 644 w 777"/>
              <a:gd name="T61" fmla="*/ 1173 h 1199"/>
              <a:gd name="T62" fmla="*/ 661 w 777"/>
              <a:gd name="T63" fmla="*/ 1145 h 1199"/>
              <a:gd name="T64" fmla="*/ 604 w 777"/>
              <a:gd name="T65" fmla="*/ 1134 h 1199"/>
              <a:gd name="T66" fmla="*/ 558 w 777"/>
              <a:gd name="T67" fmla="*/ 1108 h 1199"/>
              <a:gd name="T68" fmla="*/ 534 w 777"/>
              <a:gd name="T69" fmla="*/ 1074 h 1199"/>
              <a:gd name="T70" fmla="*/ 577 w 777"/>
              <a:gd name="T71" fmla="*/ 1014 h 1199"/>
              <a:gd name="T72" fmla="*/ 601 w 777"/>
              <a:gd name="T73" fmla="*/ 928 h 1199"/>
              <a:gd name="T74" fmla="*/ 586 w 777"/>
              <a:gd name="T75" fmla="*/ 842 h 1199"/>
              <a:gd name="T76" fmla="*/ 549 w 777"/>
              <a:gd name="T77" fmla="*/ 734 h 1199"/>
              <a:gd name="T78" fmla="*/ 542 w 777"/>
              <a:gd name="T79" fmla="*/ 657 h 1199"/>
              <a:gd name="T80" fmla="*/ 603 w 777"/>
              <a:gd name="T81" fmla="*/ 597 h 1199"/>
              <a:gd name="T82" fmla="*/ 674 w 777"/>
              <a:gd name="T83" fmla="*/ 630 h 1199"/>
              <a:gd name="T84" fmla="*/ 700 w 777"/>
              <a:gd name="T85" fmla="*/ 640 h 1199"/>
              <a:gd name="T86" fmla="*/ 734 w 777"/>
              <a:gd name="T87" fmla="*/ 672 h 1199"/>
              <a:gd name="T88" fmla="*/ 761 w 777"/>
              <a:gd name="T89" fmla="*/ 649 h 1199"/>
              <a:gd name="T90" fmla="*/ 771 w 777"/>
              <a:gd name="T91" fmla="*/ 640 h 1199"/>
              <a:gd name="T92" fmla="*/ 771 w 777"/>
              <a:gd name="T93" fmla="*/ 616 h 1199"/>
              <a:gd name="T94" fmla="*/ 776 w 777"/>
              <a:gd name="T95" fmla="*/ 607 h 1199"/>
              <a:gd name="T96" fmla="*/ 738 w 777"/>
              <a:gd name="T97" fmla="*/ 583 h 1199"/>
              <a:gd name="T98" fmla="*/ 686 w 777"/>
              <a:gd name="T99" fmla="*/ 573 h 1199"/>
              <a:gd name="T100" fmla="*/ 576 w 777"/>
              <a:gd name="T101" fmla="*/ 485 h 1199"/>
              <a:gd name="T102" fmla="*/ 550 w 777"/>
              <a:gd name="T103" fmla="*/ 427 h 1199"/>
              <a:gd name="T104" fmla="*/ 530 w 777"/>
              <a:gd name="T105" fmla="*/ 356 h 1199"/>
              <a:gd name="T106" fmla="*/ 555 w 777"/>
              <a:gd name="T107" fmla="*/ 321 h 1199"/>
              <a:gd name="T108" fmla="*/ 577 w 777"/>
              <a:gd name="T109" fmla="*/ 271 h 1199"/>
              <a:gd name="T110" fmla="*/ 588 w 777"/>
              <a:gd name="T111" fmla="*/ 232 h 1199"/>
              <a:gd name="T112" fmla="*/ 582 w 777"/>
              <a:gd name="T113" fmla="*/ 205 h 1199"/>
              <a:gd name="T114" fmla="*/ 605 w 777"/>
              <a:gd name="T115" fmla="*/ 96 h 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77" h="1199">
                <a:moveTo>
                  <a:pt x="615" y="82"/>
                </a:moveTo>
                <a:lnTo>
                  <a:pt x="553" y="44"/>
                </a:lnTo>
                <a:lnTo>
                  <a:pt x="553" y="44"/>
                </a:lnTo>
                <a:lnTo>
                  <a:pt x="547" y="38"/>
                </a:lnTo>
                <a:lnTo>
                  <a:pt x="531" y="25"/>
                </a:lnTo>
                <a:lnTo>
                  <a:pt x="519" y="18"/>
                </a:lnTo>
                <a:lnTo>
                  <a:pt x="507" y="11"/>
                </a:lnTo>
                <a:lnTo>
                  <a:pt x="495" y="5"/>
                </a:lnTo>
                <a:lnTo>
                  <a:pt x="482" y="2"/>
                </a:lnTo>
                <a:lnTo>
                  <a:pt x="482" y="2"/>
                </a:lnTo>
                <a:lnTo>
                  <a:pt x="469" y="0"/>
                </a:lnTo>
                <a:lnTo>
                  <a:pt x="455" y="0"/>
                </a:lnTo>
                <a:lnTo>
                  <a:pt x="441" y="3"/>
                </a:lnTo>
                <a:lnTo>
                  <a:pt x="426" y="7"/>
                </a:lnTo>
                <a:lnTo>
                  <a:pt x="412" y="12"/>
                </a:lnTo>
                <a:lnTo>
                  <a:pt x="399" y="19"/>
                </a:lnTo>
                <a:lnTo>
                  <a:pt x="388" y="26"/>
                </a:lnTo>
                <a:lnTo>
                  <a:pt x="378" y="35"/>
                </a:lnTo>
                <a:lnTo>
                  <a:pt x="378" y="35"/>
                </a:lnTo>
                <a:lnTo>
                  <a:pt x="358" y="57"/>
                </a:lnTo>
                <a:lnTo>
                  <a:pt x="333" y="87"/>
                </a:lnTo>
                <a:lnTo>
                  <a:pt x="323" y="101"/>
                </a:lnTo>
                <a:lnTo>
                  <a:pt x="313" y="113"/>
                </a:lnTo>
                <a:lnTo>
                  <a:pt x="309" y="123"/>
                </a:lnTo>
                <a:lnTo>
                  <a:pt x="307" y="127"/>
                </a:lnTo>
                <a:lnTo>
                  <a:pt x="307" y="129"/>
                </a:lnTo>
                <a:lnTo>
                  <a:pt x="307" y="129"/>
                </a:lnTo>
                <a:lnTo>
                  <a:pt x="311" y="141"/>
                </a:lnTo>
                <a:lnTo>
                  <a:pt x="315" y="158"/>
                </a:lnTo>
                <a:lnTo>
                  <a:pt x="317" y="174"/>
                </a:lnTo>
                <a:lnTo>
                  <a:pt x="317" y="181"/>
                </a:lnTo>
                <a:lnTo>
                  <a:pt x="317" y="186"/>
                </a:lnTo>
                <a:lnTo>
                  <a:pt x="317" y="186"/>
                </a:lnTo>
                <a:lnTo>
                  <a:pt x="316" y="195"/>
                </a:lnTo>
                <a:lnTo>
                  <a:pt x="316" y="208"/>
                </a:lnTo>
                <a:lnTo>
                  <a:pt x="315" y="221"/>
                </a:lnTo>
                <a:lnTo>
                  <a:pt x="313" y="227"/>
                </a:lnTo>
                <a:lnTo>
                  <a:pt x="312" y="233"/>
                </a:lnTo>
                <a:lnTo>
                  <a:pt x="312" y="233"/>
                </a:lnTo>
                <a:lnTo>
                  <a:pt x="310" y="239"/>
                </a:lnTo>
                <a:lnTo>
                  <a:pt x="306" y="245"/>
                </a:lnTo>
                <a:lnTo>
                  <a:pt x="298" y="258"/>
                </a:lnTo>
                <a:lnTo>
                  <a:pt x="293" y="265"/>
                </a:lnTo>
                <a:lnTo>
                  <a:pt x="292" y="272"/>
                </a:lnTo>
                <a:lnTo>
                  <a:pt x="291" y="279"/>
                </a:lnTo>
                <a:lnTo>
                  <a:pt x="292" y="282"/>
                </a:lnTo>
                <a:lnTo>
                  <a:pt x="293" y="285"/>
                </a:lnTo>
                <a:lnTo>
                  <a:pt x="293" y="285"/>
                </a:lnTo>
                <a:lnTo>
                  <a:pt x="296" y="287"/>
                </a:lnTo>
                <a:lnTo>
                  <a:pt x="298" y="290"/>
                </a:lnTo>
                <a:lnTo>
                  <a:pt x="306" y="295"/>
                </a:lnTo>
                <a:lnTo>
                  <a:pt x="316" y="297"/>
                </a:lnTo>
                <a:lnTo>
                  <a:pt x="326" y="299"/>
                </a:lnTo>
                <a:lnTo>
                  <a:pt x="343" y="300"/>
                </a:lnTo>
                <a:lnTo>
                  <a:pt x="349" y="300"/>
                </a:lnTo>
                <a:lnTo>
                  <a:pt x="350" y="299"/>
                </a:lnTo>
                <a:lnTo>
                  <a:pt x="350" y="299"/>
                </a:lnTo>
                <a:lnTo>
                  <a:pt x="350" y="298"/>
                </a:lnTo>
                <a:lnTo>
                  <a:pt x="350" y="298"/>
                </a:lnTo>
                <a:lnTo>
                  <a:pt x="354" y="297"/>
                </a:lnTo>
                <a:lnTo>
                  <a:pt x="357" y="298"/>
                </a:lnTo>
                <a:lnTo>
                  <a:pt x="359" y="299"/>
                </a:lnTo>
                <a:lnTo>
                  <a:pt x="359" y="299"/>
                </a:lnTo>
                <a:lnTo>
                  <a:pt x="369" y="313"/>
                </a:lnTo>
                <a:lnTo>
                  <a:pt x="369" y="313"/>
                </a:lnTo>
                <a:lnTo>
                  <a:pt x="356" y="368"/>
                </a:lnTo>
                <a:lnTo>
                  <a:pt x="343" y="410"/>
                </a:lnTo>
                <a:lnTo>
                  <a:pt x="337" y="428"/>
                </a:lnTo>
                <a:lnTo>
                  <a:pt x="331" y="441"/>
                </a:lnTo>
                <a:lnTo>
                  <a:pt x="331" y="441"/>
                </a:lnTo>
                <a:lnTo>
                  <a:pt x="326" y="453"/>
                </a:lnTo>
                <a:lnTo>
                  <a:pt x="322" y="469"/>
                </a:lnTo>
                <a:lnTo>
                  <a:pt x="318" y="490"/>
                </a:lnTo>
                <a:lnTo>
                  <a:pt x="316" y="510"/>
                </a:lnTo>
                <a:lnTo>
                  <a:pt x="310" y="550"/>
                </a:lnTo>
                <a:lnTo>
                  <a:pt x="306" y="566"/>
                </a:lnTo>
                <a:lnTo>
                  <a:pt x="303" y="578"/>
                </a:lnTo>
                <a:lnTo>
                  <a:pt x="303" y="578"/>
                </a:lnTo>
                <a:lnTo>
                  <a:pt x="298" y="592"/>
                </a:lnTo>
                <a:lnTo>
                  <a:pt x="296" y="601"/>
                </a:lnTo>
                <a:lnTo>
                  <a:pt x="292" y="611"/>
                </a:lnTo>
                <a:lnTo>
                  <a:pt x="284" y="630"/>
                </a:lnTo>
                <a:lnTo>
                  <a:pt x="284" y="630"/>
                </a:lnTo>
                <a:lnTo>
                  <a:pt x="277" y="643"/>
                </a:lnTo>
                <a:lnTo>
                  <a:pt x="268" y="654"/>
                </a:lnTo>
                <a:lnTo>
                  <a:pt x="259" y="662"/>
                </a:lnTo>
                <a:lnTo>
                  <a:pt x="250" y="670"/>
                </a:lnTo>
                <a:lnTo>
                  <a:pt x="241" y="675"/>
                </a:lnTo>
                <a:lnTo>
                  <a:pt x="234" y="680"/>
                </a:lnTo>
                <a:lnTo>
                  <a:pt x="227" y="682"/>
                </a:lnTo>
                <a:lnTo>
                  <a:pt x="227" y="682"/>
                </a:lnTo>
                <a:lnTo>
                  <a:pt x="234" y="692"/>
                </a:lnTo>
                <a:lnTo>
                  <a:pt x="241" y="701"/>
                </a:lnTo>
                <a:lnTo>
                  <a:pt x="241" y="701"/>
                </a:lnTo>
                <a:lnTo>
                  <a:pt x="227" y="760"/>
                </a:lnTo>
                <a:lnTo>
                  <a:pt x="208" y="838"/>
                </a:lnTo>
                <a:lnTo>
                  <a:pt x="208" y="838"/>
                </a:lnTo>
                <a:lnTo>
                  <a:pt x="205" y="849"/>
                </a:lnTo>
                <a:lnTo>
                  <a:pt x="200" y="859"/>
                </a:lnTo>
                <a:lnTo>
                  <a:pt x="189" y="881"/>
                </a:lnTo>
                <a:lnTo>
                  <a:pt x="183" y="890"/>
                </a:lnTo>
                <a:lnTo>
                  <a:pt x="176" y="898"/>
                </a:lnTo>
                <a:lnTo>
                  <a:pt x="170" y="905"/>
                </a:lnTo>
                <a:lnTo>
                  <a:pt x="166" y="909"/>
                </a:lnTo>
                <a:lnTo>
                  <a:pt x="166" y="909"/>
                </a:lnTo>
                <a:lnTo>
                  <a:pt x="140" y="922"/>
                </a:lnTo>
                <a:lnTo>
                  <a:pt x="127" y="928"/>
                </a:lnTo>
                <a:lnTo>
                  <a:pt x="118" y="933"/>
                </a:lnTo>
                <a:lnTo>
                  <a:pt x="118" y="933"/>
                </a:lnTo>
                <a:lnTo>
                  <a:pt x="112" y="936"/>
                </a:lnTo>
                <a:lnTo>
                  <a:pt x="105" y="940"/>
                </a:lnTo>
                <a:lnTo>
                  <a:pt x="98" y="942"/>
                </a:lnTo>
                <a:lnTo>
                  <a:pt x="95" y="942"/>
                </a:lnTo>
                <a:lnTo>
                  <a:pt x="95" y="942"/>
                </a:lnTo>
                <a:lnTo>
                  <a:pt x="89" y="941"/>
                </a:lnTo>
                <a:lnTo>
                  <a:pt x="78" y="939"/>
                </a:lnTo>
                <a:lnTo>
                  <a:pt x="64" y="939"/>
                </a:lnTo>
                <a:lnTo>
                  <a:pt x="58" y="940"/>
                </a:lnTo>
                <a:lnTo>
                  <a:pt x="52" y="942"/>
                </a:lnTo>
                <a:lnTo>
                  <a:pt x="52" y="942"/>
                </a:lnTo>
                <a:lnTo>
                  <a:pt x="47" y="946"/>
                </a:lnTo>
                <a:lnTo>
                  <a:pt x="44" y="949"/>
                </a:lnTo>
                <a:lnTo>
                  <a:pt x="38" y="960"/>
                </a:lnTo>
                <a:lnTo>
                  <a:pt x="33" y="969"/>
                </a:lnTo>
                <a:lnTo>
                  <a:pt x="31" y="973"/>
                </a:lnTo>
                <a:lnTo>
                  <a:pt x="29" y="975"/>
                </a:lnTo>
                <a:lnTo>
                  <a:pt x="29" y="975"/>
                </a:lnTo>
                <a:lnTo>
                  <a:pt x="25" y="980"/>
                </a:lnTo>
                <a:lnTo>
                  <a:pt x="21" y="988"/>
                </a:lnTo>
                <a:lnTo>
                  <a:pt x="12" y="1012"/>
                </a:lnTo>
                <a:lnTo>
                  <a:pt x="4" y="1035"/>
                </a:lnTo>
                <a:lnTo>
                  <a:pt x="1" y="1045"/>
                </a:lnTo>
                <a:lnTo>
                  <a:pt x="0" y="1051"/>
                </a:lnTo>
                <a:lnTo>
                  <a:pt x="0" y="1051"/>
                </a:lnTo>
                <a:lnTo>
                  <a:pt x="1" y="1067"/>
                </a:lnTo>
                <a:lnTo>
                  <a:pt x="3" y="1080"/>
                </a:lnTo>
                <a:lnTo>
                  <a:pt x="4" y="1095"/>
                </a:lnTo>
                <a:lnTo>
                  <a:pt x="7" y="1109"/>
                </a:lnTo>
                <a:lnTo>
                  <a:pt x="12" y="1122"/>
                </a:lnTo>
                <a:lnTo>
                  <a:pt x="16" y="1126"/>
                </a:lnTo>
                <a:lnTo>
                  <a:pt x="19" y="1131"/>
                </a:lnTo>
                <a:lnTo>
                  <a:pt x="24" y="1135"/>
                </a:lnTo>
                <a:lnTo>
                  <a:pt x="29" y="1136"/>
                </a:lnTo>
                <a:lnTo>
                  <a:pt x="29" y="1136"/>
                </a:lnTo>
                <a:lnTo>
                  <a:pt x="33" y="1136"/>
                </a:lnTo>
                <a:lnTo>
                  <a:pt x="39" y="1135"/>
                </a:lnTo>
                <a:lnTo>
                  <a:pt x="44" y="1131"/>
                </a:lnTo>
                <a:lnTo>
                  <a:pt x="50" y="1126"/>
                </a:lnTo>
                <a:lnTo>
                  <a:pt x="59" y="1115"/>
                </a:lnTo>
                <a:lnTo>
                  <a:pt x="69" y="1100"/>
                </a:lnTo>
                <a:lnTo>
                  <a:pt x="76" y="1086"/>
                </a:lnTo>
                <a:lnTo>
                  <a:pt x="83" y="1073"/>
                </a:lnTo>
                <a:lnTo>
                  <a:pt x="90" y="1056"/>
                </a:lnTo>
                <a:lnTo>
                  <a:pt x="90" y="1056"/>
                </a:lnTo>
                <a:lnTo>
                  <a:pt x="92" y="1052"/>
                </a:lnTo>
                <a:lnTo>
                  <a:pt x="96" y="1048"/>
                </a:lnTo>
                <a:lnTo>
                  <a:pt x="103" y="1043"/>
                </a:lnTo>
                <a:lnTo>
                  <a:pt x="110" y="1037"/>
                </a:lnTo>
                <a:lnTo>
                  <a:pt x="112" y="1034"/>
                </a:lnTo>
                <a:lnTo>
                  <a:pt x="114" y="1032"/>
                </a:lnTo>
                <a:lnTo>
                  <a:pt x="114" y="1032"/>
                </a:lnTo>
                <a:lnTo>
                  <a:pt x="116" y="1024"/>
                </a:lnTo>
                <a:lnTo>
                  <a:pt x="121" y="1013"/>
                </a:lnTo>
                <a:lnTo>
                  <a:pt x="128" y="999"/>
                </a:lnTo>
                <a:lnTo>
                  <a:pt x="128" y="999"/>
                </a:lnTo>
                <a:lnTo>
                  <a:pt x="131" y="998"/>
                </a:lnTo>
                <a:lnTo>
                  <a:pt x="140" y="994"/>
                </a:lnTo>
                <a:lnTo>
                  <a:pt x="151" y="989"/>
                </a:lnTo>
                <a:lnTo>
                  <a:pt x="151" y="989"/>
                </a:lnTo>
                <a:lnTo>
                  <a:pt x="195" y="985"/>
                </a:lnTo>
                <a:lnTo>
                  <a:pt x="229" y="980"/>
                </a:lnTo>
                <a:lnTo>
                  <a:pt x="242" y="978"/>
                </a:lnTo>
                <a:lnTo>
                  <a:pt x="251" y="975"/>
                </a:lnTo>
                <a:lnTo>
                  <a:pt x="251" y="975"/>
                </a:lnTo>
                <a:lnTo>
                  <a:pt x="261" y="968"/>
                </a:lnTo>
                <a:lnTo>
                  <a:pt x="281" y="954"/>
                </a:lnTo>
                <a:lnTo>
                  <a:pt x="335" y="911"/>
                </a:lnTo>
                <a:lnTo>
                  <a:pt x="407" y="852"/>
                </a:lnTo>
                <a:lnTo>
                  <a:pt x="459" y="890"/>
                </a:lnTo>
                <a:lnTo>
                  <a:pt x="459" y="890"/>
                </a:lnTo>
                <a:lnTo>
                  <a:pt x="458" y="895"/>
                </a:lnTo>
                <a:lnTo>
                  <a:pt x="456" y="908"/>
                </a:lnTo>
                <a:lnTo>
                  <a:pt x="456" y="927"/>
                </a:lnTo>
                <a:lnTo>
                  <a:pt x="456" y="936"/>
                </a:lnTo>
                <a:lnTo>
                  <a:pt x="459" y="947"/>
                </a:lnTo>
                <a:lnTo>
                  <a:pt x="459" y="947"/>
                </a:lnTo>
                <a:lnTo>
                  <a:pt x="464" y="972"/>
                </a:lnTo>
                <a:lnTo>
                  <a:pt x="468" y="1000"/>
                </a:lnTo>
                <a:lnTo>
                  <a:pt x="473" y="1032"/>
                </a:lnTo>
                <a:lnTo>
                  <a:pt x="473" y="1032"/>
                </a:lnTo>
                <a:lnTo>
                  <a:pt x="464" y="1122"/>
                </a:lnTo>
                <a:lnTo>
                  <a:pt x="464" y="1122"/>
                </a:lnTo>
                <a:lnTo>
                  <a:pt x="460" y="1124"/>
                </a:lnTo>
                <a:lnTo>
                  <a:pt x="452" y="1128"/>
                </a:lnTo>
                <a:lnTo>
                  <a:pt x="443" y="1134"/>
                </a:lnTo>
                <a:lnTo>
                  <a:pt x="441" y="1137"/>
                </a:lnTo>
                <a:lnTo>
                  <a:pt x="440" y="1141"/>
                </a:lnTo>
                <a:lnTo>
                  <a:pt x="440" y="1141"/>
                </a:lnTo>
                <a:lnTo>
                  <a:pt x="442" y="1154"/>
                </a:lnTo>
                <a:lnTo>
                  <a:pt x="446" y="1173"/>
                </a:lnTo>
                <a:lnTo>
                  <a:pt x="449" y="1189"/>
                </a:lnTo>
                <a:lnTo>
                  <a:pt x="449" y="1195"/>
                </a:lnTo>
                <a:lnTo>
                  <a:pt x="449" y="1197"/>
                </a:lnTo>
                <a:lnTo>
                  <a:pt x="449" y="1197"/>
                </a:lnTo>
                <a:lnTo>
                  <a:pt x="461" y="1199"/>
                </a:lnTo>
                <a:lnTo>
                  <a:pt x="487" y="1197"/>
                </a:lnTo>
                <a:lnTo>
                  <a:pt x="487" y="1197"/>
                </a:lnTo>
                <a:lnTo>
                  <a:pt x="504" y="1197"/>
                </a:lnTo>
                <a:lnTo>
                  <a:pt x="525" y="1199"/>
                </a:lnTo>
                <a:lnTo>
                  <a:pt x="546" y="1199"/>
                </a:lnTo>
                <a:lnTo>
                  <a:pt x="563" y="1197"/>
                </a:lnTo>
                <a:lnTo>
                  <a:pt x="563" y="1197"/>
                </a:lnTo>
                <a:lnTo>
                  <a:pt x="586" y="1193"/>
                </a:lnTo>
                <a:lnTo>
                  <a:pt x="603" y="1188"/>
                </a:lnTo>
                <a:lnTo>
                  <a:pt x="621" y="1183"/>
                </a:lnTo>
                <a:lnTo>
                  <a:pt x="637" y="1176"/>
                </a:lnTo>
                <a:lnTo>
                  <a:pt x="644" y="1173"/>
                </a:lnTo>
                <a:lnTo>
                  <a:pt x="651" y="1169"/>
                </a:lnTo>
                <a:lnTo>
                  <a:pt x="656" y="1164"/>
                </a:lnTo>
                <a:lnTo>
                  <a:pt x="660" y="1160"/>
                </a:lnTo>
                <a:lnTo>
                  <a:pt x="662" y="1155"/>
                </a:lnTo>
                <a:lnTo>
                  <a:pt x="662" y="1150"/>
                </a:lnTo>
                <a:lnTo>
                  <a:pt x="662" y="1150"/>
                </a:lnTo>
                <a:lnTo>
                  <a:pt x="661" y="1145"/>
                </a:lnTo>
                <a:lnTo>
                  <a:pt x="659" y="1142"/>
                </a:lnTo>
                <a:lnTo>
                  <a:pt x="656" y="1138"/>
                </a:lnTo>
                <a:lnTo>
                  <a:pt x="653" y="1137"/>
                </a:lnTo>
                <a:lnTo>
                  <a:pt x="644" y="1135"/>
                </a:lnTo>
                <a:lnTo>
                  <a:pt x="635" y="1134"/>
                </a:lnTo>
                <a:lnTo>
                  <a:pt x="614" y="1135"/>
                </a:lnTo>
                <a:lnTo>
                  <a:pt x="604" y="1134"/>
                </a:lnTo>
                <a:lnTo>
                  <a:pt x="599" y="1132"/>
                </a:lnTo>
                <a:lnTo>
                  <a:pt x="596" y="1131"/>
                </a:lnTo>
                <a:lnTo>
                  <a:pt x="596" y="1131"/>
                </a:lnTo>
                <a:lnTo>
                  <a:pt x="582" y="1124"/>
                </a:lnTo>
                <a:lnTo>
                  <a:pt x="571" y="1117"/>
                </a:lnTo>
                <a:lnTo>
                  <a:pt x="558" y="1108"/>
                </a:lnTo>
                <a:lnTo>
                  <a:pt x="558" y="1108"/>
                </a:lnTo>
                <a:lnTo>
                  <a:pt x="547" y="1099"/>
                </a:lnTo>
                <a:lnTo>
                  <a:pt x="539" y="1093"/>
                </a:lnTo>
                <a:lnTo>
                  <a:pt x="539" y="1093"/>
                </a:lnTo>
                <a:lnTo>
                  <a:pt x="537" y="1089"/>
                </a:lnTo>
                <a:lnTo>
                  <a:pt x="536" y="1083"/>
                </a:lnTo>
                <a:lnTo>
                  <a:pt x="534" y="1074"/>
                </a:lnTo>
                <a:lnTo>
                  <a:pt x="534" y="1074"/>
                </a:lnTo>
                <a:lnTo>
                  <a:pt x="536" y="1069"/>
                </a:lnTo>
                <a:lnTo>
                  <a:pt x="538" y="1060"/>
                </a:lnTo>
                <a:lnTo>
                  <a:pt x="544" y="1041"/>
                </a:lnTo>
                <a:lnTo>
                  <a:pt x="553" y="1018"/>
                </a:lnTo>
                <a:lnTo>
                  <a:pt x="553" y="1018"/>
                </a:lnTo>
                <a:lnTo>
                  <a:pt x="560" y="1017"/>
                </a:lnTo>
                <a:lnTo>
                  <a:pt x="577" y="1014"/>
                </a:lnTo>
                <a:lnTo>
                  <a:pt x="585" y="1012"/>
                </a:lnTo>
                <a:lnTo>
                  <a:pt x="594" y="1009"/>
                </a:lnTo>
                <a:lnTo>
                  <a:pt x="598" y="1007"/>
                </a:lnTo>
                <a:lnTo>
                  <a:pt x="601" y="1005"/>
                </a:lnTo>
                <a:lnTo>
                  <a:pt x="601" y="1004"/>
                </a:lnTo>
                <a:lnTo>
                  <a:pt x="601" y="928"/>
                </a:lnTo>
                <a:lnTo>
                  <a:pt x="601" y="928"/>
                </a:lnTo>
                <a:lnTo>
                  <a:pt x="602" y="907"/>
                </a:lnTo>
                <a:lnTo>
                  <a:pt x="602" y="889"/>
                </a:lnTo>
                <a:lnTo>
                  <a:pt x="601" y="876"/>
                </a:lnTo>
                <a:lnTo>
                  <a:pt x="601" y="876"/>
                </a:lnTo>
                <a:lnTo>
                  <a:pt x="598" y="870"/>
                </a:lnTo>
                <a:lnTo>
                  <a:pt x="596" y="862"/>
                </a:lnTo>
                <a:lnTo>
                  <a:pt x="586" y="842"/>
                </a:lnTo>
                <a:lnTo>
                  <a:pt x="576" y="819"/>
                </a:lnTo>
                <a:lnTo>
                  <a:pt x="568" y="800"/>
                </a:lnTo>
                <a:lnTo>
                  <a:pt x="568" y="800"/>
                </a:lnTo>
                <a:lnTo>
                  <a:pt x="562" y="781"/>
                </a:lnTo>
                <a:lnTo>
                  <a:pt x="556" y="761"/>
                </a:lnTo>
                <a:lnTo>
                  <a:pt x="549" y="734"/>
                </a:lnTo>
                <a:lnTo>
                  <a:pt x="549" y="734"/>
                </a:lnTo>
                <a:lnTo>
                  <a:pt x="544" y="715"/>
                </a:lnTo>
                <a:lnTo>
                  <a:pt x="539" y="701"/>
                </a:lnTo>
                <a:lnTo>
                  <a:pt x="539" y="701"/>
                </a:lnTo>
                <a:lnTo>
                  <a:pt x="539" y="690"/>
                </a:lnTo>
                <a:lnTo>
                  <a:pt x="539" y="673"/>
                </a:lnTo>
                <a:lnTo>
                  <a:pt x="539" y="673"/>
                </a:lnTo>
                <a:lnTo>
                  <a:pt x="542" y="657"/>
                </a:lnTo>
                <a:lnTo>
                  <a:pt x="547" y="634"/>
                </a:lnTo>
                <a:lnTo>
                  <a:pt x="553" y="610"/>
                </a:lnTo>
                <a:lnTo>
                  <a:pt x="558" y="597"/>
                </a:lnTo>
                <a:lnTo>
                  <a:pt x="558" y="597"/>
                </a:lnTo>
                <a:lnTo>
                  <a:pt x="563" y="588"/>
                </a:lnTo>
                <a:lnTo>
                  <a:pt x="563" y="588"/>
                </a:lnTo>
                <a:lnTo>
                  <a:pt x="603" y="597"/>
                </a:lnTo>
                <a:lnTo>
                  <a:pt x="631" y="605"/>
                </a:lnTo>
                <a:lnTo>
                  <a:pt x="642" y="609"/>
                </a:lnTo>
                <a:lnTo>
                  <a:pt x="648" y="611"/>
                </a:lnTo>
                <a:lnTo>
                  <a:pt x="648" y="611"/>
                </a:lnTo>
                <a:lnTo>
                  <a:pt x="663" y="623"/>
                </a:lnTo>
                <a:lnTo>
                  <a:pt x="672" y="628"/>
                </a:lnTo>
                <a:lnTo>
                  <a:pt x="674" y="630"/>
                </a:lnTo>
                <a:lnTo>
                  <a:pt x="676" y="630"/>
                </a:lnTo>
                <a:lnTo>
                  <a:pt x="676" y="630"/>
                </a:lnTo>
                <a:lnTo>
                  <a:pt x="679" y="630"/>
                </a:lnTo>
                <a:lnTo>
                  <a:pt x="683" y="630"/>
                </a:lnTo>
                <a:lnTo>
                  <a:pt x="689" y="633"/>
                </a:lnTo>
                <a:lnTo>
                  <a:pt x="700" y="640"/>
                </a:lnTo>
                <a:lnTo>
                  <a:pt x="700" y="640"/>
                </a:lnTo>
                <a:lnTo>
                  <a:pt x="720" y="653"/>
                </a:lnTo>
                <a:lnTo>
                  <a:pt x="728" y="659"/>
                </a:lnTo>
                <a:lnTo>
                  <a:pt x="728" y="659"/>
                </a:lnTo>
                <a:lnTo>
                  <a:pt x="729" y="662"/>
                </a:lnTo>
                <a:lnTo>
                  <a:pt x="731" y="668"/>
                </a:lnTo>
                <a:lnTo>
                  <a:pt x="732" y="670"/>
                </a:lnTo>
                <a:lnTo>
                  <a:pt x="734" y="672"/>
                </a:lnTo>
                <a:lnTo>
                  <a:pt x="738" y="670"/>
                </a:lnTo>
                <a:lnTo>
                  <a:pt x="742" y="668"/>
                </a:lnTo>
                <a:lnTo>
                  <a:pt x="742" y="668"/>
                </a:lnTo>
                <a:lnTo>
                  <a:pt x="758" y="655"/>
                </a:lnTo>
                <a:lnTo>
                  <a:pt x="761" y="651"/>
                </a:lnTo>
                <a:lnTo>
                  <a:pt x="761" y="650"/>
                </a:lnTo>
                <a:lnTo>
                  <a:pt x="761" y="649"/>
                </a:lnTo>
                <a:lnTo>
                  <a:pt x="761" y="649"/>
                </a:lnTo>
                <a:lnTo>
                  <a:pt x="761" y="648"/>
                </a:lnTo>
                <a:lnTo>
                  <a:pt x="761" y="648"/>
                </a:lnTo>
                <a:lnTo>
                  <a:pt x="764" y="646"/>
                </a:lnTo>
                <a:lnTo>
                  <a:pt x="767" y="643"/>
                </a:lnTo>
                <a:lnTo>
                  <a:pt x="771" y="640"/>
                </a:lnTo>
                <a:lnTo>
                  <a:pt x="771" y="640"/>
                </a:lnTo>
                <a:lnTo>
                  <a:pt x="772" y="635"/>
                </a:lnTo>
                <a:lnTo>
                  <a:pt x="772" y="631"/>
                </a:lnTo>
                <a:lnTo>
                  <a:pt x="771" y="625"/>
                </a:lnTo>
                <a:lnTo>
                  <a:pt x="771" y="625"/>
                </a:lnTo>
                <a:lnTo>
                  <a:pt x="771" y="621"/>
                </a:lnTo>
                <a:lnTo>
                  <a:pt x="771" y="616"/>
                </a:lnTo>
                <a:lnTo>
                  <a:pt x="771" y="616"/>
                </a:lnTo>
                <a:lnTo>
                  <a:pt x="772" y="615"/>
                </a:lnTo>
                <a:lnTo>
                  <a:pt x="774" y="614"/>
                </a:lnTo>
                <a:lnTo>
                  <a:pt x="776" y="612"/>
                </a:lnTo>
                <a:lnTo>
                  <a:pt x="777" y="611"/>
                </a:lnTo>
                <a:lnTo>
                  <a:pt x="777" y="609"/>
                </a:lnTo>
                <a:lnTo>
                  <a:pt x="776" y="607"/>
                </a:lnTo>
                <a:lnTo>
                  <a:pt x="776" y="607"/>
                </a:lnTo>
                <a:lnTo>
                  <a:pt x="772" y="601"/>
                </a:lnTo>
                <a:lnTo>
                  <a:pt x="770" y="597"/>
                </a:lnTo>
                <a:lnTo>
                  <a:pt x="766" y="595"/>
                </a:lnTo>
                <a:lnTo>
                  <a:pt x="761" y="591"/>
                </a:lnTo>
                <a:lnTo>
                  <a:pt x="755" y="589"/>
                </a:lnTo>
                <a:lnTo>
                  <a:pt x="738" y="583"/>
                </a:lnTo>
                <a:lnTo>
                  <a:pt x="738" y="583"/>
                </a:lnTo>
                <a:lnTo>
                  <a:pt x="727" y="581"/>
                </a:lnTo>
                <a:lnTo>
                  <a:pt x="719" y="579"/>
                </a:lnTo>
                <a:lnTo>
                  <a:pt x="705" y="578"/>
                </a:lnTo>
                <a:lnTo>
                  <a:pt x="695" y="577"/>
                </a:lnTo>
                <a:lnTo>
                  <a:pt x="690" y="576"/>
                </a:lnTo>
                <a:lnTo>
                  <a:pt x="686" y="573"/>
                </a:lnTo>
                <a:lnTo>
                  <a:pt x="686" y="573"/>
                </a:lnTo>
                <a:lnTo>
                  <a:pt x="663" y="560"/>
                </a:lnTo>
                <a:lnTo>
                  <a:pt x="627" y="539"/>
                </a:lnTo>
                <a:lnTo>
                  <a:pt x="577" y="512"/>
                </a:lnTo>
                <a:lnTo>
                  <a:pt x="577" y="512"/>
                </a:lnTo>
                <a:lnTo>
                  <a:pt x="577" y="507"/>
                </a:lnTo>
                <a:lnTo>
                  <a:pt x="578" y="497"/>
                </a:lnTo>
                <a:lnTo>
                  <a:pt x="576" y="485"/>
                </a:lnTo>
                <a:lnTo>
                  <a:pt x="575" y="479"/>
                </a:lnTo>
                <a:lnTo>
                  <a:pt x="572" y="474"/>
                </a:lnTo>
                <a:lnTo>
                  <a:pt x="572" y="474"/>
                </a:lnTo>
                <a:lnTo>
                  <a:pt x="565" y="464"/>
                </a:lnTo>
                <a:lnTo>
                  <a:pt x="557" y="448"/>
                </a:lnTo>
                <a:lnTo>
                  <a:pt x="551" y="434"/>
                </a:lnTo>
                <a:lnTo>
                  <a:pt x="550" y="427"/>
                </a:lnTo>
                <a:lnTo>
                  <a:pt x="549" y="422"/>
                </a:lnTo>
                <a:lnTo>
                  <a:pt x="549" y="422"/>
                </a:lnTo>
                <a:lnTo>
                  <a:pt x="546" y="401"/>
                </a:lnTo>
                <a:lnTo>
                  <a:pt x="544" y="384"/>
                </a:lnTo>
                <a:lnTo>
                  <a:pt x="544" y="384"/>
                </a:lnTo>
                <a:lnTo>
                  <a:pt x="537" y="368"/>
                </a:lnTo>
                <a:lnTo>
                  <a:pt x="530" y="356"/>
                </a:lnTo>
                <a:lnTo>
                  <a:pt x="516" y="337"/>
                </a:lnTo>
                <a:lnTo>
                  <a:pt x="520" y="328"/>
                </a:lnTo>
                <a:lnTo>
                  <a:pt x="520" y="328"/>
                </a:lnTo>
                <a:lnTo>
                  <a:pt x="525" y="328"/>
                </a:lnTo>
                <a:lnTo>
                  <a:pt x="537" y="326"/>
                </a:lnTo>
                <a:lnTo>
                  <a:pt x="550" y="323"/>
                </a:lnTo>
                <a:lnTo>
                  <a:pt x="555" y="321"/>
                </a:lnTo>
                <a:lnTo>
                  <a:pt x="558" y="318"/>
                </a:lnTo>
                <a:lnTo>
                  <a:pt x="558" y="318"/>
                </a:lnTo>
                <a:lnTo>
                  <a:pt x="563" y="309"/>
                </a:lnTo>
                <a:lnTo>
                  <a:pt x="570" y="295"/>
                </a:lnTo>
                <a:lnTo>
                  <a:pt x="575" y="280"/>
                </a:lnTo>
                <a:lnTo>
                  <a:pt x="577" y="271"/>
                </a:lnTo>
                <a:lnTo>
                  <a:pt x="577" y="271"/>
                </a:lnTo>
                <a:lnTo>
                  <a:pt x="578" y="259"/>
                </a:lnTo>
                <a:lnTo>
                  <a:pt x="582" y="247"/>
                </a:lnTo>
                <a:lnTo>
                  <a:pt x="582" y="247"/>
                </a:lnTo>
                <a:lnTo>
                  <a:pt x="584" y="243"/>
                </a:lnTo>
                <a:lnTo>
                  <a:pt x="586" y="238"/>
                </a:lnTo>
                <a:lnTo>
                  <a:pt x="588" y="234"/>
                </a:lnTo>
                <a:lnTo>
                  <a:pt x="588" y="232"/>
                </a:lnTo>
                <a:lnTo>
                  <a:pt x="586" y="228"/>
                </a:lnTo>
                <a:lnTo>
                  <a:pt x="586" y="228"/>
                </a:lnTo>
                <a:lnTo>
                  <a:pt x="584" y="221"/>
                </a:lnTo>
                <a:lnTo>
                  <a:pt x="582" y="215"/>
                </a:lnTo>
                <a:lnTo>
                  <a:pt x="581" y="210"/>
                </a:lnTo>
                <a:lnTo>
                  <a:pt x="582" y="205"/>
                </a:lnTo>
                <a:lnTo>
                  <a:pt x="582" y="205"/>
                </a:lnTo>
                <a:lnTo>
                  <a:pt x="591" y="173"/>
                </a:lnTo>
                <a:lnTo>
                  <a:pt x="601" y="139"/>
                </a:lnTo>
                <a:lnTo>
                  <a:pt x="601" y="139"/>
                </a:lnTo>
                <a:lnTo>
                  <a:pt x="603" y="132"/>
                </a:lnTo>
                <a:lnTo>
                  <a:pt x="604" y="123"/>
                </a:lnTo>
                <a:lnTo>
                  <a:pt x="605" y="115"/>
                </a:lnTo>
                <a:lnTo>
                  <a:pt x="605" y="96"/>
                </a:lnTo>
                <a:lnTo>
                  <a:pt x="615" y="8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7920BF99-8B00-4ED4-9BEA-038B78B0111B}"/>
              </a:ext>
            </a:extLst>
          </p:cNvPr>
          <p:cNvSpPr>
            <a:spLocks/>
          </p:cNvSpPr>
          <p:nvPr/>
        </p:nvSpPr>
        <p:spPr bwMode="auto">
          <a:xfrm>
            <a:off x="2702750" y="818710"/>
            <a:ext cx="670926" cy="1656640"/>
          </a:xfrm>
          <a:custGeom>
            <a:avLst/>
            <a:gdLst>
              <a:gd name="T0" fmla="*/ 284 w 503"/>
              <a:gd name="T1" fmla="*/ 8 h 1242"/>
              <a:gd name="T2" fmla="*/ 214 w 503"/>
              <a:gd name="T3" fmla="*/ 62 h 1242"/>
              <a:gd name="T4" fmla="*/ 192 w 503"/>
              <a:gd name="T5" fmla="*/ 141 h 1242"/>
              <a:gd name="T6" fmla="*/ 179 w 503"/>
              <a:gd name="T7" fmla="*/ 225 h 1242"/>
              <a:gd name="T8" fmla="*/ 194 w 503"/>
              <a:gd name="T9" fmla="*/ 235 h 1242"/>
              <a:gd name="T10" fmla="*/ 213 w 503"/>
              <a:gd name="T11" fmla="*/ 249 h 1242"/>
              <a:gd name="T12" fmla="*/ 221 w 503"/>
              <a:gd name="T13" fmla="*/ 262 h 1242"/>
              <a:gd name="T14" fmla="*/ 154 w 503"/>
              <a:gd name="T15" fmla="*/ 308 h 1242"/>
              <a:gd name="T16" fmla="*/ 94 w 503"/>
              <a:gd name="T17" fmla="*/ 424 h 1242"/>
              <a:gd name="T18" fmla="*/ 29 w 503"/>
              <a:gd name="T19" fmla="*/ 656 h 1242"/>
              <a:gd name="T20" fmla="*/ 1 w 503"/>
              <a:gd name="T21" fmla="*/ 711 h 1242"/>
              <a:gd name="T22" fmla="*/ 32 w 503"/>
              <a:gd name="T23" fmla="*/ 753 h 1242"/>
              <a:gd name="T24" fmla="*/ 43 w 503"/>
              <a:gd name="T25" fmla="*/ 703 h 1242"/>
              <a:gd name="T26" fmla="*/ 51 w 503"/>
              <a:gd name="T27" fmla="*/ 728 h 1242"/>
              <a:gd name="T28" fmla="*/ 71 w 503"/>
              <a:gd name="T29" fmla="*/ 716 h 1242"/>
              <a:gd name="T30" fmla="*/ 71 w 503"/>
              <a:gd name="T31" fmla="*/ 646 h 1242"/>
              <a:gd name="T32" fmla="*/ 114 w 503"/>
              <a:gd name="T33" fmla="*/ 526 h 1242"/>
              <a:gd name="T34" fmla="*/ 167 w 503"/>
              <a:gd name="T35" fmla="*/ 643 h 1242"/>
              <a:gd name="T36" fmla="*/ 131 w 503"/>
              <a:gd name="T37" fmla="*/ 721 h 1242"/>
              <a:gd name="T38" fmla="*/ 142 w 503"/>
              <a:gd name="T39" fmla="*/ 753 h 1242"/>
              <a:gd name="T40" fmla="*/ 154 w 503"/>
              <a:gd name="T41" fmla="*/ 841 h 1242"/>
              <a:gd name="T42" fmla="*/ 194 w 503"/>
              <a:gd name="T43" fmla="*/ 902 h 1242"/>
              <a:gd name="T44" fmla="*/ 196 w 503"/>
              <a:gd name="T45" fmla="*/ 939 h 1242"/>
              <a:gd name="T46" fmla="*/ 143 w 503"/>
              <a:gd name="T47" fmla="*/ 919 h 1242"/>
              <a:gd name="T48" fmla="*/ 95 w 503"/>
              <a:gd name="T49" fmla="*/ 957 h 1242"/>
              <a:gd name="T50" fmla="*/ 56 w 503"/>
              <a:gd name="T51" fmla="*/ 1036 h 1242"/>
              <a:gd name="T52" fmla="*/ 63 w 503"/>
              <a:gd name="T53" fmla="*/ 1113 h 1242"/>
              <a:gd name="T54" fmla="*/ 105 w 503"/>
              <a:gd name="T55" fmla="*/ 1143 h 1242"/>
              <a:gd name="T56" fmla="*/ 139 w 503"/>
              <a:gd name="T57" fmla="*/ 1091 h 1242"/>
              <a:gd name="T58" fmla="*/ 175 w 503"/>
              <a:gd name="T59" fmla="*/ 1053 h 1242"/>
              <a:gd name="T60" fmla="*/ 185 w 503"/>
              <a:gd name="T61" fmla="*/ 1033 h 1242"/>
              <a:gd name="T62" fmla="*/ 189 w 503"/>
              <a:gd name="T63" fmla="*/ 1020 h 1242"/>
              <a:gd name="T64" fmla="*/ 257 w 503"/>
              <a:gd name="T65" fmla="*/ 1008 h 1242"/>
              <a:gd name="T66" fmla="*/ 298 w 503"/>
              <a:gd name="T67" fmla="*/ 921 h 1242"/>
              <a:gd name="T68" fmla="*/ 326 w 503"/>
              <a:gd name="T69" fmla="*/ 968 h 1242"/>
              <a:gd name="T70" fmla="*/ 318 w 503"/>
              <a:gd name="T71" fmla="*/ 990 h 1242"/>
              <a:gd name="T72" fmla="*/ 293 w 503"/>
              <a:gd name="T73" fmla="*/ 1119 h 1242"/>
              <a:gd name="T74" fmla="*/ 274 w 503"/>
              <a:gd name="T75" fmla="*/ 1143 h 1242"/>
              <a:gd name="T76" fmla="*/ 309 w 503"/>
              <a:gd name="T77" fmla="*/ 1204 h 1242"/>
              <a:gd name="T78" fmla="*/ 394 w 503"/>
              <a:gd name="T79" fmla="*/ 1242 h 1242"/>
              <a:gd name="T80" fmla="*/ 442 w 503"/>
              <a:gd name="T81" fmla="*/ 1221 h 1242"/>
              <a:gd name="T82" fmla="*/ 435 w 503"/>
              <a:gd name="T83" fmla="*/ 1178 h 1242"/>
              <a:gd name="T84" fmla="*/ 388 w 503"/>
              <a:gd name="T85" fmla="*/ 1100 h 1242"/>
              <a:gd name="T86" fmla="*/ 388 w 503"/>
              <a:gd name="T87" fmla="*/ 1077 h 1242"/>
              <a:gd name="T88" fmla="*/ 416 w 503"/>
              <a:gd name="T89" fmla="*/ 982 h 1242"/>
              <a:gd name="T90" fmla="*/ 443 w 503"/>
              <a:gd name="T91" fmla="*/ 895 h 1242"/>
              <a:gd name="T92" fmla="*/ 451 w 503"/>
              <a:gd name="T93" fmla="*/ 828 h 1242"/>
              <a:gd name="T94" fmla="*/ 468 w 503"/>
              <a:gd name="T95" fmla="*/ 747 h 1242"/>
              <a:gd name="T96" fmla="*/ 494 w 503"/>
              <a:gd name="T97" fmla="*/ 755 h 1242"/>
              <a:gd name="T98" fmla="*/ 500 w 503"/>
              <a:gd name="T99" fmla="*/ 694 h 1242"/>
              <a:gd name="T100" fmla="*/ 487 w 503"/>
              <a:gd name="T101" fmla="*/ 594 h 1242"/>
              <a:gd name="T102" fmla="*/ 478 w 503"/>
              <a:gd name="T103" fmla="*/ 462 h 1242"/>
              <a:gd name="T104" fmla="*/ 501 w 503"/>
              <a:gd name="T105" fmla="*/ 428 h 1242"/>
              <a:gd name="T106" fmla="*/ 468 w 503"/>
              <a:gd name="T107" fmla="*/ 316 h 1242"/>
              <a:gd name="T108" fmla="*/ 422 w 503"/>
              <a:gd name="T109" fmla="*/ 281 h 1242"/>
              <a:gd name="T110" fmla="*/ 443 w 503"/>
              <a:gd name="T111" fmla="*/ 255 h 1242"/>
              <a:gd name="T112" fmla="*/ 449 w 503"/>
              <a:gd name="T113" fmla="*/ 197 h 1242"/>
              <a:gd name="T114" fmla="*/ 443 w 503"/>
              <a:gd name="T115" fmla="*/ 166 h 1242"/>
              <a:gd name="T116" fmla="*/ 445 w 503"/>
              <a:gd name="T117" fmla="*/ 112 h 1242"/>
              <a:gd name="T118" fmla="*/ 440 w 503"/>
              <a:gd name="T119" fmla="*/ 39 h 1242"/>
              <a:gd name="T120" fmla="*/ 362 w 503"/>
              <a:gd name="T121" fmla="*/ 6 h 1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3" h="1242">
                <a:moveTo>
                  <a:pt x="350" y="4"/>
                </a:moveTo>
                <a:lnTo>
                  <a:pt x="350" y="4"/>
                </a:lnTo>
                <a:lnTo>
                  <a:pt x="344" y="2"/>
                </a:lnTo>
                <a:lnTo>
                  <a:pt x="330" y="0"/>
                </a:lnTo>
                <a:lnTo>
                  <a:pt x="321" y="0"/>
                </a:lnTo>
                <a:lnTo>
                  <a:pt x="309" y="1"/>
                </a:lnTo>
                <a:lnTo>
                  <a:pt x="297" y="4"/>
                </a:lnTo>
                <a:lnTo>
                  <a:pt x="284" y="8"/>
                </a:lnTo>
                <a:lnTo>
                  <a:pt x="284" y="8"/>
                </a:lnTo>
                <a:lnTo>
                  <a:pt x="264" y="17"/>
                </a:lnTo>
                <a:lnTo>
                  <a:pt x="251" y="24"/>
                </a:lnTo>
                <a:lnTo>
                  <a:pt x="245" y="27"/>
                </a:lnTo>
                <a:lnTo>
                  <a:pt x="240" y="32"/>
                </a:lnTo>
                <a:lnTo>
                  <a:pt x="227" y="46"/>
                </a:lnTo>
                <a:lnTo>
                  <a:pt x="227" y="46"/>
                </a:lnTo>
                <a:lnTo>
                  <a:pt x="214" y="62"/>
                </a:lnTo>
                <a:lnTo>
                  <a:pt x="209" y="69"/>
                </a:lnTo>
                <a:lnTo>
                  <a:pt x="206" y="76"/>
                </a:lnTo>
                <a:lnTo>
                  <a:pt x="202" y="84"/>
                </a:lnTo>
                <a:lnTo>
                  <a:pt x="199" y="92"/>
                </a:lnTo>
                <a:lnTo>
                  <a:pt x="194" y="112"/>
                </a:lnTo>
                <a:lnTo>
                  <a:pt x="194" y="112"/>
                </a:lnTo>
                <a:lnTo>
                  <a:pt x="192" y="125"/>
                </a:lnTo>
                <a:lnTo>
                  <a:pt x="192" y="141"/>
                </a:lnTo>
                <a:lnTo>
                  <a:pt x="191" y="171"/>
                </a:lnTo>
                <a:lnTo>
                  <a:pt x="191" y="186"/>
                </a:lnTo>
                <a:lnTo>
                  <a:pt x="189" y="199"/>
                </a:lnTo>
                <a:lnTo>
                  <a:pt x="188" y="209"/>
                </a:lnTo>
                <a:lnTo>
                  <a:pt x="187" y="213"/>
                </a:lnTo>
                <a:lnTo>
                  <a:pt x="185" y="216"/>
                </a:lnTo>
                <a:lnTo>
                  <a:pt x="185" y="216"/>
                </a:lnTo>
                <a:lnTo>
                  <a:pt x="179" y="225"/>
                </a:lnTo>
                <a:lnTo>
                  <a:pt x="176" y="231"/>
                </a:lnTo>
                <a:lnTo>
                  <a:pt x="175" y="234"/>
                </a:lnTo>
                <a:lnTo>
                  <a:pt x="175" y="235"/>
                </a:lnTo>
                <a:lnTo>
                  <a:pt x="175" y="235"/>
                </a:lnTo>
                <a:lnTo>
                  <a:pt x="183" y="235"/>
                </a:lnTo>
                <a:lnTo>
                  <a:pt x="189" y="234"/>
                </a:lnTo>
                <a:lnTo>
                  <a:pt x="194" y="235"/>
                </a:lnTo>
                <a:lnTo>
                  <a:pt x="194" y="235"/>
                </a:lnTo>
                <a:lnTo>
                  <a:pt x="196" y="238"/>
                </a:lnTo>
                <a:lnTo>
                  <a:pt x="199" y="240"/>
                </a:lnTo>
                <a:lnTo>
                  <a:pt x="201" y="242"/>
                </a:lnTo>
                <a:lnTo>
                  <a:pt x="204" y="245"/>
                </a:lnTo>
                <a:lnTo>
                  <a:pt x="204" y="245"/>
                </a:lnTo>
                <a:lnTo>
                  <a:pt x="209" y="247"/>
                </a:lnTo>
                <a:lnTo>
                  <a:pt x="212" y="248"/>
                </a:lnTo>
                <a:lnTo>
                  <a:pt x="213" y="249"/>
                </a:lnTo>
                <a:lnTo>
                  <a:pt x="213" y="249"/>
                </a:lnTo>
                <a:lnTo>
                  <a:pt x="214" y="251"/>
                </a:lnTo>
                <a:lnTo>
                  <a:pt x="218" y="253"/>
                </a:lnTo>
                <a:lnTo>
                  <a:pt x="221" y="256"/>
                </a:lnTo>
                <a:lnTo>
                  <a:pt x="222" y="258"/>
                </a:lnTo>
                <a:lnTo>
                  <a:pt x="222" y="259"/>
                </a:lnTo>
                <a:lnTo>
                  <a:pt x="222" y="259"/>
                </a:lnTo>
                <a:lnTo>
                  <a:pt x="221" y="262"/>
                </a:lnTo>
                <a:lnTo>
                  <a:pt x="218" y="266"/>
                </a:lnTo>
                <a:lnTo>
                  <a:pt x="213" y="273"/>
                </a:lnTo>
                <a:lnTo>
                  <a:pt x="213" y="273"/>
                </a:lnTo>
                <a:lnTo>
                  <a:pt x="205" y="278"/>
                </a:lnTo>
                <a:lnTo>
                  <a:pt x="186" y="288"/>
                </a:lnTo>
                <a:lnTo>
                  <a:pt x="174" y="294"/>
                </a:lnTo>
                <a:lnTo>
                  <a:pt x="163" y="301"/>
                </a:lnTo>
                <a:lnTo>
                  <a:pt x="154" y="308"/>
                </a:lnTo>
                <a:lnTo>
                  <a:pt x="147" y="316"/>
                </a:lnTo>
                <a:lnTo>
                  <a:pt x="147" y="316"/>
                </a:lnTo>
                <a:lnTo>
                  <a:pt x="133" y="337"/>
                </a:lnTo>
                <a:lnTo>
                  <a:pt x="115" y="365"/>
                </a:lnTo>
                <a:lnTo>
                  <a:pt x="95" y="401"/>
                </a:lnTo>
                <a:lnTo>
                  <a:pt x="100" y="410"/>
                </a:lnTo>
                <a:lnTo>
                  <a:pt x="100" y="410"/>
                </a:lnTo>
                <a:lnTo>
                  <a:pt x="94" y="424"/>
                </a:lnTo>
                <a:lnTo>
                  <a:pt x="79" y="459"/>
                </a:lnTo>
                <a:lnTo>
                  <a:pt x="71" y="480"/>
                </a:lnTo>
                <a:lnTo>
                  <a:pt x="63" y="502"/>
                </a:lnTo>
                <a:lnTo>
                  <a:pt x="57" y="524"/>
                </a:lnTo>
                <a:lnTo>
                  <a:pt x="52" y="542"/>
                </a:lnTo>
                <a:lnTo>
                  <a:pt x="52" y="542"/>
                </a:lnTo>
                <a:lnTo>
                  <a:pt x="37" y="617"/>
                </a:lnTo>
                <a:lnTo>
                  <a:pt x="29" y="656"/>
                </a:lnTo>
                <a:lnTo>
                  <a:pt x="29" y="656"/>
                </a:lnTo>
                <a:lnTo>
                  <a:pt x="16" y="674"/>
                </a:lnTo>
                <a:lnTo>
                  <a:pt x="6" y="688"/>
                </a:lnTo>
                <a:lnTo>
                  <a:pt x="3" y="694"/>
                </a:lnTo>
                <a:lnTo>
                  <a:pt x="0" y="698"/>
                </a:lnTo>
                <a:lnTo>
                  <a:pt x="0" y="698"/>
                </a:lnTo>
                <a:lnTo>
                  <a:pt x="0" y="704"/>
                </a:lnTo>
                <a:lnTo>
                  <a:pt x="1" y="711"/>
                </a:lnTo>
                <a:lnTo>
                  <a:pt x="9" y="730"/>
                </a:lnTo>
                <a:lnTo>
                  <a:pt x="18" y="747"/>
                </a:lnTo>
                <a:lnTo>
                  <a:pt x="22" y="753"/>
                </a:lnTo>
                <a:lnTo>
                  <a:pt x="24" y="755"/>
                </a:lnTo>
                <a:lnTo>
                  <a:pt x="24" y="755"/>
                </a:lnTo>
                <a:lnTo>
                  <a:pt x="27" y="756"/>
                </a:lnTo>
                <a:lnTo>
                  <a:pt x="31" y="755"/>
                </a:lnTo>
                <a:lnTo>
                  <a:pt x="32" y="753"/>
                </a:lnTo>
                <a:lnTo>
                  <a:pt x="33" y="746"/>
                </a:lnTo>
                <a:lnTo>
                  <a:pt x="33" y="746"/>
                </a:lnTo>
                <a:lnTo>
                  <a:pt x="35" y="734"/>
                </a:lnTo>
                <a:lnTo>
                  <a:pt x="37" y="720"/>
                </a:lnTo>
                <a:lnTo>
                  <a:pt x="40" y="708"/>
                </a:lnTo>
                <a:lnTo>
                  <a:pt x="42" y="704"/>
                </a:lnTo>
                <a:lnTo>
                  <a:pt x="43" y="703"/>
                </a:lnTo>
                <a:lnTo>
                  <a:pt x="43" y="703"/>
                </a:lnTo>
                <a:lnTo>
                  <a:pt x="51" y="706"/>
                </a:lnTo>
                <a:lnTo>
                  <a:pt x="56" y="707"/>
                </a:lnTo>
                <a:lnTo>
                  <a:pt x="57" y="708"/>
                </a:lnTo>
                <a:lnTo>
                  <a:pt x="57" y="708"/>
                </a:lnTo>
                <a:lnTo>
                  <a:pt x="55" y="713"/>
                </a:lnTo>
                <a:lnTo>
                  <a:pt x="52" y="720"/>
                </a:lnTo>
                <a:lnTo>
                  <a:pt x="51" y="724"/>
                </a:lnTo>
                <a:lnTo>
                  <a:pt x="51" y="728"/>
                </a:lnTo>
                <a:lnTo>
                  <a:pt x="53" y="730"/>
                </a:lnTo>
                <a:lnTo>
                  <a:pt x="57" y="732"/>
                </a:lnTo>
                <a:lnTo>
                  <a:pt x="57" y="732"/>
                </a:lnTo>
                <a:lnTo>
                  <a:pt x="59" y="732"/>
                </a:lnTo>
                <a:lnTo>
                  <a:pt x="62" y="730"/>
                </a:lnTo>
                <a:lnTo>
                  <a:pt x="65" y="727"/>
                </a:lnTo>
                <a:lnTo>
                  <a:pt x="68" y="722"/>
                </a:lnTo>
                <a:lnTo>
                  <a:pt x="71" y="716"/>
                </a:lnTo>
                <a:lnTo>
                  <a:pt x="74" y="704"/>
                </a:lnTo>
                <a:lnTo>
                  <a:pt x="76" y="698"/>
                </a:lnTo>
                <a:lnTo>
                  <a:pt x="76" y="698"/>
                </a:lnTo>
                <a:lnTo>
                  <a:pt x="76" y="690"/>
                </a:lnTo>
                <a:lnTo>
                  <a:pt x="74" y="672"/>
                </a:lnTo>
                <a:lnTo>
                  <a:pt x="71" y="656"/>
                </a:lnTo>
                <a:lnTo>
                  <a:pt x="71" y="646"/>
                </a:lnTo>
                <a:lnTo>
                  <a:pt x="71" y="646"/>
                </a:lnTo>
                <a:lnTo>
                  <a:pt x="72" y="639"/>
                </a:lnTo>
                <a:lnTo>
                  <a:pt x="72" y="626"/>
                </a:lnTo>
                <a:lnTo>
                  <a:pt x="74" y="612"/>
                </a:lnTo>
                <a:lnTo>
                  <a:pt x="75" y="607"/>
                </a:lnTo>
                <a:lnTo>
                  <a:pt x="76" y="604"/>
                </a:lnTo>
                <a:lnTo>
                  <a:pt x="76" y="604"/>
                </a:lnTo>
                <a:lnTo>
                  <a:pt x="89" y="578"/>
                </a:lnTo>
                <a:lnTo>
                  <a:pt x="114" y="526"/>
                </a:lnTo>
                <a:lnTo>
                  <a:pt x="147" y="453"/>
                </a:lnTo>
                <a:lnTo>
                  <a:pt x="166" y="476"/>
                </a:lnTo>
                <a:lnTo>
                  <a:pt x="166" y="547"/>
                </a:lnTo>
                <a:lnTo>
                  <a:pt x="166" y="547"/>
                </a:lnTo>
                <a:lnTo>
                  <a:pt x="167" y="574"/>
                </a:lnTo>
                <a:lnTo>
                  <a:pt x="167" y="609"/>
                </a:lnTo>
                <a:lnTo>
                  <a:pt x="167" y="626"/>
                </a:lnTo>
                <a:lnTo>
                  <a:pt x="167" y="643"/>
                </a:lnTo>
                <a:lnTo>
                  <a:pt x="165" y="656"/>
                </a:lnTo>
                <a:lnTo>
                  <a:pt x="163" y="661"/>
                </a:lnTo>
                <a:lnTo>
                  <a:pt x="161" y="665"/>
                </a:lnTo>
                <a:lnTo>
                  <a:pt x="161" y="665"/>
                </a:lnTo>
                <a:lnTo>
                  <a:pt x="144" y="696"/>
                </a:lnTo>
                <a:lnTo>
                  <a:pt x="133" y="717"/>
                </a:lnTo>
                <a:lnTo>
                  <a:pt x="133" y="717"/>
                </a:lnTo>
                <a:lnTo>
                  <a:pt x="131" y="721"/>
                </a:lnTo>
                <a:lnTo>
                  <a:pt x="131" y="723"/>
                </a:lnTo>
                <a:lnTo>
                  <a:pt x="133" y="728"/>
                </a:lnTo>
                <a:lnTo>
                  <a:pt x="135" y="730"/>
                </a:lnTo>
                <a:lnTo>
                  <a:pt x="137" y="732"/>
                </a:lnTo>
                <a:lnTo>
                  <a:pt x="137" y="732"/>
                </a:lnTo>
                <a:lnTo>
                  <a:pt x="139" y="734"/>
                </a:lnTo>
                <a:lnTo>
                  <a:pt x="141" y="741"/>
                </a:lnTo>
                <a:lnTo>
                  <a:pt x="142" y="753"/>
                </a:lnTo>
                <a:lnTo>
                  <a:pt x="142" y="769"/>
                </a:lnTo>
                <a:lnTo>
                  <a:pt x="142" y="769"/>
                </a:lnTo>
                <a:lnTo>
                  <a:pt x="142" y="779"/>
                </a:lnTo>
                <a:lnTo>
                  <a:pt x="142" y="791"/>
                </a:lnTo>
                <a:lnTo>
                  <a:pt x="143" y="802"/>
                </a:lnTo>
                <a:lnTo>
                  <a:pt x="146" y="815"/>
                </a:lnTo>
                <a:lnTo>
                  <a:pt x="149" y="828"/>
                </a:lnTo>
                <a:lnTo>
                  <a:pt x="154" y="841"/>
                </a:lnTo>
                <a:lnTo>
                  <a:pt x="159" y="853"/>
                </a:lnTo>
                <a:lnTo>
                  <a:pt x="166" y="864"/>
                </a:lnTo>
                <a:lnTo>
                  <a:pt x="166" y="864"/>
                </a:lnTo>
                <a:lnTo>
                  <a:pt x="179" y="879"/>
                </a:lnTo>
                <a:lnTo>
                  <a:pt x="187" y="887"/>
                </a:lnTo>
                <a:lnTo>
                  <a:pt x="193" y="895"/>
                </a:lnTo>
                <a:lnTo>
                  <a:pt x="194" y="897"/>
                </a:lnTo>
                <a:lnTo>
                  <a:pt x="194" y="902"/>
                </a:lnTo>
                <a:lnTo>
                  <a:pt x="194" y="902"/>
                </a:lnTo>
                <a:lnTo>
                  <a:pt x="195" y="912"/>
                </a:lnTo>
                <a:lnTo>
                  <a:pt x="198" y="925"/>
                </a:lnTo>
                <a:lnTo>
                  <a:pt x="200" y="935"/>
                </a:lnTo>
                <a:lnTo>
                  <a:pt x="200" y="938"/>
                </a:lnTo>
                <a:lnTo>
                  <a:pt x="199" y="939"/>
                </a:lnTo>
                <a:lnTo>
                  <a:pt x="199" y="939"/>
                </a:lnTo>
                <a:lnTo>
                  <a:pt x="196" y="939"/>
                </a:lnTo>
                <a:lnTo>
                  <a:pt x="192" y="938"/>
                </a:lnTo>
                <a:lnTo>
                  <a:pt x="179" y="935"/>
                </a:lnTo>
                <a:lnTo>
                  <a:pt x="161" y="930"/>
                </a:lnTo>
                <a:lnTo>
                  <a:pt x="161" y="930"/>
                </a:lnTo>
                <a:lnTo>
                  <a:pt x="159" y="928"/>
                </a:lnTo>
                <a:lnTo>
                  <a:pt x="153" y="923"/>
                </a:lnTo>
                <a:lnTo>
                  <a:pt x="148" y="921"/>
                </a:lnTo>
                <a:lnTo>
                  <a:pt x="143" y="919"/>
                </a:lnTo>
                <a:lnTo>
                  <a:pt x="139" y="919"/>
                </a:lnTo>
                <a:lnTo>
                  <a:pt x="133" y="921"/>
                </a:lnTo>
                <a:lnTo>
                  <a:pt x="133" y="921"/>
                </a:lnTo>
                <a:lnTo>
                  <a:pt x="126" y="924"/>
                </a:lnTo>
                <a:lnTo>
                  <a:pt x="118" y="930"/>
                </a:lnTo>
                <a:lnTo>
                  <a:pt x="110" y="938"/>
                </a:lnTo>
                <a:lnTo>
                  <a:pt x="103" y="948"/>
                </a:lnTo>
                <a:lnTo>
                  <a:pt x="95" y="957"/>
                </a:lnTo>
                <a:lnTo>
                  <a:pt x="89" y="968"/>
                </a:lnTo>
                <a:lnTo>
                  <a:pt x="83" y="977"/>
                </a:lnTo>
                <a:lnTo>
                  <a:pt x="81" y="987"/>
                </a:lnTo>
                <a:lnTo>
                  <a:pt x="81" y="987"/>
                </a:lnTo>
                <a:lnTo>
                  <a:pt x="77" y="995"/>
                </a:lnTo>
                <a:lnTo>
                  <a:pt x="72" y="1004"/>
                </a:lnTo>
                <a:lnTo>
                  <a:pt x="62" y="1025"/>
                </a:lnTo>
                <a:lnTo>
                  <a:pt x="56" y="1036"/>
                </a:lnTo>
                <a:lnTo>
                  <a:pt x="52" y="1049"/>
                </a:lnTo>
                <a:lnTo>
                  <a:pt x="51" y="1056"/>
                </a:lnTo>
                <a:lnTo>
                  <a:pt x="51" y="1065"/>
                </a:lnTo>
                <a:lnTo>
                  <a:pt x="51" y="1073"/>
                </a:lnTo>
                <a:lnTo>
                  <a:pt x="52" y="1081"/>
                </a:lnTo>
                <a:lnTo>
                  <a:pt x="52" y="1081"/>
                </a:lnTo>
                <a:lnTo>
                  <a:pt x="57" y="1098"/>
                </a:lnTo>
                <a:lnTo>
                  <a:pt x="63" y="1113"/>
                </a:lnTo>
                <a:lnTo>
                  <a:pt x="70" y="1125"/>
                </a:lnTo>
                <a:lnTo>
                  <a:pt x="78" y="1134"/>
                </a:lnTo>
                <a:lnTo>
                  <a:pt x="83" y="1138"/>
                </a:lnTo>
                <a:lnTo>
                  <a:pt x="88" y="1142"/>
                </a:lnTo>
                <a:lnTo>
                  <a:pt x="92" y="1143"/>
                </a:lnTo>
                <a:lnTo>
                  <a:pt x="96" y="1144"/>
                </a:lnTo>
                <a:lnTo>
                  <a:pt x="101" y="1144"/>
                </a:lnTo>
                <a:lnTo>
                  <a:pt x="105" y="1143"/>
                </a:lnTo>
                <a:lnTo>
                  <a:pt x="110" y="1142"/>
                </a:lnTo>
                <a:lnTo>
                  <a:pt x="114" y="1138"/>
                </a:lnTo>
                <a:lnTo>
                  <a:pt x="114" y="1138"/>
                </a:lnTo>
                <a:lnTo>
                  <a:pt x="121" y="1131"/>
                </a:lnTo>
                <a:lnTo>
                  <a:pt x="126" y="1123"/>
                </a:lnTo>
                <a:lnTo>
                  <a:pt x="129" y="1114"/>
                </a:lnTo>
                <a:lnTo>
                  <a:pt x="133" y="1106"/>
                </a:lnTo>
                <a:lnTo>
                  <a:pt x="139" y="1091"/>
                </a:lnTo>
                <a:lnTo>
                  <a:pt x="142" y="1084"/>
                </a:lnTo>
                <a:lnTo>
                  <a:pt x="147" y="1077"/>
                </a:lnTo>
                <a:lnTo>
                  <a:pt x="147" y="1077"/>
                </a:lnTo>
                <a:lnTo>
                  <a:pt x="162" y="1059"/>
                </a:lnTo>
                <a:lnTo>
                  <a:pt x="167" y="1054"/>
                </a:lnTo>
                <a:lnTo>
                  <a:pt x="170" y="1053"/>
                </a:lnTo>
                <a:lnTo>
                  <a:pt x="170" y="1053"/>
                </a:lnTo>
                <a:lnTo>
                  <a:pt x="175" y="1053"/>
                </a:lnTo>
                <a:lnTo>
                  <a:pt x="180" y="1053"/>
                </a:lnTo>
                <a:lnTo>
                  <a:pt x="182" y="1053"/>
                </a:lnTo>
                <a:lnTo>
                  <a:pt x="183" y="1052"/>
                </a:lnTo>
                <a:lnTo>
                  <a:pt x="185" y="1051"/>
                </a:lnTo>
                <a:lnTo>
                  <a:pt x="185" y="1048"/>
                </a:lnTo>
                <a:lnTo>
                  <a:pt x="185" y="1048"/>
                </a:lnTo>
                <a:lnTo>
                  <a:pt x="185" y="1041"/>
                </a:lnTo>
                <a:lnTo>
                  <a:pt x="185" y="1033"/>
                </a:lnTo>
                <a:lnTo>
                  <a:pt x="185" y="1027"/>
                </a:lnTo>
                <a:lnTo>
                  <a:pt x="185" y="1025"/>
                </a:lnTo>
                <a:lnTo>
                  <a:pt x="185" y="1025"/>
                </a:lnTo>
                <a:lnTo>
                  <a:pt x="182" y="1025"/>
                </a:lnTo>
                <a:lnTo>
                  <a:pt x="179" y="1023"/>
                </a:lnTo>
                <a:lnTo>
                  <a:pt x="179" y="1023"/>
                </a:lnTo>
                <a:lnTo>
                  <a:pt x="180" y="1022"/>
                </a:lnTo>
                <a:lnTo>
                  <a:pt x="189" y="1020"/>
                </a:lnTo>
                <a:lnTo>
                  <a:pt x="189" y="1020"/>
                </a:lnTo>
                <a:lnTo>
                  <a:pt x="202" y="1019"/>
                </a:lnTo>
                <a:lnTo>
                  <a:pt x="213" y="1017"/>
                </a:lnTo>
                <a:lnTo>
                  <a:pt x="224" y="1017"/>
                </a:lnTo>
                <a:lnTo>
                  <a:pt x="237" y="1015"/>
                </a:lnTo>
                <a:lnTo>
                  <a:pt x="237" y="1015"/>
                </a:lnTo>
                <a:lnTo>
                  <a:pt x="248" y="1012"/>
                </a:lnTo>
                <a:lnTo>
                  <a:pt x="257" y="1008"/>
                </a:lnTo>
                <a:lnTo>
                  <a:pt x="270" y="1001"/>
                </a:lnTo>
                <a:lnTo>
                  <a:pt x="270" y="1001"/>
                </a:lnTo>
                <a:lnTo>
                  <a:pt x="278" y="995"/>
                </a:lnTo>
                <a:lnTo>
                  <a:pt x="285" y="986"/>
                </a:lnTo>
                <a:lnTo>
                  <a:pt x="291" y="977"/>
                </a:lnTo>
                <a:lnTo>
                  <a:pt x="293" y="973"/>
                </a:lnTo>
                <a:lnTo>
                  <a:pt x="293" y="973"/>
                </a:lnTo>
                <a:lnTo>
                  <a:pt x="298" y="921"/>
                </a:lnTo>
                <a:lnTo>
                  <a:pt x="317" y="892"/>
                </a:lnTo>
                <a:lnTo>
                  <a:pt x="317" y="892"/>
                </a:lnTo>
                <a:lnTo>
                  <a:pt x="319" y="910"/>
                </a:lnTo>
                <a:lnTo>
                  <a:pt x="322" y="935"/>
                </a:lnTo>
                <a:lnTo>
                  <a:pt x="322" y="935"/>
                </a:lnTo>
                <a:lnTo>
                  <a:pt x="323" y="943"/>
                </a:lnTo>
                <a:lnTo>
                  <a:pt x="324" y="954"/>
                </a:lnTo>
                <a:lnTo>
                  <a:pt x="326" y="968"/>
                </a:lnTo>
                <a:lnTo>
                  <a:pt x="326" y="968"/>
                </a:lnTo>
                <a:lnTo>
                  <a:pt x="326" y="970"/>
                </a:lnTo>
                <a:lnTo>
                  <a:pt x="328" y="975"/>
                </a:lnTo>
                <a:lnTo>
                  <a:pt x="325" y="981"/>
                </a:lnTo>
                <a:lnTo>
                  <a:pt x="324" y="984"/>
                </a:lnTo>
                <a:lnTo>
                  <a:pt x="322" y="987"/>
                </a:lnTo>
                <a:lnTo>
                  <a:pt x="322" y="987"/>
                </a:lnTo>
                <a:lnTo>
                  <a:pt x="318" y="990"/>
                </a:lnTo>
                <a:lnTo>
                  <a:pt x="317" y="993"/>
                </a:lnTo>
                <a:lnTo>
                  <a:pt x="316" y="997"/>
                </a:lnTo>
                <a:lnTo>
                  <a:pt x="312" y="1006"/>
                </a:lnTo>
                <a:lnTo>
                  <a:pt x="312" y="1006"/>
                </a:lnTo>
                <a:lnTo>
                  <a:pt x="310" y="1015"/>
                </a:lnTo>
                <a:lnTo>
                  <a:pt x="306" y="1030"/>
                </a:lnTo>
                <a:lnTo>
                  <a:pt x="300" y="1068"/>
                </a:lnTo>
                <a:lnTo>
                  <a:pt x="293" y="1119"/>
                </a:lnTo>
                <a:lnTo>
                  <a:pt x="293" y="1119"/>
                </a:lnTo>
                <a:lnTo>
                  <a:pt x="287" y="1123"/>
                </a:lnTo>
                <a:lnTo>
                  <a:pt x="279" y="1129"/>
                </a:lnTo>
                <a:lnTo>
                  <a:pt x="279" y="1129"/>
                </a:lnTo>
                <a:lnTo>
                  <a:pt x="277" y="1131"/>
                </a:lnTo>
                <a:lnTo>
                  <a:pt x="276" y="1132"/>
                </a:lnTo>
                <a:lnTo>
                  <a:pt x="274" y="1136"/>
                </a:lnTo>
                <a:lnTo>
                  <a:pt x="274" y="1143"/>
                </a:lnTo>
                <a:lnTo>
                  <a:pt x="274" y="1143"/>
                </a:lnTo>
                <a:lnTo>
                  <a:pt x="276" y="1169"/>
                </a:lnTo>
                <a:lnTo>
                  <a:pt x="277" y="1182"/>
                </a:lnTo>
                <a:lnTo>
                  <a:pt x="279" y="1190"/>
                </a:lnTo>
                <a:lnTo>
                  <a:pt x="279" y="1190"/>
                </a:lnTo>
                <a:lnTo>
                  <a:pt x="283" y="1194"/>
                </a:lnTo>
                <a:lnTo>
                  <a:pt x="289" y="1196"/>
                </a:lnTo>
                <a:lnTo>
                  <a:pt x="309" y="1204"/>
                </a:lnTo>
                <a:lnTo>
                  <a:pt x="330" y="1212"/>
                </a:lnTo>
                <a:lnTo>
                  <a:pt x="345" y="1218"/>
                </a:lnTo>
                <a:lnTo>
                  <a:pt x="345" y="1218"/>
                </a:lnTo>
                <a:lnTo>
                  <a:pt x="357" y="1225"/>
                </a:lnTo>
                <a:lnTo>
                  <a:pt x="371" y="1234"/>
                </a:lnTo>
                <a:lnTo>
                  <a:pt x="378" y="1237"/>
                </a:lnTo>
                <a:lnTo>
                  <a:pt x="387" y="1241"/>
                </a:lnTo>
                <a:lnTo>
                  <a:pt x="394" y="1242"/>
                </a:lnTo>
                <a:lnTo>
                  <a:pt x="402" y="1242"/>
                </a:lnTo>
                <a:lnTo>
                  <a:pt x="402" y="1242"/>
                </a:lnTo>
                <a:lnTo>
                  <a:pt x="416" y="1240"/>
                </a:lnTo>
                <a:lnTo>
                  <a:pt x="423" y="1237"/>
                </a:lnTo>
                <a:lnTo>
                  <a:pt x="429" y="1235"/>
                </a:lnTo>
                <a:lnTo>
                  <a:pt x="434" y="1231"/>
                </a:lnTo>
                <a:lnTo>
                  <a:pt x="439" y="1227"/>
                </a:lnTo>
                <a:lnTo>
                  <a:pt x="442" y="1221"/>
                </a:lnTo>
                <a:lnTo>
                  <a:pt x="445" y="1214"/>
                </a:lnTo>
                <a:lnTo>
                  <a:pt x="445" y="1214"/>
                </a:lnTo>
                <a:lnTo>
                  <a:pt x="446" y="1207"/>
                </a:lnTo>
                <a:lnTo>
                  <a:pt x="446" y="1199"/>
                </a:lnTo>
                <a:lnTo>
                  <a:pt x="445" y="1194"/>
                </a:lnTo>
                <a:lnTo>
                  <a:pt x="442" y="1188"/>
                </a:lnTo>
                <a:lnTo>
                  <a:pt x="440" y="1183"/>
                </a:lnTo>
                <a:lnTo>
                  <a:pt x="435" y="1178"/>
                </a:lnTo>
                <a:lnTo>
                  <a:pt x="426" y="1166"/>
                </a:lnTo>
                <a:lnTo>
                  <a:pt x="426" y="1166"/>
                </a:lnTo>
                <a:lnTo>
                  <a:pt x="410" y="1146"/>
                </a:lnTo>
                <a:lnTo>
                  <a:pt x="402" y="1133"/>
                </a:lnTo>
                <a:lnTo>
                  <a:pt x="402" y="1133"/>
                </a:lnTo>
                <a:lnTo>
                  <a:pt x="394" y="1114"/>
                </a:lnTo>
                <a:lnTo>
                  <a:pt x="388" y="1100"/>
                </a:lnTo>
                <a:lnTo>
                  <a:pt x="388" y="1100"/>
                </a:lnTo>
                <a:lnTo>
                  <a:pt x="388" y="1100"/>
                </a:lnTo>
                <a:lnTo>
                  <a:pt x="387" y="1100"/>
                </a:lnTo>
                <a:lnTo>
                  <a:pt x="386" y="1101"/>
                </a:lnTo>
                <a:lnTo>
                  <a:pt x="384" y="1101"/>
                </a:lnTo>
                <a:lnTo>
                  <a:pt x="384" y="1100"/>
                </a:lnTo>
                <a:lnTo>
                  <a:pt x="384" y="1095"/>
                </a:lnTo>
                <a:lnTo>
                  <a:pt x="388" y="1077"/>
                </a:lnTo>
                <a:lnTo>
                  <a:pt x="388" y="1077"/>
                </a:lnTo>
                <a:lnTo>
                  <a:pt x="397" y="1036"/>
                </a:lnTo>
                <a:lnTo>
                  <a:pt x="402" y="1023"/>
                </a:lnTo>
                <a:lnTo>
                  <a:pt x="407" y="1010"/>
                </a:lnTo>
                <a:lnTo>
                  <a:pt x="407" y="1010"/>
                </a:lnTo>
                <a:lnTo>
                  <a:pt x="412" y="999"/>
                </a:lnTo>
                <a:lnTo>
                  <a:pt x="413" y="994"/>
                </a:lnTo>
                <a:lnTo>
                  <a:pt x="416" y="982"/>
                </a:lnTo>
                <a:lnTo>
                  <a:pt x="416" y="982"/>
                </a:lnTo>
                <a:lnTo>
                  <a:pt x="420" y="971"/>
                </a:lnTo>
                <a:lnTo>
                  <a:pt x="422" y="958"/>
                </a:lnTo>
                <a:lnTo>
                  <a:pt x="427" y="930"/>
                </a:lnTo>
                <a:lnTo>
                  <a:pt x="430" y="897"/>
                </a:lnTo>
                <a:lnTo>
                  <a:pt x="430" y="897"/>
                </a:lnTo>
                <a:lnTo>
                  <a:pt x="436" y="897"/>
                </a:lnTo>
                <a:lnTo>
                  <a:pt x="441" y="896"/>
                </a:lnTo>
                <a:lnTo>
                  <a:pt x="443" y="895"/>
                </a:lnTo>
                <a:lnTo>
                  <a:pt x="445" y="892"/>
                </a:lnTo>
                <a:lnTo>
                  <a:pt x="445" y="892"/>
                </a:lnTo>
                <a:lnTo>
                  <a:pt x="447" y="883"/>
                </a:lnTo>
                <a:lnTo>
                  <a:pt x="448" y="869"/>
                </a:lnTo>
                <a:lnTo>
                  <a:pt x="449" y="851"/>
                </a:lnTo>
                <a:lnTo>
                  <a:pt x="449" y="835"/>
                </a:lnTo>
                <a:lnTo>
                  <a:pt x="449" y="835"/>
                </a:lnTo>
                <a:lnTo>
                  <a:pt x="451" y="828"/>
                </a:lnTo>
                <a:lnTo>
                  <a:pt x="453" y="820"/>
                </a:lnTo>
                <a:lnTo>
                  <a:pt x="462" y="801"/>
                </a:lnTo>
                <a:lnTo>
                  <a:pt x="471" y="783"/>
                </a:lnTo>
                <a:lnTo>
                  <a:pt x="473" y="775"/>
                </a:lnTo>
                <a:lnTo>
                  <a:pt x="473" y="769"/>
                </a:lnTo>
                <a:lnTo>
                  <a:pt x="473" y="769"/>
                </a:lnTo>
                <a:lnTo>
                  <a:pt x="469" y="752"/>
                </a:lnTo>
                <a:lnTo>
                  <a:pt x="468" y="747"/>
                </a:lnTo>
                <a:lnTo>
                  <a:pt x="468" y="746"/>
                </a:lnTo>
                <a:lnTo>
                  <a:pt x="468" y="746"/>
                </a:lnTo>
                <a:lnTo>
                  <a:pt x="479" y="747"/>
                </a:lnTo>
                <a:lnTo>
                  <a:pt x="487" y="748"/>
                </a:lnTo>
                <a:lnTo>
                  <a:pt x="490" y="749"/>
                </a:lnTo>
                <a:lnTo>
                  <a:pt x="492" y="750"/>
                </a:lnTo>
                <a:lnTo>
                  <a:pt x="492" y="750"/>
                </a:lnTo>
                <a:lnTo>
                  <a:pt x="494" y="755"/>
                </a:lnTo>
                <a:lnTo>
                  <a:pt x="497" y="759"/>
                </a:lnTo>
                <a:lnTo>
                  <a:pt x="498" y="759"/>
                </a:lnTo>
                <a:lnTo>
                  <a:pt x="499" y="756"/>
                </a:lnTo>
                <a:lnTo>
                  <a:pt x="501" y="741"/>
                </a:lnTo>
                <a:lnTo>
                  <a:pt x="501" y="741"/>
                </a:lnTo>
                <a:lnTo>
                  <a:pt x="503" y="720"/>
                </a:lnTo>
                <a:lnTo>
                  <a:pt x="503" y="704"/>
                </a:lnTo>
                <a:lnTo>
                  <a:pt x="500" y="694"/>
                </a:lnTo>
                <a:lnTo>
                  <a:pt x="497" y="684"/>
                </a:lnTo>
                <a:lnTo>
                  <a:pt x="497" y="684"/>
                </a:lnTo>
                <a:lnTo>
                  <a:pt x="494" y="678"/>
                </a:lnTo>
                <a:lnTo>
                  <a:pt x="493" y="668"/>
                </a:lnTo>
                <a:lnTo>
                  <a:pt x="490" y="641"/>
                </a:lnTo>
                <a:lnTo>
                  <a:pt x="487" y="613"/>
                </a:lnTo>
                <a:lnTo>
                  <a:pt x="487" y="594"/>
                </a:lnTo>
                <a:lnTo>
                  <a:pt x="487" y="594"/>
                </a:lnTo>
                <a:lnTo>
                  <a:pt x="487" y="587"/>
                </a:lnTo>
                <a:lnTo>
                  <a:pt x="486" y="576"/>
                </a:lnTo>
                <a:lnTo>
                  <a:pt x="484" y="548"/>
                </a:lnTo>
                <a:lnTo>
                  <a:pt x="478" y="505"/>
                </a:lnTo>
                <a:lnTo>
                  <a:pt x="478" y="505"/>
                </a:lnTo>
                <a:lnTo>
                  <a:pt x="478" y="479"/>
                </a:lnTo>
                <a:lnTo>
                  <a:pt x="478" y="462"/>
                </a:lnTo>
                <a:lnTo>
                  <a:pt x="478" y="462"/>
                </a:lnTo>
                <a:lnTo>
                  <a:pt x="481" y="461"/>
                </a:lnTo>
                <a:lnTo>
                  <a:pt x="490" y="456"/>
                </a:lnTo>
                <a:lnTo>
                  <a:pt x="493" y="453"/>
                </a:lnTo>
                <a:lnTo>
                  <a:pt x="498" y="448"/>
                </a:lnTo>
                <a:lnTo>
                  <a:pt x="500" y="443"/>
                </a:lnTo>
                <a:lnTo>
                  <a:pt x="501" y="438"/>
                </a:lnTo>
                <a:lnTo>
                  <a:pt x="501" y="438"/>
                </a:lnTo>
                <a:lnTo>
                  <a:pt x="501" y="428"/>
                </a:lnTo>
                <a:lnTo>
                  <a:pt x="501" y="415"/>
                </a:lnTo>
                <a:lnTo>
                  <a:pt x="498" y="401"/>
                </a:lnTo>
                <a:lnTo>
                  <a:pt x="492" y="382"/>
                </a:lnTo>
                <a:lnTo>
                  <a:pt x="492" y="382"/>
                </a:lnTo>
                <a:lnTo>
                  <a:pt x="479" y="343"/>
                </a:lnTo>
                <a:lnTo>
                  <a:pt x="473" y="329"/>
                </a:lnTo>
                <a:lnTo>
                  <a:pt x="468" y="316"/>
                </a:lnTo>
                <a:lnTo>
                  <a:pt x="468" y="316"/>
                </a:lnTo>
                <a:lnTo>
                  <a:pt x="462" y="306"/>
                </a:lnTo>
                <a:lnTo>
                  <a:pt x="456" y="298"/>
                </a:lnTo>
                <a:lnTo>
                  <a:pt x="451" y="294"/>
                </a:lnTo>
                <a:lnTo>
                  <a:pt x="445" y="292"/>
                </a:lnTo>
                <a:lnTo>
                  <a:pt x="445" y="292"/>
                </a:lnTo>
                <a:lnTo>
                  <a:pt x="416" y="287"/>
                </a:lnTo>
                <a:lnTo>
                  <a:pt x="416" y="287"/>
                </a:lnTo>
                <a:lnTo>
                  <a:pt x="422" y="281"/>
                </a:lnTo>
                <a:lnTo>
                  <a:pt x="430" y="268"/>
                </a:lnTo>
                <a:lnTo>
                  <a:pt x="430" y="268"/>
                </a:lnTo>
                <a:lnTo>
                  <a:pt x="433" y="266"/>
                </a:lnTo>
                <a:lnTo>
                  <a:pt x="434" y="265"/>
                </a:lnTo>
                <a:lnTo>
                  <a:pt x="439" y="262"/>
                </a:lnTo>
                <a:lnTo>
                  <a:pt x="441" y="261"/>
                </a:lnTo>
                <a:lnTo>
                  <a:pt x="442" y="259"/>
                </a:lnTo>
                <a:lnTo>
                  <a:pt x="443" y="255"/>
                </a:lnTo>
                <a:lnTo>
                  <a:pt x="445" y="249"/>
                </a:lnTo>
                <a:lnTo>
                  <a:pt x="445" y="249"/>
                </a:lnTo>
                <a:lnTo>
                  <a:pt x="447" y="235"/>
                </a:lnTo>
                <a:lnTo>
                  <a:pt x="449" y="221"/>
                </a:lnTo>
                <a:lnTo>
                  <a:pt x="451" y="208"/>
                </a:lnTo>
                <a:lnTo>
                  <a:pt x="451" y="203"/>
                </a:lnTo>
                <a:lnTo>
                  <a:pt x="449" y="197"/>
                </a:lnTo>
                <a:lnTo>
                  <a:pt x="449" y="197"/>
                </a:lnTo>
                <a:lnTo>
                  <a:pt x="443" y="177"/>
                </a:lnTo>
                <a:lnTo>
                  <a:pt x="440" y="169"/>
                </a:lnTo>
                <a:lnTo>
                  <a:pt x="440" y="164"/>
                </a:lnTo>
                <a:lnTo>
                  <a:pt x="440" y="164"/>
                </a:lnTo>
                <a:lnTo>
                  <a:pt x="440" y="164"/>
                </a:lnTo>
                <a:lnTo>
                  <a:pt x="441" y="164"/>
                </a:lnTo>
                <a:lnTo>
                  <a:pt x="442" y="167"/>
                </a:lnTo>
                <a:lnTo>
                  <a:pt x="443" y="166"/>
                </a:lnTo>
                <a:lnTo>
                  <a:pt x="443" y="164"/>
                </a:lnTo>
                <a:lnTo>
                  <a:pt x="445" y="155"/>
                </a:lnTo>
                <a:lnTo>
                  <a:pt x="445" y="155"/>
                </a:lnTo>
                <a:lnTo>
                  <a:pt x="445" y="141"/>
                </a:lnTo>
                <a:lnTo>
                  <a:pt x="445" y="129"/>
                </a:lnTo>
                <a:lnTo>
                  <a:pt x="443" y="119"/>
                </a:lnTo>
                <a:lnTo>
                  <a:pt x="445" y="112"/>
                </a:lnTo>
                <a:lnTo>
                  <a:pt x="445" y="112"/>
                </a:lnTo>
                <a:lnTo>
                  <a:pt x="448" y="95"/>
                </a:lnTo>
                <a:lnTo>
                  <a:pt x="449" y="84"/>
                </a:lnTo>
                <a:lnTo>
                  <a:pt x="449" y="84"/>
                </a:lnTo>
                <a:lnTo>
                  <a:pt x="449" y="78"/>
                </a:lnTo>
                <a:lnTo>
                  <a:pt x="448" y="65"/>
                </a:lnTo>
                <a:lnTo>
                  <a:pt x="446" y="56"/>
                </a:lnTo>
                <a:lnTo>
                  <a:pt x="443" y="47"/>
                </a:lnTo>
                <a:lnTo>
                  <a:pt x="440" y="39"/>
                </a:lnTo>
                <a:lnTo>
                  <a:pt x="435" y="32"/>
                </a:lnTo>
                <a:lnTo>
                  <a:pt x="435" y="32"/>
                </a:lnTo>
                <a:lnTo>
                  <a:pt x="432" y="28"/>
                </a:lnTo>
                <a:lnTo>
                  <a:pt x="427" y="26"/>
                </a:lnTo>
                <a:lnTo>
                  <a:pt x="416" y="20"/>
                </a:lnTo>
                <a:lnTo>
                  <a:pt x="402" y="15"/>
                </a:lnTo>
                <a:lnTo>
                  <a:pt x="388" y="11"/>
                </a:lnTo>
                <a:lnTo>
                  <a:pt x="362" y="6"/>
                </a:lnTo>
                <a:lnTo>
                  <a:pt x="350" y="4"/>
                </a:lnTo>
                <a:lnTo>
                  <a:pt x="350" y="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0">
            <a:extLst>
              <a:ext uri="{FF2B5EF4-FFF2-40B4-BE49-F238E27FC236}">
                <a16:creationId xmlns:a16="http://schemas.microsoft.com/office/drawing/2014/main" id="{ECFE0009-7E72-4965-994F-21EA50B465FF}"/>
              </a:ext>
            </a:extLst>
          </p:cNvPr>
          <p:cNvSpPr>
            <a:spLocks/>
          </p:cNvSpPr>
          <p:nvPr/>
        </p:nvSpPr>
        <p:spPr bwMode="auto">
          <a:xfrm>
            <a:off x="4627230" y="866666"/>
            <a:ext cx="651540" cy="1585759"/>
          </a:xfrm>
          <a:custGeom>
            <a:avLst/>
            <a:gdLst>
              <a:gd name="T0" fmla="*/ 124 w 378"/>
              <a:gd name="T1" fmla="*/ 188 h 920"/>
              <a:gd name="T2" fmla="*/ 99 w 378"/>
              <a:gd name="T3" fmla="*/ 129 h 920"/>
              <a:gd name="T4" fmla="*/ 99 w 378"/>
              <a:gd name="T5" fmla="*/ 102 h 920"/>
              <a:gd name="T6" fmla="*/ 125 w 378"/>
              <a:gd name="T7" fmla="*/ 39 h 920"/>
              <a:gd name="T8" fmla="*/ 146 w 378"/>
              <a:gd name="T9" fmla="*/ 22 h 920"/>
              <a:gd name="T10" fmla="*/ 203 w 378"/>
              <a:gd name="T11" fmla="*/ 3 h 920"/>
              <a:gd name="T12" fmla="*/ 260 w 378"/>
              <a:gd name="T13" fmla="*/ 6 h 920"/>
              <a:gd name="T14" fmla="*/ 286 w 378"/>
              <a:gd name="T15" fmla="*/ 30 h 920"/>
              <a:gd name="T16" fmla="*/ 308 w 378"/>
              <a:gd name="T17" fmla="*/ 103 h 920"/>
              <a:gd name="T18" fmla="*/ 299 w 378"/>
              <a:gd name="T19" fmla="*/ 162 h 920"/>
              <a:gd name="T20" fmla="*/ 283 w 378"/>
              <a:gd name="T21" fmla="*/ 187 h 920"/>
              <a:gd name="T22" fmla="*/ 276 w 378"/>
              <a:gd name="T23" fmla="*/ 208 h 920"/>
              <a:gd name="T24" fmla="*/ 280 w 378"/>
              <a:gd name="T25" fmla="*/ 233 h 920"/>
              <a:gd name="T26" fmla="*/ 321 w 378"/>
              <a:gd name="T27" fmla="*/ 251 h 920"/>
              <a:gd name="T28" fmla="*/ 340 w 378"/>
              <a:gd name="T29" fmla="*/ 278 h 920"/>
              <a:gd name="T30" fmla="*/ 359 w 378"/>
              <a:gd name="T31" fmla="*/ 386 h 920"/>
              <a:gd name="T32" fmla="*/ 346 w 378"/>
              <a:gd name="T33" fmla="*/ 447 h 920"/>
              <a:gd name="T34" fmla="*/ 337 w 378"/>
              <a:gd name="T35" fmla="*/ 531 h 920"/>
              <a:gd name="T36" fmla="*/ 345 w 378"/>
              <a:gd name="T37" fmla="*/ 570 h 920"/>
              <a:gd name="T38" fmla="*/ 339 w 378"/>
              <a:gd name="T39" fmla="*/ 579 h 920"/>
              <a:gd name="T40" fmla="*/ 354 w 378"/>
              <a:gd name="T41" fmla="*/ 660 h 920"/>
              <a:gd name="T42" fmla="*/ 357 w 378"/>
              <a:gd name="T43" fmla="*/ 717 h 920"/>
              <a:gd name="T44" fmla="*/ 350 w 378"/>
              <a:gd name="T45" fmla="*/ 735 h 920"/>
              <a:gd name="T46" fmla="*/ 331 w 378"/>
              <a:gd name="T47" fmla="*/ 750 h 920"/>
              <a:gd name="T48" fmla="*/ 321 w 378"/>
              <a:gd name="T49" fmla="*/ 830 h 920"/>
              <a:gd name="T50" fmla="*/ 316 w 378"/>
              <a:gd name="T51" fmla="*/ 854 h 920"/>
              <a:gd name="T52" fmla="*/ 316 w 378"/>
              <a:gd name="T53" fmla="*/ 891 h 920"/>
              <a:gd name="T54" fmla="*/ 298 w 378"/>
              <a:gd name="T55" fmla="*/ 913 h 920"/>
              <a:gd name="T56" fmla="*/ 240 w 378"/>
              <a:gd name="T57" fmla="*/ 919 h 920"/>
              <a:gd name="T58" fmla="*/ 217 w 378"/>
              <a:gd name="T59" fmla="*/ 910 h 920"/>
              <a:gd name="T60" fmla="*/ 231 w 378"/>
              <a:gd name="T61" fmla="*/ 868 h 920"/>
              <a:gd name="T62" fmla="*/ 246 w 378"/>
              <a:gd name="T63" fmla="*/ 811 h 920"/>
              <a:gd name="T64" fmla="*/ 255 w 378"/>
              <a:gd name="T65" fmla="*/ 802 h 920"/>
              <a:gd name="T66" fmla="*/ 264 w 378"/>
              <a:gd name="T67" fmla="*/ 735 h 920"/>
              <a:gd name="T68" fmla="*/ 249 w 378"/>
              <a:gd name="T69" fmla="*/ 737 h 920"/>
              <a:gd name="T70" fmla="*/ 227 w 378"/>
              <a:gd name="T71" fmla="*/ 713 h 920"/>
              <a:gd name="T72" fmla="*/ 220 w 378"/>
              <a:gd name="T73" fmla="*/ 700 h 920"/>
              <a:gd name="T74" fmla="*/ 198 w 378"/>
              <a:gd name="T75" fmla="*/ 683 h 920"/>
              <a:gd name="T76" fmla="*/ 189 w 378"/>
              <a:gd name="T77" fmla="*/ 665 h 920"/>
              <a:gd name="T78" fmla="*/ 163 w 378"/>
              <a:gd name="T79" fmla="*/ 714 h 920"/>
              <a:gd name="T80" fmla="*/ 158 w 378"/>
              <a:gd name="T81" fmla="*/ 734 h 920"/>
              <a:gd name="T82" fmla="*/ 132 w 378"/>
              <a:gd name="T83" fmla="*/ 783 h 920"/>
              <a:gd name="T84" fmla="*/ 140 w 378"/>
              <a:gd name="T85" fmla="*/ 795 h 920"/>
              <a:gd name="T86" fmla="*/ 140 w 378"/>
              <a:gd name="T87" fmla="*/ 837 h 920"/>
              <a:gd name="T88" fmla="*/ 126 w 378"/>
              <a:gd name="T89" fmla="*/ 851 h 920"/>
              <a:gd name="T90" fmla="*/ 71 w 378"/>
              <a:gd name="T91" fmla="*/ 849 h 920"/>
              <a:gd name="T92" fmla="*/ 65 w 378"/>
              <a:gd name="T93" fmla="*/ 819 h 920"/>
              <a:gd name="T94" fmla="*/ 71 w 378"/>
              <a:gd name="T95" fmla="*/ 740 h 920"/>
              <a:gd name="T96" fmla="*/ 61 w 378"/>
              <a:gd name="T97" fmla="*/ 626 h 920"/>
              <a:gd name="T98" fmla="*/ 61 w 378"/>
              <a:gd name="T99" fmla="*/ 565 h 920"/>
              <a:gd name="T100" fmla="*/ 40 w 378"/>
              <a:gd name="T101" fmla="*/ 522 h 920"/>
              <a:gd name="T102" fmla="*/ 23 w 378"/>
              <a:gd name="T103" fmla="*/ 518 h 920"/>
              <a:gd name="T104" fmla="*/ 17 w 378"/>
              <a:gd name="T105" fmla="*/ 483 h 920"/>
              <a:gd name="T106" fmla="*/ 14 w 378"/>
              <a:gd name="T107" fmla="*/ 405 h 920"/>
              <a:gd name="T108" fmla="*/ 0 w 378"/>
              <a:gd name="T109" fmla="*/ 357 h 920"/>
              <a:gd name="T110" fmla="*/ 45 w 378"/>
              <a:gd name="T111" fmla="*/ 265 h 920"/>
              <a:gd name="T112" fmla="*/ 90 w 378"/>
              <a:gd name="T113" fmla="*/ 229 h 920"/>
              <a:gd name="T114" fmla="*/ 132 w 378"/>
              <a:gd name="T115" fmla="*/ 217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78" h="920">
                <a:moveTo>
                  <a:pt x="146" y="216"/>
                </a:moveTo>
                <a:lnTo>
                  <a:pt x="146" y="216"/>
                </a:lnTo>
                <a:lnTo>
                  <a:pt x="143" y="212"/>
                </a:lnTo>
                <a:lnTo>
                  <a:pt x="134" y="203"/>
                </a:lnTo>
                <a:lnTo>
                  <a:pt x="124" y="188"/>
                </a:lnTo>
                <a:lnTo>
                  <a:pt x="118" y="179"/>
                </a:lnTo>
                <a:lnTo>
                  <a:pt x="113" y="168"/>
                </a:lnTo>
                <a:lnTo>
                  <a:pt x="113" y="168"/>
                </a:lnTo>
                <a:lnTo>
                  <a:pt x="105" y="147"/>
                </a:lnTo>
                <a:lnTo>
                  <a:pt x="99" y="129"/>
                </a:lnTo>
                <a:lnTo>
                  <a:pt x="98" y="121"/>
                </a:lnTo>
                <a:lnTo>
                  <a:pt x="97" y="114"/>
                </a:lnTo>
                <a:lnTo>
                  <a:pt x="98" y="108"/>
                </a:lnTo>
                <a:lnTo>
                  <a:pt x="99" y="102"/>
                </a:lnTo>
                <a:lnTo>
                  <a:pt x="99" y="102"/>
                </a:lnTo>
                <a:lnTo>
                  <a:pt x="104" y="86"/>
                </a:lnTo>
                <a:lnTo>
                  <a:pt x="107" y="75"/>
                </a:lnTo>
                <a:lnTo>
                  <a:pt x="112" y="63"/>
                </a:lnTo>
                <a:lnTo>
                  <a:pt x="117" y="51"/>
                </a:lnTo>
                <a:lnTo>
                  <a:pt x="125" y="39"/>
                </a:lnTo>
                <a:lnTo>
                  <a:pt x="130" y="34"/>
                </a:lnTo>
                <a:lnTo>
                  <a:pt x="134" y="29"/>
                </a:lnTo>
                <a:lnTo>
                  <a:pt x="140" y="25"/>
                </a:lnTo>
                <a:lnTo>
                  <a:pt x="146" y="22"/>
                </a:lnTo>
                <a:lnTo>
                  <a:pt x="146" y="22"/>
                </a:lnTo>
                <a:lnTo>
                  <a:pt x="170" y="12"/>
                </a:lnTo>
                <a:lnTo>
                  <a:pt x="188" y="6"/>
                </a:lnTo>
                <a:lnTo>
                  <a:pt x="199" y="4"/>
                </a:lnTo>
                <a:lnTo>
                  <a:pt x="203" y="3"/>
                </a:lnTo>
                <a:lnTo>
                  <a:pt x="203" y="3"/>
                </a:lnTo>
                <a:lnTo>
                  <a:pt x="210" y="2"/>
                </a:lnTo>
                <a:lnTo>
                  <a:pt x="228" y="0"/>
                </a:lnTo>
                <a:lnTo>
                  <a:pt x="238" y="2"/>
                </a:lnTo>
                <a:lnTo>
                  <a:pt x="249" y="3"/>
                </a:lnTo>
                <a:lnTo>
                  <a:pt x="260" y="6"/>
                </a:lnTo>
                <a:lnTo>
                  <a:pt x="264" y="9"/>
                </a:lnTo>
                <a:lnTo>
                  <a:pt x="269" y="12"/>
                </a:lnTo>
                <a:lnTo>
                  <a:pt x="269" y="12"/>
                </a:lnTo>
                <a:lnTo>
                  <a:pt x="277" y="21"/>
                </a:lnTo>
                <a:lnTo>
                  <a:pt x="286" y="30"/>
                </a:lnTo>
                <a:lnTo>
                  <a:pt x="293" y="42"/>
                </a:lnTo>
                <a:lnTo>
                  <a:pt x="299" y="55"/>
                </a:lnTo>
                <a:lnTo>
                  <a:pt x="303" y="69"/>
                </a:lnTo>
                <a:lnTo>
                  <a:pt x="307" y="86"/>
                </a:lnTo>
                <a:lnTo>
                  <a:pt x="308" y="103"/>
                </a:lnTo>
                <a:lnTo>
                  <a:pt x="307" y="121"/>
                </a:lnTo>
                <a:lnTo>
                  <a:pt x="307" y="121"/>
                </a:lnTo>
                <a:lnTo>
                  <a:pt x="305" y="138"/>
                </a:lnTo>
                <a:lnTo>
                  <a:pt x="301" y="152"/>
                </a:lnTo>
                <a:lnTo>
                  <a:pt x="299" y="162"/>
                </a:lnTo>
                <a:lnTo>
                  <a:pt x="295" y="169"/>
                </a:lnTo>
                <a:lnTo>
                  <a:pt x="292" y="177"/>
                </a:lnTo>
                <a:lnTo>
                  <a:pt x="288" y="181"/>
                </a:lnTo>
                <a:lnTo>
                  <a:pt x="283" y="187"/>
                </a:lnTo>
                <a:lnTo>
                  <a:pt x="283" y="187"/>
                </a:lnTo>
                <a:lnTo>
                  <a:pt x="282" y="190"/>
                </a:lnTo>
                <a:lnTo>
                  <a:pt x="281" y="193"/>
                </a:lnTo>
                <a:lnTo>
                  <a:pt x="281" y="200"/>
                </a:lnTo>
                <a:lnTo>
                  <a:pt x="279" y="206"/>
                </a:lnTo>
                <a:lnTo>
                  <a:pt x="276" y="208"/>
                </a:lnTo>
                <a:lnTo>
                  <a:pt x="274" y="211"/>
                </a:lnTo>
                <a:lnTo>
                  <a:pt x="255" y="220"/>
                </a:lnTo>
                <a:lnTo>
                  <a:pt x="255" y="220"/>
                </a:lnTo>
                <a:lnTo>
                  <a:pt x="267" y="227"/>
                </a:lnTo>
                <a:lnTo>
                  <a:pt x="280" y="233"/>
                </a:lnTo>
                <a:lnTo>
                  <a:pt x="293" y="239"/>
                </a:lnTo>
                <a:lnTo>
                  <a:pt x="293" y="239"/>
                </a:lnTo>
                <a:lnTo>
                  <a:pt x="306" y="243"/>
                </a:lnTo>
                <a:lnTo>
                  <a:pt x="316" y="247"/>
                </a:lnTo>
                <a:lnTo>
                  <a:pt x="321" y="251"/>
                </a:lnTo>
                <a:lnTo>
                  <a:pt x="326" y="256"/>
                </a:lnTo>
                <a:lnTo>
                  <a:pt x="331" y="260"/>
                </a:lnTo>
                <a:lnTo>
                  <a:pt x="335" y="268"/>
                </a:lnTo>
                <a:lnTo>
                  <a:pt x="335" y="268"/>
                </a:lnTo>
                <a:lnTo>
                  <a:pt x="340" y="278"/>
                </a:lnTo>
                <a:lnTo>
                  <a:pt x="347" y="294"/>
                </a:lnTo>
                <a:lnTo>
                  <a:pt x="361" y="329"/>
                </a:lnTo>
                <a:lnTo>
                  <a:pt x="378" y="376"/>
                </a:lnTo>
                <a:lnTo>
                  <a:pt x="359" y="386"/>
                </a:lnTo>
                <a:lnTo>
                  <a:pt x="359" y="386"/>
                </a:lnTo>
                <a:lnTo>
                  <a:pt x="358" y="401"/>
                </a:lnTo>
                <a:lnTo>
                  <a:pt x="355" y="418"/>
                </a:lnTo>
                <a:lnTo>
                  <a:pt x="350" y="438"/>
                </a:lnTo>
                <a:lnTo>
                  <a:pt x="350" y="438"/>
                </a:lnTo>
                <a:lnTo>
                  <a:pt x="346" y="447"/>
                </a:lnTo>
                <a:lnTo>
                  <a:pt x="341" y="458"/>
                </a:lnTo>
                <a:lnTo>
                  <a:pt x="332" y="474"/>
                </a:lnTo>
                <a:lnTo>
                  <a:pt x="321" y="490"/>
                </a:lnTo>
                <a:lnTo>
                  <a:pt x="321" y="490"/>
                </a:lnTo>
                <a:lnTo>
                  <a:pt x="337" y="531"/>
                </a:lnTo>
                <a:lnTo>
                  <a:pt x="345" y="558"/>
                </a:lnTo>
                <a:lnTo>
                  <a:pt x="346" y="568"/>
                </a:lnTo>
                <a:lnTo>
                  <a:pt x="346" y="570"/>
                </a:lnTo>
                <a:lnTo>
                  <a:pt x="345" y="570"/>
                </a:lnTo>
                <a:lnTo>
                  <a:pt x="345" y="570"/>
                </a:lnTo>
                <a:lnTo>
                  <a:pt x="340" y="569"/>
                </a:lnTo>
                <a:lnTo>
                  <a:pt x="337" y="569"/>
                </a:lnTo>
                <a:lnTo>
                  <a:pt x="335" y="570"/>
                </a:lnTo>
                <a:lnTo>
                  <a:pt x="335" y="570"/>
                </a:lnTo>
                <a:lnTo>
                  <a:pt x="339" y="579"/>
                </a:lnTo>
                <a:lnTo>
                  <a:pt x="345" y="602"/>
                </a:lnTo>
                <a:lnTo>
                  <a:pt x="348" y="616"/>
                </a:lnTo>
                <a:lnTo>
                  <a:pt x="352" y="631"/>
                </a:lnTo>
                <a:lnTo>
                  <a:pt x="354" y="646"/>
                </a:lnTo>
                <a:lnTo>
                  <a:pt x="354" y="660"/>
                </a:lnTo>
                <a:lnTo>
                  <a:pt x="354" y="660"/>
                </a:lnTo>
                <a:lnTo>
                  <a:pt x="354" y="673"/>
                </a:lnTo>
                <a:lnTo>
                  <a:pt x="355" y="685"/>
                </a:lnTo>
                <a:lnTo>
                  <a:pt x="357" y="707"/>
                </a:lnTo>
                <a:lnTo>
                  <a:pt x="357" y="717"/>
                </a:lnTo>
                <a:lnTo>
                  <a:pt x="357" y="725"/>
                </a:lnTo>
                <a:lnTo>
                  <a:pt x="354" y="731"/>
                </a:lnTo>
                <a:lnTo>
                  <a:pt x="352" y="733"/>
                </a:lnTo>
                <a:lnTo>
                  <a:pt x="350" y="735"/>
                </a:lnTo>
                <a:lnTo>
                  <a:pt x="350" y="735"/>
                </a:lnTo>
                <a:lnTo>
                  <a:pt x="340" y="741"/>
                </a:lnTo>
                <a:lnTo>
                  <a:pt x="335" y="746"/>
                </a:lnTo>
                <a:lnTo>
                  <a:pt x="332" y="750"/>
                </a:lnTo>
                <a:lnTo>
                  <a:pt x="331" y="750"/>
                </a:lnTo>
                <a:lnTo>
                  <a:pt x="331" y="750"/>
                </a:lnTo>
                <a:lnTo>
                  <a:pt x="331" y="750"/>
                </a:lnTo>
                <a:lnTo>
                  <a:pt x="321" y="802"/>
                </a:lnTo>
                <a:lnTo>
                  <a:pt x="321" y="802"/>
                </a:lnTo>
                <a:lnTo>
                  <a:pt x="321" y="810"/>
                </a:lnTo>
                <a:lnTo>
                  <a:pt x="321" y="830"/>
                </a:lnTo>
                <a:lnTo>
                  <a:pt x="321" y="830"/>
                </a:lnTo>
                <a:lnTo>
                  <a:pt x="320" y="837"/>
                </a:lnTo>
                <a:lnTo>
                  <a:pt x="320" y="838"/>
                </a:lnTo>
                <a:lnTo>
                  <a:pt x="319" y="842"/>
                </a:lnTo>
                <a:lnTo>
                  <a:pt x="316" y="854"/>
                </a:lnTo>
                <a:lnTo>
                  <a:pt x="316" y="854"/>
                </a:lnTo>
                <a:lnTo>
                  <a:pt x="315" y="862"/>
                </a:lnTo>
                <a:lnTo>
                  <a:pt x="316" y="870"/>
                </a:lnTo>
                <a:lnTo>
                  <a:pt x="318" y="886"/>
                </a:lnTo>
                <a:lnTo>
                  <a:pt x="316" y="891"/>
                </a:lnTo>
                <a:lnTo>
                  <a:pt x="314" y="899"/>
                </a:lnTo>
                <a:lnTo>
                  <a:pt x="309" y="904"/>
                </a:lnTo>
                <a:lnTo>
                  <a:pt x="302" y="910"/>
                </a:lnTo>
                <a:lnTo>
                  <a:pt x="302" y="910"/>
                </a:lnTo>
                <a:lnTo>
                  <a:pt x="298" y="913"/>
                </a:lnTo>
                <a:lnTo>
                  <a:pt x="292" y="915"/>
                </a:lnTo>
                <a:lnTo>
                  <a:pt x="279" y="917"/>
                </a:lnTo>
                <a:lnTo>
                  <a:pt x="266" y="920"/>
                </a:lnTo>
                <a:lnTo>
                  <a:pt x="251" y="919"/>
                </a:lnTo>
                <a:lnTo>
                  <a:pt x="240" y="919"/>
                </a:lnTo>
                <a:lnTo>
                  <a:pt x="229" y="916"/>
                </a:lnTo>
                <a:lnTo>
                  <a:pt x="221" y="914"/>
                </a:lnTo>
                <a:lnTo>
                  <a:pt x="218" y="912"/>
                </a:lnTo>
                <a:lnTo>
                  <a:pt x="217" y="910"/>
                </a:lnTo>
                <a:lnTo>
                  <a:pt x="217" y="910"/>
                </a:lnTo>
                <a:lnTo>
                  <a:pt x="216" y="907"/>
                </a:lnTo>
                <a:lnTo>
                  <a:pt x="217" y="903"/>
                </a:lnTo>
                <a:lnTo>
                  <a:pt x="221" y="894"/>
                </a:lnTo>
                <a:lnTo>
                  <a:pt x="225" y="882"/>
                </a:lnTo>
                <a:lnTo>
                  <a:pt x="231" y="868"/>
                </a:lnTo>
                <a:lnTo>
                  <a:pt x="231" y="868"/>
                </a:lnTo>
                <a:lnTo>
                  <a:pt x="236" y="851"/>
                </a:lnTo>
                <a:lnTo>
                  <a:pt x="241" y="834"/>
                </a:lnTo>
                <a:lnTo>
                  <a:pt x="243" y="819"/>
                </a:lnTo>
                <a:lnTo>
                  <a:pt x="246" y="811"/>
                </a:lnTo>
                <a:lnTo>
                  <a:pt x="246" y="811"/>
                </a:lnTo>
                <a:lnTo>
                  <a:pt x="248" y="808"/>
                </a:lnTo>
                <a:lnTo>
                  <a:pt x="251" y="804"/>
                </a:lnTo>
                <a:lnTo>
                  <a:pt x="255" y="802"/>
                </a:lnTo>
                <a:lnTo>
                  <a:pt x="255" y="802"/>
                </a:lnTo>
                <a:lnTo>
                  <a:pt x="262" y="769"/>
                </a:lnTo>
                <a:lnTo>
                  <a:pt x="264" y="746"/>
                </a:lnTo>
                <a:lnTo>
                  <a:pt x="266" y="738"/>
                </a:lnTo>
                <a:lnTo>
                  <a:pt x="266" y="737"/>
                </a:lnTo>
                <a:lnTo>
                  <a:pt x="264" y="735"/>
                </a:lnTo>
                <a:lnTo>
                  <a:pt x="264" y="735"/>
                </a:lnTo>
                <a:lnTo>
                  <a:pt x="261" y="737"/>
                </a:lnTo>
                <a:lnTo>
                  <a:pt x="256" y="738"/>
                </a:lnTo>
                <a:lnTo>
                  <a:pt x="253" y="738"/>
                </a:lnTo>
                <a:lnTo>
                  <a:pt x="249" y="737"/>
                </a:lnTo>
                <a:lnTo>
                  <a:pt x="246" y="734"/>
                </a:lnTo>
                <a:lnTo>
                  <a:pt x="241" y="731"/>
                </a:lnTo>
                <a:lnTo>
                  <a:pt x="241" y="731"/>
                </a:lnTo>
                <a:lnTo>
                  <a:pt x="233" y="721"/>
                </a:lnTo>
                <a:lnTo>
                  <a:pt x="227" y="713"/>
                </a:lnTo>
                <a:lnTo>
                  <a:pt x="223" y="706"/>
                </a:lnTo>
                <a:lnTo>
                  <a:pt x="222" y="702"/>
                </a:lnTo>
                <a:lnTo>
                  <a:pt x="222" y="702"/>
                </a:lnTo>
                <a:lnTo>
                  <a:pt x="221" y="701"/>
                </a:lnTo>
                <a:lnTo>
                  <a:pt x="220" y="700"/>
                </a:lnTo>
                <a:lnTo>
                  <a:pt x="212" y="698"/>
                </a:lnTo>
                <a:lnTo>
                  <a:pt x="209" y="695"/>
                </a:lnTo>
                <a:lnTo>
                  <a:pt x="204" y="693"/>
                </a:lnTo>
                <a:lnTo>
                  <a:pt x="201" y="688"/>
                </a:lnTo>
                <a:lnTo>
                  <a:pt x="198" y="683"/>
                </a:lnTo>
                <a:lnTo>
                  <a:pt x="198" y="683"/>
                </a:lnTo>
                <a:lnTo>
                  <a:pt x="195" y="674"/>
                </a:lnTo>
                <a:lnTo>
                  <a:pt x="191" y="668"/>
                </a:lnTo>
                <a:lnTo>
                  <a:pt x="189" y="665"/>
                </a:lnTo>
                <a:lnTo>
                  <a:pt x="189" y="665"/>
                </a:lnTo>
                <a:lnTo>
                  <a:pt x="175" y="682"/>
                </a:lnTo>
                <a:lnTo>
                  <a:pt x="165" y="695"/>
                </a:lnTo>
                <a:lnTo>
                  <a:pt x="160" y="702"/>
                </a:lnTo>
                <a:lnTo>
                  <a:pt x="160" y="702"/>
                </a:lnTo>
                <a:lnTo>
                  <a:pt x="163" y="714"/>
                </a:lnTo>
                <a:lnTo>
                  <a:pt x="163" y="722"/>
                </a:lnTo>
                <a:lnTo>
                  <a:pt x="162" y="727"/>
                </a:lnTo>
                <a:lnTo>
                  <a:pt x="160" y="731"/>
                </a:lnTo>
                <a:lnTo>
                  <a:pt x="160" y="731"/>
                </a:lnTo>
                <a:lnTo>
                  <a:pt x="158" y="734"/>
                </a:lnTo>
                <a:lnTo>
                  <a:pt x="153" y="739"/>
                </a:lnTo>
                <a:lnTo>
                  <a:pt x="144" y="746"/>
                </a:lnTo>
                <a:lnTo>
                  <a:pt x="132" y="754"/>
                </a:lnTo>
                <a:lnTo>
                  <a:pt x="132" y="783"/>
                </a:lnTo>
                <a:lnTo>
                  <a:pt x="132" y="783"/>
                </a:lnTo>
                <a:lnTo>
                  <a:pt x="133" y="783"/>
                </a:lnTo>
                <a:lnTo>
                  <a:pt x="137" y="784"/>
                </a:lnTo>
                <a:lnTo>
                  <a:pt x="138" y="786"/>
                </a:lnTo>
                <a:lnTo>
                  <a:pt x="139" y="789"/>
                </a:lnTo>
                <a:lnTo>
                  <a:pt x="140" y="795"/>
                </a:lnTo>
                <a:lnTo>
                  <a:pt x="142" y="802"/>
                </a:lnTo>
                <a:lnTo>
                  <a:pt x="142" y="802"/>
                </a:lnTo>
                <a:lnTo>
                  <a:pt x="143" y="817"/>
                </a:lnTo>
                <a:lnTo>
                  <a:pt x="142" y="831"/>
                </a:lnTo>
                <a:lnTo>
                  <a:pt x="140" y="837"/>
                </a:lnTo>
                <a:lnTo>
                  <a:pt x="139" y="842"/>
                </a:lnTo>
                <a:lnTo>
                  <a:pt x="136" y="845"/>
                </a:lnTo>
                <a:lnTo>
                  <a:pt x="132" y="849"/>
                </a:lnTo>
                <a:lnTo>
                  <a:pt x="132" y="849"/>
                </a:lnTo>
                <a:lnTo>
                  <a:pt x="126" y="851"/>
                </a:lnTo>
                <a:lnTo>
                  <a:pt x="118" y="852"/>
                </a:lnTo>
                <a:lnTo>
                  <a:pt x="98" y="852"/>
                </a:lnTo>
                <a:lnTo>
                  <a:pt x="80" y="851"/>
                </a:lnTo>
                <a:lnTo>
                  <a:pt x="71" y="849"/>
                </a:lnTo>
                <a:lnTo>
                  <a:pt x="71" y="849"/>
                </a:lnTo>
                <a:lnTo>
                  <a:pt x="69" y="847"/>
                </a:lnTo>
                <a:lnTo>
                  <a:pt x="68" y="844"/>
                </a:lnTo>
                <a:lnTo>
                  <a:pt x="65" y="834"/>
                </a:lnTo>
                <a:lnTo>
                  <a:pt x="65" y="824"/>
                </a:lnTo>
                <a:lnTo>
                  <a:pt x="65" y="819"/>
                </a:lnTo>
                <a:lnTo>
                  <a:pt x="66" y="816"/>
                </a:lnTo>
                <a:lnTo>
                  <a:pt x="66" y="816"/>
                </a:lnTo>
                <a:lnTo>
                  <a:pt x="73" y="804"/>
                </a:lnTo>
                <a:lnTo>
                  <a:pt x="75" y="797"/>
                </a:lnTo>
                <a:lnTo>
                  <a:pt x="71" y="740"/>
                </a:lnTo>
                <a:lnTo>
                  <a:pt x="52" y="731"/>
                </a:lnTo>
                <a:lnTo>
                  <a:pt x="52" y="731"/>
                </a:lnTo>
                <a:lnTo>
                  <a:pt x="58" y="682"/>
                </a:lnTo>
                <a:lnTo>
                  <a:pt x="61" y="643"/>
                </a:lnTo>
                <a:lnTo>
                  <a:pt x="61" y="626"/>
                </a:lnTo>
                <a:lnTo>
                  <a:pt x="61" y="613"/>
                </a:lnTo>
                <a:lnTo>
                  <a:pt x="61" y="613"/>
                </a:lnTo>
                <a:lnTo>
                  <a:pt x="60" y="592"/>
                </a:lnTo>
                <a:lnTo>
                  <a:pt x="60" y="578"/>
                </a:lnTo>
                <a:lnTo>
                  <a:pt x="61" y="565"/>
                </a:lnTo>
                <a:lnTo>
                  <a:pt x="52" y="565"/>
                </a:lnTo>
                <a:lnTo>
                  <a:pt x="47" y="518"/>
                </a:lnTo>
                <a:lnTo>
                  <a:pt x="47" y="518"/>
                </a:lnTo>
                <a:lnTo>
                  <a:pt x="45" y="519"/>
                </a:lnTo>
                <a:lnTo>
                  <a:pt x="40" y="522"/>
                </a:lnTo>
                <a:lnTo>
                  <a:pt x="36" y="522"/>
                </a:lnTo>
                <a:lnTo>
                  <a:pt x="33" y="522"/>
                </a:lnTo>
                <a:lnTo>
                  <a:pt x="28" y="520"/>
                </a:lnTo>
                <a:lnTo>
                  <a:pt x="23" y="518"/>
                </a:lnTo>
                <a:lnTo>
                  <a:pt x="23" y="518"/>
                </a:lnTo>
                <a:lnTo>
                  <a:pt x="20" y="514"/>
                </a:lnTo>
                <a:lnTo>
                  <a:pt x="17" y="509"/>
                </a:lnTo>
                <a:lnTo>
                  <a:pt x="16" y="503"/>
                </a:lnTo>
                <a:lnTo>
                  <a:pt x="16" y="496"/>
                </a:lnTo>
                <a:lnTo>
                  <a:pt x="17" y="483"/>
                </a:lnTo>
                <a:lnTo>
                  <a:pt x="19" y="475"/>
                </a:lnTo>
                <a:lnTo>
                  <a:pt x="19" y="475"/>
                </a:lnTo>
                <a:lnTo>
                  <a:pt x="17" y="445"/>
                </a:lnTo>
                <a:lnTo>
                  <a:pt x="16" y="422"/>
                </a:lnTo>
                <a:lnTo>
                  <a:pt x="14" y="405"/>
                </a:lnTo>
                <a:lnTo>
                  <a:pt x="14" y="405"/>
                </a:lnTo>
                <a:lnTo>
                  <a:pt x="10" y="385"/>
                </a:lnTo>
                <a:lnTo>
                  <a:pt x="9" y="376"/>
                </a:lnTo>
                <a:lnTo>
                  <a:pt x="0" y="357"/>
                </a:lnTo>
                <a:lnTo>
                  <a:pt x="0" y="357"/>
                </a:lnTo>
                <a:lnTo>
                  <a:pt x="4" y="344"/>
                </a:lnTo>
                <a:lnTo>
                  <a:pt x="16" y="315"/>
                </a:lnTo>
                <a:lnTo>
                  <a:pt x="25" y="297"/>
                </a:lnTo>
                <a:lnTo>
                  <a:pt x="34" y="281"/>
                </a:lnTo>
                <a:lnTo>
                  <a:pt x="45" y="265"/>
                </a:lnTo>
                <a:lnTo>
                  <a:pt x="51" y="258"/>
                </a:lnTo>
                <a:lnTo>
                  <a:pt x="56" y="253"/>
                </a:lnTo>
                <a:lnTo>
                  <a:pt x="56" y="253"/>
                </a:lnTo>
                <a:lnTo>
                  <a:pt x="77" y="238"/>
                </a:lnTo>
                <a:lnTo>
                  <a:pt x="90" y="229"/>
                </a:lnTo>
                <a:lnTo>
                  <a:pt x="100" y="224"/>
                </a:lnTo>
                <a:lnTo>
                  <a:pt x="108" y="220"/>
                </a:lnTo>
                <a:lnTo>
                  <a:pt x="108" y="220"/>
                </a:lnTo>
                <a:lnTo>
                  <a:pt x="119" y="218"/>
                </a:lnTo>
                <a:lnTo>
                  <a:pt x="132" y="217"/>
                </a:lnTo>
                <a:lnTo>
                  <a:pt x="146" y="216"/>
                </a:lnTo>
                <a:lnTo>
                  <a:pt x="146" y="21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03A34E6E-9BF2-4C45-90D6-DAD977F26FD8}"/>
              </a:ext>
            </a:extLst>
          </p:cNvPr>
          <p:cNvSpPr>
            <a:spLocks/>
          </p:cNvSpPr>
          <p:nvPr/>
        </p:nvSpPr>
        <p:spPr bwMode="auto">
          <a:xfrm>
            <a:off x="6532324" y="901757"/>
            <a:ext cx="487443" cy="1573593"/>
          </a:xfrm>
          <a:custGeom>
            <a:avLst/>
            <a:gdLst>
              <a:gd name="T0" fmla="*/ 13 w 368"/>
              <a:gd name="T1" fmla="*/ 411 h 1188"/>
              <a:gd name="T2" fmla="*/ 10 w 368"/>
              <a:gd name="T3" fmla="*/ 482 h 1188"/>
              <a:gd name="T4" fmla="*/ 19 w 368"/>
              <a:gd name="T5" fmla="*/ 597 h 1188"/>
              <a:gd name="T6" fmla="*/ 27 w 368"/>
              <a:gd name="T7" fmla="*/ 631 h 1188"/>
              <a:gd name="T8" fmla="*/ 15 w 368"/>
              <a:gd name="T9" fmla="*/ 665 h 1188"/>
              <a:gd name="T10" fmla="*/ 0 w 368"/>
              <a:gd name="T11" fmla="*/ 722 h 1188"/>
              <a:gd name="T12" fmla="*/ 4 w 368"/>
              <a:gd name="T13" fmla="*/ 743 h 1188"/>
              <a:gd name="T14" fmla="*/ 28 w 368"/>
              <a:gd name="T15" fmla="*/ 761 h 1188"/>
              <a:gd name="T16" fmla="*/ 113 w 368"/>
              <a:gd name="T17" fmla="*/ 800 h 1188"/>
              <a:gd name="T18" fmla="*/ 131 w 368"/>
              <a:gd name="T19" fmla="*/ 918 h 1188"/>
              <a:gd name="T20" fmla="*/ 132 w 368"/>
              <a:gd name="T21" fmla="*/ 970 h 1188"/>
              <a:gd name="T22" fmla="*/ 137 w 368"/>
              <a:gd name="T23" fmla="*/ 1112 h 1188"/>
              <a:gd name="T24" fmla="*/ 118 w 368"/>
              <a:gd name="T25" fmla="*/ 1116 h 1188"/>
              <a:gd name="T26" fmla="*/ 119 w 368"/>
              <a:gd name="T27" fmla="*/ 1153 h 1188"/>
              <a:gd name="T28" fmla="*/ 126 w 368"/>
              <a:gd name="T29" fmla="*/ 1186 h 1188"/>
              <a:gd name="T30" fmla="*/ 179 w 368"/>
              <a:gd name="T31" fmla="*/ 1183 h 1188"/>
              <a:gd name="T32" fmla="*/ 255 w 368"/>
              <a:gd name="T33" fmla="*/ 1179 h 1188"/>
              <a:gd name="T34" fmla="*/ 289 w 368"/>
              <a:gd name="T35" fmla="*/ 1171 h 1188"/>
              <a:gd name="T36" fmla="*/ 311 w 368"/>
              <a:gd name="T37" fmla="*/ 1143 h 1188"/>
              <a:gd name="T38" fmla="*/ 311 w 368"/>
              <a:gd name="T39" fmla="*/ 1127 h 1188"/>
              <a:gd name="T40" fmla="*/ 290 w 368"/>
              <a:gd name="T41" fmla="*/ 1118 h 1188"/>
              <a:gd name="T42" fmla="*/ 264 w 368"/>
              <a:gd name="T43" fmla="*/ 1113 h 1188"/>
              <a:gd name="T44" fmla="*/ 224 w 368"/>
              <a:gd name="T45" fmla="*/ 1094 h 1188"/>
              <a:gd name="T46" fmla="*/ 236 w 368"/>
              <a:gd name="T47" fmla="*/ 1055 h 1188"/>
              <a:gd name="T48" fmla="*/ 268 w 368"/>
              <a:gd name="T49" fmla="*/ 1034 h 1188"/>
              <a:gd name="T50" fmla="*/ 299 w 368"/>
              <a:gd name="T51" fmla="*/ 1026 h 1188"/>
              <a:gd name="T52" fmla="*/ 319 w 368"/>
              <a:gd name="T53" fmla="*/ 1004 h 1188"/>
              <a:gd name="T54" fmla="*/ 319 w 368"/>
              <a:gd name="T55" fmla="*/ 990 h 1188"/>
              <a:gd name="T56" fmla="*/ 295 w 368"/>
              <a:gd name="T57" fmla="*/ 981 h 1188"/>
              <a:gd name="T58" fmla="*/ 277 w 368"/>
              <a:gd name="T59" fmla="*/ 976 h 1188"/>
              <a:gd name="T60" fmla="*/ 298 w 368"/>
              <a:gd name="T61" fmla="*/ 821 h 1188"/>
              <a:gd name="T62" fmla="*/ 316 w 368"/>
              <a:gd name="T63" fmla="*/ 814 h 1188"/>
              <a:gd name="T64" fmla="*/ 345 w 368"/>
              <a:gd name="T65" fmla="*/ 743 h 1188"/>
              <a:gd name="T66" fmla="*/ 361 w 368"/>
              <a:gd name="T67" fmla="*/ 729 h 1188"/>
              <a:gd name="T68" fmla="*/ 368 w 368"/>
              <a:gd name="T69" fmla="*/ 715 h 1188"/>
              <a:gd name="T70" fmla="*/ 335 w 368"/>
              <a:gd name="T71" fmla="*/ 653 h 1188"/>
              <a:gd name="T72" fmla="*/ 322 w 368"/>
              <a:gd name="T73" fmla="*/ 607 h 1188"/>
              <a:gd name="T74" fmla="*/ 321 w 368"/>
              <a:gd name="T75" fmla="*/ 581 h 1188"/>
              <a:gd name="T76" fmla="*/ 286 w 368"/>
              <a:gd name="T77" fmla="*/ 422 h 1188"/>
              <a:gd name="T78" fmla="*/ 274 w 368"/>
              <a:gd name="T79" fmla="*/ 376 h 1188"/>
              <a:gd name="T80" fmla="*/ 260 w 368"/>
              <a:gd name="T81" fmla="*/ 339 h 1188"/>
              <a:gd name="T82" fmla="*/ 283 w 368"/>
              <a:gd name="T83" fmla="*/ 314 h 1188"/>
              <a:gd name="T84" fmla="*/ 302 w 368"/>
              <a:gd name="T85" fmla="*/ 268 h 1188"/>
              <a:gd name="T86" fmla="*/ 303 w 368"/>
              <a:gd name="T87" fmla="*/ 227 h 1188"/>
              <a:gd name="T88" fmla="*/ 321 w 368"/>
              <a:gd name="T89" fmla="*/ 195 h 1188"/>
              <a:gd name="T90" fmla="*/ 338 w 368"/>
              <a:gd name="T91" fmla="*/ 163 h 1188"/>
              <a:gd name="T92" fmla="*/ 339 w 368"/>
              <a:gd name="T93" fmla="*/ 111 h 1188"/>
              <a:gd name="T94" fmla="*/ 321 w 368"/>
              <a:gd name="T95" fmla="*/ 67 h 1188"/>
              <a:gd name="T96" fmla="*/ 274 w 368"/>
              <a:gd name="T97" fmla="*/ 24 h 1188"/>
              <a:gd name="T98" fmla="*/ 212 w 368"/>
              <a:gd name="T99" fmla="*/ 1 h 1188"/>
              <a:gd name="T100" fmla="*/ 176 w 368"/>
              <a:gd name="T101" fmla="*/ 2 h 1188"/>
              <a:gd name="T102" fmla="*/ 151 w 368"/>
              <a:gd name="T103" fmla="*/ 11 h 1188"/>
              <a:gd name="T104" fmla="*/ 107 w 368"/>
              <a:gd name="T105" fmla="*/ 37 h 1188"/>
              <a:gd name="T106" fmla="*/ 84 w 368"/>
              <a:gd name="T107" fmla="*/ 66 h 1188"/>
              <a:gd name="T108" fmla="*/ 73 w 368"/>
              <a:gd name="T109" fmla="*/ 97 h 1188"/>
              <a:gd name="T110" fmla="*/ 71 w 368"/>
              <a:gd name="T111" fmla="*/ 142 h 1188"/>
              <a:gd name="T112" fmla="*/ 85 w 368"/>
              <a:gd name="T113" fmla="*/ 200 h 1188"/>
              <a:gd name="T114" fmla="*/ 78 w 368"/>
              <a:gd name="T115" fmla="*/ 223 h 1188"/>
              <a:gd name="T116" fmla="*/ 55 w 368"/>
              <a:gd name="T117" fmla="*/ 251 h 1188"/>
              <a:gd name="T118" fmla="*/ 33 w 368"/>
              <a:gd name="T119" fmla="*/ 268 h 1188"/>
              <a:gd name="T120" fmla="*/ 20 w 368"/>
              <a:gd name="T121" fmla="*/ 292 h 1188"/>
              <a:gd name="T122" fmla="*/ 25 w 368"/>
              <a:gd name="T123" fmla="*/ 317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8" h="1188">
                <a:moveTo>
                  <a:pt x="28" y="323"/>
                </a:moveTo>
                <a:lnTo>
                  <a:pt x="28" y="323"/>
                </a:lnTo>
                <a:lnTo>
                  <a:pt x="19" y="370"/>
                </a:lnTo>
                <a:lnTo>
                  <a:pt x="13" y="411"/>
                </a:lnTo>
                <a:lnTo>
                  <a:pt x="10" y="430"/>
                </a:lnTo>
                <a:lnTo>
                  <a:pt x="9" y="446"/>
                </a:lnTo>
                <a:lnTo>
                  <a:pt x="9" y="446"/>
                </a:lnTo>
                <a:lnTo>
                  <a:pt x="10" y="482"/>
                </a:lnTo>
                <a:lnTo>
                  <a:pt x="13" y="528"/>
                </a:lnTo>
                <a:lnTo>
                  <a:pt x="15" y="571"/>
                </a:lnTo>
                <a:lnTo>
                  <a:pt x="19" y="597"/>
                </a:lnTo>
                <a:lnTo>
                  <a:pt x="19" y="597"/>
                </a:lnTo>
                <a:lnTo>
                  <a:pt x="22" y="609"/>
                </a:lnTo>
                <a:lnTo>
                  <a:pt x="26" y="619"/>
                </a:lnTo>
                <a:lnTo>
                  <a:pt x="27" y="625"/>
                </a:lnTo>
                <a:lnTo>
                  <a:pt x="27" y="631"/>
                </a:lnTo>
                <a:lnTo>
                  <a:pt x="26" y="637"/>
                </a:lnTo>
                <a:lnTo>
                  <a:pt x="23" y="644"/>
                </a:lnTo>
                <a:lnTo>
                  <a:pt x="23" y="644"/>
                </a:lnTo>
                <a:lnTo>
                  <a:pt x="15" y="665"/>
                </a:lnTo>
                <a:lnTo>
                  <a:pt x="9" y="678"/>
                </a:lnTo>
                <a:lnTo>
                  <a:pt x="4" y="694"/>
                </a:lnTo>
                <a:lnTo>
                  <a:pt x="1" y="708"/>
                </a:lnTo>
                <a:lnTo>
                  <a:pt x="0" y="722"/>
                </a:lnTo>
                <a:lnTo>
                  <a:pt x="0" y="728"/>
                </a:lnTo>
                <a:lnTo>
                  <a:pt x="0" y="734"/>
                </a:lnTo>
                <a:lnTo>
                  <a:pt x="2" y="739"/>
                </a:lnTo>
                <a:lnTo>
                  <a:pt x="4" y="743"/>
                </a:lnTo>
                <a:lnTo>
                  <a:pt x="4" y="743"/>
                </a:lnTo>
                <a:lnTo>
                  <a:pt x="8" y="748"/>
                </a:lnTo>
                <a:lnTo>
                  <a:pt x="14" y="752"/>
                </a:lnTo>
                <a:lnTo>
                  <a:pt x="28" y="761"/>
                </a:lnTo>
                <a:lnTo>
                  <a:pt x="46" y="770"/>
                </a:lnTo>
                <a:lnTo>
                  <a:pt x="65" y="780"/>
                </a:lnTo>
                <a:lnTo>
                  <a:pt x="99" y="794"/>
                </a:lnTo>
                <a:lnTo>
                  <a:pt x="113" y="800"/>
                </a:lnTo>
                <a:lnTo>
                  <a:pt x="113" y="800"/>
                </a:lnTo>
                <a:lnTo>
                  <a:pt x="121" y="852"/>
                </a:lnTo>
                <a:lnTo>
                  <a:pt x="129" y="897"/>
                </a:lnTo>
                <a:lnTo>
                  <a:pt x="131" y="918"/>
                </a:lnTo>
                <a:lnTo>
                  <a:pt x="132" y="937"/>
                </a:lnTo>
                <a:lnTo>
                  <a:pt x="132" y="937"/>
                </a:lnTo>
                <a:lnTo>
                  <a:pt x="132" y="954"/>
                </a:lnTo>
                <a:lnTo>
                  <a:pt x="132" y="970"/>
                </a:lnTo>
                <a:lnTo>
                  <a:pt x="131" y="999"/>
                </a:lnTo>
                <a:lnTo>
                  <a:pt x="127" y="1027"/>
                </a:lnTo>
                <a:lnTo>
                  <a:pt x="137" y="1036"/>
                </a:lnTo>
                <a:lnTo>
                  <a:pt x="137" y="1112"/>
                </a:lnTo>
                <a:lnTo>
                  <a:pt x="137" y="1112"/>
                </a:lnTo>
                <a:lnTo>
                  <a:pt x="127" y="1112"/>
                </a:lnTo>
                <a:lnTo>
                  <a:pt x="120" y="1114"/>
                </a:lnTo>
                <a:lnTo>
                  <a:pt x="118" y="1116"/>
                </a:lnTo>
                <a:lnTo>
                  <a:pt x="118" y="1117"/>
                </a:lnTo>
                <a:lnTo>
                  <a:pt x="118" y="1117"/>
                </a:lnTo>
                <a:lnTo>
                  <a:pt x="119" y="1130"/>
                </a:lnTo>
                <a:lnTo>
                  <a:pt x="119" y="1153"/>
                </a:lnTo>
                <a:lnTo>
                  <a:pt x="120" y="1166"/>
                </a:lnTo>
                <a:lnTo>
                  <a:pt x="123" y="1177"/>
                </a:lnTo>
                <a:lnTo>
                  <a:pt x="124" y="1185"/>
                </a:lnTo>
                <a:lnTo>
                  <a:pt x="126" y="1186"/>
                </a:lnTo>
                <a:lnTo>
                  <a:pt x="127" y="1188"/>
                </a:lnTo>
                <a:lnTo>
                  <a:pt x="127" y="1188"/>
                </a:lnTo>
                <a:lnTo>
                  <a:pt x="146" y="1186"/>
                </a:lnTo>
                <a:lnTo>
                  <a:pt x="179" y="1183"/>
                </a:lnTo>
                <a:lnTo>
                  <a:pt x="179" y="1183"/>
                </a:lnTo>
                <a:lnTo>
                  <a:pt x="203" y="1180"/>
                </a:lnTo>
                <a:lnTo>
                  <a:pt x="229" y="1180"/>
                </a:lnTo>
                <a:lnTo>
                  <a:pt x="255" y="1179"/>
                </a:lnTo>
                <a:lnTo>
                  <a:pt x="274" y="1178"/>
                </a:lnTo>
                <a:lnTo>
                  <a:pt x="274" y="1178"/>
                </a:lnTo>
                <a:lnTo>
                  <a:pt x="281" y="1176"/>
                </a:lnTo>
                <a:lnTo>
                  <a:pt x="289" y="1171"/>
                </a:lnTo>
                <a:lnTo>
                  <a:pt x="295" y="1165"/>
                </a:lnTo>
                <a:lnTo>
                  <a:pt x="302" y="1158"/>
                </a:lnTo>
                <a:lnTo>
                  <a:pt x="307" y="1151"/>
                </a:lnTo>
                <a:lnTo>
                  <a:pt x="311" y="1143"/>
                </a:lnTo>
                <a:lnTo>
                  <a:pt x="312" y="1137"/>
                </a:lnTo>
                <a:lnTo>
                  <a:pt x="312" y="1131"/>
                </a:lnTo>
                <a:lnTo>
                  <a:pt x="312" y="1131"/>
                </a:lnTo>
                <a:lnTo>
                  <a:pt x="311" y="1127"/>
                </a:lnTo>
                <a:lnTo>
                  <a:pt x="307" y="1124"/>
                </a:lnTo>
                <a:lnTo>
                  <a:pt x="305" y="1121"/>
                </a:lnTo>
                <a:lnTo>
                  <a:pt x="300" y="1120"/>
                </a:lnTo>
                <a:lnTo>
                  <a:pt x="290" y="1118"/>
                </a:lnTo>
                <a:lnTo>
                  <a:pt x="279" y="1117"/>
                </a:lnTo>
                <a:lnTo>
                  <a:pt x="279" y="1117"/>
                </a:lnTo>
                <a:lnTo>
                  <a:pt x="272" y="1116"/>
                </a:lnTo>
                <a:lnTo>
                  <a:pt x="264" y="1113"/>
                </a:lnTo>
                <a:lnTo>
                  <a:pt x="249" y="1106"/>
                </a:lnTo>
                <a:lnTo>
                  <a:pt x="231" y="1098"/>
                </a:lnTo>
                <a:lnTo>
                  <a:pt x="231" y="1098"/>
                </a:lnTo>
                <a:lnTo>
                  <a:pt x="224" y="1094"/>
                </a:lnTo>
                <a:lnTo>
                  <a:pt x="220" y="1091"/>
                </a:lnTo>
                <a:lnTo>
                  <a:pt x="217" y="1088"/>
                </a:lnTo>
                <a:lnTo>
                  <a:pt x="217" y="1055"/>
                </a:lnTo>
                <a:lnTo>
                  <a:pt x="236" y="1055"/>
                </a:lnTo>
                <a:lnTo>
                  <a:pt x="246" y="1036"/>
                </a:lnTo>
                <a:lnTo>
                  <a:pt x="246" y="1036"/>
                </a:lnTo>
                <a:lnTo>
                  <a:pt x="256" y="1035"/>
                </a:lnTo>
                <a:lnTo>
                  <a:pt x="268" y="1034"/>
                </a:lnTo>
                <a:lnTo>
                  <a:pt x="283" y="1032"/>
                </a:lnTo>
                <a:lnTo>
                  <a:pt x="283" y="1032"/>
                </a:lnTo>
                <a:lnTo>
                  <a:pt x="292" y="1029"/>
                </a:lnTo>
                <a:lnTo>
                  <a:pt x="299" y="1026"/>
                </a:lnTo>
                <a:lnTo>
                  <a:pt x="306" y="1021"/>
                </a:lnTo>
                <a:lnTo>
                  <a:pt x="312" y="1015"/>
                </a:lnTo>
                <a:lnTo>
                  <a:pt x="316" y="1009"/>
                </a:lnTo>
                <a:lnTo>
                  <a:pt x="319" y="1004"/>
                </a:lnTo>
                <a:lnTo>
                  <a:pt x="321" y="999"/>
                </a:lnTo>
                <a:lnTo>
                  <a:pt x="321" y="994"/>
                </a:lnTo>
                <a:lnTo>
                  <a:pt x="321" y="994"/>
                </a:lnTo>
                <a:lnTo>
                  <a:pt x="319" y="990"/>
                </a:lnTo>
                <a:lnTo>
                  <a:pt x="315" y="987"/>
                </a:lnTo>
                <a:lnTo>
                  <a:pt x="311" y="984"/>
                </a:lnTo>
                <a:lnTo>
                  <a:pt x="306" y="983"/>
                </a:lnTo>
                <a:lnTo>
                  <a:pt x="295" y="981"/>
                </a:lnTo>
                <a:lnTo>
                  <a:pt x="288" y="980"/>
                </a:lnTo>
                <a:lnTo>
                  <a:pt x="288" y="980"/>
                </a:lnTo>
                <a:lnTo>
                  <a:pt x="283" y="978"/>
                </a:lnTo>
                <a:lnTo>
                  <a:pt x="277" y="976"/>
                </a:lnTo>
                <a:lnTo>
                  <a:pt x="269" y="975"/>
                </a:lnTo>
                <a:lnTo>
                  <a:pt x="283" y="824"/>
                </a:lnTo>
                <a:lnTo>
                  <a:pt x="283" y="824"/>
                </a:lnTo>
                <a:lnTo>
                  <a:pt x="298" y="821"/>
                </a:lnTo>
                <a:lnTo>
                  <a:pt x="308" y="818"/>
                </a:lnTo>
                <a:lnTo>
                  <a:pt x="313" y="817"/>
                </a:lnTo>
                <a:lnTo>
                  <a:pt x="316" y="814"/>
                </a:lnTo>
                <a:lnTo>
                  <a:pt x="316" y="814"/>
                </a:lnTo>
                <a:lnTo>
                  <a:pt x="326" y="808"/>
                </a:lnTo>
                <a:lnTo>
                  <a:pt x="338" y="800"/>
                </a:lnTo>
                <a:lnTo>
                  <a:pt x="354" y="791"/>
                </a:lnTo>
                <a:lnTo>
                  <a:pt x="345" y="743"/>
                </a:lnTo>
                <a:lnTo>
                  <a:pt x="345" y="743"/>
                </a:lnTo>
                <a:lnTo>
                  <a:pt x="348" y="741"/>
                </a:lnTo>
                <a:lnTo>
                  <a:pt x="357" y="734"/>
                </a:lnTo>
                <a:lnTo>
                  <a:pt x="361" y="729"/>
                </a:lnTo>
                <a:lnTo>
                  <a:pt x="365" y="724"/>
                </a:lnTo>
                <a:lnTo>
                  <a:pt x="367" y="720"/>
                </a:lnTo>
                <a:lnTo>
                  <a:pt x="368" y="715"/>
                </a:lnTo>
                <a:lnTo>
                  <a:pt x="368" y="715"/>
                </a:lnTo>
                <a:lnTo>
                  <a:pt x="367" y="709"/>
                </a:lnTo>
                <a:lnTo>
                  <a:pt x="364" y="700"/>
                </a:lnTo>
                <a:lnTo>
                  <a:pt x="352" y="679"/>
                </a:lnTo>
                <a:lnTo>
                  <a:pt x="335" y="653"/>
                </a:lnTo>
                <a:lnTo>
                  <a:pt x="335" y="653"/>
                </a:lnTo>
                <a:lnTo>
                  <a:pt x="333" y="646"/>
                </a:lnTo>
                <a:lnTo>
                  <a:pt x="327" y="629"/>
                </a:lnTo>
                <a:lnTo>
                  <a:pt x="322" y="607"/>
                </a:lnTo>
                <a:lnTo>
                  <a:pt x="321" y="597"/>
                </a:lnTo>
                <a:lnTo>
                  <a:pt x="321" y="587"/>
                </a:lnTo>
                <a:lnTo>
                  <a:pt x="321" y="587"/>
                </a:lnTo>
                <a:lnTo>
                  <a:pt x="321" y="581"/>
                </a:lnTo>
                <a:lnTo>
                  <a:pt x="320" y="573"/>
                </a:lnTo>
                <a:lnTo>
                  <a:pt x="315" y="548"/>
                </a:lnTo>
                <a:lnTo>
                  <a:pt x="301" y="485"/>
                </a:lnTo>
                <a:lnTo>
                  <a:pt x="286" y="422"/>
                </a:lnTo>
                <a:lnTo>
                  <a:pt x="279" y="389"/>
                </a:lnTo>
                <a:lnTo>
                  <a:pt x="279" y="389"/>
                </a:lnTo>
                <a:lnTo>
                  <a:pt x="277" y="383"/>
                </a:lnTo>
                <a:lnTo>
                  <a:pt x="274" y="376"/>
                </a:lnTo>
                <a:lnTo>
                  <a:pt x="267" y="360"/>
                </a:lnTo>
                <a:lnTo>
                  <a:pt x="255" y="342"/>
                </a:lnTo>
                <a:lnTo>
                  <a:pt x="255" y="342"/>
                </a:lnTo>
                <a:lnTo>
                  <a:pt x="260" y="339"/>
                </a:lnTo>
                <a:lnTo>
                  <a:pt x="264" y="337"/>
                </a:lnTo>
                <a:lnTo>
                  <a:pt x="270" y="332"/>
                </a:lnTo>
                <a:lnTo>
                  <a:pt x="276" y="325"/>
                </a:lnTo>
                <a:lnTo>
                  <a:pt x="283" y="314"/>
                </a:lnTo>
                <a:lnTo>
                  <a:pt x="290" y="301"/>
                </a:lnTo>
                <a:lnTo>
                  <a:pt x="298" y="285"/>
                </a:lnTo>
                <a:lnTo>
                  <a:pt x="298" y="285"/>
                </a:lnTo>
                <a:lnTo>
                  <a:pt x="302" y="268"/>
                </a:lnTo>
                <a:lnTo>
                  <a:pt x="303" y="255"/>
                </a:lnTo>
                <a:lnTo>
                  <a:pt x="303" y="245"/>
                </a:lnTo>
                <a:lnTo>
                  <a:pt x="303" y="236"/>
                </a:lnTo>
                <a:lnTo>
                  <a:pt x="303" y="227"/>
                </a:lnTo>
                <a:lnTo>
                  <a:pt x="306" y="219"/>
                </a:lnTo>
                <a:lnTo>
                  <a:pt x="312" y="208"/>
                </a:lnTo>
                <a:lnTo>
                  <a:pt x="321" y="195"/>
                </a:lnTo>
                <a:lnTo>
                  <a:pt x="321" y="195"/>
                </a:lnTo>
                <a:lnTo>
                  <a:pt x="327" y="188"/>
                </a:lnTo>
                <a:lnTo>
                  <a:pt x="331" y="180"/>
                </a:lnTo>
                <a:lnTo>
                  <a:pt x="335" y="171"/>
                </a:lnTo>
                <a:lnTo>
                  <a:pt x="338" y="163"/>
                </a:lnTo>
                <a:lnTo>
                  <a:pt x="340" y="155"/>
                </a:lnTo>
                <a:lnTo>
                  <a:pt x="341" y="145"/>
                </a:lnTo>
                <a:lnTo>
                  <a:pt x="341" y="128"/>
                </a:lnTo>
                <a:lnTo>
                  <a:pt x="339" y="111"/>
                </a:lnTo>
                <a:lnTo>
                  <a:pt x="334" y="95"/>
                </a:lnTo>
                <a:lnTo>
                  <a:pt x="328" y="80"/>
                </a:lnTo>
                <a:lnTo>
                  <a:pt x="321" y="67"/>
                </a:lnTo>
                <a:lnTo>
                  <a:pt x="321" y="67"/>
                </a:lnTo>
                <a:lnTo>
                  <a:pt x="312" y="56"/>
                </a:lnTo>
                <a:lnTo>
                  <a:pt x="301" y="45"/>
                </a:lnTo>
                <a:lnTo>
                  <a:pt x="288" y="34"/>
                </a:lnTo>
                <a:lnTo>
                  <a:pt x="274" y="24"/>
                </a:lnTo>
                <a:lnTo>
                  <a:pt x="259" y="15"/>
                </a:lnTo>
                <a:lnTo>
                  <a:pt x="243" y="8"/>
                </a:lnTo>
                <a:lnTo>
                  <a:pt x="228" y="4"/>
                </a:lnTo>
                <a:lnTo>
                  <a:pt x="212" y="1"/>
                </a:lnTo>
                <a:lnTo>
                  <a:pt x="212" y="1"/>
                </a:lnTo>
                <a:lnTo>
                  <a:pt x="198" y="0"/>
                </a:lnTo>
                <a:lnTo>
                  <a:pt x="186" y="1"/>
                </a:lnTo>
                <a:lnTo>
                  <a:pt x="176" y="2"/>
                </a:lnTo>
                <a:lnTo>
                  <a:pt x="168" y="5"/>
                </a:lnTo>
                <a:lnTo>
                  <a:pt x="155" y="8"/>
                </a:lnTo>
                <a:lnTo>
                  <a:pt x="151" y="11"/>
                </a:lnTo>
                <a:lnTo>
                  <a:pt x="151" y="11"/>
                </a:lnTo>
                <a:lnTo>
                  <a:pt x="142" y="14"/>
                </a:lnTo>
                <a:lnTo>
                  <a:pt x="132" y="19"/>
                </a:lnTo>
                <a:lnTo>
                  <a:pt x="120" y="27"/>
                </a:lnTo>
                <a:lnTo>
                  <a:pt x="107" y="37"/>
                </a:lnTo>
                <a:lnTo>
                  <a:pt x="100" y="43"/>
                </a:lnTo>
                <a:lnTo>
                  <a:pt x="94" y="50"/>
                </a:lnTo>
                <a:lnTo>
                  <a:pt x="88" y="58"/>
                </a:lnTo>
                <a:lnTo>
                  <a:pt x="84" y="66"/>
                </a:lnTo>
                <a:lnTo>
                  <a:pt x="79" y="76"/>
                </a:lnTo>
                <a:lnTo>
                  <a:pt x="75" y="86"/>
                </a:lnTo>
                <a:lnTo>
                  <a:pt x="75" y="86"/>
                </a:lnTo>
                <a:lnTo>
                  <a:pt x="73" y="97"/>
                </a:lnTo>
                <a:lnTo>
                  <a:pt x="71" y="106"/>
                </a:lnTo>
                <a:lnTo>
                  <a:pt x="69" y="116"/>
                </a:lnTo>
                <a:lnTo>
                  <a:pt x="69" y="125"/>
                </a:lnTo>
                <a:lnTo>
                  <a:pt x="71" y="142"/>
                </a:lnTo>
                <a:lnTo>
                  <a:pt x="74" y="156"/>
                </a:lnTo>
                <a:lnTo>
                  <a:pt x="81" y="180"/>
                </a:lnTo>
                <a:lnTo>
                  <a:pt x="85" y="190"/>
                </a:lnTo>
                <a:lnTo>
                  <a:pt x="85" y="200"/>
                </a:lnTo>
                <a:lnTo>
                  <a:pt x="85" y="200"/>
                </a:lnTo>
                <a:lnTo>
                  <a:pt x="84" y="208"/>
                </a:lnTo>
                <a:lnTo>
                  <a:pt x="81" y="216"/>
                </a:lnTo>
                <a:lnTo>
                  <a:pt x="78" y="223"/>
                </a:lnTo>
                <a:lnTo>
                  <a:pt x="74" y="230"/>
                </a:lnTo>
                <a:lnTo>
                  <a:pt x="68" y="238"/>
                </a:lnTo>
                <a:lnTo>
                  <a:pt x="62" y="245"/>
                </a:lnTo>
                <a:lnTo>
                  <a:pt x="55" y="251"/>
                </a:lnTo>
                <a:lnTo>
                  <a:pt x="47" y="256"/>
                </a:lnTo>
                <a:lnTo>
                  <a:pt x="47" y="256"/>
                </a:lnTo>
                <a:lnTo>
                  <a:pt x="39" y="262"/>
                </a:lnTo>
                <a:lnTo>
                  <a:pt x="33" y="268"/>
                </a:lnTo>
                <a:lnTo>
                  <a:pt x="28" y="274"/>
                </a:lnTo>
                <a:lnTo>
                  <a:pt x="25" y="280"/>
                </a:lnTo>
                <a:lnTo>
                  <a:pt x="22" y="286"/>
                </a:lnTo>
                <a:lnTo>
                  <a:pt x="20" y="292"/>
                </a:lnTo>
                <a:lnTo>
                  <a:pt x="20" y="297"/>
                </a:lnTo>
                <a:lnTo>
                  <a:pt x="20" y="301"/>
                </a:lnTo>
                <a:lnTo>
                  <a:pt x="22" y="310"/>
                </a:lnTo>
                <a:lnTo>
                  <a:pt x="25" y="317"/>
                </a:lnTo>
                <a:lnTo>
                  <a:pt x="28" y="323"/>
                </a:lnTo>
                <a:lnTo>
                  <a:pt x="28" y="32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1868A454-E35D-44C4-B447-F07A8CF59192}"/>
              </a:ext>
            </a:extLst>
          </p:cNvPr>
          <p:cNvSpPr>
            <a:spLocks/>
          </p:cNvSpPr>
          <p:nvPr/>
        </p:nvSpPr>
        <p:spPr bwMode="auto">
          <a:xfrm>
            <a:off x="8155687" y="952746"/>
            <a:ext cx="963613" cy="1471613"/>
          </a:xfrm>
          <a:custGeom>
            <a:avLst/>
            <a:gdLst>
              <a:gd name="T0" fmla="*/ 39 w 607"/>
              <a:gd name="T1" fmla="*/ 206 h 927"/>
              <a:gd name="T2" fmla="*/ 87 w 607"/>
              <a:gd name="T3" fmla="*/ 267 h 927"/>
              <a:gd name="T4" fmla="*/ 97 w 607"/>
              <a:gd name="T5" fmla="*/ 293 h 927"/>
              <a:gd name="T6" fmla="*/ 120 w 607"/>
              <a:gd name="T7" fmla="*/ 320 h 927"/>
              <a:gd name="T8" fmla="*/ 129 w 607"/>
              <a:gd name="T9" fmla="*/ 355 h 927"/>
              <a:gd name="T10" fmla="*/ 144 w 607"/>
              <a:gd name="T11" fmla="*/ 373 h 927"/>
              <a:gd name="T12" fmla="*/ 111 w 607"/>
              <a:gd name="T13" fmla="*/ 469 h 927"/>
              <a:gd name="T14" fmla="*/ 33 w 607"/>
              <a:gd name="T15" fmla="*/ 569 h 927"/>
              <a:gd name="T16" fmla="*/ 10 w 607"/>
              <a:gd name="T17" fmla="*/ 603 h 927"/>
              <a:gd name="T18" fmla="*/ 17 w 607"/>
              <a:gd name="T19" fmla="*/ 651 h 927"/>
              <a:gd name="T20" fmla="*/ 29 w 607"/>
              <a:gd name="T21" fmla="*/ 623 h 927"/>
              <a:gd name="T22" fmla="*/ 39 w 607"/>
              <a:gd name="T23" fmla="*/ 637 h 927"/>
              <a:gd name="T24" fmla="*/ 82 w 607"/>
              <a:gd name="T25" fmla="*/ 589 h 927"/>
              <a:gd name="T26" fmla="*/ 202 w 607"/>
              <a:gd name="T27" fmla="*/ 459 h 927"/>
              <a:gd name="T28" fmla="*/ 197 w 607"/>
              <a:gd name="T29" fmla="*/ 507 h 927"/>
              <a:gd name="T30" fmla="*/ 181 w 607"/>
              <a:gd name="T31" fmla="*/ 527 h 927"/>
              <a:gd name="T32" fmla="*/ 168 w 607"/>
              <a:gd name="T33" fmla="*/ 589 h 927"/>
              <a:gd name="T34" fmla="*/ 202 w 607"/>
              <a:gd name="T35" fmla="*/ 630 h 927"/>
              <a:gd name="T36" fmla="*/ 154 w 607"/>
              <a:gd name="T37" fmla="*/ 656 h 927"/>
              <a:gd name="T38" fmla="*/ 115 w 607"/>
              <a:gd name="T39" fmla="*/ 704 h 927"/>
              <a:gd name="T40" fmla="*/ 130 w 607"/>
              <a:gd name="T41" fmla="*/ 719 h 927"/>
              <a:gd name="T42" fmla="*/ 113 w 607"/>
              <a:gd name="T43" fmla="*/ 739 h 927"/>
              <a:gd name="T44" fmla="*/ 139 w 607"/>
              <a:gd name="T45" fmla="*/ 740 h 927"/>
              <a:gd name="T46" fmla="*/ 156 w 607"/>
              <a:gd name="T47" fmla="*/ 744 h 927"/>
              <a:gd name="T48" fmla="*/ 178 w 607"/>
              <a:gd name="T49" fmla="*/ 757 h 927"/>
              <a:gd name="T50" fmla="*/ 207 w 607"/>
              <a:gd name="T51" fmla="*/ 747 h 927"/>
              <a:gd name="T52" fmla="*/ 274 w 607"/>
              <a:gd name="T53" fmla="*/ 715 h 927"/>
              <a:gd name="T54" fmla="*/ 281 w 607"/>
              <a:gd name="T55" fmla="*/ 769 h 927"/>
              <a:gd name="T56" fmla="*/ 202 w 607"/>
              <a:gd name="T57" fmla="*/ 815 h 927"/>
              <a:gd name="T58" fmla="*/ 190 w 607"/>
              <a:gd name="T59" fmla="*/ 842 h 927"/>
              <a:gd name="T60" fmla="*/ 257 w 607"/>
              <a:gd name="T61" fmla="*/ 852 h 927"/>
              <a:gd name="T62" fmla="*/ 370 w 607"/>
              <a:gd name="T63" fmla="*/ 819 h 927"/>
              <a:gd name="T64" fmla="*/ 305 w 607"/>
              <a:gd name="T65" fmla="*/ 911 h 927"/>
              <a:gd name="T66" fmla="*/ 322 w 607"/>
              <a:gd name="T67" fmla="*/ 925 h 927"/>
              <a:gd name="T68" fmla="*/ 394 w 607"/>
              <a:gd name="T69" fmla="*/ 915 h 927"/>
              <a:gd name="T70" fmla="*/ 516 w 607"/>
              <a:gd name="T71" fmla="*/ 841 h 927"/>
              <a:gd name="T72" fmla="*/ 520 w 607"/>
              <a:gd name="T73" fmla="*/ 800 h 927"/>
              <a:gd name="T74" fmla="*/ 475 w 607"/>
              <a:gd name="T75" fmla="*/ 743 h 927"/>
              <a:gd name="T76" fmla="*/ 475 w 607"/>
              <a:gd name="T77" fmla="*/ 709 h 927"/>
              <a:gd name="T78" fmla="*/ 533 w 607"/>
              <a:gd name="T79" fmla="*/ 691 h 927"/>
              <a:gd name="T80" fmla="*/ 602 w 607"/>
              <a:gd name="T81" fmla="*/ 613 h 927"/>
              <a:gd name="T82" fmla="*/ 599 w 607"/>
              <a:gd name="T83" fmla="*/ 475 h 927"/>
              <a:gd name="T84" fmla="*/ 568 w 607"/>
              <a:gd name="T85" fmla="*/ 401 h 927"/>
              <a:gd name="T86" fmla="*/ 498 w 607"/>
              <a:gd name="T87" fmla="*/ 327 h 927"/>
              <a:gd name="T88" fmla="*/ 437 w 607"/>
              <a:gd name="T89" fmla="*/ 248 h 927"/>
              <a:gd name="T90" fmla="*/ 407 w 607"/>
              <a:gd name="T91" fmla="*/ 201 h 927"/>
              <a:gd name="T92" fmla="*/ 322 w 607"/>
              <a:gd name="T93" fmla="*/ 171 h 927"/>
              <a:gd name="T94" fmla="*/ 285 w 607"/>
              <a:gd name="T95" fmla="*/ 90 h 927"/>
              <a:gd name="T96" fmla="*/ 259 w 607"/>
              <a:gd name="T97" fmla="*/ 23 h 927"/>
              <a:gd name="T98" fmla="*/ 186 w 607"/>
              <a:gd name="T99" fmla="*/ 0 h 927"/>
              <a:gd name="T100" fmla="*/ 87 w 607"/>
              <a:gd name="T101" fmla="*/ 17 h 927"/>
              <a:gd name="T102" fmla="*/ 51 w 607"/>
              <a:gd name="T103" fmla="*/ 47 h 927"/>
              <a:gd name="T104" fmla="*/ 5 w 607"/>
              <a:gd name="T105" fmla="*/ 99 h 927"/>
              <a:gd name="T106" fmla="*/ 15 w 607"/>
              <a:gd name="T107" fmla="*/ 152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07" h="927">
                <a:moveTo>
                  <a:pt x="24" y="147"/>
                </a:moveTo>
                <a:lnTo>
                  <a:pt x="24" y="147"/>
                </a:lnTo>
                <a:lnTo>
                  <a:pt x="24" y="156"/>
                </a:lnTo>
                <a:lnTo>
                  <a:pt x="28" y="175"/>
                </a:lnTo>
                <a:lnTo>
                  <a:pt x="30" y="186"/>
                </a:lnTo>
                <a:lnTo>
                  <a:pt x="34" y="197"/>
                </a:lnTo>
                <a:lnTo>
                  <a:pt x="39" y="206"/>
                </a:lnTo>
                <a:lnTo>
                  <a:pt x="43" y="215"/>
                </a:lnTo>
                <a:lnTo>
                  <a:pt x="43" y="215"/>
                </a:lnTo>
                <a:lnTo>
                  <a:pt x="57" y="230"/>
                </a:lnTo>
                <a:lnTo>
                  <a:pt x="71" y="245"/>
                </a:lnTo>
                <a:lnTo>
                  <a:pt x="82" y="258"/>
                </a:lnTo>
                <a:lnTo>
                  <a:pt x="85" y="264"/>
                </a:lnTo>
                <a:lnTo>
                  <a:pt x="87" y="267"/>
                </a:lnTo>
                <a:lnTo>
                  <a:pt x="87" y="267"/>
                </a:lnTo>
                <a:lnTo>
                  <a:pt x="85" y="273"/>
                </a:lnTo>
                <a:lnTo>
                  <a:pt x="85" y="278"/>
                </a:lnTo>
                <a:lnTo>
                  <a:pt x="88" y="282"/>
                </a:lnTo>
                <a:lnTo>
                  <a:pt x="91" y="287"/>
                </a:lnTo>
                <a:lnTo>
                  <a:pt x="91" y="287"/>
                </a:lnTo>
                <a:lnTo>
                  <a:pt x="97" y="293"/>
                </a:lnTo>
                <a:lnTo>
                  <a:pt x="101" y="296"/>
                </a:lnTo>
                <a:lnTo>
                  <a:pt x="101" y="296"/>
                </a:lnTo>
                <a:lnTo>
                  <a:pt x="105" y="302"/>
                </a:lnTo>
                <a:lnTo>
                  <a:pt x="111" y="309"/>
                </a:lnTo>
                <a:lnTo>
                  <a:pt x="115" y="318"/>
                </a:lnTo>
                <a:lnTo>
                  <a:pt x="118" y="320"/>
                </a:lnTo>
                <a:lnTo>
                  <a:pt x="120" y="320"/>
                </a:lnTo>
                <a:lnTo>
                  <a:pt x="120" y="320"/>
                </a:lnTo>
                <a:lnTo>
                  <a:pt x="130" y="320"/>
                </a:lnTo>
                <a:lnTo>
                  <a:pt x="135" y="320"/>
                </a:lnTo>
                <a:lnTo>
                  <a:pt x="135" y="320"/>
                </a:lnTo>
                <a:lnTo>
                  <a:pt x="131" y="337"/>
                </a:lnTo>
                <a:lnTo>
                  <a:pt x="129" y="350"/>
                </a:lnTo>
                <a:lnTo>
                  <a:pt x="129" y="355"/>
                </a:lnTo>
                <a:lnTo>
                  <a:pt x="130" y="359"/>
                </a:lnTo>
                <a:lnTo>
                  <a:pt x="130" y="359"/>
                </a:lnTo>
                <a:lnTo>
                  <a:pt x="135" y="362"/>
                </a:lnTo>
                <a:lnTo>
                  <a:pt x="139" y="365"/>
                </a:lnTo>
                <a:lnTo>
                  <a:pt x="143" y="368"/>
                </a:lnTo>
                <a:lnTo>
                  <a:pt x="144" y="371"/>
                </a:lnTo>
                <a:lnTo>
                  <a:pt x="144" y="373"/>
                </a:lnTo>
                <a:lnTo>
                  <a:pt x="144" y="373"/>
                </a:lnTo>
                <a:lnTo>
                  <a:pt x="145" y="381"/>
                </a:lnTo>
                <a:lnTo>
                  <a:pt x="147" y="391"/>
                </a:lnTo>
                <a:lnTo>
                  <a:pt x="149" y="402"/>
                </a:lnTo>
                <a:lnTo>
                  <a:pt x="149" y="402"/>
                </a:lnTo>
                <a:lnTo>
                  <a:pt x="129" y="437"/>
                </a:lnTo>
                <a:lnTo>
                  <a:pt x="111" y="469"/>
                </a:lnTo>
                <a:lnTo>
                  <a:pt x="96" y="498"/>
                </a:lnTo>
                <a:lnTo>
                  <a:pt x="96" y="498"/>
                </a:lnTo>
                <a:lnTo>
                  <a:pt x="81" y="531"/>
                </a:lnTo>
                <a:lnTo>
                  <a:pt x="77" y="541"/>
                </a:lnTo>
                <a:lnTo>
                  <a:pt x="77" y="541"/>
                </a:lnTo>
                <a:lnTo>
                  <a:pt x="52" y="557"/>
                </a:lnTo>
                <a:lnTo>
                  <a:pt x="33" y="569"/>
                </a:lnTo>
                <a:lnTo>
                  <a:pt x="24" y="575"/>
                </a:lnTo>
                <a:lnTo>
                  <a:pt x="19" y="579"/>
                </a:lnTo>
                <a:lnTo>
                  <a:pt x="19" y="579"/>
                </a:lnTo>
                <a:lnTo>
                  <a:pt x="15" y="584"/>
                </a:lnTo>
                <a:lnTo>
                  <a:pt x="12" y="587"/>
                </a:lnTo>
                <a:lnTo>
                  <a:pt x="11" y="591"/>
                </a:lnTo>
                <a:lnTo>
                  <a:pt x="10" y="603"/>
                </a:lnTo>
                <a:lnTo>
                  <a:pt x="10" y="603"/>
                </a:lnTo>
                <a:lnTo>
                  <a:pt x="10" y="612"/>
                </a:lnTo>
                <a:lnTo>
                  <a:pt x="10" y="621"/>
                </a:lnTo>
                <a:lnTo>
                  <a:pt x="11" y="637"/>
                </a:lnTo>
                <a:lnTo>
                  <a:pt x="13" y="644"/>
                </a:lnTo>
                <a:lnTo>
                  <a:pt x="15" y="649"/>
                </a:lnTo>
                <a:lnTo>
                  <a:pt x="17" y="651"/>
                </a:lnTo>
                <a:lnTo>
                  <a:pt x="18" y="651"/>
                </a:lnTo>
                <a:lnTo>
                  <a:pt x="19" y="651"/>
                </a:lnTo>
                <a:lnTo>
                  <a:pt x="19" y="651"/>
                </a:lnTo>
                <a:lnTo>
                  <a:pt x="22" y="649"/>
                </a:lnTo>
                <a:lnTo>
                  <a:pt x="23" y="645"/>
                </a:lnTo>
                <a:lnTo>
                  <a:pt x="27" y="636"/>
                </a:lnTo>
                <a:lnTo>
                  <a:pt x="29" y="623"/>
                </a:lnTo>
                <a:lnTo>
                  <a:pt x="29" y="623"/>
                </a:lnTo>
                <a:lnTo>
                  <a:pt x="29" y="626"/>
                </a:lnTo>
                <a:lnTo>
                  <a:pt x="30" y="632"/>
                </a:lnTo>
                <a:lnTo>
                  <a:pt x="31" y="635"/>
                </a:lnTo>
                <a:lnTo>
                  <a:pt x="34" y="637"/>
                </a:lnTo>
                <a:lnTo>
                  <a:pt x="36" y="638"/>
                </a:lnTo>
                <a:lnTo>
                  <a:pt x="39" y="637"/>
                </a:lnTo>
                <a:lnTo>
                  <a:pt x="39" y="637"/>
                </a:lnTo>
                <a:lnTo>
                  <a:pt x="42" y="633"/>
                </a:lnTo>
                <a:lnTo>
                  <a:pt x="46" y="629"/>
                </a:lnTo>
                <a:lnTo>
                  <a:pt x="55" y="617"/>
                </a:lnTo>
                <a:lnTo>
                  <a:pt x="67" y="602"/>
                </a:lnTo>
                <a:lnTo>
                  <a:pt x="75" y="595"/>
                </a:lnTo>
                <a:lnTo>
                  <a:pt x="82" y="589"/>
                </a:lnTo>
                <a:lnTo>
                  <a:pt x="82" y="589"/>
                </a:lnTo>
                <a:lnTo>
                  <a:pt x="101" y="575"/>
                </a:lnTo>
                <a:lnTo>
                  <a:pt x="106" y="571"/>
                </a:lnTo>
                <a:lnTo>
                  <a:pt x="111" y="565"/>
                </a:lnTo>
                <a:lnTo>
                  <a:pt x="111" y="565"/>
                </a:lnTo>
                <a:lnTo>
                  <a:pt x="159" y="509"/>
                </a:lnTo>
                <a:lnTo>
                  <a:pt x="202" y="459"/>
                </a:lnTo>
                <a:lnTo>
                  <a:pt x="202" y="459"/>
                </a:lnTo>
                <a:lnTo>
                  <a:pt x="202" y="471"/>
                </a:lnTo>
                <a:lnTo>
                  <a:pt x="202" y="481"/>
                </a:lnTo>
                <a:lnTo>
                  <a:pt x="202" y="488"/>
                </a:lnTo>
                <a:lnTo>
                  <a:pt x="202" y="488"/>
                </a:lnTo>
                <a:lnTo>
                  <a:pt x="197" y="507"/>
                </a:lnTo>
                <a:lnTo>
                  <a:pt x="197" y="507"/>
                </a:lnTo>
                <a:lnTo>
                  <a:pt x="197" y="510"/>
                </a:lnTo>
                <a:lnTo>
                  <a:pt x="198" y="512"/>
                </a:lnTo>
                <a:lnTo>
                  <a:pt x="197" y="515"/>
                </a:lnTo>
                <a:lnTo>
                  <a:pt x="196" y="517"/>
                </a:lnTo>
                <a:lnTo>
                  <a:pt x="187" y="522"/>
                </a:lnTo>
                <a:lnTo>
                  <a:pt x="187" y="522"/>
                </a:lnTo>
                <a:lnTo>
                  <a:pt x="181" y="527"/>
                </a:lnTo>
                <a:lnTo>
                  <a:pt x="177" y="533"/>
                </a:lnTo>
                <a:lnTo>
                  <a:pt x="173" y="542"/>
                </a:lnTo>
                <a:lnTo>
                  <a:pt x="171" y="552"/>
                </a:lnTo>
                <a:lnTo>
                  <a:pt x="168" y="561"/>
                </a:lnTo>
                <a:lnTo>
                  <a:pt x="167" y="571"/>
                </a:lnTo>
                <a:lnTo>
                  <a:pt x="167" y="581"/>
                </a:lnTo>
                <a:lnTo>
                  <a:pt x="168" y="589"/>
                </a:lnTo>
                <a:lnTo>
                  <a:pt x="168" y="589"/>
                </a:lnTo>
                <a:lnTo>
                  <a:pt x="172" y="596"/>
                </a:lnTo>
                <a:lnTo>
                  <a:pt x="177" y="603"/>
                </a:lnTo>
                <a:lnTo>
                  <a:pt x="183" y="611"/>
                </a:lnTo>
                <a:lnTo>
                  <a:pt x="189" y="617"/>
                </a:lnTo>
                <a:lnTo>
                  <a:pt x="199" y="626"/>
                </a:lnTo>
                <a:lnTo>
                  <a:pt x="202" y="630"/>
                </a:lnTo>
                <a:lnTo>
                  <a:pt x="202" y="631"/>
                </a:lnTo>
                <a:lnTo>
                  <a:pt x="202" y="632"/>
                </a:lnTo>
                <a:lnTo>
                  <a:pt x="202" y="632"/>
                </a:lnTo>
                <a:lnTo>
                  <a:pt x="196" y="636"/>
                </a:lnTo>
                <a:lnTo>
                  <a:pt x="185" y="641"/>
                </a:lnTo>
                <a:lnTo>
                  <a:pt x="172" y="647"/>
                </a:lnTo>
                <a:lnTo>
                  <a:pt x="154" y="656"/>
                </a:lnTo>
                <a:lnTo>
                  <a:pt x="154" y="656"/>
                </a:lnTo>
                <a:lnTo>
                  <a:pt x="144" y="662"/>
                </a:lnTo>
                <a:lnTo>
                  <a:pt x="136" y="671"/>
                </a:lnTo>
                <a:lnTo>
                  <a:pt x="129" y="679"/>
                </a:lnTo>
                <a:lnTo>
                  <a:pt x="123" y="689"/>
                </a:lnTo>
                <a:lnTo>
                  <a:pt x="118" y="697"/>
                </a:lnTo>
                <a:lnTo>
                  <a:pt x="115" y="704"/>
                </a:lnTo>
                <a:lnTo>
                  <a:pt x="114" y="710"/>
                </a:lnTo>
                <a:lnTo>
                  <a:pt x="114" y="713"/>
                </a:lnTo>
                <a:lnTo>
                  <a:pt x="115" y="714"/>
                </a:lnTo>
                <a:lnTo>
                  <a:pt x="115" y="714"/>
                </a:lnTo>
                <a:lnTo>
                  <a:pt x="120" y="717"/>
                </a:lnTo>
                <a:lnTo>
                  <a:pt x="125" y="719"/>
                </a:lnTo>
                <a:lnTo>
                  <a:pt x="130" y="719"/>
                </a:lnTo>
                <a:lnTo>
                  <a:pt x="130" y="719"/>
                </a:lnTo>
                <a:lnTo>
                  <a:pt x="119" y="727"/>
                </a:lnTo>
                <a:lnTo>
                  <a:pt x="113" y="733"/>
                </a:lnTo>
                <a:lnTo>
                  <a:pt x="111" y="735"/>
                </a:lnTo>
                <a:lnTo>
                  <a:pt x="111" y="738"/>
                </a:lnTo>
                <a:lnTo>
                  <a:pt x="111" y="738"/>
                </a:lnTo>
                <a:lnTo>
                  <a:pt x="113" y="739"/>
                </a:lnTo>
                <a:lnTo>
                  <a:pt x="117" y="739"/>
                </a:lnTo>
                <a:lnTo>
                  <a:pt x="126" y="738"/>
                </a:lnTo>
                <a:lnTo>
                  <a:pt x="136" y="737"/>
                </a:lnTo>
                <a:lnTo>
                  <a:pt x="138" y="737"/>
                </a:lnTo>
                <a:lnTo>
                  <a:pt x="139" y="738"/>
                </a:lnTo>
                <a:lnTo>
                  <a:pt x="139" y="738"/>
                </a:lnTo>
                <a:lnTo>
                  <a:pt x="139" y="740"/>
                </a:lnTo>
                <a:lnTo>
                  <a:pt x="141" y="744"/>
                </a:lnTo>
                <a:lnTo>
                  <a:pt x="143" y="746"/>
                </a:lnTo>
                <a:lnTo>
                  <a:pt x="149" y="747"/>
                </a:lnTo>
                <a:lnTo>
                  <a:pt x="149" y="747"/>
                </a:lnTo>
                <a:lnTo>
                  <a:pt x="151" y="747"/>
                </a:lnTo>
                <a:lnTo>
                  <a:pt x="154" y="746"/>
                </a:lnTo>
                <a:lnTo>
                  <a:pt x="156" y="744"/>
                </a:lnTo>
                <a:lnTo>
                  <a:pt x="157" y="744"/>
                </a:lnTo>
                <a:lnTo>
                  <a:pt x="159" y="744"/>
                </a:lnTo>
                <a:lnTo>
                  <a:pt x="163" y="747"/>
                </a:lnTo>
                <a:lnTo>
                  <a:pt x="163" y="747"/>
                </a:lnTo>
                <a:lnTo>
                  <a:pt x="169" y="753"/>
                </a:lnTo>
                <a:lnTo>
                  <a:pt x="174" y="756"/>
                </a:lnTo>
                <a:lnTo>
                  <a:pt x="178" y="757"/>
                </a:lnTo>
                <a:lnTo>
                  <a:pt x="183" y="757"/>
                </a:lnTo>
                <a:lnTo>
                  <a:pt x="183" y="757"/>
                </a:lnTo>
                <a:lnTo>
                  <a:pt x="191" y="757"/>
                </a:lnTo>
                <a:lnTo>
                  <a:pt x="195" y="756"/>
                </a:lnTo>
                <a:lnTo>
                  <a:pt x="202" y="752"/>
                </a:lnTo>
                <a:lnTo>
                  <a:pt x="202" y="752"/>
                </a:lnTo>
                <a:lnTo>
                  <a:pt x="207" y="747"/>
                </a:lnTo>
                <a:lnTo>
                  <a:pt x="213" y="740"/>
                </a:lnTo>
                <a:lnTo>
                  <a:pt x="226" y="719"/>
                </a:lnTo>
                <a:lnTo>
                  <a:pt x="235" y="698"/>
                </a:lnTo>
                <a:lnTo>
                  <a:pt x="240" y="690"/>
                </a:lnTo>
                <a:lnTo>
                  <a:pt x="245" y="685"/>
                </a:lnTo>
                <a:lnTo>
                  <a:pt x="245" y="685"/>
                </a:lnTo>
                <a:lnTo>
                  <a:pt x="274" y="715"/>
                </a:lnTo>
                <a:lnTo>
                  <a:pt x="303" y="747"/>
                </a:lnTo>
                <a:lnTo>
                  <a:pt x="303" y="747"/>
                </a:lnTo>
                <a:lnTo>
                  <a:pt x="303" y="749"/>
                </a:lnTo>
                <a:lnTo>
                  <a:pt x="301" y="751"/>
                </a:lnTo>
                <a:lnTo>
                  <a:pt x="295" y="758"/>
                </a:lnTo>
                <a:lnTo>
                  <a:pt x="287" y="765"/>
                </a:lnTo>
                <a:lnTo>
                  <a:pt x="281" y="769"/>
                </a:lnTo>
                <a:lnTo>
                  <a:pt x="274" y="771"/>
                </a:lnTo>
                <a:lnTo>
                  <a:pt x="274" y="771"/>
                </a:lnTo>
                <a:lnTo>
                  <a:pt x="265" y="775"/>
                </a:lnTo>
                <a:lnTo>
                  <a:pt x="255" y="780"/>
                </a:lnTo>
                <a:lnTo>
                  <a:pt x="233" y="793"/>
                </a:lnTo>
                <a:lnTo>
                  <a:pt x="213" y="806"/>
                </a:lnTo>
                <a:lnTo>
                  <a:pt x="202" y="815"/>
                </a:lnTo>
                <a:lnTo>
                  <a:pt x="202" y="815"/>
                </a:lnTo>
                <a:lnTo>
                  <a:pt x="196" y="819"/>
                </a:lnTo>
                <a:lnTo>
                  <a:pt x="192" y="823"/>
                </a:lnTo>
                <a:lnTo>
                  <a:pt x="189" y="828"/>
                </a:lnTo>
                <a:lnTo>
                  <a:pt x="186" y="831"/>
                </a:lnTo>
                <a:lnTo>
                  <a:pt x="187" y="837"/>
                </a:lnTo>
                <a:lnTo>
                  <a:pt x="190" y="842"/>
                </a:lnTo>
                <a:lnTo>
                  <a:pt x="197" y="848"/>
                </a:lnTo>
                <a:lnTo>
                  <a:pt x="197" y="848"/>
                </a:lnTo>
                <a:lnTo>
                  <a:pt x="202" y="851"/>
                </a:lnTo>
                <a:lnTo>
                  <a:pt x="208" y="853"/>
                </a:lnTo>
                <a:lnTo>
                  <a:pt x="222" y="854"/>
                </a:lnTo>
                <a:lnTo>
                  <a:pt x="239" y="853"/>
                </a:lnTo>
                <a:lnTo>
                  <a:pt x="257" y="852"/>
                </a:lnTo>
                <a:lnTo>
                  <a:pt x="287" y="846"/>
                </a:lnTo>
                <a:lnTo>
                  <a:pt x="303" y="843"/>
                </a:lnTo>
                <a:lnTo>
                  <a:pt x="303" y="843"/>
                </a:lnTo>
                <a:lnTo>
                  <a:pt x="316" y="840"/>
                </a:lnTo>
                <a:lnTo>
                  <a:pt x="339" y="831"/>
                </a:lnTo>
                <a:lnTo>
                  <a:pt x="370" y="819"/>
                </a:lnTo>
                <a:lnTo>
                  <a:pt x="370" y="819"/>
                </a:lnTo>
                <a:lnTo>
                  <a:pt x="346" y="848"/>
                </a:lnTo>
                <a:lnTo>
                  <a:pt x="317" y="882"/>
                </a:lnTo>
                <a:lnTo>
                  <a:pt x="317" y="882"/>
                </a:lnTo>
                <a:lnTo>
                  <a:pt x="311" y="890"/>
                </a:lnTo>
                <a:lnTo>
                  <a:pt x="307" y="897"/>
                </a:lnTo>
                <a:lnTo>
                  <a:pt x="305" y="903"/>
                </a:lnTo>
                <a:lnTo>
                  <a:pt x="305" y="911"/>
                </a:lnTo>
                <a:lnTo>
                  <a:pt x="306" y="914"/>
                </a:lnTo>
                <a:lnTo>
                  <a:pt x="307" y="917"/>
                </a:lnTo>
                <a:lnTo>
                  <a:pt x="310" y="920"/>
                </a:lnTo>
                <a:lnTo>
                  <a:pt x="312" y="923"/>
                </a:lnTo>
                <a:lnTo>
                  <a:pt x="317" y="924"/>
                </a:lnTo>
                <a:lnTo>
                  <a:pt x="322" y="925"/>
                </a:lnTo>
                <a:lnTo>
                  <a:pt x="322" y="925"/>
                </a:lnTo>
                <a:lnTo>
                  <a:pt x="333" y="926"/>
                </a:lnTo>
                <a:lnTo>
                  <a:pt x="343" y="927"/>
                </a:lnTo>
                <a:lnTo>
                  <a:pt x="353" y="926"/>
                </a:lnTo>
                <a:lnTo>
                  <a:pt x="363" y="925"/>
                </a:lnTo>
                <a:lnTo>
                  <a:pt x="371" y="924"/>
                </a:lnTo>
                <a:lnTo>
                  <a:pt x="379" y="921"/>
                </a:lnTo>
                <a:lnTo>
                  <a:pt x="394" y="915"/>
                </a:lnTo>
                <a:lnTo>
                  <a:pt x="394" y="915"/>
                </a:lnTo>
                <a:lnTo>
                  <a:pt x="495" y="863"/>
                </a:lnTo>
                <a:lnTo>
                  <a:pt x="495" y="863"/>
                </a:lnTo>
                <a:lnTo>
                  <a:pt x="501" y="859"/>
                </a:lnTo>
                <a:lnTo>
                  <a:pt x="507" y="853"/>
                </a:lnTo>
                <a:lnTo>
                  <a:pt x="511" y="847"/>
                </a:lnTo>
                <a:lnTo>
                  <a:pt x="516" y="841"/>
                </a:lnTo>
                <a:lnTo>
                  <a:pt x="522" y="828"/>
                </a:lnTo>
                <a:lnTo>
                  <a:pt x="523" y="823"/>
                </a:lnTo>
                <a:lnTo>
                  <a:pt x="523" y="819"/>
                </a:lnTo>
                <a:lnTo>
                  <a:pt x="523" y="819"/>
                </a:lnTo>
                <a:lnTo>
                  <a:pt x="522" y="813"/>
                </a:lnTo>
                <a:lnTo>
                  <a:pt x="521" y="805"/>
                </a:lnTo>
                <a:lnTo>
                  <a:pt x="520" y="800"/>
                </a:lnTo>
                <a:lnTo>
                  <a:pt x="517" y="795"/>
                </a:lnTo>
                <a:lnTo>
                  <a:pt x="514" y="791"/>
                </a:lnTo>
                <a:lnTo>
                  <a:pt x="509" y="786"/>
                </a:lnTo>
                <a:lnTo>
                  <a:pt x="509" y="786"/>
                </a:lnTo>
                <a:lnTo>
                  <a:pt x="498" y="774"/>
                </a:lnTo>
                <a:lnTo>
                  <a:pt x="487" y="759"/>
                </a:lnTo>
                <a:lnTo>
                  <a:pt x="475" y="743"/>
                </a:lnTo>
                <a:lnTo>
                  <a:pt x="475" y="743"/>
                </a:lnTo>
                <a:lnTo>
                  <a:pt x="475" y="723"/>
                </a:lnTo>
                <a:lnTo>
                  <a:pt x="475" y="713"/>
                </a:lnTo>
                <a:lnTo>
                  <a:pt x="475" y="709"/>
                </a:lnTo>
                <a:lnTo>
                  <a:pt x="475" y="709"/>
                </a:lnTo>
                <a:lnTo>
                  <a:pt x="475" y="709"/>
                </a:lnTo>
                <a:lnTo>
                  <a:pt x="475" y="709"/>
                </a:lnTo>
                <a:lnTo>
                  <a:pt x="477" y="710"/>
                </a:lnTo>
                <a:lnTo>
                  <a:pt x="478" y="710"/>
                </a:lnTo>
                <a:lnTo>
                  <a:pt x="483" y="709"/>
                </a:lnTo>
                <a:lnTo>
                  <a:pt x="499" y="704"/>
                </a:lnTo>
                <a:lnTo>
                  <a:pt x="528" y="695"/>
                </a:lnTo>
                <a:lnTo>
                  <a:pt x="528" y="695"/>
                </a:lnTo>
                <a:lnTo>
                  <a:pt x="533" y="691"/>
                </a:lnTo>
                <a:lnTo>
                  <a:pt x="540" y="685"/>
                </a:lnTo>
                <a:lnTo>
                  <a:pt x="562" y="663"/>
                </a:lnTo>
                <a:lnTo>
                  <a:pt x="584" y="638"/>
                </a:lnTo>
                <a:lnTo>
                  <a:pt x="594" y="627"/>
                </a:lnTo>
                <a:lnTo>
                  <a:pt x="600" y="618"/>
                </a:lnTo>
                <a:lnTo>
                  <a:pt x="600" y="618"/>
                </a:lnTo>
                <a:lnTo>
                  <a:pt x="602" y="613"/>
                </a:lnTo>
                <a:lnTo>
                  <a:pt x="604" y="607"/>
                </a:lnTo>
                <a:lnTo>
                  <a:pt x="606" y="590"/>
                </a:lnTo>
                <a:lnTo>
                  <a:pt x="607" y="570"/>
                </a:lnTo>
                <a:lnTo>
                  <a:pt x="606" y="546"/>
                </a:lnTo>
                <a:lnTo>
                  <a:pt x="605" y="522"/>
                </a:lnTo>
                <a:lnTo>
                  <a:pt x="602" y="498"/>
                </a:lnTo>
                <a:lnTo>
                  <a:pt x="599" y="475"/>
                </a:lnTo>
                <a:lnTo>
                  <a:pt x="595" y="455"/>
                </a:lnTo>
                <a:lnTo>
                  <a:pt x="595" y="455"/>
                </a:lnTo>
                <a:lnTo>
                  <a:pt x="593" y="445"/>
                </a:lnTo>
                <a:lnTo>
                  <a:pt x="589" y="437"/>
                </a:lnTo>
                <a:lnTo>
                  <a:pt x="584" y="427"/>
                </a:lnTo>
                <a:lnTo>
                  <a:pt x="580" y="419"/>
                </a:lnTo>
                <a:lnTo>
                  <a:pt x="568" y="401"/>
                </a:lnTo>
                <a:lnTo>
                  <a:pt x="555" y="384"/>
                </a:lnTo>
                <a:lnTo>
                  <a:pt x="541" y="368"/>
                </a:lnTo>
                <a:lnTo>
                  <a:pt x="529" y="356"/>
                </a:lnTo>
                <a:lnTo>
                  <a:pt x="514" y="339"/>
                </a:lnTo>
                <a:lnTo>
                  <a:pt x="514" y="339"/>
                </a:lnTo>
                <a:lnTo>
                  <a:pt x="508" y="333"/>
                </a:lnTo>
                <a:lnTo>
                  <a:pt x="498" y="327"/>
                </a:lnTo>
                <a:lnTo>
                  <a:pt x="474" y="311"/>
                </a:lnTo>
                <a:lnTo>
                  <a:pt x="442" y="291"/>
                </a:lnTo>
                <a:lnTo>
                  <a:pt x="442" y="291"/>
                </a:lnTo>
                <a:lnTo>
                  <a:pt x="442" y="283"/>
                </a:lnTo>
                <a:lnTo>
                  <a:pt x="441" y="273"/>
                </a:lnTo>
                <a:lnTo>
                  <a:pt x="439" y="261"/>
                </a:lnTo>
                <a:lnTo>
                  <a:pt x="437" y="248"/>
                </a:lnTo>
                <a:lnTo>
                  <a:pt x="432" y="234"/>
                </a:lnTo>
                <a:lnTo>
                  <a:pt x="426" y="222"/>
                </a:lnTo>
                <a:lnTo>
                  <a:pt x="423" y="216"/>
                </a:lnTo>
                <a:lnTo>
                  <a:pt x="418" y="210"/>
                </a:lnTo>
                <a:lnTo>
                  <a:pt x="418" y="210"/>
                </a:lnTo>
                <a:lnTo>
                  <a:pt x="413" y="205"/>
                </a:lnTo>
                <a:lnTo>
                  <a:pt x="407" y="201"/>
                </a:lnTo>
                <a:lnTo>
                  <a:pt x="395" y="194"/>
                </a:lnTo>
                <a:lnTo>
                  <a:pt x="382" y="189"/>
                </a:lnTo>
                <a:lnTo>
                  <a:pt x="369" y="187"/>
                </a:lnTo>
                <a:lnTo>
                  <a:pt x="343" y="181"/>
                </a:lnTo>
                <a:lnTo>
                  <a:pt x="331" y="176"/>
                </a:lnTo>
                <a:lnTo>
                  <a:pt x="322" y="171"/>
                </a:lnTo>
                <a:lnTo>
                  <a:pt x="322" y="171"/>
                </a:lnTo>
                <a:lnTo>
                  <a:pt x="306" y="158"/>
                </a:lnTo>
                <a:lnTo>
                  <a:pt x="294" y="146"/>
                </a:lnTo>
                <a:lnTo>
                  <a:pt x="283" y="133"/>
                </a:lnTo>
                <a:lnTo>
                  <a:pt x="283" y="133"/>
                </a:lnTo>
                <a:lnTo>
                  <a:pt x="285" y="120"/>
                </a:lnTo>
                <a:lnTo>
                  <a:pt x="285" y="107"/>
                </a:lnTo>
                <a:lnTo>
                  <a:pt x="285" y="90"/>
                </a:lnTo>
                <a:lnTo>
                  <a:pt x="282" y="72"/>
                </a:lnTo>
                <a:lnTo>
                  <a:pt x="277" y="54"/>
                </a:lnTo>
                <a:lnTo>
                  <a:pt x="275" y="45"/>
                </a:lnTo>
                <a:lnTo>
                  <a:pt x="270" y="37"/>
                </a:lnTo>
                <a:lnTo>
                  <a:pt x="265" y="29"/>
                </a:lnTo>
                <a:lnTo>
                  <a:pt x="259" y="23"/>
                </a:lnTo>
                <a:lnTo>
                  <a:pt x="259" y="23"/>
                </a:lnTo>
                <a:lnTo>
                  <a:pt x="252" y="17"/>
                </a:lnTo>
                <a:lnTo>
                  <a:pt x="245" y="12"/>
                </a:lnTo>
                <a:lnTo>
                  <a:pt x="237" y="8"/>
                </a:lnTo>
                <a:lnTo>
                  <a:pt x="227" y="6"/>
                </a:lnTo>
                <a:lnTo>
                  <a:pt x="217" y="3"/>
                </a:lnTo>
                <a:lnTo>
                  <a:pt x="207" y="1"/>
                </a:lnTo>
                <a:lnTo>
                  <a:pt x="186" y="0"/>
                </a:lnTo>
                <a:lnTo>
                  <a:pt x="166" y="1"/>
                </a:lnTo>
                <a:lnTo>
                  <a:pt x="145" y="2"/>
                </a:lnTo>
                <a:lnTo>
                  <a:pt x="126" y="5"/>
                </a:lnTo>
                <a:lnTo>
                  <a:pt x="111" y="8"/>
                </a:lnTo>
                <a:lnTo>
                  <a:pt x="111" y="8"/>
                </a:lnTo>
                <a:lnTo>
                  <a:pt x="97" y="12"/>
                </a:lnTo>
                <a:lnTo>
                  <a:pt x="87" y="17"/>
                </a:lnTo>
                <a:lnTo>
                  <a:pt x="77" y="23"/>
                </a:lnTo>
                <a:lnTo>
                  <a:pt x="70" y="29"/>
                </a:lnTo>
                <a:lnTo>
                  <a:pt x="64" y="33"/>
                </a:lnTo>
                <a:lnTo>
                  <a:pt x="60" y="38"/>
                </a:lnTo>
                <a:lnTo>
                  <a:pt x="58" y="42"/>
                </a:lnTo>
                <a:lnTo>
                  <a:pt x="58" y="42"/>
                </a:lnTo>
                <a:lnTo>
                  <a:pt x="51" y="47"/>
                </a:lnTo>
                <a:lnTo>
                  <a:pt x="35" y="59"/>
                </a:lnTo>
                <a:lnTo>
                  <a:pt x="25" y="67"/>
                </a:lnTo>
                <a:lnTo>
                  <a:pt x="17" y="77"/>
                </a:lnTo>
                <a:lnTo>
                  <a:pt x="10" y="87"/>
                </a:lnTo>
                <a:lnTo>
                  <a:pt x="7" y="93"/>
                </a:lnTo>
                <a:lnTo>
                  <a:pt x="5" y="99"/>
                </a:lnTo>
                <a:lnTo>
                  <a:pt x="5" y="99"/>
                </a:lnTo>
                <a:lnTo>
                  <a:pt x="3" y="111"/>
                </a:lnTo>
                <a:lnTo>
                  <a:pt x="1" y="123"/>
                </a:lnTo>
                <a:lnTo>
                  <a:pt x="0" y="133"/>
                </a:lnTo>
                <a:lnTo>
                  <a:pt x="1" y="143"/>
                </a:lnTo>
                <a:lnTo>
                  <a:pt x="4" y="157"/>
                </a:lnTo>
                <a:lnTo>
                  <a:pt x="5" y="162"/>
                </a:lnTo>
                <a:lnTo>
                  <a:pt x="15" y="152"/>
                </a:lnTo>
                <a:lnTo>
                  <a:pt x="15" y="152"/>
                </a:lnTo>
                <a:lnTo>
                  <a:pt x="19" y="149"/>
                </a:lnTo>
                <a:lnTo>
                  <a:pt x="23" y="147"/>
                </a:lnTo>
                <a:lnTo>
                  <a:pt x="24" y="147"/>
                </a:lnTo>
                <a:lnTo>
                  <a:pt x="24" y="147"/>
                </a:lnTo>
                <a:lnTo>
                  <a:pt x="24" y="14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10AABC8-769C-47CF-B33B-4BEA53F6ABE9}"/>
              </a:ext>
            </a:extLst>
          </p:cNvPr>
          <p:cNvSpPr>
            <a:spLocks/>
          </p:cNvSpPr>
          <p:nvPr/>
        </p:nvSpPr>
        <p:spPr bwMode="auto">
          <a:xfrm>
            <a:off x="4587592" y="2744707"/>
            <a:ext cx="730815" cy="1692356"/>
          </a:xfrm>
          <a:custGeom>
            <a:avLst/>
            <a:gdLst>
              <a:gd name="T0" fmla="*/ 49 w 681"/>
              <a:gd name="T1" fmla="*/ 425 h 1577"/>
              <a:gd name="T2" fmla="*/ 14 w 681"/>
              <a:gd name="T3" fmla="*/ 534 h 1577"/>
              <a:gd name="T4" fmla="*/ 23 w 681"/>
              <a:gd name="T5" fmla="*/ 597 h 1577"/>
              <a:gd name="T6" fmla="*/ 0 w 681"/>
              <a:gd name="T7" fmla="*/ 723 h 1577"/>
              <a:gd name="T8" fmla="*/ 18 w 681"/>
              <a:gd name="T9" fmla="*/ 848 h 1577"/>
              <a:gd name="T10" fmla="*/ 47 w 681"/>
              <a:gd name="T11" fmla="*/ 899 h 1577"/>
              <a:gd name="T12" fmla="*/ 70 w 681"/>
              <a:gd name="T13" fmla="*/ 878 h 1577"/>
              <a:gd name="T14" fmla="*/ 64 w 681"/>
              <a:gd name="T15" fmla="*/ 805 h 1577"/>
              <a:gd name="T16" fmla="*/ 96 w 681"/>
              <a:gd name="T17" fmla="*/ 829 h 1577"/>
              <a:gd name="T18" fmla="*/ 103 w 681"/>
              <a:gd name="T19" fmla="*/ 773 h 1577"/>
              <a:gd name="T20" fmla="*/ 160 w 681"/>
              <a:gd name="T21" fmla="*/ 857 h 1577"/>
              <a:gd name="T22" fmla="*/ 159 w 681"/>
              <a:gd name="T23" fmla="*/ 1067 h 1577"/>
              <a:gd name="T24" fmla="*/ 170 w 681"/>
              <a:gd name="T25" fmla="*/ 1134 h 1577"/>
              <a:gd name="T26" fmla="*/ 153 w 681"/>
              <a:gd name="T27" fmla="*/ 1253 h 1577"/>
              <a:gd name="T28" fmla="*/ 175 w 681"/>
              <a:gd name="T29" fmla="*/ 1433 h 1577"/>
              <a:gd name="T30" fmla="*/ 124 w 681"/>
              <a:gd name="T31" fmla="*/ 1542 h 1577"/>
              <a:gd name="T32" fmla="*/ 198 w 681"/>
              <a:gd name="T33" fmla="*/ 1575 h 1577"/>
              <a:gd name="T34" fmla="*/ 271 w 681"/>
              <a:gd name="T35" fmla="*/ 1522 h 1577"/>
              <a:gd name="T36" fmla="*/ 294 w 681"/>
              <a:gd name="T37" fmla="*/ 1449 h 1577"/>
              <a:gd name="T38" fmla="*/ 300 w 681"/>
              <a:gd name="T39" fmla="*/ 1297 h 1577"/>
              <a:gd name="T40" fmla="*/ 323 w 681"/>
              <a:gd name="T41" fmla="*/ 1119 h 1577"/>
              <a:gd name="T42" fmla="*/ 340 w 681"/>
              <a:gd name="T43" fmla="*/ 1083 h 1577"/>
              <a:gd name="T44" fmla="*/ 392 w 681"/>
              <a:gd name="T45" fmla="*/ 1058 h 1577"/>
              <a:gd name="T46" fmla="*/ 428 w 681"/>
              <a:gd name="T47" fmla="*/ 1186 h 1577"/>
              <a:gd name="T48" fmla="*/ 432 w 681"/>
              <a:gd name="T49" fmla="*/ 1259 h 1577"/>
              <a:gd name="T50" fmla="*/ 438 w 681"/>
              <a:gd name="T51" fmla="*/ 1321 h 1577"/>
              <a:gd name="T52" fmla="*/ 446 w 681"/>
              <a:gd name="T53" fmla="*/ 1456 h 1577"/>
              <a:gd name="T54" fmla="*/ 533 w 681"/>
              <a:gd name="T55" fmla="*/ 1489 h 1577"/>
              <a:gd name="T56" fmla="*/ 561 w 681"/>
              <a:gd name="T57" fmla="*/ 1404 h 1577"/>
              <a:gd name="T58" fmla="*/ 572 w 681"/>
              <a:gd name="T59" fmla="*/ 1251 h 1577"/>
              <a:gd name="T60" fmla="*/ 563 w 681"/>
              <a:gd name="T61" fmla="*/ 1167 h 1577"/>
              <a:gd name="T62" fmla="*/ 573 w 681"/>
              <a:gd name="T63" fmla="*/ 1108 h 1577"/>
              <a:gd name="T64" fmla="*/ 567 w 681"/>
              <a:gd name="T65" fmla="*/ 993 h 1577"/>
              <a:gd name="T66" fmla="*/ 564 w 681"/>
              <a:gd name="T67" fmla="*/ 872 h 1577"/>
              <a:gd name="T68" fmla="*/ 575 w 681"/>
              <a:gd name="T69" fmla="*/ 717 h 1577"/>
              <a:gd name="T70" fmla="*/ 561 w 681"/>
              <a:gd name="T71" fmla="*/ 660 h 1577"/>
              <a:gd name="T72" fmla="*/ 514 w 681"/>
              <a:gd name="T73" fmla="*/ 505 h 1577"/>
              <a:gd name="T74" fmla="*/ 580 w 681"/>
              <a:gd name="T75" fmla="*/ 473 h 1577"/>
              <a:gd name="T76" fmla="*/ 608 w 681"/>
              <a:gd name="T77" fmla="*/ 430 h 1577"/>
              <a:gd name="T78" fmla="*/ 629 w 681"/>
              <a:gd name="T79" fmla="*/ 433 h 1577"/>
              <a:gd name="T80" fmla="*/ 656 w 681"/>
              <a:gd name="T81" fmla="*/ 413 h 1577"/>
              <a:gd name="T82" fmla="*/ 677 w 681"/>
              <a:gd name="T83" fmla="*/ 416 h 1577"/>
              <a:gd name="T84" fmla="*/ 670 w 681"/>
              <a:gd name="T85" fmla="*/ 357 h 1577"/>
              <a:gd name="T86" fmla="*/ 625 w 681"/>
              <a:gd name="T87" fmla="*/ 324 h 1577"/>
              <a:gd name="T88" fmla="*/ 546 w 681"/>
              <a:gd name="T89" fmla="*/ 315 h 1577"/>
              <a:gd name="T90" fmla="*/ 507 w 681"/>
              <a:gd name="T91" fmla="*/ 302 h 1577"/>
              <a:gd name="T92" fmla="*/ 393 w 681"/>
              <a:gd name="T93" fmla="*/ 306 h 1577"/>
              <a:gd name="T94" fmla="*/ 383 w 681"/>
              <a:gd name="T95" fmla="*/ 207 h 1577"/>
              <a:gd name="T96" fmla="*/ 367 w 681"/>
              <a:gd name="T97" fmla="*/ 171 h 1577"/>
              <a:gd name="T98" fmla="*/ 360 w 681"/>
              <a:gd name="T99" fmla="*/ 93 h 1577"/>
              <a:gd name="T100" fmla="*/ 266 w 681"/>
              <a:gd name="T101" fmla="*/ 11 h 1577"/>
              <a:gd name="T102" fmla="*/ 196 w 681"/>
              <a:gd name="T103" fmla="*/ 2 h 1577"/>
              <a:gd name="T104" fmla="*/ 135 w 681"/>
              <a:gd name="T105" fmla="*/ 19 h 1577"/>
              <a:gd name="T106" fmla="*/ 68 w 681"/>
              <a:gd name="T107" fmla="*/ 89 h 1577"/>
              <a:gd name="T108" fmla="*/ 45 w 681"/>
              <a:gd name="T109" fmla="*/ 184 h 1577"/>
              <a:gd name="T110" fmla="*/ 83 w 681"/>
              <a:gd name="T111" fmla="*/ 256 h 1577"/>
              <a:gd name="T112" fmla="*/ 124 w 681"/>
              <a:gd name="T113" fmla="*/ 364 h 1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1" h="1577">
                <a:moveTo>
                  <a:pt x="126" y="365"/>
                </a:moveTo>
                <a:lnTo>
                  <a:pt x="126" y="365"/>
                </a:lnTo>
                <a:lnTo>
                  <a:pt x="115" y="371"/>
                </a:lnTo>
                <a:lnTo>
                  <a:pt x="92" y="385"/>
                </a:lnTo>
                <a:lnTo>
                  <a:pt x="79" y="393"/>
                </a:lnTo>
                <a:lnTo>
                  <a:pt x="67" y="403"/>
                </a:lnTo>
                <a:lnTo>
                  <a:pt x="56" y="414"/>
                </a:lnTo>
                <a:lnTo>
                  <a:pt x="52" y="419"/>
                </a:lnTo>
                <a:lnTo>
                  <a:pt x="49" y="425"/>
                </a:lnTo>
                <a:lnTo>
                  <a:pt x="49" y="425"/>
                </a:lnTo>
                <a:lnTo>
                  <a:pt x="38" y="447"/>
                </a:lnTo>
                <a:lnTo>
                  <a:pt x="27" y="470"/>
                </a:lnTo>
                <a:lnTo>
                  <a:pt x="19" y="492"/>
                </a:lnTo>
                <a:lnTo>
                  <a:pt x="17" y="500"/>
                </a:lnTo>
                <a:lnTo>
                  <a:pt x="16" y="507"/>
                </a:lnTo>
                <a:lnTo>
                  <a:pt x="16" y="507"/>
                </a:lnTo>
                <a:lnTo>
                  <a:pt x="16" y="521"/>
                </a:lnTo>
                <a:lnTo>
                  <a:pt x="14" y="534"/>
                </a:lnTo>
                <a:lnTo>
                  <a:pt x="14" y="545"/>
                </a:lnTo>
                <a:lnTo>
                  <a:pt x="16" y="555"/>
                </a:lnTo>
                <a:lnTo>
                  <a:pt x="16" y="555"/>
                </a:lnTo>
                <a:lnTo>
                  <a:pt x="19" y="563"/>
                </a:lnTo>
                <a:lnTo>
                  <a:pt x="22" y="573"/>
                </a:lnTo>
                <a:lnTo>
                  <a:pt x="24" y="584"/>
                </a:lnTo>
                <a:lnTo>
                  <a:pt x="23" y="591"/>
                </a:lnTo>
                <a:lnTo>
                  <a:pt x="23" y="597"/>
                </a:lnTo>
                <a:lnTo>
                  <a:pt x="23" y="597"/>
                </a:lnTo>
                <a:lnTo>
                  <a:pt x="18" y="622"/>
                </a:lnTo>
                <a:lnTo>
                  <a:pt x="14" y="635"/>
                </a:lnTo>
                <a:lnTo>
                  <a:pt x="8" y="653"/>
                </a:lnTo>
                <a:lnTo>
                  <a:pt x="8" y="653"/>
                </a:lnTo>
                <a:lnTo>
                  <a:pt x="5" y="667"/>
                </a:lnTo>
                <a:lnTo>
                  <a:pt x="2" y="680"/>
                </a:lnTo>
                <a:lnTo>
                  <a:pt x="0" y="695"/>
                </a:lnTo>
                <a:lnTo>
                  <a:pt x="0" y="709"/>
                </a:lnTo>
                <a:lnTo>
                  <a:pt x="0" y="723"/>
                </a:lnTo>
                <a:lnTo>
                  <a:pt x="1" y="735"/>
                </a:lnTo>
                <a:lnTo>
                  <a:pt x="4" y="743"/>
                </a:lnTo>
                <a:lnTo>
                  <a:pt x="6" y="750"/>
                </a:lnTo>
                <a:lnTo>
                  <a:pt x="6" y="750"/>
                </a:lnTo>
                <a:lnTo>
                  <a:pt x="16" y="764"/>
                </a:lnTo>
                <a:lnTo>
                  <a:pt x="16" y="764"/>
                </a:lnTo>
                <a:lnTo>
                  <a:pt x="17" y="798"/>
                </a:lnTo>
                <a:lnTo>
                  <a:pt x="18" y="848"/>
                </a:lnTo>
                <a:lnTo>
                  <a:pt x="18" y="848"/>
                </a:lnTo>
                <a:lnTo>
                  <a:pt x="19" y="860"/>
                </a:lnTo>
                <a:lnTo>
                  <a:pt x="22" y="867"/>
                </a:lnTo>
                <a:lnTo>
                  <a:pt x="24" y="874"/>
                </a:lnTo>
                <a:lnTo>
                  <a:pt x="28" y="880"/>
                </a:lnTo>
                <a:lnTo>
                  <a:pt x="28" y="880"/>
                </a:lnTo>
                <a:lnTo>
                  <a:pt x="33" y="887"/>
                </a:lnTo>
                <a:lnTo>
                  <a:pt x="39" y="894"/>
                </a:lnTo>
                <a:lnTo>
                  <a:pt x="45" y="898"/>
                </a:lnTo>
                <a:lnTo>
                  <a:pt x="47" y="899"/>
                </a:lnTo>
                <a:lnTo>
                  <a:pt x="49" y="898"/>
                </a:lnTo>
                <a:lnTo>
                  <a:pt x="49" y="898"/>
                </a:lnTo>
                <a:lnTo>
                  <a:pt x="51" y="894"/>
                </a:lnTo>
                <a:lnTo>
                  <a:pt x="55" y="889"/>
                </a:lnTo>
                <a:lnTo>
                  <a:pt x="57" y="883"/>
                </a:lnTo>
                <a:lnTo>
                  <a:pt x="57" y="883"/>
                </a:lnTo>
                <a:lnTo>
                  <a:pt x="62" y="883"/>
                </a:lnTo>
                <a:lnTo>
                  <a:pt x="67" y="881"/>
                </a:lnTo>
                <a:lnTo>
                  <a:pt x="70" y="878"/>
                </a:lnTo>
                <a:lnTo>
                  <a:pt x="70" y="878"/>
                </a:lnTo>
                <a:lnTo>
                  <a:pt x="72" y="875"/>
                </a:lnTo>
                <a:lnTo>
                  <a:pt x="69" y="871"/>
                </a:lnTo>
                <a:lnTo>
                  <a:pt x="61" y="859"/>
                </a:lnTo>
                <a:lnTo>
                  <a:pt x="49" y="843"/>
                </a:lnTo>
                <a:lnTo>
                  <a:pt x="49" y="843"/>
                </a:lnTo>
                <a:lnTo>
                  <a:pt x="51" y="836"/>
                </a:lnTo>
                <a:lnTo>
                  <a:pt x="57" y="820"/>
                </a:lnTo>
                <a:lnTo>
                  <a:pt x="64" y="805"/>
                </a:lnTo>
                <a:lnTo>
                  <a:pt x="68" y="801"/>
                </a:lnTo>
                <a:lnTo>
                  <a:pt x="69" y="799"/>
                </a:lnTo>
                <a:lnTo>
                  <a:pt x="70" y="799"/>
                </a:lnTo>
                <a:lnTo>
                  <a:pt x="70" y="799"/>
                </a:lnTo>
                <a:lnTo>
                  <a:pt x="74" y="801"/>
                </a:lnTo>
                <a:lnTo>
                  <a:pt x="78" y="804"/>
                </a:lnTo>
                <a:lnTo>
                  <a:pt x="85" y="815"/>
                </a:lnTo>
                <a:lnTo>
                  <a:pt x="92" y="826"/>
                </a:lnTo>
                <a:lnTo>
                  <a:pt x="96" y="829"/>
                </a:lnTo>
                <a:lnTo>
                  <a:pt x="100" y="830"/>
                </a:lnTo>
                <a:lnTo>
                  <a:pt x="100" y="830"/>
                </a:lnTo>
                <a:lnTo>
                  <a:pt x="101" y="830"/>
                </a:lnTo>
                <a:lnTo>
                  <a:pt x="102" y="827"/>
                </a:lnTo>
                <a:lnTo>
                  <a:pt x="105" y="820"/>
                </a:lnTo>
                <a:lnTo>
                  <a:pt x="105" y="812"/>
                </a:lnTo>
                <a:lnTo>
                  <a:pt x="105" y="801"/>
                </a:lnTo>
                <a:lnTo>
                  <a:pt x="105" y="781"/>
                </a:lnTo>
                <a:lnTo>
                  <a:pt x="103" y="773"/>
                </a:lnTo>
                <a:lnTo>
                  <a:pt x="103" y="773"/>
                </a:lnTo>
                <a:lnTo>
                  <a:pt x="145" y="840"/>
                </a:lnTo>
                <a:lnTo>
                  <a:pt x="145" y="840"/>
                </a:lnTo>
                <a:lnTo>
                  <a:pt x="147" y="843"/>
                </a:lnTo>
                <a:lnTo>
                  <a:pt x="151" y="846"/>
                </a:lnTo>
                <a:lnTo>
                  <a:pt x="156" y="849"/>
                </a:lnTo>
                <a:lnTo>
                  <a:pt x="158" y="850"/>
                </a:lnTo>
                <a:lnTo>
                  <a:pt x="159" y="853"/>
                </a:lnTo>
                <a:lnTo>
                  <a:pt x="160" y="857"/>
                </a:lnTo>
                <a:lnTo>
                  <a:pt x="160" y="863"/>
                </a:lnTo>
                <a:lnTo>
                  <a:pt x="160" y="863"/>
                </a:lnTo>
                <a:lnTo>
                  <a:pt x="152" y="948"/>
                </a:lnTo>
                <a:lnTo>
                  <a:pt x="147" y="1000"/>
                </a:lnTo>
                <a:lnTo>
                  <a:pt x="147" y="1020"/>
                </a:lnTo>
                <a:lnTo>
                  <a:pt x="148" y="1032"/>
                </a:lnTo>
                <a:lnTo>
                  <a:pt x="148" y="1032"/>
                </a:lnTo>
                <a:lnTo>
                  <a:pt x="156" y="1057"/>
                </a:lnTo>
                <a:lnTo>
                  <a:pt x="159" y="1067"/>
                </a:lnTo>
                <a:lnTo>
                  <a:pt x="160" y="1078"/>
                </a:lnTo>
                <a:lnTo>
                  <a:pt x="160" y="1078"/>
                </a:lnTo>
                <a:lnTo>
                  <a:pt x="160" y="1088"/>
                </a:lnTo>
                <a:lnTo>
                  <a:pt x="162" y="1095"/>
                </a:lnTo>
                <a:lnTo>
                  <a:pt x="167" y="1107"/>
                </a:lnTo>
                <a:lnTo>
                  <a:pt x="167" y="1107"/>
                </a:lnTo>
                <a:lnTo>
                  <a:pt x="168" y="1114"/>
                </a:lnTo>
                <a:lnTo>
                  <a:pt x="169" y="1123"/>
                </a:lnTo>
                <a:lnTo>
                  <a:pt x="170" y="1134"/>
                </a:lnTo>
                <a:lnTo>
                  <a:pt x="165" y="1208"/>
                </a:lnTo>
                <a:lnTo>
                  <a:pt x="165" y="1208"/>
                </a:lnTo>
                <a:lnTo>
                  <a:pt x="159" y="1215"/>
                </a:lnTo>
                <a:lnTo>
                  <a:pt x="156" y="1224"/>
                </a:lnTo>
                <a:lnTo>
                  <a:pt x="154" y="1229"/>
                </a:lnTo>
                <a:lnTo>
                  <a:pt x="153" y="1234"/>
                </a:lnTo>
                <a:lnTo>
                  <a:pt x="153" y="1234"/>
                </a:lnTo>
                <a:lnTo>
                  <a:pt x="153" y="1243"/>
                </a:lnTo>
                <a:lnTo>
                  <a:pt x="153" y="1253"/>
                </a:lnTo>
                <a:lnTo>
                  <a:pt x="154" y="1265"/>
                </a:lnTo>
                <a:lnTo>
                  <a:pt x="154" y="1265"/>
                </a:lnTo>
                <a:lnTo>
                  <a:pt x="158" y="1276"/>
                </a:lnTo>
                <a:lnTo>
                  <a:pt x="163" y="1283"/>
                </a:lnTo>
                <a:lnTo>
                  <a:pt x="163" y="1283"/>
                </a:lnTo>
                <a:lnTo>
                  <a:pt x="170" y="1354"/>
                </a:lnTo>
                <a:lnTo>
                  <a:pt x="175" y="1405"/>
                </a:lnTo>
                <a:lnTo>
                  <a:pt x="176" y="1423"/>
                </a:lnTo>
                <a:lnTo>
                  <a:pt x="175" y="1433"/>
                </a:lnTo>
                <a:lnTo>
                  <a:pt x="175" y="1433"/>
                </a:lnTo>
                <a:lnTo>
                  <a:pt x="171" y="1440"/>
                </a:lnTo>
                <a:lnTo>
                  <a:pt x="164" y="1452"/>
                </a:lnTo>
                <a:lnTo>
                  <a:pt x="154" y="1470"/>
                </a:lnTo>
                <a:lnTo>
                  <a:pt x="143" y="1489"/>
                </a:lnTo>
                <a:lnTo>
                  <a:pt x="134" y="1508"/>
                </a:lnTo>
                <a:lnTo>
                  <a:pt x="126" y="1527"/>
                </a:lnTo>
                <a:lnTo>
                  <a:pt x="124" y="1535"/>
                </a:lnTo>
                <a:lnTo>
                  <a:pt x="124" y="1542"/>
                </a:lnTo>
                <a:lnTo>
                  <a:pt x="124" y="1549"/>
                </a:lnTo>
                <a:lnTo>
                  <a:pt x="128" y="1553"/>
                </a:lnTo>
                <a:lnTo>
                  <a:pt x="128" y="1553"/>
                </a:lnTo>
                <a:lnTo>
                  <a:pt x="136" y="1562"/>
                </a:lnTo>
                <a:lnTo>
                  <a:pt x="146" y="1568"/>
                </a:lnTo>
                <a:lnTo>
                  <a:pt x="157" y="1573"/>
                </a:lnTo>
                <a:lnTo>
                  <a:pt x="170" y="1575"/>
                </a:lnTo>
                <a:lnTo>
                  <a:pt x="184" y="1577"/>
                </a:lnTo>
                <a:lnTo>
                  <a:pt x="198" y="1575"/>
                </a:lnTo>
                <a:lnTo>
                  <a:pt x="213" y="1574"/>
                </a:lnTo>
                <a:lnTo>
                  <a:pt x="229" y="1569"/>
                </a:lnTo>
                <a:lnTo>
                  <a:pt x="229" y="1569"/>
                </a:lnTo>
                <a:lnTo>
                  <a:pt x="235" y="1567"/>
                </a:lnTo>
                <a:lnTo>
                  <a:pt x="242" y="1562"/>
                </a:lnTo>
                <a:lnTo>
                  <a:pt x="248" y="1557"/>
                </a:lnTo>
                <a:lnTo>
                  <a:pt x="253" y="1551"/>
                </a:lnTo>
                <a:lnTo>
                  <a:pt x="263" y="1536"/>
                </a:lnTo>
                <a:lnTo>
                  <a:pt x="271" y="1522"/>
                </a:lnTo>
                <a:lnTo>
                  <a:pt x="277" y="1506"/>
                </a:lnTo>
                <a:lnTo>
                  <a:pt x="282" y="1493"/>
                </a:lnTo>
                <a:lnTo>
                  <a:pt x="287" y="1477"/>
                </a:lnTo>
                <a:lnTo>
                  <a:pt x="287" y="1477"/>
                </a:lnTo>
                <a:lnTo>
                  <a:pt x="289" y="1472"/>
                </a:lnTo>
                <a:lnTo>
                  <a:pt x="292" y="1467"/>
                </a:lnTo>
                <a:lnTo>
                  <a:pt x="294" y="1460"/>
                </a:lnTo>
                <a:lnTo>
                  <a:pt x="294" y="1449"/>
                </a:lnTo>
                <a:lnTo>
                  <a:pt x="294" y="1449"/>
                </a:lnTo>
                <a:lnTo>
                  <a:pt x="293" y="1434"/>
                </a:lnTo>
                <a:lnTo>
                  <a:pt x="291" y="1422"/>
                </a:lnTo>
                <a:lnTo>
                  <a:pt x="287" y="1410"/>
                </a:lnTo>
                <a:lnTo>
                  <a:pt x="292" y="1291"/>
                </a:lnTo>
                <a:lnTo>
                  <a:pt x="292" y="1291"/>
                </a:lnTo>
                <a:lnTo>
                  <a:pt x="294" y="1293"/>
                </a:lnTo>
                <a:lnTo>
                  <a:pt x="295" y="1296"/>
                </a:lnTo>
                <a:lnTo>
                  <a:pt x="298" y="1297"/>
                </a:lnTo>
                <a:lnTo>
                  <a:pt x="300" y="1297"/>
                </a:lnTo>
                <a:lnTo>
                  <a:pt x="302" y="1293"/>
                </a:lnTo>
                <a:lnTo>
                  <a:pt x="304" y="1286"/>
                </a:lnTo>
                <a:lnTo>
                  <a:pt x="305" y="1275"/>
                </a:lnTo>
                <a:lnTo>
                  <a:pt x="305" y="1275"/>
                </a:lnTo>
                <a:lnTo>
                  <a:pt x="308" y="1236"/>
                </a:lnTo>
                <a:lnTo>
                  <a:pt x="308" y="1226"/>
                </a:lnTo>
                <a:lnTo>
                  <a:pt x="299" y="1214"/>
                </a:lnTo>
                <a:lnTo>
                  <a:pt x="323" y="1119"/>
                </a:lnTo>
                <a:lnTo>
                  <a:pt x="323" y="1119"/>
                </a:lnTo>
                <a:lnTo>
                  <a:pt x="327" y="1117"/>
                </a:lnTo>
                <a:lnTo>
                  <a:pt x="331" y="1113"/>
                </a:lnTo>
                <a:lnTo>
                  <a:pt x="333" y="1110"/>
                </a:lnTo>
                <a:lnTo>
                  <a:pt x="333" y="1110"/>
                </a:lnTo>
                <a:lnTo>
                  <a:pt x="334" y="1103"/>
                </a:lnTo>
                <a:lnTo>
                  <a:pt x="334" y="1097"/>
                </a:lnTo>
                <a:lnTo>
                  <a:pt x="336" y="1089"/>
                </a:lnTo>
                <a:lnTo>
                  <a:pt x="336" y="1089"/>
                </a:lnTo>
                <a:lnTo>
                  <a:pt x="340" y="1083"/>
                </a:lnTo>
                <a:lnTo>
                  <a:pt x="353" y="1071"/>
                </a:lnTo>
                <a:lnTo>
                  <a:pt x="360" y="1065"/>
                </a:lnTo>
                <a:lnTo>
                  <a:pt x="367" y="1058"/>
                </a:lnTo>
                <a:lnTo>
                  <a:pt x="373" y="1055"/>
                </a:lnTo>
                <a:lnTo>
                  <a:pt x="377" y="1055"/>
                </a:lnTo>
                <a:lnTo>
                  <a:pt x="379" y="1055"/>
                </a:lnTo>
                <a:lnTo>
                  <a:pt x="379" y="1055"/>
                </a:lnTo>
                <a:lnTo>
                  <a:pt x="385" y="1056"/>
                </a:lnTo>
                <a:lnTo>
                  <a:pt x="392" y="1058"/>
                </a:lnTo>
                <a:lnTo>
                  <a:pt x="403" y="1066"/>
                </a:lnTo>
                <a:lnTo>
                  <a:pt x="407" y="1071"/>
                </a:lnTo>
                <a:lnTo>
                  <a:pt x="412" y="1075"/>
                </a:lnTo>
                <a:lnTo>
                  <a:pt x="416" y="1080"/>
                </a:lnTo>
                <a:lnTo>
                  <a:pt x="418" y="1085"/>
                </a:lnTo>
                <a:lnTo>
                  <a:pt x="418" y="1085"/>
                </a:lnTo>
                <a:lnTo>
                  <a:pt x="424" y="1103"/>
                </a:lnTo>
                <a:lnTo>
                  <a:pt x="427" y="1111"/>
                </a:lnTo>
                <a:lnTo>
                  <a:pt x="428" y="1186"/>
                </a:lnTo>
                <a:lnTo>
                  <a:pt x="428" y="1186"/>
                </a:lnTo>
                <a:lnTo>
                  <a:pt x="427" y="1193"/>
                </a:lnTo>
                <a:lnTo>
                  <a:pt x="424" y="1202"/>
                </a:lnTo>
                <a:lnTo>
                  <a:pt x="424" y="1209"/>
                </a:lnTo>
                <a:lnTo>
                  <a:pt x="424" y="1209"/>
                </a:lnTo>
                <a:lnTo>
                  <a:pt x="426" y="1231"/>
                </a:lnTo>
                <a:lnTo>
                  <a:pt x="428" y="1248"/>
                </a:lnTo>
                <a:lnTo>
                  <a:pt x="428" y="1248"/>
                </a:lnTo>
                <a:lnTo>
                  <a:pt x="432" y="1259"/>
                </a:lnTo>
                <a:lnTo>
                  <a:pt x="433" y="1265"/>
                </a:lnTo>
                <a:lnTo>
                  <a:pt x="433" y="1270"/>
                </a:lnTo>
                <a:lnTo>
                  <a:pt x="433" y="1270"/>
                </a:lnTo>
                <a:lnTo>
                  <a:pt x="434" y="1280"/>
                </a:lnTo>
                <a:lnTo>
                  <a:pt x="433" y="1297"/>
                </a:lnTo>
                <a:lnTo>
                  <a:pt x="433" y="1297"/>
                </a:lnTo>
                <a:lnTo>
                  <a:pt x="434" y="1307"/>
                </a:lnTo>
                <a:lnTo>
                  <a:pt x="435" y="1313"/>
                </a:lnTo>
                <a:lnTo>
                  <a:pt x="438" y="1321"/>
                </a:lnTo>
                <a:lnTo>
                  <a:pt x="439" y="1336"/>
                </a:lnTo>
                <a:lnTo>
                  <a:pt x="439" y="1336"/>
                </a:lnTo>
                <a:lnTo>
                  <a:pt x="437" y="1367"/>
                </a:lnTo>
                <a:lnTo>
                  <a:pt x="435" y="1389"/>
                </a:lnTo>
                <a:lnTo>
                  <a:pt x="437" y="1412"/>
                </a:lnTo>
                <a:lnTo>
                  <a:pt x="438" y="1425"/>
                </a:lnTo>
                <a:lnTo>
                  <a:pt x="439" y="1435"/>
                </a:lnTo>
                <a:lnTo>
                  <a:pt x="443" y="1446"/>
                </a:lnTo>
                <a:lnTo>
                  <a:pt x="446" y="1456"/>
                </a:lnTo>
                <a:lnTo>
                  <a:pt x="451" y="1465"/>
                </a:lnTo>
                <a:lnTo>
                  <a:pt x="457" y="1472"/>
                </a:lnTo>
                <a:lnTo>
                  <a:pt x="465" y="1478"/>
                </a:lnTo>
                <a:lnTo>
                  <a:pt x="474" y="1482"/>
                </a:lnTo>
                <a:lnTo>
                  <a:pt x="474" y="1482"/>
                </a:lnTo>
                <a:lnTo>
                  <a:pt x="493" y="1488"/>
                </a:lnTo>
                <a:lnTo>
                  <a:pt x="508" y="1490"/>
                </a:lnTo>
                <a:lnTo>
                  <a:pt x="522" y="1491"/>
                </a:lnTo>
                <a:lnTo>
                  <a:pt x="533" y="1489"/>
                </a:lnTo>
                <a:lnTo>
                  <a:pt x="542" y="1485"/>
                </a:lnTo>
                <a:lnTo>
                  <a:pt x="550" y="1479"/>
                </a:lnTo>
                <a:lnTo>
                  <a:pt x="556" y="1471"/>
                </a:lnTo>
                <a:lnTo>
                  <a:pt x="561" y="1460"/>
                </a:lnTo>
                <a:lnTo>
                  <a:pt x="561" y="1460"/>
                </a:lnTo>
                <a:lnTo>
                  <a:pt x="562" y="1454"/>
                </a:lnTo>
                <a:lnTo>
                  <a:pt x="563" y="1445"/>
                </a:lnTo>
                <a:lnTo>
                  <a:pt x="563" y="1426"/>
                </a:lnTo>
                <a:lnTo>
                  <a:pt x="561" y="1404"/>
                </a:lnTo>
                <a:lnTo>
                  <a:pt x="557" y="1382"/>
                </a:lnTo>
                <a:lnTo>
                  <a:pt x="548" y="1341"/>
                </a:lnTo>
                <a:lnTo>
                  <a:pt x="545" y="1320"/>
                </a:lnTo>
                <a:lnTo>
                  <a:pt x="545" y="1320"/>
                </a:lnTo>
                <a:lnTo>
                  <a:pt x="544" y="1288"/>
                </a:lnTo>
                <a:lnTo>
                  <a:pt x="544" y="1288"/>
                </a:lnTo>
                <a:lnTo>
                  <a:pt x="548" y="1281"/>
                </a:lnTo>
                <a:lnTo>
                  <a:pt x="559" y="1266"/>
                </a:lnTo>
                <a:lnTo>
                  <a:pt x="572" y="1251"/>
                </a:lnTo>
                <a:lnTo>
                  <a:pt x="575" y="1243"/>
                </a:lnTo>
                <a:lnTo>
                  <a:pt x="578" y="1237"/>
                </a:lnTo>
                <a:lnTo>
                  <a:pt x="578" y="1237"/>
                </a:lnTo>
                <a:lnTo>
                  <a:pt x="578" y="1231"/>
                </a:lnTo>
                <a:lnTo>
                  <a:pt x="576" y="1224"/>
                </a:lnTo>
                <a:lnTo>
                  <a:pt x="573" y="1206"/>
                </a:lnTo>
                <a:lnTo>
                  <a:pt x="567" y="1181"/>
                </a:lnTo>
                <a:lnTo>
                  <a:pt x="567" y="1181"/>
                </a:lnTo>
                <a:lnTo>
                  <a:pt x="563" y="1167"/>
                </a:lnTo>
                <a:lnTo>
                  <a:pt x="561" y="1158"/>
                </a:lnTo>
                <a:lnTo>
                  <a:pt x="559" y="1152"/>
                </a:lnTo>
                <a:lnTo>
                  <a:pt x="559" y="1152"/>
                </a:lnTo>
                <a:lnTo>
                  <a:pt x="562" y="1118"/>
                </a:lnTo>
                <a:lnTo>
                  <a:pt x="562" y="1118"/>
                </a:lnTo>
                <a:lnTo>
                  <a:pt x="563" y="1118"/>
                </a:lnTo>
                <a:lnTo>
                  <a:pt x="567" y="1116"/>
                </a:lnTo>
                <a:lnTo>
                  <a:pt x="570" y="1111"/>
                </a:lnTo>
                <a:lnTo>
                  <a:pt x="573" y="1108"/>
                </a:lnTo>
                <a:lnTo>
                  <a:pt x="574" y="1103"/>
                </a:lnTo>
                <a:lnTo>
                  <a:pt x="574" y="1103"/>
                </a:lnTo>
                <a:lnTo>
                  <a:pt x="575" y="1096"/>
                </a:lnTo>
                <a:lnTo>
                  <a:pt x="578" y="1089"/>
                </a:lnTo>
                <a:lnTo>
                  <a:pt x="579" y="1080"/>
                </a:lnTo>
                <a:lnTo>
                  <a:pt x="579" y="1068"/>
                </a:lnTo>
                <a:lnTo>
                  <a:pt x="579" y="1068"/>
                </a:lnTo>
                <a:lnTo>
                  <a:pt x="570" y="1018"/>
                </a:lnTo>
                <a:lnTo>
                  <a:pt x="567" y="993"/>
                </a:lnTo>
                <a:lnTo>
                  <a:pt x="566" y="982"/>
                </a:lnTo>
                <a:lnTo>
                  <a:pt x="566" y="982"/>
                </a:lnTo>
                <a:lnTo>
                  <a:pt x="585" y="928"/>
                </a:lnTo>
                <a:lnTo>
                  <a:pt x="585" y="928"/>
                </a:lnTo>
                <a:lnTo>
                  <a:pt x="575" y="904"/>
                </a:lnTo>
                <a:lnTo>
                  <a:pt x="568" y="886"/>
                </a:lnTo>
                <a:lnTo>
                  <a:pt x="566" y="877"/>
                </a:lnTo>
                <a:lnTo>
                  <a:pt x="564" y="872"/>
                </a:lnTo>
                <a:lnTo>
                  <a:pt x="564" y="872"/>
                </a:lnTo>
                <a:lnTo>
                  <a:pt x="562" y="853"/>
                </a:lnTo>
                <a:lnTo>
                  <a:pt x="558" y="822"/>
                </a:lnTo>
                <a:lnTo>
                  <a:pt x="551" y="784"/>
                </a:lnTo>
                <a:lnTo>
                  <a:pt x="548" y="756"/>
                </a:lnTo>
                <a:lnTo>
                  <a:pt x="548" y="756"/>
                </a:lnTo>
                <a:lnTo>
                  <a:pt x="553" y="750"/>
                </a:lnTo>
                <a:lnTo>
                  <a:pt x="566" y="735"/>
                </a:lnTo>
                <a:lnTo>
                  <a:pt x="572" y="725"/>
                </a:lnTo>
                <a:lnTo>
                  <a:pt x="575" y="717"/>
                </a:lnTo>
                <a:lnTo>
                  <a:pt x="579" y="708"/>
                </a:lnTo>
                <a:lnTo>
                  <a:pt x="579" y="706"/>
                </a:lnTo>
                <a:lnTo>
                  <a:pt x="579" y="702"/>
                </a:lnTo>
                <a:lnTo>
                  <a:pt x="579" y="702"/>
                </a:lnTo>
                <a:lnTo>
                  <a:pt x="575" y="691"/>
                </a:lnTo>
                <a:lnTo>
                  <a:pt x="570" y="679"/>
                </a:lnTo>
                <a:lnTo>
                  <a:pt x="566" y="668"/>
                </a:lnTo>
                <a:lnTo>
                  <a:pt x="561" y="660"/>
                </a:lnTo>
                <a:lnTo>
                  <a:pt x="561" y="660"/>
                </a:lnTo>
                <a:lnTo>
                  <a:pt x="551" y="638"/>
                </a:lnTo>
                <a:lnTo>
                  <a:pt x="536" y="602"/>
                </a:lnTo>
                <a:lnTo>
                  <a:pt x="516" y="552"/>
                </a:lnTo>
                <a:lnTo>
                  <a:pt x="516" y="552"/>
                </a:lnTo>
                <a:lnTo>
                  <a:pt x="514" y="532"/>
                </a:lnTo>
                <a:lnTo>
                  <a:pt x="513" y="516"/>
                </a:lnTo>
                <a:lnTo>
                  <a:pt x="514" y="510"/>
                </a:lnTo>
                <a:lnTo>
                  <a:pt x="514" y="505"/>
                </a:lnTo>
                <a:lnTo>
                  <a:pt x="514" y="505"/>
                </a:lnTo>
                <a:lnTo>
                  <a:pt x="522" y="484"/>
                </a:lnTo>
                <a:lnTo>
                  <a:pt x="522" y="484"/>
                </a:lnTo>
                <a:lnTo>
                  <a:pt x="527" y="484"/>
                </a:lnTo>
                <a:lnTo>
                  <a:pt x="539" y="486"/>
                </a:lnTo>
                <a:lnTo>
                  <a:pt x="555" y="483"/>
                </a:lnTo>
                <a:lnTo>
                  <a:pt x="563" y="481"/>
                </a:lnTo>
                <a:lnTo>
                  <a:pt x="573" y="478"/>
                </a:lnTo>
                <a:lnTo>
                  <a:pt x="573" y="478"/>
                </a:lnTo>
                <a:lnTo>
                  <a:pt x="580" y="473"/>
                </a:lnTo>
                <a:lnTo>
                  <a:pt x="587" y="470"/>
                </a:lnTo>
                <a:lnTo>
                  <a:pt x="598" y="460"/>
                </a:lnTo>
                <a:lnTo>
                  <a:pt x="606" y="453"/>
                </a:lnTo>
                <a:lnTo>
                  <a:pt x="609" y="447"/>
                </a:lnTo>
                <a:lnTo>
                  <a:pt x="609" y="447"/>
                </a:lnTo>
                <a:lnTo>
                  <a:pt x="608" y="442"/>
                </a:lnTo>
                <a:lnTo>
                  <a:pt x="607" y="436"/>
                </a:lnTo>
                <a:lnTo>
                  <a:pt x="607" y="431"/>
                </a:lnTo>
                <a:lnTo>
                  <a:pt x="608" y="430"/>
                </a:lnTo>
                <a:lnTo>
                  <a:pt x="611" y="428"/>
                </a:lnTo>
                <a:lnTo>
                  <a:pt x="611" y="428"/>
                </a:lnTo>
                <a:lnTo>
                  <a:pt x="621" y="425"/>
                </a:lnTo>
                <a:lnTo>
                  <a:pt x="628" y="424"/>
                </a:lnTo>
                <a:lnTo>
                  <a:pt x="628" y="424"/>
                </a:lnTo>
                <a:lnTo>
                  <a:pt x="626" y="425"/>
                </a:lnTo>
                <a:lnTo>
                  <a:pt x="626" y="430"/>
                </a:lnTo>
                <a:lnTo>
                  <a:pt x="626" y="432"/>
                </a:lnTo>
                <a:lnTo>
                  <a:pt x="629" y="433"/>
                </a:lnTo>
                <a:lnTo>
                  <a:pt x="631" y="435"/>
                </a:lnTo>
                <a:lnTo>
                  <a:pt x="635" y="435"/>
                </a:lnTo>
                <a:lnTo>
                  <a:pt x="635" y="435"/>
                </a:lnTo>
                <a:lnTo>
                  <a:pt x="640" y="433"/>
                </a:lnTo>
                <a:lnTo>
                  <a:pt x="643" y="431"/>
                </a:lnTo>
                <a:lnTo>
                  <a:pt x="647" y="427"/>
                </a:lnTo>
                <a:lnTo>
                  <a:pt x="651" y="424"/>
                </a:lnTo>
                <a:lnTo>
                  <a:pt x="654" y="416"/>
                </a:lnTo>
                <a:lnTo>
                  <a:pt x="656" y="413"/>
                </a:lnTo>
                <a:lnTo>
                  <a:pt x="656" y="413"/>
                </a:lnTo>
                <a:lnTo>
                  <a:pt x="657" y="415"/>
                </a:lnTo>
                <a:lnTo>
                  <a:pt x="659" y="419"/>
                </a:lnTo>
                <a:lnTo>
                  <a:pt x="662" y="421"/>
                </a:lnTo>
                <a:lnTo>
                  <a:pt x="665" y="421"/>
                </a:lnTo>
                <a:lnTo>
                  <a:pt x="669" y="421"/>
                </a:lnTo>
                <a:lnTo>
                  <a:pt x="673" y="419"/>
                </a:lnTo>
                <a:lnTo>
                  <a:pt x="673" y="419"/>
                </a:lnTo>
                <a:lnTo>
                  <a:pt x="677" y="416"/>
                </a:lnTo>
                <a:lnTo>
                  <a:pt x="680" y="411"/>
                </a:lnTo>
                <a:lnTo>
                  <a:pt x="681" y="407"/>
                </a:lnTo>
                <a:lnTo>
                  <a:pt x="681" y="400"/>
                </a:lnTo>
                <a:lnTo>
                  <a:pt x="680" y="388"/>
                </a:lnTo>
                <a:lnTo>
                  <a:pt x="679" y="375"/>
                </a:lnTo>
                <a:lnTo>
                  <a:pt x="679" y="375"/>
                </a:lnTo>
                <a:lnTo>
                  <a:pt x="677" y="369"/>
                </a:lnTo>
                <a:lnTo>
                  <a:pt x="674" y="362"/>
                </a:lnTo>
                <a:lnTo>
                  <a:pt x="670" y="357"/>
                </a:lnTo>
                <a:lnTo>
                  <a:pt x="666" y="352"/>
                </a:lnTo>
                <a:lnTo>
                  <a:pt x="659" y="345"/>
                </a:lnTo>
                <a:lnTo>
                  <a:pt x="656" y="342"/>
                </a:lnTo>
                <a:lnTo>
                  <a:pt x="656" y="342"/>
                </a:lnTo>
                <a:lnTo>
                  <a:pt x="653" y="340"/>
                </a:lnTo>
                <a:lnTo>
                  <a:pt x="645" y="332"/>
                </a:lnTo>
                <a:lnTo>
                  <a:pt x="639" y="329"/>
                </a:lnTo>
                <a:lnTo>
                  <a:pt x="632" y="326"/>
                </a:lnTo>
                <a:lnTo>
                  <a:pt x="625" y="324"/>
                </a:lnTo>
                <a:lnTo>
                  <a:pt x="618" y="323"/>
                </a:lnTo>
                <a:lnTo>
                  <a:pt x="618" y="323"/>
                </a:lnTo>
                <a:lnTo>
                  <a:pt x="585" y="323"/>
                </a:lnTo>
                <a:lnTo>
                  <a:pt x="572" y="324"/>
                </a:lnTo>
                <a:lnTo>
                  <a:pt x="564" y="324"/>
                </a:lnTo>
                <a:lnTo>
                  <a:pt x="564" y="324"/>
                </a:lnTo>
                <a:lnTo>
                  <a:pt x="561" y="323"/>
                </a:lnTo>
                <a:lnTo>
                  <a:pt x="555" y="320"/>
                </a:lnTo>
                <a:lnTo>
                  <a:pt x="546" y="315"/>
                </a:lnTo>
                <a:lnTo>
                  <a:pt x="539" y="313"/>
                </a:lnTo>
                <a:lnTo>
                  <a:pt x="539" y="313"/>
                </a:lnTo>
                <a:lnTo>
                  <a:pt x="535" y="312"/>
                </a:lnTo>
                <a:lnTo>
                  <a:pt x="534" y="310"/>
                </a:lnTo>
                <a:lnTo>
                  <a:pt x="531" y="307"/>
                </a:lnTo>
                <a:lnTo>
                  <a:pt x="528" y="306"/>
                </a:lnTo>
                <a:lnTo>
                  <a:pt x="524" y="304"/>
                </a:lnTo>
                <a:lnTo>
                  <a:pt x="507" y="302"/>
                </a:lnTo>
                <a:lnTo>
                  <a:pt x="507" y="302"/>
                </a:lnTo>
                <a:lnTo>
                  <a:pt x="463" y="300"/>
                </a:lnTo>
                <a:lnTo>
                  <a:pt x="448" y="300"/>
                </a:lnTo>
                <a:lnTo>
                  <a:pt x="440" y="301"/>
                </a:lnTo>
                <a:lnTo>
                  <a:pt x="440" y="301"/>
                </a:lnTo>
                <a:lnTo>
                  <a:pt x="429" y="304"/>
                </a:lnTo>
                <a:lnTo>
                  <a:pt x="423" y="307"/>
                </a:lnTo>
                <a:lnTo>
                  <a:pt x="416" y="307"/>
                </a:lnTo>
                <a:lnTo>
                  <a:pt x="416" y="307"/>
                </a:lnTo>
                <a:lnTo>
                  <a:pt x="393" y="306"/>
                </a:lnTo>
                <a:lnTo>
                  <a:pt x="375" y="304"/>
                </a:lnTo>
                <a:lnTo>
                  <a:pt x="344" y="295"/>
                </a:lnTo>
                <a:lnTo>
                  <a:pt x="344" y="270"/>
                </a:lnTo>
                <a:lnTo>
                  <a:pt x="344" y="270"/>
                </a:lnTo>
                <a:lnTo>
                  <a:pt x="351" y="263"/>
                </a:lnTo>
                <a:lnTo>
                  <a:pt x="366" y="242"/>
                </a:lnTo>
                <a:lnTo>
                  <a:pt x="373" y="231"/>
                </a:lnTo>
                <a:lnTo>
                  <a:pt x="379" y="219"/>
                </a:lnTo>
                <a:lnTo>
                  <a:pt x="383" y="207"/>
                </a:lnTo>
                <a:lnTo>
                  <a:pt x="384" y="202"/>
                </a:lnTo>
                <a:lnTo>
                  <a:pt x="384" y="197"/>
                </a:lnTo>
                <a:lnTo>
                  <a:pt x="384" y="197"/>
                </a:lnTo>
                <a:lnTo>
                  <a:pt x="382" y="190"/>
                </a:lnTo>
                <a:lnTo>
                  <a:pt x="379" y="183"/>
                </a:lnTo>
                <a:lnTo>
                  <a:pt x="376" y="179"/>
                </a:lnTo>
                <a:lnTo>
                  <a:pt x="373" y="175"/>
                </a:lnTo>
                <a:lnTo>
                  <a:pt x="368" y="171"/>
                </a:lnTo>
                <a:lnTo>
                  <a:pt x="367" y="171"/>
                </a:lnTo>
                <a:lnTo>
                  <a:pt x="367" y="171"/>
                </a:lnTo>
                <a:lnTo>
                  <a:pt x="368" y="162"/>
                </a:lnTo>
                <a:lnTo>
                  <a:pt x="370" y="154"/>
                </a:lnTo>
                <a:lnTo>
                  <a:pt x="371" y="144"/>
                </a:lnTo>
                <a:lnTo>
                  <a:pt x="371" y="132"/>
                </a:lnTo>
                <a:lnTo>
                  <a:pt x="368" y="118"/>
                </a:lnTo>
                <a:lnTo>
                  <a:pt x="366" y="105"/>
                </a:lnTo>
                <a:lnTo>
                  <a:pt x="360" y="93"/>
                </a:lnTo>
                <a:lnTo>
                  <a:pt x="360" y="93"/>
                </a:lnTo>
                <a:lnTo>
                  <a:pt x="348" y="73"/>
                </a:lnTo>
                <a:lnTo>
                  <a:pt x="336" y="60"/>
                </a:lnTo>
                <a:lnTo>
                  <a:pt x="323" y="49"/>
                </a:lnTo>
                <a:lnTo>
                  <a:pt x="309" y="37"/>
                </a:lnTo>
                <a:lnTo>
                  <a:pt x="309" y="37"/>
                </a:lnTo>
                <a:lnTo>
                  <a:pt x="287" y="20"/>
                </a:lnTo>
                <a:lnTo>
                  <a:pt x="278" y="15"/>
                </a:lnTo>
                <a:lnTo>
                  <a:pt x="266" y="11"/>
                </a:lnTo>
                <a:lnTo>
                  <a:pt x="266" y="11"/>
                </a:lnTo>
                <a:lnTo>
                  <a:pt x="254" y="8"/>
                </a:lnTo>
                <a:lnTo>
                  <a:pt x="247" y="5"/>
                </a:lnTo>
                <a:lnTo>
                  <a:pt x="240" y="4"/>
                </a:lnTo>
                <a:lnTo>
                  <a:pt x="231" y="3"/>
                </a:lnTo>
                <a:lnTo>
                  <a:pt x="231" y="3"/>
                </a:lnTo>
                <a:lnTo>
                  <a:pt x="219" y="3"/>
                </a:lnTo>
                <a:lnTo>
                  <a:pt x="208" y="0"/>
                </a:lnTo>
                <a:lnTo>
                  <a:pt x="199" y="0"/>
                </a:lnTo>
                <a:lnTo>
                  <a:pt x="196" y="2"/>
                </a:lnTo>
                <a:lnTo>
                  <a:pt x="192" y="3"/>
                </a:lnTo>
                <a:lnTo>
                  <a:pt x="192" y="3"/>
                </a:lnTo>
                <a:lnTo>
                  <a:pt x="190" y="5"/>
                </a:lnTo>
                <a:lnTo>
                  <a:pt x="184" y="8"/>
                </a:lnTo>
                <a:lnTo>
                  <a:pt x="170" y="10"/>
                </a:lnTo>
                <a:lnTo>
                  <a:pt x="152" y="14"/>
                </a:lnTo>
                <a:lnTo>
                  <a:pt x="143" y="16"/>
                </a:lnTo>
                <a:lnTo>
                  <a:pt x="135" y="19"/>
                </a:lnTo>
                <a:lnTo>
                  <a:pt x="135" y="19"/>
                </a:lnTo>
                <a:lnTo>
                  <a:pt x="126" y="23"/>
                </a:lnTo>
                <a:lnTo>
                  <a:pt x="118" y="28"/>
                </a:lnTo>
                <a:lnTo>
                  <a:pt x="102" y="40"/>
                </a:lnTo>
                <a:lnTo>
                  <a:pt x="90" y="53"/>
                </a:lnTo>
                <a:lnTo>
                  <a:pt x="85" y="59"/>
                </a:lnTo>
                <a:lnTo>
                  <a:pt x="83" y="65"/>
                </a:lnTo>
                <a:lnTo>
                  <a:pt x="83" y="65"/>
                </a:lnTo>
                <a:lnTo>
                  <a:pt x="77" y="76"/>
                </a:lnTo>
                <a:lnTo>
                  <a:pt x="68" y="89"/>
                </a:lnTo>
                <a:lnTo>
                  <a:pt x="61" y="104"/>
                </a:lnTo>
                <a:lnTo>
                  <a:pt x="57" y="111"/>
                </a:lnTo>
                <a:lnTo>
                  <a:pt x="55" y="117"/>
                </a:lnTo>
                <a:lnTo>
                  <a:pt x="55" y="117"/>
                </a:lnTo>
                <a:lnTo>
                  <a:pt x="47" y="143"/>
                </a:lnTo>
                <a:lnTo>
                  <a:pt x="45" y="157"/>
                </a:lnTo>
                <a:lnTo>
                  <a:pt x="44" y="171"/>
                </a:lnTo>
                <a:lnTo>
                  <a:pt x="44" y="171"/>
                </a:lnTo>
                <a:lnTo>
                  <a:pt x="45" y="184"/>
                </a:lnTo>
                <a:lnTo>
                  <a:pt x="47" y="200"/>
                </a:lnTo>
                <a:lnTo>
                  <a:pt x="52" y="214"/>
                </a:lnTo>
                <a:lnTo>
                  <a:pt x="56" y="219"/>
                </a:lnTo>
                <a:lnTo>
                  <a:pt x="60" y="224"/>
                </a:lnTo>
                <a:lnTo>
                  <a:pt x="60" y="224"/>
                </a:lnTo>
                <a:lnTo>
                  <a:pt x="72" y="236"/>
                </a:lnTo>
                <a:lnTo>
                  <a:pt x="77" y="244"/>
                </a:lnTo>
                <a:lnTo>
                  <a:pt x="77" y="244"/>
                </a:lnTo>
                <a:lnTo>
                  <a:pt x="83" y="256"/>
                </a:lnTo>
                <a:lnTo>
                  <a:pt x="90" y="269"/>
                </a:lnTo>
                <a:lnTo>
                  <a:pt x="96" y="287"/>
                </a:lnTo>
                <a:lnTo>
                  <a:pt x="96" y="287"/>
                </a:lnTo>
                <a:lnTo>
                  <a:pt x="107" y="323"/>
                </a:lnTo>
                <a:lnTo>
                  <a:pt x="111" y="336"/>
                </a:lnTo>
                <a:lnTo>
                  <a:pt x="114" y="343"/>
                </a:lnTo>
                <a:lnTo>
                  <a:pt x="114" y="343"/>
                </a:lnTo>
                <a:lnTo>
                  <a:pt x="122" y="358"/>
                </a:lnTo>
                <a:lnTo>
                  <a:pt x="124" y="364"/>
                </a:lnTo>
                <a:lnTo>
                  <a:pt x="126" y="365"/>
                </a:lnTo>
                <a:lnTo>
                  <a:pt x="126" y="36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3810983-4FD0-4AA6-8E21-DA3FCE4BD3C2}"/>
              </a:ext>
            </a:extLst>
          </p:cNvPr>
          <p:cNvSpPr>
            <a:spLocks/>
          </p:cNvSpPr>
          <p:nvPr/>
        </p:nvSpPr>
        <p:spPr bwMode="auto">
          <a:xfrm>
            <a:off x="2810082" y="2775994"/>
            <a:ext cx="573136" cy="1656640"/>
          </a:xfrm>
          <a:custGeom>
            <a:avLst/>
            <a:gdLst>
              <a:gd name="T0" fmla="*/ 58 w 557"/>
              <a:gd name="T1" fmla="*/ 16 h 1610"/>
              <a:gd name="T2" fmla="*/ 74 w 557"/>
              <a:gd name="T3" fmla="*/ 51 h 1610"/>
              <a:gd name="T4" fmla="*/ 109 w 557"/>
              <a:gd name="T5" fmla="*/ 5 h 1610"/>
              <a:gd name="T6" fmla="*/ 117 w 557"/>
              <a:gd name="T7" fmla="*/ 24 h 1610"/>
              <a:gd name="T8" fmla="*/ 157 w 557"/>
              <a:gd name="T9" fmla="*/ 1 h 1610"/>
              <a:gd name="T10" fmla="*/ 175 w 557"/>
              <a:gd name="T11" fmla="*/ 16 h 1610"/>
              <a:gd name="T12" fmla="*/ 192 w 557"/>
              <a:gd name="T13" fmla="*/ 19 h 1610"/>
              <a:gd name="T14" fmla="*/ 126 w 557"/>
              <a:gd name="T15" fmla="*/ 96 h 1610"/>
              <a:gd name="T16" fmla="*/ 119 w 557"/>
              <a:gd name="T17" fmla="*/ 119 h 1610"/>
              <a:gd name="T18" fmla="*/ 107 w 557"/>
              <a:gd name="T19" fmla="*/ 172 h 1610"/>
              <a:gd name="T20" fmla="*/ 129 w 557"/>
              <a:gd name="T21" fmla="*/ 183 h 1610"/>
              <a:gd name="T22" fmla="*/ 194 w 557"/>
              <a:gd name="T23" fmla="*/ 129 h 1610"/>
              <a:gd name="T24" fmla="*/ 252 w 557"/>
              <a:gd name="T25" fmla="*/ 85 h 1610"/>
              <a:gd name="T26" fmla="*/ 335 w 557"/>
              <a:gd name="T27" fmla="*/ 79 h 1610"/>
              <a:gd name="T28" fmla="*/ 327 w 557"/>
              <a:gd name="T29" fmla="*/ 45 h 1610"/>
              <a:gd name="T30" fmla="*/ 355 w 557"/>
              <a:gd name="T31" fmla="*/ 20 h 1610"/>
              <a:gd name="T32" fmla="*/ 372 w 557"/>
              <a:gd name="T33" fmla="*/ 48 h 1610"/>
              <a:gd name="T34" fmla="*/ 430 w 557"/>
              <a:gd name="T35" fmla="*/ 112 h 1610"/>
              <a:gd name="T36" fmla="*/ 480 w 557"/>
              <a:gd name="T37" fmla="*/ 172 h 1610"/>
              <a:gd name="T38" fmla="*/ 496 w 557"/>
              <a:gd name="T39" fmla="*/ 310 h 1610"/>
              <a:gd name="T40" fmla="*/ 518 w 557"/>
              <a:gd name="T41" fmla="*/ 355 h 1610"/>
              <a:gd name="T42" fmla="*/ 547 w 557"/>
              <a:gd name="T43" fmla="*/ 446 h 1610"/>
              <a:gd name="T44" fmla="*/ 547 w 557"/>
              <a:gd name="T45" fmla="*/ 507 h 1610"/>
              <a:gd name="T46" fmla="*/ 514 w 557"/>
              <a:gd name="T47" fmla="*/ 566 h 1610"/>
              <a:gd name="T48" fmla="*/ 514 w 557"/>
              <a:gd name="T49" fmla="*/ 643 h 1610"/>
              <a:gd name="T50" fmla="*/ 517 w 557"/>
              <a:gd name="T51" fmla="*/ 802 h 1610"/>
              <a:gd name="T52" fmla="*/ 524 w 557"/>
              <a:gd name="T53" fmla="*/ 872 h 1610"/>
              <a:gd name="T54" fmla="*/ 501 w 557"/>
              <a:gd name="T55" fmla="*/ 1053 h 1610"/>
              <a:gd name="T56" fmla="*/ 463 w 557"/>
              <a:gd name="T57" fmla="*/ 1239 h 1610"/>
              <a:gd name="T58" fmla="*/ 480 w 557"/>
              <a:gd name="T59" fmla="*/ 1359 h 1610"/>
              <a:gd name="T60" fmla="*/ 502 w 557"/>
              <a:gd name="T61" fmla="*/ 1446 h 1610"/>
              <a:gd name="T62" fmla="*/ 519 w 557"/>
              <a:gd name="T63" fmla="*/ 1578 h 1610"/>
              <a:gd name="T64" fmla="*/ 471 w 557"/>
              <a:gd name="T65" fmla="*/ 1610 h 1610"/>
              <a:gd name="T66" fmla="*/ 425 w 557"/>
              <a:gd name="T67" fmla="*/ 1576 h 1610"/>
              <a:gd name="T68" fmla="*/ 396 w 557"/>
              <a:gd name="T69" fmla="*/ 1480 h 1610"/>
              <a:gd name="T70" fmla="*/ 370 w 557"/>
              <a:gd name="T71" fmla="*/ 1439 h 1610"/>
              <a:gd name="T72" fmla="*/ 323 w 557"/>
              <a:gd name="T73" fmla="*/ 1317 h 1610"/>
              <a:gd name="T74" fmla="*/ 281 w 557"/>
              <a:gd name="T75" fmla="*/ 1229 h 1610"/>
              <a:gd name="T76" fmla="*/ 244 w 557"/>
              <a:gd name="T77" fmla="*/ 1246 h 1610"/>
              <a:gd name="T78" fmla="*/ 264 w 557"/>
              <a:gd name="T79" fmla="*/ 1474 h 1610"/>
              <a:gd name="T80" fmla="*/ 259 w 557"/>
              <a:gd name="T81" fmla="*/ 1518 h 1610"/>
              <a:gd name="T82" fmla="*/ 235 w 557"/>
              <a:gd name="T83" fmla="*/ 1546 h 1610"/>
              <a:gd name="T84" fmla="*/ 108 w 557"/>
              <a:gd name="T85" fmla="*/ 1565 h 1610"/>
              <a:gd name="T86" fmla="*/ 2 w 557"/>
              <a:gd name="T87" fmla="*/ 1567 h 1610"/>
              <a:gd name="T88" fmla="*/ 50 w 557"/>
              <a:gd name="T89" fmla="*/ 1520 h 1610"/>
              <a:gd name="T90" fmla="*/ 110 w 557"/>
              <a:gd name="T91" fmla="*/ 1464 h 1610"/>
              <a:gd name="T92" fmla="*/ 107 w 557"/>
              <a:gd name="T93" fmla="*/ 1385 h 1610"/>
              <a:gd name="T94" fmla="*/ 80 w 557"/>
              <a:gd name="T95" fmla="*/ 1271 h 1610"/>
              <a:gd name="T96" fmla="*/ 132 w 557"/>
              <a:gd name="T97" fmla="*/ 980 h 1610"/>
              <a:gd name="T98" fmla="*/ 113 w 557"/>
              <a:gd name="T99" fmla="*/ 878 h 1610"/>
              <a:gd name="T100" fmla="*/ 84 w 557"/>
              <a:gd name="T101" fmla="*/ 807 h 1610"/>
              <a:gd name="T102" fmla="*/ 79 w 557"/>
              <a:gd name="T103" fmla="*/ 613 h 1610"/>
              <a:gd name="T104" fmla="*/ 106 w 557"/>
              <a:gd name="T105" fmla="*/ 501 h 1610"/>
              <a:gd name="T106" fmla="*/ 19 w 557"/>
              <a:gd name="T107" fmla="*/ 341 h 1610"/>
              <a:gd name="T108" fmla="*/ 1 w 557"/>
              <a:gd name="T109" fmla="*/ 248 h 1610"/>
              <a:gd name="T110" fmla="*/ 30 w 557"/>
              <a:gd name="T111" fmla="*/ 185 h 1610"/>
              <a:gd name="T112" fmla="*/ 39 w 557"/>
              <a:gd name="T113" fmla="*/ 120 h 1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7" h="1610">
                <a:moveTo>
                  <a:pt x="45" y="68"/>
                </a:moveTo>
                <a:lnTo>
                  <a:pt x="45" y="68"/>
                </a:lnTo>
                <a:lnTo>
                  <a:pt x="45" y="59"/>
                </a:lnTo>
                <a:lnTo>
                  <a:pt x="48" y="41"/>
                </a:lnTo>
                <a:lnTo>
                  <a:pt x="51" y="31"/>
                </a:lnTo>
                <a:lnTo>
                  <a:pt x="53" y="23"/>
                </a:lnTo>
                <a:lnTo>
                  <a:pt x="57" y="17"/>
                </a:lnTo>
                <a:lnTo>
                  <a:pt x="58" y="16"/>
                </a:lnTo>
                <a:lnTo>
                  <a:pt x="59" y="16"/>
                </a:lnTo>
                <a:lnTo>
                  <a:pt x="59" y="16"/>
                </a:lnTo>
                <a:lnTo>
                  <a:pt x="63" y="18"/>
                </a:lnTo>
                <a:lnTo>
                  <a:pt x="67" y="22"/>
                </a:lnTo>
                <a:lnTo>
                  <a:pt x="69" y="28"/>
                </a:lnTo>
                <a:lnTo>
                  <a:pt x="70" y="34"/>
                </a:lnTo>
                <a:lnTo>
                  <a:pt x="73" y="46"/>
                </a:lnTo>
                <a:lnTo>
                  <a:pt x="74" y="51"/>
                </a:lnTo>
                <a:lnTo>
                  <a:pt x="74" y="51"/>
                </a:lnTo>
                <a:lnTo>
                  <a:pt x="84" y="39"/>
                </a:lnTo>
                <a:lnTo>
                  <a:pt x="100" y="22"/>
                </a:lnTo>
                <a:lnTo>
                  <a:pt x="100" y="22"/>
                </a:lnTo>
                <a:lnTo>
                  <a:pt x="103" y="16"/>
                </a:lnTo>
                <a:lnTo>
                  <a:pt x="106" y="8"/>
                </a:lnTo>
                <a:lnTo>
                  <a:pt x="108" y="6"/>
                </a:lnTo>
                <a:lnTo>
                  <a:pt x="109" y="5"/>
                </a:lnTo>
                <a:lnTo>
                  <a:pt x="112" y="3"/>
                </a:lnTo>
                <a:lnTo>
                  <a:pt x="115" y="3"/>
                </a:lnTo>
                <a:lnTo>
                  <a:pt x="115" y="3"/>
                </a:lnTo>
                <a:lnTo>
                  <a:pt x="118" y="6"/>
                </a:lnTo>
                <a:lnTo>
                  <a:pt x="119" y="8"/>
                </a:lnTo>
                <a:lnTo>
                  <a:pt x="119" y="12"/>
                </a:lnTo>
                <a:lnTo>
                  <a:pt x="118" y="17"/>
                </a:lnTo>
                <a:lnTo>
                  <a:pt x="117" y="24"/>
                </a:lnTo>
                <a:lnTo>
                  <a:pt x="115" y="28"/>
                </a:lnTo>
                <a:lnTo>
                  <a:pt x="115" y="28"/>
                </a:lnTo>
                <a:lnTo>
                  <a:pt x="134" y="13"/>
                </a:lnTo>
                <a:lnTo>
                  <a:pt x="148" y="3"/>
                </a:lnTo>
                <a:lnTo>
                  <a:pt x="153" y="1"/>
                </a:lnTo>
                <a:lnTo>
                  <a:pt x="157" y="0"/>
                </a:lnTo>
                <a:lnTo>
                  <a:pt x="157" y="0"/>
                </a:lnTo>
                <a:lnTo>
                  <a:pt x="157" y="1"/>
                </a:lnTo>
                <a:lnTo>
                  <a:pt x="157" y="2"/>
                </a:lnTo>
                <a:lnTo>
                  <a:pt x="155" y="6"/>
                </a:lnTo>
                <a:lnTo>
                  <a:pt x="149" y="19"/>
                </a:lnTo>
                <a:lnTo>
                  <a:pt x="138" y="39"/>
                </a:lnTo>
                <a:lnTo>
                  <a:pt x="138" y="39"/>
                </a:lnTo>
                <a:lnTo>
                  <a:pt x="147" y="34"/>
                </a:lnTo>
                <a:lnTo>
                  <a:pt x="165" y="22"/>
                </a:lnTo>
                <a:lnTo>
                  <a:pt x="175" y="16"/>
                </a:lnTo>
                <a:lnTo>
                  <a:pt x="185" y="9"/>
                </a:lnTo>
                <a:lnTo>
                  <a:pt x="193" y="7"/>
                </a:lnTo>
                <a:lnTo>
                  <a:pt x="196" y="7"/>
                </a:lnTo>
                <a:lnTo>
                  <a:pt x="198" y="7"/>
                </a:lnTo>
                <a:lnTo>
                  <a:pt x="198" y="7"/>
                </a:lnTo>
                <a:lnTo>
                  <a:pt x="198" y="9"/>
                </a:lnTo>
                <a:lnTo>
                  <a:pt x="197" y="12"/>
                </a:lnTo>
                <a:lnTo>
                  <a:pt x="192" y="19"/>
                </a:lnTo>
                <a:lnTo>
                  <a:pt x="183" y="28"/>
                </a:lnTo>
                <a:lnTo>
                  <a:pt x="172" y="39"/>
                </a:lnTo>
                <a:lnTo>
                  <a:pt x="149" y="59"/>
                </a:lnTo>
                <a:lnTo>
                  <a:pt x="141" y="67"/>
                </a:lnTo>
                <a:lnTo>
                  <a:pt x="136" y="73"/>
                </a:lnTo>
                <a:lnTo>
                  <a:pt x="136" y="73"/>
                </a:lnTo>
                <a:lnTo>
                  <a:pt x="131" y="82"/>
                </a:lnTo>
                <a:lnTo>
                  <a:pt x="126" y="96"/>
                </a:lnTo>
                <a:lnTo>
                  <a:pt x="126" y="96"/>
                </a:lnTo>
                <a:lnTo>
                  <a:pt x="125" y="101"/>
                </a:lnTo>
                <a:lnTo>
                  <a:pt x="125" y="104"/>
                </a:lnTo>
                <a:lnTo>
                  <a:pt x="125" y="108"/>
                </a:lnTo>
                <a:lnTo>
                  <a:pt x="125" y="110"/>
                </a:lnTo>
                <a:lnTo>
                  <a:pt x="125" y="113"/>
                </a:lnTo>
                <a:lnTo>
                  <a:pt x="119" y="119"/>
                </a:lnTo>
                <a:lnTo>
                  <a:pt x="119" y="119"/>
                </a:lnTo>
                <a:lnTo>
                  <a:pt x="108" y="131"/>
                </a:lnTo>
                <a:lnTo>
                  <a:pt x="107" y="134"/>
                </a:lnTo>
                <a:lnTo>
                  <a:pt x="106" y="138"/>
                </a:lnTo>
                <a:lnTo>
                  <a:pt x="106" y="138"/>
                </a:lnTo>
                <a:lnTo>
                  <a:pt x="104" y="148"/>
                </a:lnTo>
                <a:lnTo>
                  <a:pt x="106" y="159"/>
                </a:lnTo>
                <a:lnTo>
                  <a:pt x="107" y="172"/>
                </a:lnTo>
                <a:lnTo>
                  <a:pt x="107" y="172"/>
                </a:lnTo>
                <a:lnTo>
                  <a:pt x="118" y="176"/>
                </a:lnTo>
                <a:lnTo>
                  <a:pt x="124" y="180"/>
                </a:lnTo>
                <a:lnTo>
                  <a:pt x="126" y="181"/>
                </a:lnTo>
                <a:lnTo>
                  <a:pt x="126" y="182"/>
                </a:lnTo>
                <a:lnTo>
                  <a:pt x="126" y="182"/>
                </a:lnTo>
                <a:lnTo>
                  <a:pt x="126" y="183"/>
                </a:lnTo>
                <a:lnTo>
                  <a:pt x="127" y="183"/>
                </a:lnTo>
                <a:lnTo>
                  <a:pt x="129" y="183"/>
                </a:lnTo>
                <a:lnTo>
                  <a:pt x="131" y="183"/>
                </a:lnTo>
                <a:lnTo>
                  <a:pt x="138" y="177"/>
                </a:lnTo>
                <a:lnTo>
                  <a:pt x="151" y="164"/>
                </a:lnTo>
                <a:lnTo>
                  <a:pt x="151" y="164"/>
                </a:lnTo>
                <a:lnTo>
                  <a:pt x="158" y="155"/>
                </a:lnTo>
                <a:lnTo>
                  <a:pt x="166" y="148"/>
                </a:lnTo>
                <a:lnTo>
                  <a:pt x="182" y="136"/>
                </a:lnTo>
                <a:lnTo>
                  <a:pt x="194" y="129"/>
                </a:lnTo>
                <a:lnTo>
                  <a:pt x="199" y="125"/>
                </a:lnTo>
                <a:lnTo>
                  <a:pt x="199" y="125"/>
                </a:lnTo>
                <a:lnTo>
                  <a:pt x="202" y="123"/>
                </a:lnTo>
                <a:lnTo>
                  <a:pt x="208" y="115"/>
                </a:lnTo>
                <a:lnTo>
                  <a:pt x="220" y="106"/>
                </a:lnTo>
                <a:lnTo>
                  <a:pt x="237" y="93"/>
                </a:lnTo>
                <a:lnTo>
                  <a:pt x="237" y="93"/>
                </a:lnTo>
                <a:lnTo>
                  <a:pt x="252" y="85"/>
                </a:lnTo>
                <a:lnTo>
                  <a:pt x="259" y="79"/>
                </a:lnTo>
                <a:lnTo>
                  <a:pt x="263" y="78"/>
                </a:lnTo>
                <a:lnTo>
                  <a:pt x="266" y="76"/>
                </a:lnTo>
                <a:lnTo>
                  <a:pt x="278" y="76"/>
                </a:lnTo>
                <a:lnTo>
                  <a:pt x="278" y="76"/>
                </a:lnTo>
                <a:lnTo>
                  <a:pt x="315" y="78"/>
                </a:lnTo>
                <a:lnTo>
                  <a:pt x="335" y="79"/>
                </a:lnTo>
                <a:lnTo>
                  <a:pt x="335" y="79"/>
                </a:lnTo>
                <a:lnTo>
                  <a:pt x="332" y="73"/>
                </a:lnTo>
                <a:lnTo>
                  <a:pt x="327" y="62"/>
                </a:lnTo>
                <a:lnTo>
                  <a:pt x="325" y="56"/>
                </a:lnTo>
                <a:lnTo>
                  <a:pt x="323" y="51"/>
                </a:lnTo>
                <a:lnTo>
                  <a:pt x="325" y="47"/>
                </a:lnTo>
                <a:lnTo>
                  <a:pt x="326" y="46"/>
                </a:lnTo>
                <a:lnTo>
                  <a:pt x="327" y="45"/>
                </a:lnTo>
                <a:lnTo>
                  <a:pt x="327" y="45"/>
                </a:lnTo>
                <a:lnTo>
                  <a:pt x="334" y="45"/>
                </a:lnTo>
                <a:lnTo>
                  <a:pt x="340" y="45"/>
                </a:lnTo>
                <a:lnTo>
                  <a:pt x="345" y="47"/>
                </a:lnTo>
                <a:lnTo>
                  <a:pt x="345" y="47"/>
                </a:lnTo>
                <a:lnTo>
                  <a:pt x="346" y="42"/>
                </a:lnTo>
                <a:lnTo>
                  <a:pt x="350" y="31"/>
                </a:lnTo>
                <a:lnTo>
                  <a:pt x="353" y="25"/>
                </a:lnTo>
                <a:lnTo>
                  <a:pt x="355" y="20"/>
                </a:lnTo>
                <a:lnTo>
                  <a:pt x="359" y="17"/>
                </a:lnTo>
                <a:lnTo>
                  <a:pt x="362" y="16"/>
                </a:lnTo>
                <a:lnTo>
                  <a:pt x="362" y="16"/>
                </a:lnTo>
                <a:lnTo>
                  <a:pt x="365" y="16"/>
                </a:lnTo>
                <a:lnTo>
                  <a:pt x="366" y="18"/>
                </a:lnTo>
                <a:lnTo>
                  <a:pt x="368" y="25"/>
                </a:lnTo>
                <a:lnTo>
                  <a:pt x="371" y="36"/>
                </a:lnTo>
                <a:lnTo>
                  <a:pt x="372" y="48"/>
                </a:lnTo>
                <a:lnTo>
                  <a:pt x="374" y="71"/>
                </a:lnTo>
                <a:lnTo>
                  <a:pt x="374" y="82"/>
                </a:lnTo>
                <a:lnTo>
                  <a:pt x="374" y="82"/>
                </a:lnTo>
                <a:lnTo>
                  <a:pt x="389" y="89"/>
                </a:lnTo>
                <a:lnTo>
                  <a:pt x="404" y="96"/>
                </a:lnTo>
                <a:lnTo>
                  <a:pt x="422" y="106"/>
                </a:lnTo>
                <a:lnTo>
                  <a:pt x="422" y="106"/>
                </a:lnTo>
                <a:lnTo>
                  <a:pt x="430" y="112"/>
                </a:lnTo>
                <a:lnTo>
                  <a:pt x="439" y="119"/>
                </a:lnTo>
                <a:lnTo>
                  <a:pt x="447" y="126"/>
                </a:lnTo>
                <a:lnTo>
                  <a:pt x="455" y="135"/>
                </a:lnTo>
                <a:lnTo>
                  <a:pt x="462" y="143"/>
                </a:lnTo>
                <a:lnTo>
                  <a:pt x="469" y="152"/>
                </a:lnTo>
                <a:lnTo>
                  <a:pt x="475" y="161"/>
                </a:lnTo>
                <a:lnTo>
                  <a:pt x="480" y="172"/>
                </a:lnTo>
                <a:lnTo>
                  <a:pt x="480" y="172"/>
                </a:lnTo>
                <a:lnTo>
                  <a:pt x="483" y="179"/>
                </a:lnTo>
                <a:lnTo>
                  <a:pt x="485" y="186"/>
                </a:lnTo>
                <a:lnTo>
                  <a:pt x="489" y="205"/>
                </a:lnTo>
                <a:lnTo>
                  <a:pt x="491" y="227"/>
                </a:lnTo>
                <a:lnTo>
                  <a:pt x="494" y="250"/>
                </a:lnTo>
                <a:lnTo>
                  <a:pt x="496" y="290"/>
                </a:lnTo>
                <a:lnTo>
                  <a:pt x="496" y="310"/>
                </a:lnTo>
                <a:lnTo>
                  <a:pt x="496" y="310"/>
                </a:lnTo>
                <a:lnTo>
                  <a:pt x="496" y="315"/>
                </a:lnTo>
                <a:lnTo>
                  <a:pt x="496" y="321"/>
                </a:lnTo>
                <a:lnTo>
                  <a:pt x="497" y="327"/>
                </a:lnTo>
                <a:lnTo>
                  <a:pt x="500" y="333"/>
                </a:lnTo>
                <a:lnTo>
                  <a:pt x="500" y="333"/>
                </a:lnTo>
                <a:lnTo>
                  <a:pt x="505" y="339"/>
                </a:lnTo>
                <a:lnTo>
                  <a:pt x="509" y="345"/>
                </a:lnTo>
                <a:lnTo>
                  <a:pt x="518" y="355"/>
                </a:lnTo>
                <a:lnTo>
                  <a:pt x="518" y="355"/>
                </a:lnTo>
                <a:lnTo>
                  <a:pt x="520" y="367"/>
                </a:lnTo>
                <a:lnTo>
                  <a:pt x="523" y="390"/>
                </a:lnTo>
                <a:lnTo>
                  <a:pt x="525" y="423"/>
                </a:lnTo>
                <a:lnTo>
                  <a:pt x="525" y="423"/>
                </a:lnTo>
                <a:lnTo>
                  <a:pt x="530" y="428"/>
                </a:lnTo>
                <a:lnTo>
                  <a:pt x="542" y="439"/>
                </a:lnTo>
                <a:lnTo>
                  <a:pt x="547" y="446"/>
                </a:lnTo>
                <a:lnTo>
                  <a:pt x="552" y="455"/>
                </a:lnTo>
                <a:lnTo>
                  <a:pt x="556" y="464"/>
                </a:lnTo>
                <a:lnTo>
                  <a:pt x="557" y="474"/>
                </a:lnTo>
                <a:lnTo>
                  <a:pt x="557" y="474"/>
                </a:lnTo>
                <a:lnTo>
                  <a:pt x="556" y="484"/>
                </a:lnTo>
                <a:lnTo>
                  <a:pt x="554" y="492"/>
                </a:lnTo>
                <a:lnTo>
                  <a:pt x="551" y="501"/>
                </a:lnTo>
                <a:lnTo>
                  <a:pt x="547" y="507"/>
                </a:lnTo>
                <a:lnTo>
                  <a:pt x="540" y="519"/>
                </a:lnTo>
                <a:lnTo>
                  <a:pt x="534" y="529"/>
                </a:lnTo>
                <a:lnTo>
                  <a:pt x="534" y="529"/>
                </a:lnTo>
                <a:lnTo>
                  <a:pt x="528" y="537"/>
                </a:lnTo>
                <a:lnTo>
                  <a:pt x="522" y="546"/>
                </a:lnTo>
                <a:lnTo>
                  <a:pt x="519" y="551"/>
                </a:lnTo>
                <a:lnTo>
                  <a:pt x="517" y="558"/>
                </a:lnTo>
                <a:lnTo>
                  <a:pt x="514" y="566"/>
                </a:lnTo>
                <a:lnTo>
                  <a:pt x="512" y="579"/>
                </a:lnTo>
                <a:lnTo>
                  <a:pt x="512" y="579"/>
                </a:lnTo>
                <a:lnTo>
                  <a:pt x="507" y="610"/>
                </a:lnTo>
                <a:lnTo>
                  <a:pt x="507" y="618"/>
                </a:lnTo>
                <a:lnTo>
                  <a:pt x="508" y="625"/>
                </a:lnTo>
                <a:lnTo>
                  <a:pt x="508" y="625"/>
                </a:lnTo>
                <a:lnTo>
                  <a:pt x="513" y="638"/>
                </a:lnTo>
                <a:lnTo>
                  <a:pt x="514" y="643"/>
                </a:lnTo>
                <a:lnTo>
                  <a:pt x="516" y="649"/>
                </a:lnTo>
                <a:lnTo>
                  <a:pt x="516" y="649"/>
                </a:lnTo>
                <a:lnTo>
                  <a:pt x="516" y="672"/>
                </a:lnTo>
                <a:lnTo>
                  <a:pt x="514" y="720"/>
                </a:lnTo>
                <a:lnTo>
                  <a:pt x="512" y="790"/>
                </a:lnTo>
                <a:lnTo>
                  <a:pt x="512" y="790"/>
                </a:lnTo>
                <a:lnTo>
                  <a:pt x="513" y="794"/>
                </a:lnTo>
                <a:lnTo>
                  <a:pt x="517" y="802"/>
                </a:lnTo>
                <a:lnTo>
                  <a:pt x="526" y="826"/>
                </a:lnTo>
                <a:lnTo>
                  <a:pt x="530" y="838"/>
                </a:lnTo>
                <a:lnTo>
                  <a:pt x="534" y="849"/>
                </a:lnTo>
                <a:lnTo>
                  <a:pt x="535" y="857"/>
                </a:lnTo>
                <a:lnTo>
                  <a:pt x="535" y="861"/>
                </a:lnTo>
                <a:lnTo>
                  <a:pt x="534" y="862"/>
                </a:lnTo>
                <a:lnTo>
                  <a:pt x="524" y="872"/>
                </a:lnTo>
                <a:lnTo>
                  <a:pt x="524" y="872"/>
                </a:lnTo>
                <a:lnTo>
                  <a:pt x="524" y="890"/>
                </a:lnTo>
                <a:lnTo>
                  <a:pt x="522" y="934"/>
                </a:lnTo>
                <a:lnTo>
                  <a:pt x="520" y="959"/>
                </a:lnTo>
                <a:lnTo>
                  <a:pt x="518" y="986"/>
                </a:lnTo>
                <a:lnTo>
                  <a:pt x="513" y="1010"/>
                </a:lnTo>
                <a:lnTo>
                  <a:pt x="508" y="1031"/>
                </a:lnTo>
                <a:lnTo>
                  <a:pt x="508" y="1031"/>
                </a:lnTo>
                <a:lnTo>
                  <a:pt x="501" y="1053"/>
                </a:lnTo>
                <a:lnTo>
                  <a:pt x="494" y="1082"/>
                </a:lnTo>
                <a:lnTo>
                  <a:pt x="478" y="1148"/>
                </a:lnTo>
                <a:lnTo>
                  <a:pt x="471" y="1179"/>
                </a:lnTo>
                <a:lnTo>
                  <a:pt x="466" y="1206"/>
                </a:lnTo>
                <a:lnTo>
                  <a:pt x="463" y="1228"/>
                </a:lnTo>
                <a:lnTo>
                  <a:pt x="462" y="1234"/>
                </a:lnTo>
                <a:lnTo>
                  <a:pt x="463" y="1239"/>
                </a:lnTo>
                <a:lnTo>
                  <a:pt x="463" y="1239"/>
                </a:lnTo>
                <a:lnTo>
                  <a:pt x="466" y="1250"/>
                </a:lnTo>
                <a:lnTo>
                  <a:pt x="469" y="1260"/>
                </a:lnTo>
                <a:lnTo>
                  <a:pt x="472" y="1274"/>
                </a:lnTo>
                <a:lnTo>
                  <a:pt x="473" y="1296"/>
                </a:lnTo>
                <a:lnTo>
                  <a:pt x="473" y="1296"/>
                </a:lnTo>
                <a:lnTo>
                  <a:pt x="473" y="1310"/>
                </a:lnTo>
                <a:lnTo>
                  <a:pt x="474" y="1327"/>
                </a:lnTo>
                <a:lnTo>
                  <a:pt x="480" y="1359"/>
                </a:lnTo>
                <a:lnTo>
                  <a:pt x="490" y="1406"/>
                </a:lnTo>
                <a:lnTo>
                  <a:pt x="490" y="1406"/>
                </a:lnTo>
                <a:lnTo>
                  <a:pt x="492" y="1414"/>
                </a:lnTo>
                <a:lnTo>
                  <a:pt x="495" y="1421"/>
                </a:lnTo>
                <a:lnTo>
                  <a:pt x="497" y="1428"/>
                </a:lnTo>
                <a:lnTo>
                  <a:pt x="498" y="1431"/>
                </a:lnTo>
                <a:lnTo>
                  <a:pt x="498" y="1431"/>
                </a:lnTo>
                <a:lnTo>
                  <a:pt x="502" y="1446"/>
                </a:lnTo>
                <a:lnTo>
                  <a:pt x="512" y="1477"/>
                </a:lnTo>
                <a:lnTo>
                  <a:pt x="523" y="1513"/>
                </a:lnTo>
                <a:lnTo>
                  <a:pt x="530" y="1539"/>
                </a:lnTo>
                <a:lnTo>
                  <a:pt x="530" y="1539"/>
                </a:lnTo>
                <a:lnTo>
                  <a:pt x="530" y="1548"/>
                </a:lnTo>
                <a:lnTo>
                  <a:pt x="528" y="1558"/>
                </a:lnTo>
                <a:lnTo>
                  <a:pt x="525" y="1567"/>
                </a:lnTo>
                <a:lnTo>
                  <a:pt x="519" y="1578"/>
                </a:lnTo>
                <a:lnTo>
                  <a:pt x="514" y="1587"/>
                </a:lnTo>
                <a:lnTo>
                  <a:pt x="507" y="1595"/>
                </a:lnTo>
                <a:lnTo>
                  <a:pt x="500" y="1601"/>
                </a:lnTo>
                <a:lnTo>
                  <a:pt x="492" y="1605"/>
                </a:lnTo>
                <a:lnTo>
                  <a:pt x="492" y="1605"/>
                </a:lnTo>
                <a:lnTo>
                  <a:pt x="485" y="1608"/>
                </a:lnTo>
                <a:lnTo>
                  <a:pt x="478" y="1610"/>
                </a:lnTo>
                <a:lnTo>
                  <a:pt x="471" y="1610"/>
                </a:lnTo>
                <a:lnTo>
                  <a:pt x="464" y="1610"/>
                </a:lnTo>
                <a:lnTo>
                  <a:pt x="453" y="1608"/>
                </a:lnTo>
                <a:lnTo>
                  <a:pt x="450" y="1605"/>
                </a:lnTo>
                <a:lnTo>
                  <a:pt x="447" y="1604"/>
                </a:lnTo>
                <a:lnTo>
                  <a:pt x="447" y="1604"/>
                </a:lnTo>
                <a:lnTo>
                  <a:pt x="439" y="1597"/>
                </a:lnTo>
                <a:lnTo>
                  <a:pt x="433" y="1589"/>
                </a:lnTo>
                <a:lnTo>
                  <a:pt x="425" y="1576"/>
                </a:lnTo>
                <a:lnTo>
                  <a:pt x="425" y="1576"/>
                </a:lnTo>
                <a:lnTo>
                  <a:pt x="417" y="1556"/>
                </a:lnTo>
                <a:lnTo>
                  <a:pt x="410" y="1535"/>
                </a:lnTo>
                <a:lnTo>
                  <a:pt x="404" y="1516"/>
                </a:lnTo>
                <a:lnTo>
                  <a:pt x="402" y="1508"/>
                </a:lnTo>
                <a:lnTo>
                  <a:pt x="402" y="1508"/>
                </a:lnTo>
                <a:lnTo>
                  <a:pt x="399" y="1493"/>
                </a:lnTo>
                <a:lnTo>
                  <a:pt x="396" y="1480"/>
                </a:lnTo>
                <a:lnTo>
                  <a:pt x="396" y="1480"/>
                </a:lnTo>
                <a:lnTo>
                  <a:pt x="388" y="1475"/>
                </a:lnTo>
                <a:lnTo>
                  <a:pt x="382" y="1469"/>
                </a:lnTo>
                <a:lnTo>
                  <a:pt x="377" y="1463"/>
                </a:lnTo>
                <a:lnTo>
                  <a:pt x="377" y="1463"/>
                </a:lnTo>
                <a:lnTo>
                  <a:pt x="374" y="1458"/>
                </a:lnTo>
                <a:lnTo>
                  <a:pt x="373" y="1453"/>
                </a:lnTo>
                <a:lnTo>
                  <a:pt x="370" y="1439"/>
                </a:lnTo>
                <a:lnTo>
                  <a:pt x="366" y="1420"/>
                </a:lnTo>
                <a:lnTo>
                  <a:pt x="361" y="1400"/>
                </a:lnTo>
                <a:lnTo>
                  <a:pt x="361" y="1400"/>
                </a:lnTo>
                <a:lnTo>
                  <a:pt x="349" y="1364"/>
                </a:lnTo>
                <a:lnTo>
                  <a:pt x="343" y="1347"/>
                </a:lnTo>
                <a:lnTo>
                  <a:pt x="331" y="1327"/>
                </a:lnTo>
                <a:lnTo>
                  <a:pt x="331" y="1327"/>
                </a:lnTo>
                <a:lnTo>
                  <a:pt x="323" y="1317"/>
                </a:lnTo>
                <a:lnTo>
                  <a:pt x="316" y="1308"/>
                </a:lnTo>
                <a:lnTo>
                  <a:pt x="303" y="1293"/>
                </a:lnTo>
                <a:lnTo>
                  <a:pt x="297" y="1285"/>
                </a:lnTo>
                <a:lnTo>
                  <a:pt x="290" y="1278"/>
                </a:lnTo>
                <a:lnTo>
                  <a:pt x="287" y="1268"/>
                </a:lnTo>
                <a:lnTo>
                  <a:pt x="284" y="1259"/>
                </a:lnTo>
                <a:lnTo>
                  <a:pt x="284" y="1259"/>
                </a:lnTo>
                <a:lnTo>
                  <a:pt x="281" y="1229"/>
                </a:lnTo>
                <a:lnTo>
                  <a:pt x="280" y="1195"/>
                </a:lnTo>
                <a:lnTo>
                  <a:pt x="278" y="1155"/>
                </a:lnTo>
                <a:lnTo>
                  <a:pt x="278" y="1155"/>
                </a:lnTo>
                <a:lnTo>
                  <a:pt x="261" y="1194"/>
                </a:lnTo>
                <a:lnTo>
                  <a:pt x="250" y="1226"/>
                </a:lnTo>
                <a:lnTo>
                  <a:pt x="247" y="1238"/>
                </a:lnTo>
                <a:lnTo>
                  <a:pt x="244" y="1246"/>
                </a:lnTo>
                <a:lnTo>
                  <a:pt x="244" y="1246"/>
                </a:lnTo>
                <a:lnTo>
                  <a:pt x="244" y="1299"/>
                </a:lnTo>
                <a:lnTo>
                  <a:pt x="245" y="1335"/>
                </a:lnTo>
                <a:lnTo>
                  <a:pt x="247" y="1370"/>
                </a:lnTo>
                <a:lnTo>
                  <a:pt x="247" y="1370"/>
                </a:lnTo>
                <a:lnTo>
                  <a:pt x="248" y="1387"/>
                </a:lnTo>
                <a:lnTo>
                  <a:pt x="250" y="1406"/>
                </a:lnTo>
                <a:lnTo>
                  <a:pt x="258" y="1443"/>
                </a:lnTo>
                <a:lnTo>
                  <a:pt x="264" y="1474"/>
                </a:lnTo>
                <a:lnTo>
                  <a:pt x="266" y="1490"/>
                </a:lnTo>
                <a:lnTo>
                  <a:pt x="266" y="1490"/>
                </a:lnTo>
                <a:lnTo>
                  <a:pt x="265" y="1497"/>
                </a:lnTo>
                <a:lnTo>
                  <a:pt x="261" y="1503"/>
                </a:lnTo>
                <a:lnTo>
                  <a:pt x="256" y="1509"/>
                </a:lnTo>
                <a:lnTo>
                  <a:pt x="256" y="1509"/>
                </a:lnTo>
                <a:lnTo>
                  <a:pt x="258" y="1511"/>
                </a:lnTo>
                <a:lnTo>
                  <a:pt x="259" y="1518"/>
                </a:lnTo>
                <a:lnTo>
                  <a:pt x="259" y="1522"/>
                </a:lnTo>
                <a:lnTo>
                  <a:pt x="259" y="1527"/>
                </a:lnTo>
                <a:lnTo>
                  <a:pt x="258" y="1532"/>
                </a:lnTo>
                <a:lnTo>
                  <a:pt x="254" y="1537"/>
                </a:lnTo>
                <a:lnTo>
                  <a:pt x="254" y="1537"/>
                </a:lnTo>
                <a:lnTo>
                  <a:pt x="252" y="1539"/>
                </a:lnTo>
                <a:lnTo>
                  <a:pt x="248" y="1542"/>
                </a:lnTo>
                <a:lnTo>
                  <a:pt x="235" y="1546"/>
                </a:lnTo>
                <a:lnTo>
                  <a:pt x="217" y="1548"/>
                </a:lnTo>
                <a:lnTo>
                  <a:pt x="198" y="1550"/>
                </a:lnTo>
                <a:lnTo>
                  <a:pt x="159" y="1554"/>
                </a:lnTo>
                <a:lnTo>
                  <a:pt x="145" y="1556"/>
                </a:lnTo>
                <a:lnTo>
                  <a:pt x="135" y="1559"/>
                </a:lnTo>
                <a:lnTo>
                  <a:pt x="135" y="1559"/>
                </a:lnTo>
                <a:lnTo>
                  <a:pt x="124" y="1561"/>
                </a:lnTo>
                <a:lnTo>
                  <a:pt x="108" y="1565"/>
                </a:lnTo>
                <a:lnTo>
                  <a:pt x="67" y="1574"/>
                </a:lnTo>
                <a:lnTo>
                  <a:pt x="45" y="1577"/>
                </a:lnTo>
                <a:lnTo>
                  <a:pt x="27" y="1578"/>
                </a:lnTo>
                <a:lnTo>
                  <a:pt x="13" y="1578"/>
                </a:lnTo>
                <a:lnTo>
                  <a:pt x="9" y="1577"/>
                </a:lnTo>
                <a:lnTo>
                  <a:pt x="7" y="1576"/>
                </a:lnTo>
                <a:lnTo>
                  <a:pt x="7" y="1576"/>
                </a:lnTo>
                <a:lnTo>
                  <a:pt x="2" y="1567"/>
                </a:lnTo>
                <a:lnTo>
                  <a:pt x="0" y="1563"/>
                </a:lnTo>
                <a:lnTo>
                  <a:pt x="0" y="1558"/>
                </a:lnTo>
                <a:lnTo>
                  <a:pt x="1" y="1552"/>
                </a:lnTo>
                <a:lnTo>
                  <a:pt x="5" y="1547"/>
                </a:lnTo>
                <a:lnTo>
                  <a:pt x="11" y="1541"/>
                </a:lnTo>
                <a:lnTo>
                  <a:pt x="20" y="1535"/>
                </a:lnTo>
                <a:lnTo>
                  <a:pt x="20" y="1535"/>
                </a:lnTo>
                <a:lnTo>
                  <a:pt x="50" y="1520"/>
                </a:lnTo>
                <a:lnTo>
                  <a:pt x="84" y="1501"/>
                </a:lnTo>
                <a:lnTo>
                  <a:pt x="123" y="1479"/>
                </a:lnTo>
                <a:lnTo>
                  <a:pt x="123" y="1479"/>
                </a:lnTo>
                <a:lnTo>
                  <a:pt x="117" y="1473"/>
                </a:lnTo>
                <a:lnTo>
                  <a:pt x="112" y="1468"/>
                </a:lnTo>
                <a:lnTo>
                  <a:pt x="110" y="1465"/>
                </a:lnTo>
                <a:lnTo>
                  <a:pt x="110" y="1464"/>
                </a:lnTo>
                <a:lnTo>
                  <a:pt x="110" y="1464"/>
                </a:lnTo>
                <a:lnTo>
                  <a:pt x="121" y="1453"/>
                </a:lnTo>
                <a:lnTo>
                  <a:pt x="126" y="1446"/>
                </a:lnTo>
                <a:lnTo>
                  <a:pt x="129" y="1442"/>
                </a:lnTo>
                <a:lnTo>
                  <a:pt x="129" y="1439"/>
                </a:lnTo>
                <a:lnTo>
                  <a:pt x="129" y="1439"/>
                </a:lnTo>
                <a:lnTo>
                  <a:pt x="125" y="1428"/>
                </a:lnTo>
                <a:lnTo>
                  <a:pt x="117" y="1408"/>
                </a:lnTo>
                <a:lnTo>
                  <a:pt x="107" y="1385"/>
                </a:lnTo>
                <a:lnTo>
                  <a:pt x="102" y="1373"/>
                </a:lnTo>
                <a:lnTo>
                  <a:pt x="100" y="1361"/>
                </a:lnTo>
                <a:lnTo>
                  <a:pt x="100" y="1361"/>
                </a:lnTo>
                <a:lnTo>
                  <a:pt x="93" y="1338"/>
                </a:lnTo>
                <a:lnTo>
                  <a:pt x="87" y="1316"/>
                </a:lnTo>
                <a:lnTo>
                  <a:pt x="82" y="1293"/>
                </a:lnTo>
                <a:lnTo>
                  <a:pt x="80" y="1282"/>
                </a:lnTo>
                <a:lnTo>
                  <a:pt x="80" y="1271"/>
                </a:lnTo>
                <a:lnTo>
                  <a:pt x="80" y="1271"/>
                </a:lnTo>
                <a:lnTo>
                  <a:pt x="80" y="1256"/>
                </a:lnTo>
                <a:lnTo>
                  <a:pt x="84" y="1237"/>
                </a:lnTo>
                <a:lnTo>
                  <a:pt x="92" y="1190"/>
                </a:lnTo>
                <a:lnTo>
                  <a:pt x="106" y="1133"/>
                </a:lnTo>
                <a:lnTo>
                  <a:pt x="106" y="1133"/>
                </a:lnTo>
                <a:lnTo>
                  <a:pt x="121" y="1043"/>
                </a:lnTo>
                <a:lnTo>
                  <a:pt x="132" y="980"/>
                </a:lnTo>
                <a:lnTo>
                  <a:pt x="138" y="945"/>
                </a:lnTo>
                <a:lnTo>
                  <a:pt x="138" y="945"/>
                </a:lnTo>
                <a:lnTo>
                  <a:pt x="140" y="912"/>
                </a:lnTo>
                <a:lnTo>
                  <a:pt x="141" y="888"/>
                </a:lnTo>
                <a:lnTo>
                  <a:pt x="141" y="888"/>
                </a:lnTo>
                <a:lnTo>
                  <a:pt x="127" y="885"/>
                </a:lnTo>
                <a:lnTo>
                  <a:pt x="119" y="881"/>
                </a:lnTo>
                <a:lnTo>
                  <a:pt x="113" y="878"/>
                </a:lnTo>
                <a:lnTo>
                  <a:pt x="113" y="878"/>
                </a:lnTo>
                <a:lnTo>
                  <a:pt x="107" y="869"/>
                </a:lnTo>
                <a:lnTo>
                  <a:pt x="97" y="850"/>
                </a:lnTo>
                <a:lnTo>
                  <a:pt x="92" y="839"/>
                </a:lnTo>
                <a:lnTo>
                  <a:pt x="89" y="828"/>
                </a:lnTo>
                <a:lnTo>
                  <a:pt x="85" y="817"/>
                </a:lnTo>
                <a:lnTo>
                  <a:pt x="84" y="807"/>
                </a:lnTo>
                <a:lnTo>
                  <a:pt x="84" y="807"/>
                </a:lnTo>
                <a:lnTo>
                  <a:pt x="84" y="753"/>
                </a:lnTo>
                <a:lnTo>
                  <a:pt x="84" y="704"/>
                </a:lnTo>
                <a:lnTo>
                  <a:pt x="84" y="704"/>
                </a:lnTo>
                <a:lnTo>
                  <a:pt x="81" y="686"/>
                </a:lnTo>
                <a:lnTo>
                  <a:pt x="79" y="660"/>
                </a:lnTo>
                <a:lnTo>
                  <a:pt x="78" y="646"/>
                </a:lnTo>
                <a:lnTo>
                  <a:pt x="78" y="629"/>
                </a:lnTo>
                <a:lnTo>
                  <a:pt x="79" y="613"/>
                </a:lnTo>
                <a:lnTo>
                  <a:pt x="81" y="596"/>
                </a:lnTo>
                <a:lnTo>
                  <a:pt x="81" y="596"/>
                </a:lnTo>
                <a:lnTo>
                  <a:pt x="90" y="564"/>
                </a:lnTo>
                <a:lnTo>
                  <a:pt x="98" y="536"/>
                </a:lnTo>
                <a:lnTo>
                  <a:pt x="103" y="517"/>
                </a:lnTo>
                <a:lnTo>
                  <a:pt x="106" y="508"/>
                </a:lnTo>
                <a:lnTo>
                  <a:pt x="106" y="508"/>
                </a:lnTo>
                <a:lnTo>
                  <a:pt x="106" y="501"/>
                </a:lnTo>
                <a:lnTo>
                  <a:pt x="107" y="490"/>
                </a:lnTo>
                <a:lnTo>
                  <a:pt x="109" y="474"/>
                </a:lnTo>
                <a:lnTo>
                  <a:pt x="109" y="474"/>
                </a:lnTo>
                <a:lnTo>
                  <a:pt x="100" y="462"/>
                </a:lnTo>
                <a:lnTo>
                  <a:pt x="78" y="430"/>
                </a:lnTo>
                <a:lnTo>
                  <a:pt x="47" y="388"/>
                </a:lnTo>
                <a:lnTo>
                  <a:pt x="33" y="365"/>
                </a:lnTo>
                <a:lnTo>
                  <a:pt x="19" y="341"/>
                </a:lnTo>
                <a:lnTo>
                  <a:pt x="19" y="341"/>
                </a:lnTo>
                <a:lnTo>
                  <a:pt x="13" y="329"/>
                </a:lnTo>
                <a:lnTo>
                  <a:pt x="8" y="317"/>
                </a:lnTo>
                <a:lnTo>
                  <a:pt x="5" y="305"/>
                </a:lnTo>
                <a:lnTo>
                  <a:pt x="2" y="293"/>
                </a:lnTo>
                <a:lnTo>
                  <a:pt x="1" y="281"/>
                </a:lnTo>
                <a:lnTo>
                  <a:pt x="1" y="270"/>
                </a:lnTo>
                <a:lnTo>
                  <a:pt x="1" y="248"/>
                </a:lnTo>
                <a:lnTo>
                  <a:pt x="3" y="228"/>
                </a:lnTo>
                <a:lnTo>
                  <a:pt x="7" y="213"/>
                </a:lnTo>
                <a:lnTo>
                  <a:pt x="11" y="196"/>
                </a:lnTo>
                <a:lnTo>
                  <a:pt x="11" y="196"/>
                </a:lnTo>
                <a:lnTo>
                  <a:pt x="12" y="193"/>
                </a:lnTo>
                <a:lnTo>
                  <a:pt x="14" y="191"/>
                </a:lnTo>
                <a:lnTo>
                  <a:pt x="20" y="187"/>
                </a:lnTo>
                <a:lnTo>
                  <a:pt x="30" y="185"/>
                </a:lnTo>
                <a:lnTo>
                  <a:pt x="30" y="185"/>
                </a:lnTo>
                <a:lnTo>
                  <a:pt x="30" y="163"/>
                </a:lnTo>
                <a:lnTo>
                  <a:pt x="31" y="146"/>
                </a:lnTo>
                <a:lnTo>
                  <a:pt x="33" y="138"/>
                </a:lnTo>
                <a:lnTo>
                  <a:pt x="34" y="134"/>
                </a:lnTo>
                <a:lnTo>
                  <a:pt x="34" y="134"/>
                </a:lnTo>
                <a:lnTo>
                  <a:pt x="36" y="127"/>
                </a:lnTo>
                <a:lnTo>
                  <a:pt x="39" y="120"/>
                </a:lnTo>
                <a:lnTo>
                  <a:pt x="41" y="102"/>
                </a:lnTo>
                <a:lnTo>
                  <a:pt x="42" y="76"/>
                </a:lnTo>
                <a:lnTo>
                  <a:pt x="45" y="6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BCBEE092-EFCD-462B-B326-82FA3D1424C9}"/>
              </a:ext>
            </a:extLst>
          </p:cNvPr>
          <p:cNvSpPr>
            <a:spLocks/>
          </p:cNvSpPr>
          <p:nvPr/>
        </p:nvSpPr>
        <p:spPr bwMode="auto">
          <a:xfrm>
            <a:off x="976695" y="2856512"/>
            <a:ext cx="946974" cy="1561064"/>
          </a:xfrm>
          <a:custGeom>
            <a:avLst/>
            <a:gdLst>
              <a:gd name="T0" fmla="*/ 77 w 788"/>
              <a:gd name="T1" fmla="*/ 240 h 1299"/>
              <a:gd name="T2" fmla="*/ 115 w 788"/>
              <a:gd name="T3" fmla="*/ 294 h 1299"/>
              <a:gd name="T4" fmla="*/ 111 w 788"/>
              <a:gd name="T5" fmla="*/ 325 h 1299"/>
              <a:gd name="T6" fmla="*/ 10 w 788"/>
              <a:gd name="T7" fmla="*/ 418 h 1299"/>
              <a:gd name="T8" fmla="*/ 30 w 788"/>
              <a:gd name="T9" fmla="*/ 506 h 1299"/>
              <a:gd name="T10" fmla="*/ 61 w 788"/>
              <a:gd name="T11" fmla="*/ 566 h 1299"/>
              <a:gd name="T12" fmla="*/ 52 w 788"/>
              <a:gd name="T13" fmla="*/ 669 h 1299"/>
              <a:gd name="T14" fmla="*/ 5 w 788"/>
              <a:gd name="T15" fmla="*/ 735 h 1299"/>
              <a:gd name="T16" fmla="*/ 23 w 788"/>
              <a:gd name="T17" fmla="*/ 782 h 1299"/>
              <a:gd name="T18" fmla="*/ 18 w 788"/>
              <a:gd name="T19" fmla="*/ 913 h 1299"/>
              <a:gd name="T20" fmla="*/ 55 w 788"/>
              <a:gd name="T21" fmla="*/ 1049 h 1299"/>
              <a:gd name="T22" fmla="*/ 52 w 788"/>
              <a:gd name="T23" fmla="*/ 1123 h 1299"/>
              <a:gd name="T24" fmla="*/ 24 w 788"/>
              <a:gd name="T25" fmla="*/ 1184 h 1299"/>
              <a:gd name="T26" fmla="*/ 107 w 788"/>
              <a:gd name="T27" fmla="*/ 1259 h 1299"/>
              <a:gd name="T28" fmla="*/ 248 w 788"/>
              <a:gd name="T29" fmla="*/ 1299 h 1299"/>
              <a:gd name="T30" fmla="*/ 306 w 788"/>
              <a:gd name="T31" fmla="*/ 1249 h 1299"/>
              <a:gd name="T32" fmla="*/ 271 w 788"/>
              <a:gd name="T33" fmla="*/ 1166 h 1299"/>
              <a:gd name="T34" fmla="*/ 238 w 788"/>
              <a:gd name="T35" fmla="*/ 1073 h 1299"/>
              <a:gd name="T36" fmla="*/ 308 w 788"/>
              <a:gd name="T37" fmla="*/ 993 h 1299"/>
              <a:gd name="T38" fmla="*/ 379 w 788"/>
              <a:gd name="T39" fmla="*/ 1000 h 1299"/>
              <a:gd name="T40" fmla="*/ 480 w 788"/>
              <a:gd name="T41" fmla="*/ 1108 h 1299"/>
              <a:gd name="T42" fmla="*/ 530 w 788"/>
              <a:gd name="T43" fmla="*/ 1203 h 1299"/>
              <a:gd name="T44" fmla="*/ 590 w 788"/>
              <a:gd name="T45" fmla="*/ 1242 h 1299"/>
              <a:gd name="T46" fmla="*/ 719 w 788"/>
              <a:gd name="T47" fmla="*/ 1161 h 1299"/>
              <a:gd name="T48" fmla="*/ 788 w 788"/>
              <a:gd name="T49" fmla="*/ 1052 h 1299"/>
              <a:gd name="T50" fmla="*/ 747 w 788"/>
              <a:gd name="T51" fmla="*/ 999 h 1299"/>
              <a:gd name="T52" fmla="*/ 628 w 788"/>
              <a:gd name="T53" fmla="*/ 1038 h 1299"/>
              <a:gd name="T54" fmla="*/ 598 w 788"/>
              <a:gd name="T55" fmla="*/ 1021 h 1299"/>
              <a:gd name="T56" fmla="*/ 595 w 788"/>
              <a:gd name="T57" fmla="*/ 967 h 1299"/>
              <a:gd name="T58" fmla="*/ 539 w 788"/>
              <a:gd name="T59" fmla="*/ 859 h 1299"/>
              <a:gd name="T60" fmla="*/ 488 w 788"/>
              <a:gd name="T61" fmla="*/ 814 h 1299"/>
              <a:gd name="T62" fmla="*/ 488 w 788"/>
              <a:gd name="T63" fmla="*/ 762 h 1299"/>
              <a:gd name="T64" fmla="*/ 456 w 788"/>
              <a:gd name="T65" fmla="*/ 689 h 1299"/>
              <a:gd name="T66" fmla="*/ 443 w 788"/>
              <a:gd name="T67" fmla="*/ 517 h 1299"/>
              <a:gd name="T68" fmla="*/ 534 w 788"/>
              <a:gd name="T69" fmla="*/ 577 h 1299"/>
              <a:gd name="T70" fmla="*/ 619 w 788"/>
              <a:gd name="T71" fmla="*/ 532 h 1299"/>
              <a:gd name="T72" fmla="*/ 602 w 788"/>
              <a:gd name="T73" fmla="*/ 392 h 1299"/>
              <a:gd name="T74" fmla="*/ 620 w 788"/>
              <a:gd name="T75" fmla="*/ 370 h 1299"/>
              <a:gd name="T76" fmla="*/ 636 w 788"/>
              <a:gd name="T77" fmla="*/ 321 h 1299"/>
              <a:gd name="T78" fmla="*/ 581 w 788"/>
              <a:gd name="T79" fmla="*/ 349 h 1299"/>
              <a:gd name="T80" fmla="*/ 590 w 788"/>
              <a:gd name="T81" fmla="*/ 278 h 1299"/>
              <a:gd name="T82" fmla="*/ 557 w 788"/>
              <a:gd name="T83" fmla="*/ 292 h 1299"/>
              <a:gd name="T84" fmla="*/ 540 w 788"/>
              <a:gd name="T85" fmla="*/ 295 h 1299"/>
              <a:gd name="T86" fmla="*/ 514 w 788"/>
              <a:gd name="T87" fmla="*/ 304 h 1299"/>
              <a:gd name="T88" fmla="*/ 510 w 788"/>
              <a:gd name="T89" fmla="*/ 365 h 1299"/>
              <a:gd name="T90" fmla="*/ 494 w 788"/>
              <a:gd name="T91" fmla="*/ 391 h 1299"/>
              <a:gd name="T92" fmla="*/ 455 w 788"/>
              <a:gd name="T93" fmla="*/ 341 h 1299"/>
              <a:gd name="T94" fmla="*/ 358 w 788"/>
              <a:gd name="T95" fmla="*/ 302 h 1299"/>
              <a:gd name="T96" fmla="*/ 399 w 788"/>
              <a:gd name="T97" fmla="*/ 257 h 1299"/>
              <a:gd name="T98" fmla="*/ 406 w 788"/>
              <a:gd name="T99" fmla="*/ 194 h 1299"/>
              <a:gd name="T100" fmla="*/ 395 w 788"/>
              <a:gd name="T101" fmla="*/ 120 h 1299"/>
              <a:gd name="T102" fmla="*/ 330 w 788"/>
              <a:gd name="T103" fmla="*/ 30 h 1299"/>
              <a:gd name="T104" fmla="*/ 261 w 788"/>
              <a:gd name="T105" fmla="*/ 5 h 1299"/>
              <a:gd name="T106" fmla="*/ 156 w 788"/>
              <a:gd name="T107" fmla="*/ 13 h 1299"/>
              <a:gd name="T108" fmla="*/ 115 w 788"/>
              <a:gd name="T109" fmla="*/ 41 h 1299"/>
              <a:gd name="T110" fmla="*/ 86 w 788"/>
              <a:gd name="T111" fmla="*/ 79 h 1299"/>
              <a:gd name="T112" fmla="*/ 62 w 788"/>
              <a:gd name="T113" fmla="*/ 157 h 1299"/>
              <a:gd name="T114" fmla="*/ 79 w 788"/>
              <a:gd name="T115" fmla="*/ 202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88" h="1299">
                <a:moveTo>
                  <a:pt x="96" y="229"/>
                </a:moveTo>
                <a:lnTo>
                  <a:pt x="96" y="229"/>
                </a:lnTo>
                <a:lnTo>
                  <a:pt x="95" y="228"/>
                </a:lnTo>
                <a:lnTo>
                  <a:pt x="91" y="228"/>
                </a:lnTo>
                <a:lnTo>
                  <a:pt x="88" y="228"/>
                </a:lnTo>
                <a:lnTo>
                  <a:pt x="85" y="229"/>
                </a:lnTo>
                <a:lnTo>
                  <a:pt x="81" y="231"/>
                </a:lnTo>
                <a:lnTo>
                  <a:pt x="79" y="235"/>
                </a:lnTo>
                <a:lnTo>
                  <a:pt x="79" y="235"/>
                </a:lnTo>
                <a:lnTo>
                  <a:pt x="77" y="240"/>
                </a:lnTo>
                <a:lnTo>
                  <a:pt x="75" y="246"/>
                </a:lnTo>
                <a:lnTo>
                  <a:pt x="77" y="252"/>
                </a:lnTo>
                <a:lnTo>
                  <a:pt x="78" y="259"/>
                </a:lnTo>
                <a:lnTo>
                  <a:pt x="81" y="266"/>
                </a:lnTo>
                <a:lnTo>
                  <a:pt x="84" y="272"/>
                </a:lnTo>
                <a:lnTo>
                  <a:pt x="91" y="281"/>
                </a:lnTo>
                <a:lnTo>
                  <a:pt x="91" y="281"/>
                </a:lnTo>
                <a:lnTo>
                  <a:pt x="96" y="285"/>
                </a:lnTo>
                <a:lnTo>
                  <a:pt x="102" y="289"/>
                </a:lnTo>
                <a:lnTo>
                  <a:pt x="115" y="294"/>
                </a:lnTo>
                <a:lnTo>
                  <a:pt x="128" y="296"/>
                </a:lnTo>
                <a:lnTo>
                  <a:pt x="133" y="296"/>
                </a:lnTo>
                <a:lnTo>
                  <a:pt x="133" y="296"/>
                </a:lnTo>
                <a:lnTo>
                  <a:pt x="136" y="302"/>
                </a:lnTo>
                <a:lnTo>
                  <a:pt x="140" y="308"/>
                </a:lnTo>
                <a:lnTo>
                  <a:pt x="140" y="308"/>
                </a:lnTo>
                <a:lnTo>
                  <a:pt x="137" y="309"/>
                </a:lnTo>
                <a:lnTo>
                  <a:pt x="130" y="314"/>
                </a:lnTo>
                <a:lnTo>
                  <a:pt x="111" y="325"/>
                </a:lnTo>
                <a:lnTo>
                  <a:pt x="111" y="325"/>
                </a:lnTo>
                <a:lnTo>
                  <a:pt x="89" y="336"/>
                </a:lnTo>
                <a:lnTo>
                  <a:pt x="64" y="351"/>
                </a:lnTo>
                <a:lnTo>
                  <a:pt x="64" y="351"/>
                </a:lnTo>
                <a:lnTo>
                  <a:pt x="57" y="356"/>
                </a:lnTo>
                <a:lnTo>
                  <a:pt x="49" y="364"/>
                </a:lnTo>
                <a:lnTo>
                  <a:pt x="32" y="384"/>
                </a:lnTo>
                <a:lnTo>
                  <a:pt x="17" y="404"/>
                </a:lnTo>
                <a:lnTo>
                  <a:pt x="12" y="411"/>
                </a:lnTo>
                <a:lnTo>
                  <a:pt x="10" y="418"/>
                </a:lnTo>
                <a:lnTo>
                  <a:pt x="10" y="418"/>
                </a:lnTo>
                <a:lnTo>
                  <a:pt x="6" y="430"/>
                </a:lnTo>
                <a:lnTo>
                  <a:pt x="5" y="438"/>
                </a:lnTo>
                <a:lnTo>
                  <a:pt x="4" y="448"/>
                </a:lnTo>
                <a:lnTo>
                  <a:pt x="4" y="459"/>
                </a:lnTo>
                <a:lnTo>
                  <a:pt x="4" y="469"/>
                </a:lnTo>
                <a:lnTo>
                  <a:pt x="7" y="478"/>
                </a:lnTo>
                <a:lnTo>
                  <a:pt x="11" y="486"/>
                </a:lnTo>
                <a:lnTo>
                  <a:pt x="11" y="486"/>
                </a:lnTo>
                <a:lnTo>
                  <a:pt x="22" y="498"/>
                </a:lnTo>
                <a:lnTo>
                  <a:pt x="30" y="506"/>
                </a:lnTo>
                <a:lnTo>
                  <a:pt x="38" y="511"/>
                </a:lnTo>
                <a:lnTo>
                  <a:pt x="40" y="512"/>
                </a:lnTo>
                <a:lnTo>
                  <a:pt x="40" y="512"/>
                </a:lnTo>
                <a:lnTo>
                  <a:pt x="44" y="529"/>
                </a:lnTo>
                <a:lnTo>
                  <a:pt x="47" y="544"/>
                </a:lnTo>
                <a:lnTo>
                  <a:pt x="52" y="555"/>
                </a:lnTo>
                <a:lnTo>
                  <a:pt x="52" y="555"/>
                </a:lnTo>
                <a:lnTo>
                  <a:pt x="55" y="560"/>
                </a:lnTo>
                <a:lnTo>
                  <a:pt x="57" y="562"/>
                </a:lnTo>
                <a:lnTo>
                  <a:pt x="61" y="566"/>
                </a:lnTo>
                <a:lnTo>
                  <a:pt x="63" y="568"/>
                </a:lnTo>
                <a:lnTo>
                  <a:pt x="63" y="570"/>
                </a:lnTo>
                <a:lnTo>
                  <a:pt x="64" y="572"/>
                </a:lnTo>
                <a:lnTo>
                  <a:pt x="63" y="576"/>
                </a:lnTo>
                <a:lnTo>
                  <a:pt x="63" y="576"/>
                </a:lnTo>
                <a:lnTo>
                  <a:pt x="62" y="583"/>
                </a:lnTo>
                <a:lnTo>
                  <a:pt x="61" y="596"/>
                </a:lnTo>
                <a:lnTo>
                  <a:pt x="60" y="632"/>
                </a:lnTo>
                <a:lnTo>
                  <a:pt x="57" y="651"/>
                </a:lnTo>
                <a:lnTo>
                  <a:pt x="52" y="669"/>
                </a:lnTo>
                <a:lnTo>
                  <a:pt x="50" y="678"/>
                </a:lnTo>
                <a:lnTo>
                  <a:pt x="46" y="685"/>
                </a:lnTo>
                <a:lnTo>
                  <a:pt x="42" y="691"/>
                </a:lnTo>
                <a:lnTo>
                  <a:pt x="38" y="697"/>
                </a:lnTo>
                <a:lnTo>
                  <a:pt x="38" y="697"/>
                </a:lnTo>
                <a:lnTo>
                  <a:pt x="19" y="712"/>
                </a:lnTo>
                <a:lnTo>
                  <a:pt x="8" y="724"/>
                </a:lnTo>
                <a:lnTo>
                  <a:pt x="6" y="728"/>
                </a:lnTo>
                <a:lnTo>
                  <a:pt x="5" y="733"/>
                </a:lnTo>
                <a:lnTo>
                  <a:pt x="5" y="735"/>
                </a:lnTo>
                <a:lnTo>
                  <a:pt x="6" y="739"/>
                </a:lnTo>
                <a:lnTo>
                  <a:pt x="6" y="739"/>
                </a:lnTo>
                <a:lnTo>
                  <a:pt x="8" y="742"/>
                </a:lnTo>
                <a:lnTo>
                  <a:pt x="15" y="747"/>
                </a:lnTo>
                <a:lnTo>
                  <a:pt x="28" y="758"/>
                </a:lnTo>
                <a:lnTo>
                  <a:pt x="41" y="767"/>
                </a:lnTo>
                <a:lnTo>
                  <a:pt x="45" y="770"/>
                </a:lnTo>
                <a:lnTo>
                  <a:pt x="46" y="771"/>
                </a:lnTo>
                <a:lnTo>
                  <a:pt x="46" y="771"/>
                </a:lnTo>
                <a:lnTo>
                  <a:pt x="23" y="782"/>
                </a:lnTo>
                <a:lnTo>
                  <a:pt x="15" y="787"/>
                </a:lnTo>
                <a:lnTo>
                  <a:pt x="7" y="792"/>
                </a:lnTo>
                <a:lnTo>
                  <a:pt x="2" y="797"/>
                </a:lnTo>
                <a:lnTo>
                  <a:pt x="1" y="799"/>
                </a:lnTo>
                <a:lnTo>
                  <a:pt x="0" y="802"/>
                </a:lnTo>
                <a:lnTo>
                  <a:pt x="0" y="802"/>
                </a:lnTo>
                <a:lnTo>
                  <a:pt x="0" y="810"/>
                </a:lnTo>
                <a:lnTo>
                  <a:pt x="2" y="825"/>
                </a:lnTo>
                <a:lnTo>
                  <a:pt x="10" y="866"/>
                </a:lnTo>
                <a:lnTo>
                  <a:pt x="18" y="913"/>
                </a:lnTo>
                <a:lnTo>
                  <a:pt x="23" y="950"/>
                </a:lnTo>
                <a:lnTo>
                  <a:pt x="23" y="950"/>
                </a:lnTo>
                <a:lnTo>
                  <a:pt x="27" y="976"/>
                </a:lnTo>
                <a:lnTo>
                  <a:pt x="32" y="995"/>
                </a:lnTo>
                <a:lnTo>
                  <a:pt x="36" y="1009"/>
                </a:lnTo>
                <a:lnTo>
                  <a:pt x="40" y="1017"/>
                </a:lnTo>
                <a:lnTo>
                  <a:pt x="40" y="1017"/>
                </a:lnTo>
                <a:lnTo>
                  <a:pt x="50" y="1035"/>
                </a:lnTo>
                <a:lnTo>
                  <a:pt x="53" y="1045"/>
                </a:lnTo>
                <a:lnTo>
                  <a:pt x="55" y="1049"/>
                </a:lnTo>
                <a:lnTo>
                  <a:pt x="56" y="1054"/>
                </a:lnTo>
                <a:lnTo>
                  <a:pt x="56" y="1054"/>
                </a:lnTo>
                <a:lnTo>
                  <a:pt x="57" y="1059"/>
                </a:lnTo>
                <a:lnTo>
                  <a:pt x="60" y="1067"/>
                </a:lnTo>
                <a:lnTo>
                  <a:pt x="69" y="1088"/>
                </a:lnTo>
                <a:lnTo>
                  <a:pt x="84" y="1114"/>
                </a:lnTo>
                <a:lnTo>
                  <a:pt x="84" y="1114"/>
                </a:lnTo>
                <a:lnTo>
                  <a:pt x="74" y="1117"/>
                </a:lnTo>
                <a:lnTo>
                  <a:pt x="64" y="1119"/>
                </a:lnTo>
                <a:lnTo>
                  <a:pt x="52" y="1123"/>
                </a:lnTo>
                <a:lnTo>
                  <a:pt x="41" y="1129"/>
                </a:lnTo>
                <a:lnTo>
                  <a:pt x="36" y="1133"/>
                </a:lnTo>
                <a:lnTo>
                  <a:pt x="32" y="1136"/>
                </a:lnTo>
                <a:lnTo>
                  <a:pt x="28" y="1141"/>
                </a:lnTo>
                <a:lnTo>
                  <a:pt x="24" y="1147"/>
                </a:lnTo>
                <a:lnTo>
                  <a:pt x="23" y="1152"/>
                </a:lnTo>
                <a:lnTo>
                  <a:pt x="22" y="1159"/>
                </a:lnTo>
                <a:lnTo>
                  <a:pt x="22" y="1159"/>
                </a:lnTo>
                <a:lnTo>
                  <a:pt x="23" y="1172"/>
                </a:lnTo>
                <a:lnTo>
                  <a:pt x="24" y="1184"/>
                </a:lnTo>
                <a:lnTo>
                  <a:pt x="27" y="1195"/>
                </a:lnTo>
                <a:lnTo>
                  <a:pt x="30" y="1204"/>
                </a:lnTo>
                <a:lnTo>
                  <a:pt x="36" y="1213"/>
                </a:lnTo>
                <a:lnTo>
                  <a:pt x="44" y="1221"/>
                </a:lnTo>
                <a:lnTo>
                  <a:pt x="55" y="1231"/>
                </a:lnTo>
                <a:lnTo>
                  <a:pt x="68" y="1240"/>
                </a:lnTo>
                <a:lnTo>
                  <a:pt x="68" y="1240"/>
                </a:lnTo>
                <a:lnTo>
                  <a:pt x="81" y="1248"/>
                </a:lnTo>
                <a:lnTo>
                  <a:pt x="95" y="1254"/>
                </a:lnTo>
                <a:lnTo>
                  <a:pt x="107" y="1259"/>
                </a:lnTo>
                <a:lnTo>
                  <a:pt x="118" y="1263"/>
                </a:lnTo>
                <a:lnTo>
                  <a:pt x="141" y="1270"/>
                </a:lnTo>
                <a:lnTo>
                  <a:pt x="153" y="1274"/>
                </a:lnTo>
                <a:lnTo>
                  <a:pt x="165" y="1279"/>
                </a:lnTo>
                <a:lnTo>
                  <a:pt x="165" y="1279"/>
                </a:lnTo>
                <a:lnTo>
                  <a:pt x="180" y="1285"/>
                </a:lnTo>
                <a:lnTo>
                  <a:pt x="197" y="1291"/>
                </a:lnTo>
                <a:lnTo>
                  <a:pt x="214" y="1296"/>
                </a:lnTo>
                <a:lnTo>
                  <a:pt x="231" y="1298"/>
                </a:lnTo>
                <a:lnTo>
                  <a:pt x="248" y="1299"/>
                </a:lnTo>
                <a:lnTo>
                  <a:pt x="255" y="1299"/>
                </a:lnTo>
                <a:lnTo>
                  <a:pt x="264" y="1297"/>
                </a:lnTo>
                <a:lnTo>
                  <a:pt x="270" y="1296"/>
                </a:lnTo>
                <a:lnTo>
                  <a:pt x="276" y="1292"/>
                </a:lnTo>
                <a:lnTo>
                  <a:pt x="282" y="1288"/>
                </a:lnTo>
                <a:lnTo>
                  <a:pt x="287" y="1282"/>
                </a:lnTo>
                <a:lnTo>
                  <a:pt x="287" y="1282"/>
                </a:lnTo>
                <a:lnTo>
                  <a:pt x="296" y="1271"/>
                </a:lnTo>
                <a:lnTo>
                  <a:pt x="302" y="1260"/>
                </a:lnTo>
                <a:lnTo>
                  <a:pt x="306" y="1249"/>
                </a:lnTo>
                <a:lnTo>
                  <a:pt x="309" y="1240"/>
                </a:lnTo>
                <a:lnTo>
                  <a:pt x="310" y="1229"/>
                </a:lnTo>
                <a:lnTo>
                  <a:pt x="309" y="1220"/>
                </a:lnTo>
                <a:lnTo>
                  <a:pt x="306" y="1211"/>
                </a:lnTo>
                <a:lnTo>
                  <a:pt x="302" y="1202"/>
                </a:lnTo>
                <a:lnTo>
                  <a:pt x="302" y="1202"/>
                </a:lnTo>
                <a:lnTo>
                  <a:pt x="291" y="1189"/>
                </a:lnTo>
                <a:lnTo>
                  <a:pt x="282" y="1179"/>
                </a:lnTo>
                <a:lnTo>
                  <a:pt x="275" y="1170"/>
                </a:lnTo>
                <a:lnTo>
                  <a:pt x="271" y="1166"/>
                </a:lnTo>
                <a:lnTo>
                  <a:pt x="268" y="1158"/>
                </a:lnTo>
                <a:lnTo>
                  <a:pt x="268" y="1158"/>
                </a:lnTo>
                <a:lnTo>
                  <a:pt x="259" y="1139"/>
                </a:lnTo>
                <a:lnTo>
                  <a:pt x="254" y="1128"/>
                </a:lnTo>
                <a:lnTo>
                  <a:pt x="254" y="1128"/>
                </a:lnTo>
                <a:lnTo>
                  <a:pt x="248" y="1121"/>
                </a:lnTo>
                <a:lnTo>
                  <a:pt x="242" y="1113"/>
                </a:lnTo>
                <a:lnTo>
                  <a:pt x="233" y="1105"/>
                </a:lnTo>
                <a:lnTo>
                  <a:pt x="233" y="1105"/>
                </a:lnTo>
                <a:lnTo>
                  <a:pt x="238" y="1073"/>
                </a:lnTo>
                <a:lnTo>
                  <a:pt x="242" y="1051"/>
                </a:lnTo>
                <a:lnTo>
                  <a:pt x="246" y="1039"/>
                </a:lnTo>
                <a:lnTo>
                  <a:pt x="246" y="1039"/>
                </a:lnTo>
                <a:lnTo>
                  <a:pt x="252" y="1023"/>
                </a:lnTo>
                <a:lnTo>
                  <a:pt x="252" y="1023"/>
                </a:lnTo>
                <a:lnTo>
                  <a:pt x="272" y="1014"/>
                </a:lnTo>
                <a:lnTo>
                  <a:pt x="289" y="1005"/>
                </a:lnTo>
                <a:lnTo>
                  <a:pt x="300" y="999"/>
                </a:lnTo>
                <a:lnTo>
                  <a:pt x="300" y="999"/>
                </a:lnTo>
                <a:lnTo>
                  <a:pt x="308" y="993"/>
                </a:lnTo>
                <a:lnTo>
                  <a:pt x="316" y="988"/>
                </a:lnTo>
                <a:lnTo>
                  <a:pt x="326" y="984"/>
                </a:lnTo>
                <a:lnTo>
                  <a:pt x="330" y="983"/>
                </a:lnTo>
                <a:lnTo>
                  <a:pt x="334" y="983"/>
                </a:lnTo>
                <a:lnTo>
                  <a:pt x="334" y="983"/>
                </a:lnTo>
                <a:lnTo>
                  <a:pt x="344" y="987"/>
                </a:lnTo>
                <a:lnTo>
                  <a:pt x="358" y="993"/>
                </a:lnTo>
                <a:lnTo>
                  <a:pt x="370" y="998"/>
                </a:lnTo>
                <a:lnTo>
                  <a:pt x="379" y="1000"/>
                </a:lnTo>
                <a:lnTo>
                  <a:pt x="379" y="1000"/>
                </a:lnTo>
                <a:lnTo>
                  <a:pt x="392" y="1001"/>
                </a:lnTo>
                <a:lnTo>
                  <a:pt x="405" y="1001"/>
                </a:lnTo>
                <a:lnTo>
                  <a:pt x="422" y="1001"/>
                </a:lnTo>
                <a:lnTo>
                  <a:pt x="422" y="1001"/>
                </a:lnTo>
                <a:lnTo>
                  <a:pt x="428" y="1015"/>
                </a:lnTo>
                <a:lnTo>
                  <a:pt x="443" y="1045"/>
                </a:lnTo>
                <a:lnTo>
                  <a:pt x="462" y="1080"/>
                </a:lnTo>
                <a:lnTo>
                  <a:pt x="471" y="1096"/>
                </a:lnTo>
                <a:lnTo>
                  <a:pt x="480" y="1108"/>
                </a:lnTo>
                <a:lnTo>
                  <a:pt x="480" y="1108"/>
                </a:lnTo>
                <a:lnTo>
                  <a:pt x="494" y="1125"/>
                </a:lnTo>
                <a:lnTo>
                  <a:pt x="502" y="1136"/>
                </a:lnTo>
                <a:lnTo>
                  <a:pt x="507" y="1145"/>
                </a:lnTo>
                <a:lnTo>
                  <a:pt x="507" y="1145"/>
                </a:lnTo>
                <a:lnTo>
                  <a:pt x="510" y="1152"/>
                </a:lnTo>
                <a:lnTo>
                  <a:pt x="513" y="1169"/>
                </a:lnTo>
                <a:lnTo>
                  <a:pt x="517" y="1178"/>
                </a:lnTo>
                <a:lnTo>
                  <a:pt x="521" y="1187"/>
                </a:lnTo>
                <a:lnTo>
                  <a:pt x="525" y="1196"/>
                </a:lnTo>
                <a:lnTo>
                  <a:pt x="530" y="1203"/>
                </a:lnTo>
                <a:lnTo>
                  <a:pt x="530" y="1203"/>
                </a:lnTo>
                <a:lnTo>
                  <a:pt x="536" y="1209"/>
                </a:lnTo>
                <a:lnTo>
                  <a:pt x="542" y="1215"/>
                </a:lnTo>
                <a:lnTo>
                  <a:pt x="547" y="1221"/>
                </a:lnTo>
                <a:lnTo>
                  <a:pt x="553" y="1228"/>
                </a:lnTo>
                <a:lnTo>
                  <a:pt x="561" y="1234"/>
                </a:lnTo>
                <a:lnTo>
                  <a:pt x="568" y="1239"/>
                </a:lnTo>
                <a:lnTo>
                  <a:pt x="578" y="1241"/>
                </a:lnTo>
                <a:lnTo>
                  <a:pt x="590" y="1242"/>
                </a:lnTo>
                <a:lnTo>
                  <a:pt x="590" y="1242"/>
                </a:lnTo>
                <a:lnTo>
                  <a:pt x="596" y="1241"/>
                </a:lnTo>
                <a:lnTo>
                  <a:pt x="603" y="1240"/>
                </a:lnTo>
                <a:lnTo>
                  <a:pt x="615" y="1236"/>
                </a:lnTo>
                <a:lnTo>
                  <a:pt x="628" y="1229"/>
                </a:lnTo>
                <a:lnTo>
                  <a:pt x="640" y="1220"/>
                </a:lnTo>
                <a:lnTo>
                  <a:pt x="667" y="1200"/>
                </a:lnTo>
                <a:lnTo>
                  <a:pt x="682" y="1186"/>
                </a:lnTo>
                <a:lnTo>
                  <a:pt x="701" y="1174"/>
                </a:lnTo>
                <a:lnTo>
                  <a:pt x="701" y="1174"/>
                </a:lnTo>
                <a:lnTo>
                  <a:pt x="719" y="1161"/>
                </a:lnTo>
                <a:lnTo>
                  <a:pt x="736" y="1146"/>
                </a:lnTo>
                <a:lnTo>
                  <a:pt x="753" y="1130"/>
                </a:lnTo>
                <a:lnTo>
                  <a:pt x="766" y="1113"/>
                </a:lnTo>
                <a:lnTo>
                  <a:pt x="772" y="1105"/>
                </a:lnTo>
                <a:lnTo>
                  <a:pt x="777" y="1096"/>
                </a:lnTo>
                <a:lnTo>
                  <a:pt x="782" y="1088"/>
                </a:lnTo>
                <a:lnTo>
                  <a:pt x="784" y="1079"/>
                </a:lnTo>
                <a:lnTo>
                  <a:pt x="787" y="1069"/>
                </a:lnTo>
                <a:lnTo>
                  <a:pt x="788" y="1061"/>
                </a:lnTo>
                <a:lnTo>
                  <a:pt x="788" y="1052"/>
                </a:lnTo>
                <a:lnTo>
                  <a:pt x="787" y="1043"/>
                </a:lnTo>
                <a:lnTo>
                  <a:pt x="787" y="1043"/>
                </a:lnTo>
                <a:lnTo>
                  <a:pt x="784" y="1034"/>
                </a:lnTo>
                <a:lnTo>
                  <a:pt x="781" y="1027"/>
                </a:lnTo>
                <a:lnTo>
                  <a:pt x="776" y="1021"/>
                </a:lnTo>
                <a:lnTo>
                  <a:pt x="771" y="1015"/>
                </a:lnTo>
                <a:lnTo>
                  <a:pt x="766" y="1010"/>
                </a:lnTo>
                <a:lnTo>
                  <a:pt x="760" y="1005"/>
                </a:lnTo>
                <a:lnTo>
                  <a:pt x="753" y="1001"/>
                </a:lnTo>
                <a:lnTo>
                  <a:pt x="747" y="999"/>
                </a:lnTo>
                <a:lnTo>
                  <a:pt x="732" y="995"/>
                </a:lnTo>
                <a:lnTo>
                  <a:pt x="719" y="993"/>
                </a:lnTo>
                <a:lnTo>
                  <a:pt x="705" y="994"/>
                </a:lnTo>
                <a:lnTo>
                  <a:pt x="694" y="995"/>
                </a:lnTo>
                <a:lnTo>
                  <a:pt x="694" y="995"/>
                </a:lnTo>
                <a:lnTo>
                  <a:pt x="684" y="1000"/>
                </a:lnTo>
                <a:lnTo>
                  <a:pt x="671" y="1006"/>
                </a:lnTo>
                <a:lnTo>
                  <a:pt x="659" y="1015"/>
                </a:lnTo>
                <a:lnTo>
                  <a:pt x="647" y="1023"/>
                </a:lnTo>
                <a:lnTo>
                  <a:pt x="628" y="1038"/>
                </a:lnTo>
                <a:lnTo>
                  <a:pt x="620" y="1045"/>
                </a:lnTo>
                <a:lnTo>
                  <a:pt x="620" y="1045"/>
                </a:lnTo>
                <a:lnTo>
                  <a:pt x="611" y="1048"/>
                </a:lnTo>
                <a:lnTo>
                  <a:pt x="604" y="1048"/>
                </a:lnTo>
                <a:lnTo>
                  <a:pt x="602" y="1046"/>
                </a:lnTo>
                <a:lnTo>
                  <a:pt x="601" y="1045"/>
                </a:lnTo>
                <a:lnTo>
                  <a:pt x="601" y="1045"/>
                </a:lnTo>
                <a:lnTo>
                  <a:pt x="598" y="1031"/>
                </a:lnTo>
                <a:lnTo>
                  <a:pt x="598" y="1021"/>
                </a:lnTo>
                <a:lnTo>
                  <a:pt x="598" y="1021"/>
                </a:lnTo>
                <a:lnTo>
                  <a:pt x="600" y="1021"/>
                </a:lnTo>
                <a:lnTo>
                  <a:pt x="602" y="1020"/>
                </a:lnTo>
                <a:lnTo>
                  <a:pt x="603" y="1018"/>
                </a:lnTo>
                <a:lnTo>
                  <a:pt x="604" y="1016"/>
                </a:lnTo>
                <a:lnTo>
                  <a:pt x="604" y="1011"/>
                </a:lnTo>
                <a:lnTo>
                  <a:pt x="604" y="1005"/>
                </a:lnTo>
                <a:lnTo>
                  <a:pt x="603" y="996"/>
                </a:lnTo>
                <a:lnTo>
                  <a:pt x="603" y="996"/>
                </a:lnTo>
                <a:lnTo>
                  <a:pt x="597" y="973"/>
                </a:lnTo>
                <a:lnTo>
                  <a:pt x="595" y="967"/>
                </a:lnTo>
                <a:lnTo>
                  <a:pt x="591" y="964"/>
                </a:lnTo>
                <a:lnTo>
                  <a:pt x="591" y="964"/>
                </a:lnTo>
                <a:lnTo>
                  <a:pt x="584" y="955"/>
                </a:lnTo>
                <a:lnTo>
                  <a:pt x="581" y="951"/>
                </a:lnTo>
                <a:lnTo>
                  <a:pt x="581" y="951"/>
                </a:lnTo>
                <a:lnTo>
                  <a:pt x="576" y="937"/>
                </a:lnTo>
                <a:lnTo>
                  <a:pt x="562" y="904"/>
                </a:lnTo>
                <a:lnTo>
                  <a:pt x="553" y="887"/>
                </a:lnTo>
                <a:lnTo>
                  <a:pt x="546" y="871"/>
                </a:lnTo>
                <a:lnTo>
                  <a:pt x="539" y="859"/>
                </a:lnTo>
                <a:lnTo>
                  <a:pt x="535" y="855"/>
                </a:lnTo>
                <a:lnTo>
                  <a:pt x="533" y="853"/>
                </a:lnTo>
                <a:lnTo>
                  <a:pt x="533" y="853"/>
                </a:lnTo>
                <a:lnTo>
                  <a:pt x="512" y="841"/>
                </a:lnTo>
                <a:lnTo>
                  <a:pt x="500" y="834"/>
                </a:lnTo>
                <a:lnTo>
                  <a:pt x="500" y="834"/>
                </a:lnTo>
                <a:lnTo>
                  <a:pt x="496" y="826"/>
                </a:lnTo>
                <a:lnTo>
                  <a:pt x="493" y="820"/>
                </a:lnTo>
                <a:lnTo>
                  <a:pt x="488" y="814"/>
                </a:lnTo>
                <a:lnTo>
                  <a:pt x="488" y="814"/>
                </a:lnTo>
                <a:lnTo>
                  <a:pt x="474" y="799"/>
                </a:lnTo>
                <a:lnTo>
                  <a:pt x="468" y="790"/>
                </a:lnTo>
                <a:lnTo>
                  <a:pt x="468" y="790"/>
                </a:lnTo>
                <a:lnTo>
                  <a:pt x="471" y="787"/>
                </a:lnTo>
                <a:lnTo>
                  <a:pt x="478" y="781"/>
                </a:lnTo>
                <a:lnTo>
                  <a:pt x="482" y="778"/>
                </a:lnTo>
                <a:lnTo>
                  <a:pt x="484" y="773"/>
                </a:lnTo>
                <a:lnTo>
                  <a:pt x="486" y="768"/>
                </a:lnTo>
                <a:lnTo>
                  <a:pt x="488" y="762"/>
                </a:lnTo>
                <a:lnTo>
                  <a:pt x="488" y="762"/>
                </a:lnTo>
                <a:lnTo>
                  <a:pt x="486" y="748"/>
                </a:lnTo>
                <a:lnTo>
                  <a:pt x="484" y="734"/>
                </a:lnTo>
                <a:lnTo>
                  <a:pt x="483" y="726"/>
                </a:lnTo>
                <a:lnTo>
                  <a:pt x="479" y="718"/>
                </a:lnTo>
                <a:lnTo>
                  <a:pt x="476" y="712"/>
                </a:lnTo>
                <a:lnTo>
                  <a:pt x="471" y="705"/>
                </a:lnTo>
                <a:lnTo>
                  <a:pt x="471" y="705"/>
                </a:lnTo>
                <a:lnTo>
                  <a:pt x="460" y="695"/>
                </a:lnTo>
                <a:lnTo>
                  <a:pt x="460" y="695"/>
                </a:lnTo>
                <a:lnTo>
                  <a:pt x="456" y="689"/>
                </a:lnTo>
                <a:lnTo>
                  <a:pt x="450" y="673"/>
                </a:lnTo>
                <a:lnTo>
                  <a:pt x="450" y="673"/>
                </a:lnTo>
                <a:lnTo>
                  <a:pt x="448" y="661"/>
                </a:lnTo>
                <a:lnTo>
                  <a:pt x="446" y="646"/>
                </a:lnTo>
                <a:lnTo>
                  <a:pt x="446" y="632"/>
                </a:lnTo>
                <a:lnTo>
                  <a:pt x="448" y="617"/>
                </a:lnTo>
                <a:lnTo>
                  <a:pt x="450" y="593"/>
                </a:lnTo>
                <a:lnTo>
                  <a:pt x="452" y="581"/>
                </a:lnTo>
                <a:lnTo>
                  <a:pt x="452" y="581"/>
                </a:lnTo>
                <a:lnTo>
                  <a:pt x="443" y="517"/>
                </a:lnTo>
                <a:lnTo>
                  <a:pt x="443" y="517"/>
                </a:lnTo>
                <a:lnTo>
                  <a:pt x="448" y="525"/>
                </a:lnTo>
                <a:lnTo>
                  <a:pt x="461" y="539"/>
                </a:lnTo>
                <a:lnTo>
                  <a:pt x="469" y="549"/>
                </a:lnTo>
                <a:lnTo>
                  <a:pt x="478" y="557"/>
                </a:lnTo>
                <a:lnTo>
                  <a:pt x="488" y="564"/>
                </a:lnTo>
                <a:lnTo>
                  <a:pt x="496" y="568"/>
                </a:lnTo>
                <a:lnTo>
                  <a:pt x="496" y="568"/>
                </a:lnTo>
                <a:lnTo>
                  <a:pt x="516" y="574"/>
                </a:lnTo>
                <a:lnTo>
                  <a:pt x="534" y="577"/>
                </a:lnTo>
                <a:lnTo>
                  <a:pt x="550" y="578"/>
                </a:lnTo>
                <a:lnTo>
                  <a:pt x="556" y="577"/>
                </a:lnTo>
                <a:lnTo>
                  <a:pt x="562" y="576"/>
                </a:lnTo>
                <a:lnTo>
                  <a:pt x="562" y="576"/>
                </a:lnTo>
                <a:lnTo>
                  <a:pt x="575" y="567"/>
                </a:lnTo>
                <a:lnTo>
                  <a:pt x="595" y="555"/>
                </a:lnTo>
                <a:lnTo>
                  <a:pt x="603" y="549"/>
                </a:lnTo>
                <a:lnTo>
                  <a:pt x="612" y="542"/>
                </a:lnTo>
                <a:lnTo>
                  <a:pt x="617" y="536"/>
                </a:lnTo>
                <a:lnTo>
                  <a:pt x="619" y="532"/>
                </a:lnTo>
                <a:lnTo>
                  <a:pt x="620" y="528"/>
                </a:lnTo>
                <a:lnTo>
                  <a:pt x="620" y="528"/>
                </a:lnTo>
                <a:lnTo>
                  <a:pt x="624" y="474"/>
                </a:lnTo>
                <a:lnTo>
                  <a:pt x="626" y="443"/>
                </a:lnTo>
                <a:lnTo>
                  <a:pt x="625" y="432"/>
                </a:lnTo>
                <a:lnTo>
                  <a:pt x="624" y="426"/>
                </a:lnTo>
                <a:lnTo>
                  <a:pt x="624" y="426"/>
                </a:lnTo>
                <a:lnTo>
                  <a:pt x="614" y="411"/>
                </a:lnTo>
                <a:lnTo>
                  <a:pt x="608" y="402"/>
                </a:lnTo>
                <a:lnTo>
                  <a:pt x="602" y="392"/>
                </a:lnTo>
                <a:lnTo>
                  <a:pt x="602" y="392"/>
                </a:lnTo>
                <a:lnTo>
                  <a:pt x="606" y="392"/>
                </a:lnTo>
                <a:lnTo>
                  <a:pt x="615" y="390"/>
                </a:lnTo>
                <a:lnTo>
                  <a:pt x="624" y="386"/>
                </a:lnTo>
                <a:lnTo>
                  <a:pt x="628" y="384"/>
                </a:lnTo>
                <a:lnTo>
                  <a:pt x="629" y="380"/>
                </a:lnTo>
                <a:lnTo>
                  <a:pt x="629" y="380"/>
                </a:lnTo>
                <a:lnTo>
                  <a:pt x="629" y="377"/>
                </a:lnTo>
                <a:lnTo>
                  <a:pt x="626" y="374"/>
                </a:lnTo>
                <a:lnTo>
                  <a:pt x="620" y="370"/>
                </a:lnTo>
                <a:lnTo>
                  <a:pt x="614" y="366"/>
                </a:lnTo>
                <a:lnTo>
                  <a:pt x="612" y="366"/>
                </a:lnTo>
                <a:lnTo>
                  <a:pt x="612" y="366"/>
                </a:lnTo>
                <a:lnTo>
                  <a:pt x="617" y="359"/>
                </a:lnTo>
                <a:lnTo>
                  <a:pt x="628" y="346"/>
                </a:lnTo>
                <a:lnTo>
                  <a:pt x="632" y="337"/>
                </a:lnTo>
                <a:lnTo>
                  <a:pt x="636" y="330"/>
                </a:lnTo>
                <a:lnTo>
                  <a:pt x="637" y="326"/>
                </a:lnTo>
                <a:lnTo>
                  <a:pt x="637" y="324"/>
                </a:lnTo>
                <a:lnTo>
                  <a:pt x="636" y="321"/>
                </a:lnTo>
                <a:lnTo>
                  <a:pt x="635" y="320"/>
                </a:lnTo>
                <a:lnTo>
                  <a:pt x="635" y="320"/>
                </a:lnTo>
                <a:lnTo>
                  <a:pt x="631" y="320"/>
                </a:lnTo>
                <a:lnTo>
                  <a:pt x="629" y="320"/>
                </a:lnTo>
                <a:lnTo>
                  <a:pt x="620" y="323"/>
                </a:lnTo>
                <a:lnTo>
                  <a:pt x="612" y="328"/>
                </a:lnTo>
                <a:lnTo>
                  <a:pt x="602" y="334"/>
                </a:lnTo>
                <a:lnTo>
                  <a:pt x="587" y="345"/>
                </a:lnTo>
                <a:lnTo>
                  <a:pt x="581" y="349"/>
                </a:lnTo>
                <a:lnTo>
                  <a:pt x="581" y="349"/>
                </a:lnTo>
                <a:lnTo>
                  <a:pt x="585" y="340"/>
                </a:lnTo>
                <a:lnTo>
                  <a:pt x="595" y="318"/>
                </a:lnTo>
                <a:lnTo>
                  <a:pt x="602" y="296"/>
                </a:lnTo>
                <a:lnTo>
                  <a:pt x="603" y="289"/>
                </a:lnTo>
                <a:lnTo>
                  <a:pt x="603" y="285"/>
                </a:lnTo>
                <a:lnTo>
                  <a:pt x="602" y="284"/>
                </a:lnTo>
                <a:lnTo>
                  <a:pt x="602" y="284"/>
                </a:lnTo>
                <a:lnTo>
                  <a:pt x="600" y="281"/>
                </a:lnTo>
                <a:lnTo>
                  <a:pt x="597" y="279"/>
                </a:lnTo>
                <a:lnTo>
                  <a:pt x="590" y="278"/>
                </a:lnTo>
                <a:lnTo>
                  <a:pt x="584" y="279"/>
                </a:lnTo>
                <a:lnTo>
                  <a:pt x="581" y="280"/>
                </a:lnTo>
                <a:lnTo>
                  <a:pt x="580" y="281"/>
                </a:lnTo>
                <a:lnTo>
                  <a:pt x="580" y="281"/>
                </a:lnTo>
                <a:lnTo>
                  <a:pt x="566" y="308"/>
                </a:lnTo>
                <a:lnTo>
                  <a:pt x="552" y="329"/>
                </a:lnTo>
                <a:lnTo>
                  <a:pt x="552" y="329"/>
                </a:lnTo>
                <a:lnTo>
                  <a:pt x="553" y="321"/>
                </a:lnTo>
                <a:lnTo>
                  <a:pt x="556" y="303"/>
                </a:lnTo>
                <a:lnTo>
                  <a:pt x="557" y="292"/>
                </a:lnTo>
                <a:lnTo>
                  <a:pt x="557" y="284"/>
                </a:lnTo>
                <a:lnTo>
                  <a:pt x="557" y="276"/>
                </a:lnTo>
                <a:lnTo>
                  <a:pt x="556" y="274"/>
                </a:lnTo>
                <a:lnTo>
                  <a:pt x="553" y="273"/>
                </a:lnTo>
                <a:lnTo>
                  <a:pt x="553" y="273"/>
                </a:lnTo>
                <a:lnTo>
                  <a:pt x="552" y="272"/>
                </a:lnTo>
                <a:lnTo>
                  <a:pt x="551" y="273"/>
                </a:lnTo>
                <a:lnTo>
                  <a:pt x="547" y="278"/>
                </a:lnTo>
                <a:lnTo>
                  <a:pt x="544" y="285"/>
                </a:lnTo>
                <a:lnTo>
                  <a:pt x="540" y="295"/>
                </a:lnTo>
                <a:lnTo>
                  <a:pt x="535" y="312"/>
                </a:lnTo>
                <a:lnTo>
                  <a:pt x="533" y="320"/>
                </a:lnTo>
                <a:lnTo>
                  <a:pt x="533" y="320"/>
                </a:lnTo>
                <a:lnTo>
                  <a:pt x="531" y="318"/>
                </a:lnTo>
                <a:lnTo>
                  <a:pt x="529" y="313"/>
                </a:lnTo>
                <a:lnTo>
                  <a:pt x="525" y="307"/>
                </a:lnTo>
                <a:lnTo>
                  <a:pt x="523" y="306"/>
                </a:lnTo>
                <a:lnTo>
                  <a:pt x="519" y="304"/>
                </a:lnTo>
                <a:lnTo>
                  <a:pt x="519" y="304"/>
                </a:lnTo>
                <a:lnTo>
                  <a:pt x="514" y="304"/>
                </a:lnTo>
                <a:lnTo>
                  <a:pt x="511" y="304"/>
                </a:lnTo>
                <a:lnTo>
                  <a:pt x="510" y="304"/>
                </a:lnTo>
                <a:lnTo>
                  <a:pt x="508" y="307"/>
                </a:lnTo>
                <a:lnTo>
                  <a:pt x="507" y="313"/>
                </a:lnTo>
                <a:lnTo>
                  <a:pt x="507" y="313"/>
                </a:lnTo>
                <a:lnTo>
                  <a:pt x="507" y="354"/>
                </a:lnTo>
                <a:lnTo>
                  <a:pt x="507" y="354"/>
                </a:lnTo>
                <a:lnTo>
                  <a:pt x="508" y="358"/>
                </a:lnTo>
                <a:lnTo>
                  <a:pt x="508" y="362"/>
                </a:lnTo>
                <a:lnTo>
                  <a:pt x="510" y="365"/>
                </a:lnTo>
                <a:lnTo>
                  <a:pt x="508" y="371"/>
                </a:lnTo>
                <a:lnTo>
                  <a:pt x="508" y="371"/>
                </a:lnTo>
                <a:lnTo>
                  <a:pt x="506" y="382"/>
                </a:lnTo>
                <a:lnTo>
                  <a:pt x="505" y="387"/>
                </a:lnTo>
                <a:lnTo>
                  <a:pt x="504" y="390"/>
                </a:lnTo>
                <a:lnTo>
                  <a:pt x="504" y="390"/>
                </a:lnTo>
                <a:lnTo>
                  <a:pt x="502" y="391"/>
                </a:lnTo>
                <a:lnTo>
                  <a:pt x="500" y="393"/>
                </a:lnTo>
                <a:lnTo>
                  <a:pt x="497" y="393"/>
                </a:lnTo>
                <a:lnTo>
                  <a:pt x="494" y="391"/>
                </a:lnTo>
                <a:lnTo>
                  <a:pt x="494" y="391"/>
                </a:lnTo>
                <a:lnTo>
                  <a:pt x="491" y="388"/>
                </a:lnTo>
                <a:lnTo>
                  <a:pt x="489" y="384"/>
                </a:lnTo>
                <a:lnTo>
                  <a:pt x="483" y="370"/>
                </a:lnTo>
                <a:lnTo>
                  <a:pt x="477" y="356"/>
                </a:lnTo>
                <a:lnTo>
                  <a:pt x="473" y="351"/>
                </a:lnTo>
                <a:lnTo>
                  <a:pt x="468" y="347"/>
                </a:lnTo>
                <a:lnTo>
                  <a:pt x="468" y="347"/>
                </a:lnTo>
                <a:lnTo>
                  <a:pt x="463" y="343"/>
                </a:lnTo>
                <a:lnTo>
                  <a:pt x="455" y="341"/>
                </a:lnTo>
                <a:lnTo>
                  <a:pt x="433" y="336"/>
                </a:lnTo>
                <a:lnTo>
                  <a:pt x="413" y="331"/>
                </a:lnTo>
                <a:lnTo>
                  <a:pt x="403" y="330"/>
                </a:lnTo>
                <a:lnTo>
                  <a:pt x="403" y="330"/>
                </a:lnTo>
                <a:lnTo>
                  <a:pt x="338" y="323"/>
                </a:lnTo>
                <a:lnTo>
                  <a:pt x="338" y="323"/>
                </a:lnTo>
                <a:lnTo>
                  <a:pt x="341" y="320"/>
                </a:lnTo>
                <a:lnTo>
                  <a:pt x="353" y="308"/>
                </a:lnTo>
                <a:lnTo>
                  <a:pt x="353" y="308"/>
                </a:lnTo>
                <a:lnTo>
                  <a:pt x="358" y="302"/>
                </a:lnTo>
                <a:lnTo>
                  <a:pt x="361" y="296"/>
                </a:lnTo>
                <a:lnTo>
                  <a:pt x="367" y="285"/>
                </a:lnTo>
                <a:lnTo>
                  <a:pt x="371" y="273"/>
                </a:lnTo>
                <a:lnTo>
                  <a:pt x="371" y="273"/>
                </a:lnTo>
                <a:lnTo>
                  <a:pt x="375" y="272"/>
                </a:lnTo>
                <a:lnTo>
                  <a:pt x="381" y="270"/>
                </a:lnTo>
                <a:lnTo>
                  <a:pt x="384" y="269"/>
                </a:lnTo>
                <a:lnTo>
                  <a:pt x="389" y="266"/>
                </a:lnTo>
                <a:lnTo>
                  <a:pt x="394" y="262"/>
                </a:lnTo>
                <a:lnTo>
                  <a:pt x="399" y="257"/>
                </a:lnTo>
                <a:lnTo>
                  <a:pt x="399" y="257"/>
                </a:lnTo>
                <a:lnTo>
                  <a:pt x="406" y="242"/>
                </a:lnTo>
                <a:lnTo>
                  <a:pt x="413" y="227"/>
                </a:lnTo>
                <a:lnTo>
                  <a:pt x="415" y="218"/>
                </a:lnTo>
                <a:lnTo>
                  <a:pt x="416" y="211"/>
                </a:lnTo>
                <a:lnTo>
                  <a:pt x="416" y="205"/>
                </a:lnTo>
                <a:lnTo>
                  <a:pt x="413" y="200"/>
                </a:lnTo>
                <a:lnTo>
                  <a:pt x="413" y="200"/>
                </a:lnTo>
                <a:lnTo>
                  <a:pt x="410" y="196"/>
                </a:lnTo>
                <a:lnTo>
                  <a:pt x="406" y="194"/>
                </a:lnTo>
                <a:lnTo>
                  <a:pt x="401" y="190"/>
                </a:lnTo>
                <a:lnTo>
                  <a:pt x="396" y="189"/>
                </a:lnTo>
                <a:lnTo>
                  <a:pt x="395" y="189"/>
                </a:lnTo>
                <a:lnTo>
                  <a:pt x="395" y="189"/>
                </a:lnTo>
                <a:lnTo>
                  <a:pt x="395" y="183"/>
                </a:lnTo>
                <a:lnTo>
                  <a:pt x="396" y="166"/>
                </a:lnTo>
                <a:lnTo>
                  <a:pt x="398" y="144"/>
                </a:lnTo>
                <a:lnTo>
                  <a:pt x="396" y="132"/>
                </a:lnTo>
                <a:lnTo>
                  <a:pt x="395" y="120"/>
                </a:lnTo>
                <a:lnTo>
                  <a:pt x="395" y="120"/>
                </a:lnTo>
                <a:lnTo>
                  <a:pt x="392" y="109"/>
                </a:lnTo>
                <a:lnTo>
                  <a:pt x="389" y="100"/>
                </a:lnTo>
                <a:lnTo>
                  <a:pt x="383" y="86"/>
                </a:lnTo>
                <a:lnTo>
                  <a:pt x="377" y="77"/>
                </a:lnTo>
                <a:lnTo>
                  <a:pt x="376" y="73"/>
                </a:lnTo>
                <a:lnTo>
                  <a:pt x="376" y="73"/>
                </a:lnTo>
                <a:lnTo>
                  <a:pt x="358" y="55"/>
                </a:lnTo>
                <a:lnTo>
                  <a:pt x="342" y="41"/>
                </a:lnTo>
                <a:lnTo>
                  <a:pt x="330" y="30"/>
                </a:lnTo>
                <a:lnTo>
                  <a:pt x="330" y="30"/>
                </a:lnTo>
                <a:lnTo>
                  <a:pt x="322" y="22"/>
                </a:lnTo>
                <a:lnTo>
                  <a:pt x="319" y="19"/>
                </a:lnTo>
                <a:lnTo>
                  <a:pt x="314" y="16"/>
                </a:lnTo>
                <a:lnTo>
                  <a:pt x="308" y="14"/>
                </a:lnTo>
                <a:lnTo>
                  <a:pt x="308" y="14"/>
                </a:lnTo>
                <a:lnTo>
                  <a:pt x="293" y="11"/>
                </a:lnTo>
                <a:lnTo>
                  <a:pt x="280" y="10"/>
                </a:lnTo>
                <a:lnTo>
                  <a:pt x="280" y="10"/>
                </a:lnTo>
                <a:lnTo>
                  <a:pt x="271" y="9"/>
                </a:lnTo>
                <a:lnTo>
                  <a:pt x="261" y="5"/>
                </a:lnTo>
                <a:lnTo>
                  <a:pt x="252" y="3"/>
                </a:lnTo>
                <a:lnTo>
                  <a:pt x="243" y="2"/>
                </a:lnTo>
                <a:lnTo>
                  <a:pt x="243" y="2"/>
                </a:lnTo>
                <a:lnTo>
                  <a:pt x="214" y="0"/>
                </a:lnTo>
                <a:lnTo>
                  <a:pt x="199" y="0"/>
                </a:lnTo>
                <a:lnTo>
                  <a:pt x="192" y="2"/>
                </a:lnTo>
                <a:lnTo>
                  <a:pt x="192" y="2"/>
                </a:lnTo>
                <a:lnTo>
                  <a:pt x="185" y="4"/>
                </a:lnTo>
                <a:lnTo>
                  <a:pt x="170" y="8"/>
                </a:lnTo>
                <a:lnTo>
                  <a:pt x="156" y="13"/>
                </a:lnTo>
                <a:lnTo>
                  <a:pt x="151" y="15"/>
                </a:lnTo>
                <a:lnTo>
                  <a:pt x="148" y="17"/>
                </a:lnTo>
                <a:lnTo>
                  <a:pt x="148" y="17"/>
                </a:lnTo>
                <a:lnTo>
                  <a:pt x="147" y="22"/>
                </a:lnTo>
                <a:lnTo>
                  <a:pt x="146" y="25"/>
                </a:lnTo>
                <a:lnTo>
                  <a:pt x="146" y="25"/>
                </a:lnTo>
                <a:lnTo>
                  <a:pt x="131" y="31"/>
                </a:lnTo>
                <a:lnTo>
                  <a:pt x="120" y="36"/>
                </a:lnTo>
                <a:lnTo>
                  <a:pt x="117" y="38"/>
                </a:lnTo>
                <a:lnTo>
                  <a:pt x="115" y="41"/>
                </a:lnTo>
                <a:lnTo>
                  <a:pt x="115" y="41"/>
                </a:lnTo>
                <a:lnTo>
                  <a:pt x="111" y="47"/>
                </a:lnTo>
                <a:lnTo>
                  <a:pt x="102" y="55"/>
                </a:lnTo>
                <a:lnTo>
                  <a:pt x="102" y="55"/>
                </a:lnTo>
                <a:lnTo>
                  <a:pt x="97" y="60"/>
                </a:lnTo>
                <a:lnTo>
                  <a:pt x="95" y="64"/>
                </a:lnTo>
                <a:lnTo>
                  <a:pt x="91" y="73"/>
                </a:lnTo>
                <a:lnTo>
                  <a:pt x="91" y="73"/>
                </a:lnTo>
                <a:lnTo>
                  <a:pt x="89" y="77"/>
                </a:lnTo>
                <a:lnTo>
                  <a:pt x="86" y="79"/>
                </a:lnTo>
                <a:lnTo>
                  <a:pt x="83" y="84"/>
                </a:lnTo>
                <a:lnTo>
                  <a:pt x="78" y="95"/>
                </a:lnTo>
                <a:lnTo>
                  <a:pt x="78" y="95"/>
                </a:lnTo>
                <a:lnTo>
                  <a:pt x="73" y="107"/>
                </a:lnTo>
                <a:lnTo>
                  <a:pt x="69" y="115"/>
                </a:lnTo>
                <a:lnTo>
                  <a:pt x="66" y="121"/>
                </a:lnTo>
                <a:lnTo>
                  <a:pt x="64" y="128"/>
                </a:lnTo>
                <a:lnTo>
                  <a:pt x="64" y="128"/>
                </a:lnTo>
                <a:lnTo>
                  <a:pt x="62" y="145"/>
                </a:lnTo>
                <a:lnTo>
                  <a:pt x="62" y="157"/>
                </a:lnTo>
                <a:lnTo>
                  <a:pt x="62" y="157"/>
                </a:lnTo>
                <a:lnTo>
                  <a:pt x="62" y="162"/>
                </a:lnTo>
                <a:lnTo>
                  <a:pt x="63" y="169"/>
                </a:lnTo>
                <a:lnTo>
                  <a:pt x="63" y="169"/>
                </a:lnTo>
                <a:lnTo>
                  <a:pt x="67" y="179"/>
                </a:lnTo>
                <a:lnTo>
                  <a:pt x="70" y="186"/>
                </a:lnTo>
                <a:lnTo>
                  <a:pt x="70" y="186"/>
                </a:lnTo>
                <a:lnTo>
                  <a:pt x="73" y="191"/>
                </a:lnTo>
                <a:lnTo>
                  <a:pt x="74" y="195"/>
                </a:lnTo>
                <a:lnTo>
                  <a:pt x="79" y="202"/>
                </a:lnTo>
                <a:lnTo>
                  <a:pt x="79" y="202"/>
                </a:lnTo>
                <a:lnTo>
                  <a:pt x="81" y="208"/>
                </a:lnTo>
                <a:lnTo>
                  <a:pt x="84" y="213"/>
                </a:lnTo>
                <a:lnTo>
                  <a:pt x="84" y="213"/>
                </a:lnTo>
                <a:lnTo>
                  <a:pt x="86" y="217"/>
                </a:lnTo>
                <a:lnTo>
                  <a:pt x="90" y="223"/>
                </a:lnTo>
                <a:lnTo>
                  <a:pt x="96" y="229"/>
                </a:lnTo>
                <a:lnTo>
                  <a:pt x="96" y="22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7">
            <a:extLst>
              <a:ext uri="{FF2B5EF4-FFF2-40B4-BE49-F238E27FC236}">
                <a16:creationId xmlns:a16="http://schemas.microsoft.com/office/drawing/2014/main" id="{B7853EE7-F93B-4AB6-9725-1CDA94814FE7}"/>
              </a:ext>
            </a:extLst>
          </p:cNvPr>
          <p:cNvSpPr>
            <a:spLocks/>
          </p:cNvSpPr>
          <p:nvPr/>
        </p:nvSpPr>
        <p:spPr bwMode="auto">
          <a:xfrm>
            <a:off x="6056801" y="2810953"/>
            <a:ext cx="1438488" cy="1559864"/>
          </a:xfrm>
          <a:custGeom>
            <a:avLst/>
            <a:gdLst>
              <a:gd name="T0" fmla="*/ 594 w 1197"/>
              <a:gd name="T1" fmla="*/ 290 h 1298"/>
              <a:gd name="T2" fmla="*/ 639 w 1197"/>
              <a:gd name="T3" fmla="*/ 339 h 1298"/>
              <a:gd name="T4" fmla="*/ 682 w 1197"/>
              <a:gd name="T5" fmla="*/ 395 h 1298"/>
              <a:gd name="T6" fmla="*/ 660 w 1197"/>
              <a:gd name="T7" fmla="*/ 425 h 1298"/>
              <a:gd name="T8" fmla="*/ 597 w 1197"/>
              <a:gd name="T9" fmla="*/ 468 h 1298"/>
              <a:gd name="T10" fmla="*/ 570 w 1197"/>
              <a:gd name="T11" fmla="*/ 536 h 1298"/>
              <a:gd name="T12" fmla="*/ 521 w 1197"/>
              <a:gd name="T13" fmla="*/ 717 h 1298"/>
              <a:gd name="T14" fmla="*/ 505 w 1197"/>
              <a:gd name="T15" fmla="*/ 767 h 1298"/>
              <a:gd name="T16" fmla="*/ 479 w 1197"/>
              <a:gd name="T17" fmla="*/ 822 h 1298"/>
              <a:gd name="T18" fmla="*/ 474 w 1197"/>
              <a:gd name="T19" fmla="*/ 844 h 1298"/>
              <a:gd name="T20" fmla="*/ 376 w 1197"/>
              <a:gd name="T21" fmla="*/ 979 h 1298"/>
              <a:gd name="T22" fmla="*/ 303 w 1197"/>
              <a:gd name="T23" fmla="*/ 1030 h 1298"/>
              <a:gd name="T24" fmla="*/ 240 w 1197"/>
              <a:gd name="T25" fmla="*/ 1025 h 1298"/>
              <a:gd name="T26" fmla="*/ 199 w 1197"/>
              <a:gd name="T27" fmla="*/ 1037 h 1298"/>
              <a:gd name="T28" fmla="*/ 134 w 1197"/>
              <a:gd name="T29" fmla="*/ 1038 h 1298"/>
              <a:gd name="T30" fmla="*/ 41 w 1197"/>
              <a:gd name="T31" fmla="*/ 1025 h 1298"/>
              <a:gd name="T32" fmla="*/ 4 w 1197"/>
              <a:gd name="T33" fmla="*/ 1052 h 1298"/>
              <a:gd name="T34" fmla="*/ 13 w 1197"/>
              <a:gd name="T35" fmla="*/ 1103 h 1298"/>
              <a:gd name="T36" fmla="*/ 74 w 1197"/>
              <a:gd name="T37" fmla="*/ 1154 h 1298"/>
              <a:gd name="T38" fmla="*/ 224 w 1197"/>
              <a:gd name="T39" fmla="*/ 1218 h 1298"/>
              <a:gd name="T40" fmla="*/ 283 w 1197"/>
              <a:gd name="T41" fmla="*/ 1213 h 1298"/>
              <a:gd name="T42" fmla="*/ 326 w 1197"/>
              <a:gd name="T43" fmla="*/ 1162 h 1298"/>
              <a:gd name="T44" fmla="*/ 381 w 1197"/>
              <a:gd name="T45" fmla="*/ 1144 h 1298"/>
              <a:gd name="T46" fmla="*/ 512 w 1197"/>
              <a:gd name="T47" fmla="*/ 1110 h 1298"/>
              <a:gd name="T48" fmla="*/ 586 w 1197"/>
              <a:gd name="T49" fmla="*/ 1088 h 1298"/>
              <a:gd name="T50" fmla="*/ 567 w 1197"/>
              <a:gd name="T51" fmla="*/ 1207 h 1298"/>
              <a:gd name="T52" fmla="*/ 568 w 1197"/>
              <a:gd name="T53" fmla="*/ 1267 h 1298"/>
              <a:gd name="T54" fmla="*/ 596 w 1197"/>
              <a:gd name="T55" fmla="*/ 1297 h 1298"/>
              <a:gd name="T56" fmla="*/ 654 w 1197"/>
              <a:gd name="T57" fmla="*/ 1290 h 1298"/>
              <a:gd name="T58" fmla="*/ 741 w 1197"/>
              <a:gd name="T59" fmla="*/ 1235 h 1298"/>
              <a:gd name="T60" fmla="*/ 899 w 1197"/>
              <a:gd name="T61" fmla="*/ 1161 h 1298"/>
              <a:gd name="T62" fmla="*/ 985 w 1197"/>
              <a:gd name="T63" fmla="*/ 1109 h 1298"/>
              <a:gd name="T64" fmla="*/ 1062 w 1197"/>
              <a:gd name="T65" fmla="*/ 1025 h 1298"/>
              <a:gd name="T66" fmla="*/ 1103 w 1197"/>
              <a:gd name="T67" fmla="*/ 896 h 1298"/>
              <a:gd name="T68" fmla="*/ 1100 w 1197"/>
              <a:gd name="T69" fmla="*/ 863 h 1298"/>
              <a:gd name="T70" fmla="*/ 1111 w 1197"/>
              <a:gd name="T71" fmla="*/ 834 h 1298"/>
              <a:gd name="T72" fmla="*/ 1122 w 1197"/>
              <a:gd name="T73" fmla="*/ 745 h 1298"/>
              <a:gd name="T74" fmla="*/ 1193 w 1197"/>
              <a:gd name="T75" fmla="*/ 693 h 1298"/>
              <a:gd name="T76" fmla="*/ 1187 w 1197"/>
              <a:gd name="T77" fmla="*/ 623 h 1298"/>
              <a:gd name="T78" fmla="*/ 1143 w 1197"/>
              <a:gd name="T79" fmla="*/ 550 h 1298"/>
              <a:gd name="T80" fmla="*/ 1103 w 1197"/>
              <a:gd name="T81" fmla="*/ 481 h 1298"/>
              <a:gd name="T82" fmla="*/ 1022 w 1197"/>
              <a:gd name="T83" fmla="*/ 420 h 1298"/>
              <a:gd name="T84" fmla="*/ 978 w 1197"/>
              <a:gd name="T85" fmla="*/ 380 h 1298"/>
              <a:gd name="T86" fmla="*/ 913 w 1197"/>
              <a:gd name="T87" fmla="*/ 327 h 1298"/>
              <a:gd name="T88" fmla="*/ 954 w 1197"/>
              <a:gd name="T89" fmla="*/ 277 h 1298"/>
              <a:gd name="T90" fmla="*/ 957 w 1197"/>
              <a:gd name="T91" fmla="*/ 238 h 1298"/>
              <a:gd name="T92" fmla="*/ 952 w 1197"/>
              <a:gd name="T93" fmla="*/ 161 h 1298"/>
              <a:gd name="T94" fmla="*/ 924 w 1197"/>
              <a:gd name="T95" fmla="*/ 73 h 1298"/>
              <a:gd name="T96" fmla="*/ 831 w 1197"/>
              <a:gd name="T97" fmla="*/ 28 h 1298"/>
              <a:gd name="T98" fmla="*/ 742 w 1197"/>
              <a:gd name="T99" fmla="*/ 0 h 1298"/>
              <a:gd name="T100" fmla="*/ 668 w 1197"/>
              <a:gd name="T101" fmla="*/ 25 h 1298"/>
              <a:gd name="T102" fmla="*/ 609 w 1197"/>
              <a:gd name="T103" fmla="*/ 53 h 1298"/>
              <a:gd name="T104" fmla="*/ 585 w 1197"/>
              <a:gd name="T105" fmla="*/ 122 h 1298"/>
              <a:gd name="T106" fmla="*/ 583 w 1197"/>
              <a:gd name="T107" fmla="*/ 198 h 1298"/>
              <a:gd name="T108" fmla="*/ 591 w 1197"/>
              <a:gd name="T109" fmla="*/ 250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97" h="1298">
                <a:moveTo>
                  <a:pt x="607" y="273"/>
                </a:moveTo>
                <a:lnTo>
                  <a:pt x="607" y="273"/>
                </a:lnTo>
                <a:lnTo>
                  <a:pt x="605" y="274"/>
                </a:lnTo>
                <a:lnTo>
                  <a:pt x="598" y="279"/>
                </a:lnTo>
                <a:lnTo>
                  <a:pt x="596" y="282"/>
                </a:lnTo>
                <a:lnTo>
                  <a:pt x="594" y="285"/>
                </a:lnTo>
                <a:lnTo>
                  <a:pt x="594" y="290"/>
                </a:lnTo>
                <a:lnTo>
                  <a:pt x="595" y="296"/>
                </a:lnTo>
                <a:lnTo>
                  <a:pt x="595" y="296"/>
                </a:lnTo>
                <a:lnTo>
                  <a:pt x="600" y="302"/>
                </a:lnTo>
                <a:lnTo>
                  <a:pt x="605" y="310"/>
                </a:lnTo>
                <a:lnTo>
                  <a:pt x="619" y="323"/>
                </a:lnTo>
                <a:lnTo>
                  <a:pt x="639" y="339"/>
                </a:lnTo>
                <a:lnTo>
                  <a:pt x="639" y="339"/>
                </a:lnTo>
                <a:lnTo>
                  <a:pt x="646" y="347"/>
                </a:lnTo>
                <a:lnTo>
                  <a:pt x="652" y="355"/>
                </a:lnTo>
                <a:lnTo>
                  <a:pt x="656" y="361"/>
                </a:lnTo>
                <a:lnTo>
                  <a:pt x="656" y="361"/>
                </a:lnTo>
                <a:lnTo>
                  <a:pt x="660" y="368"/>
                </a:lnTo>
                <a:lnTo>
                  <a:pt x="668" y="377"/>
                </a:lnTo>
                <a:lnTo>
                  <a:pt x="682" y="395"/>
                </a:lnTo>
                <a:lnTo>
                  <a:pt x="682" y="395"/>
                </a:lnTo>
                <a:lnTo>
                  <a:pt x="688" y="402"/>
                </a:lnTo>
                <a:lnTo>
                  <a:pt x="696" y="408"/>
                </a:lnTo>
                <a:lnTo>
                  <a:pt x="702" y="413"/>
                </a:lnTo>
                <a:lnTo>
                  <a:pt x="702" y="413"/>
                </a:lnTo>
                <a:lnTo>
                  <a:pt x="690" y="417"/>
                </a:lnTo>
                <a:lnTo>
                  <a:pt x="660" y="425"/>
                </a:lnTo>
                <a:lnTo>
                  <a:pt x="645" y="431"/>
                </a:lnTo>
                <a:lnTo>
                  <a:pt x="629" y="440"/>
                </a:lnTo>
                <a:lnTo>
                  <a:pt x="614" y="448"/>
                </a:lnTo>
                <a:lnTo>
                  <a:pt x="608" y="452"/>
                </a:lnTo>
                <a:lnTo>
                  <a:pt x="605" y="457"/>
                </a:lnTo>
                <a:lnTo>
                  <a:pt x="605" y="457"/>
                </a:lnTo>
                <a:lnTo>
                  <a:pt x="597" y="468"/>
                </a:lnTo>
                <a:lnTo>
                  <a:pt x="591" y="478"/>
                </a:lnTo>
                <a:lnTo>
                  <a:pt x="586" y="487"/>
                </a:lnTo>
                <a:lnTo>
                  <a:pt x="583" y="497"/>
                </a:lnTo>
                <a:lnTo>
                  <a:pt x="577" y="514"/>
                </a:lnTo>
                <a:lnTo>
                  <a:pt x="573" y="525"/>
                </a:lnTo>
                <a:lnTo>
                  <a:pt x="573" y="525"/>
                </a:lnTo>
                <a:lnTo>
                  <a:pt x="570" y="536"/>
                </a:lnTo>
                <a:lnTo>
                  <a:pt x="566" y="555"/>
                </a:lnTo>
                <a:lnTo>
                  <a:pt x="555" y="610"/>
                </a:lnTo>
                <a:lnTo>
                  <a:pt x="544" y="666"/>
                </a:lnTo>
                <a:lnTo>
                  <a:pt x="539" y="687"/>
                </a:lnTo>
                <a:lnTo>
                  <a:pt x="534" y="698"/>
                </a:lnTo>
                <a:lnTo>
                  <a:pt x="534" y="698"/>
                </a:lnTo>
                <a:lnTo>
                  <a:pt x="521" y="717"/>
                </a:lnTo>
                <a:lnTo>
                  <a:pt x="516" y="727"/>
                </a:lnTo>
                <a:lnTo>
                  <a:pt x="511" y="738"/>
                </a:lnTo>
                <a:lnTo>
                  <a:pt x="511" y="738"/>
                </a:lnTo>
                <a:lnTo>
                  <a:pt x="508" y="746"/>
                </a:lnTo>
                <a:lnTo>
                  <a:pt x="507" y="754"/>
                </a:lnTo>
                <a:lnTo>
                  <a:pt x="505" y="767"/>
                </a:lnTo>
                <a:lnTo>
                  <a:pt x="505" y="767"/>
                </a:lnTo>
                <a:lnTo>
                  <a:pt x="502" y="773"/>
                </a:lnTo>
                <a:lnTo>
                  <a:pt x="499" y="778"/>
                </a:lnTo>
                <a:lnTo>
                  <a:pt x="495" y="784"/>
                </a:lnTo>
                <a:lnTo>
                  <a:pt x="491" y="790"/>
                </a:lnTo>
                <a:lnTo>
                  <a:pt x="491" y="790"/>
                </a:lnTo>
                <a:lnTo>
                  <a:pt x="484" y="811"/>
                </a:lnTo>
                <a:lnTo>
                  <a:pt x="479" y="822"/>
                </a:lnTo>
                <a:lnTo>
                  <a:pt x="479" y="822"/>
                </a:lnTo>
                <a:lnTo>
                  <a:pt x="478" y="823"/>
                </a:lnTo>
                <a:lnTo>
                  <a:pt x="473" y="825"/>
                </a:lnTo>
                <a:lnTo>
                  <a:pt x="472" y="829"/>
                </a:lnTo>
                <a:lnTo>
                  <a:pt x="471" y="833"/>
                </a:lnTo>
                <a:lnTo>
                  <a:pt x="472" y="838"/>
                </a:lnTo>
                <a:lnTo>
                  <a:pt x="474" y="844"/>
                </a:lnTo>
                <a:lnTo>
                  <a:pt x="474" y="844"/>
                </a:lnTo>
                <a:lnTo>
                  <a:pt x="489" y="875"/>
                </a:lnTo>
                <a:lnTo>
                  <a:pt x="489" y="875"/>
                </a:lnTo>
                <a:lnTo>
                  <a:pt x="432" y="926"/>
                </a:lnTo>
                <a:lnTo>
                  <a:pt x="393" y="962"/>
                </a:lnTo>
                <a:lnTo>
                  <a:pt x="381" y="974"/>
                </a:lnTo>
                <a:lnTo>
                  <a:pt x="376" y="979"/>
                </a:lnTo>
                <a:lnTo>
                  <a:pt x="376" y="979"/>
                </a:lnTo>
                <a:lnTo>
                  <a:pt x="377" y="982"/>
                </a:lnTo>
                <a:lnTo>
                  <a:pt x="377" y="987"/>
                </a:lnTo>
                <a:lnTo>
                  <a:pt x="377" y="993"/>
                </a:lnTo>
                <a:lnTo>
                  <a:pt x="377" y="993"/>
                </a:lnTo>
                <a:lnTo>
                  <a:pt x="333" y="1015"/>
                </a:lnTo>
                <a:lnTo>
                  <a:pt x="303" y="1030"/>
                </a:lnTo>
                <a:lnTo>
                  <a:pt x="287" y="1037"/>
                </a:lnTo>
                <a:lnTo>
                  <a:pt x="287" y="1037"/>
                </a:lnTo>
                <a:lnTo>
                  <a:pt x="281" y="1035"/>
                </a:lnTo>
                <a:lnTo>
                  <a:pt x="266" y="1030"/>
                </a:lnTo>
                <a:lnTo>
                  <a:pt x="258" y="1027"/>
                </a:lnTo>
                <a:lnTo>
                  <a:pt x="249" y="1025"/>
                </a:lnTo>
                <a:lnTo>
                  <a:pt x="240" y="1025"/>
                </a:lnTo>
                <a:lnTo>
                  <a:pt x="231" y="1026"/>
                </a:lnTo>
                <a:lnTo>
                  <a:pt x="231" y="1026"/>
                </a:lnTo>
                <a:lnTo>
                  <a:pt x="215" y="1030"/>
                </a:lnTo>
                <a:lnTo>
                  <a:pt x="209" y="1032"/>
                </a:lnTo>
                <a:lnTo>
                  <a:pt x="209" y="1032"/>
                </a:lnTo>
                <a:lnTo>
                  <a:pt x="199" y="1037"/>
                </a:lnTo>
                <a:lnTo>
                  <a:pt x="199" y="1037"/>
                </a:lnTo>
                <a:lnTo>
                  <a:pt x="193" y="1041"/>
                </a:lnTo>
                <a:lnTo>
                  <a:pt x="187" y="1043"/>
                </a:lnTo>
                <a:lnTo>
                  <a:pt x="178" y="1044"/>
                </a:lnTo>
                <a:lnTo>
                  <a:pt x="159" y="1044"/>
                </a:lnTo>
                <a:lnTo>
                  <a:pt x="159" y="1044"/>
                </a:lnTo>
                <a:lnTo>
                  <a:pt x="147" y="1042"/>
                </a:lnTo>
                <a:lnTo>
                  <a:pt x="134" y="1038"/>
                </a:lnTo>
                <a:lnTo>
                  <a:pt x="106" y="1028"/>
                </a:lnTo>
                <a:lnTo>
                  <a:pt x="91" y="1024"/>
                </a:lnTo>
                <a:lnTo>
                  <a:pt x="75" y="1021"/>
                </a:lnTo>
                <a:lnTo>
                  <a:pt x="67" y="1021"/>
                </a:lnTo>
                <a:lnTo>
                  <a:pt x="58" y="1021"/>
                </a:lnTo>
                <a:lnTo>
                  <a:pt x="50" y="1022"/>
                </a:lnTo>
                <a:lnTo>
                  <a:pt x="41" y="1025"/>
                </a:lnTo>
                <a:lnTo>
                  <a:pt x="41" y="1025"/>
                </a:lnTo>
                <a:lnTo>
                  <a:pt x="26" y="1031"/>
                </a:lnTo>
                <a:lnTo>
                  <a:pt x="19" y="1035"/>
                </a:lnTo>
                <a:lnTo>
                  <a:pt x="13" y="1038"/>
                </a:lnTo>
                <a:lnTo>
                  <a:pt x="10" y="1042"/>
                </a:lnTo>
                <a:lnTo>
                  <a:pt x="6" y="1047"/>
                </a:lnTo>
                <a:lnTo>
                  <a:pt x="4" y="1052"/>
                </a:lnTo>
                <a:lnTo>
                  <a:pt x="1" y="1056"/>
                </a:lnTo>
                <a:lnTo>
                  <a:pt x="0" y="1061"/>
                </a:lnTo>
                <a:lnTo>
                  <a:pt x="0" y="1066"/>
                </a:lnTo>
                <a:lnTo>
                  <a:pt x="1" y="1077"/>
                </a:lnTo>
                <a:lnTo>
                  <a:pt x="6" y="1090"/>
                </a:lnTo>
                <a:lnTo>
                  <a:pt x="13" y="1103"/>
                </a:lnTo>
                <a:lnTo>
                  <a:pt x="13" y="1103"/>
                </a:lnTo>
                <a:lnTo>
                  <a:pt x="21" y="1115"/>
                </a:lnTo>
                <a:lnTo>
                  <a:pt x="27" y="1123"/>
                </a:lnTo>
                <a:lnTo>
                  <a:pt x="33" y="1131"/>
                </a:lnTo>
                <a:lnTo>
                  <a:pt x="39" y="1135"/>
                </a:lnTo>
                <a:lnTo>
                  <a:pt x="45" y="1139"/>
                </a:lnTo>
                <a:lnTo>
                  <a:pt x="54" y="1143"/>
                </a:lnTo>
                <a:lnTo>
                  <a:pt x="74" y="1154"/>
                </a:lnTo>
                <a:lnTo>
                  <a:pt x="74" y="1154"/>
                </a:lnTo>
                <a:lnTo>
                  <a:pt x="106" y="1171"/>
                </a:lnTo>
                <a:lnTo>
                  <a:pt x="148" y="1191"/>
                </a:lnTo>
                <a:lnTo>
                  <a:pt x="170" y="1202"/>
                </a:lnTo>
                <a:lnTo>
                  <a:pt x="193" y="1210"/>
                </a:lnTo>
                <a:lnTo>
                  <a:pt x="214" y="1216"/>
                </a:lnTo>
                <a:lnTo>
                  <a:pt x="224" y="1218"/>
                </a:lnTo>
                <a:lnTo>
                  <a:pt x="234" y="1218"/>
                </a:lnTo>
                <a:lnTo>
                  <a:pt x="234" y="1218"/>
                </a:lnTo>
                <a:lnTo>
                  <a:pt x="262" y="1219"/>
                </a:lnTo>
                <a:lnTo>
                  <a:pt x="270" y="1219"/>
                </a:lnTo>
                <a:lnTo>
                  <a:pt x="276" y="1218"/>
                </a:lnTo>
                <a:lnTo>
                  <a:pt x="281" y="1216"/>
                </a:lnTo>
                <a:lnTo>
                  <a:pt x="283" y="1213"/>
                </a:lnTo>
                <a:lnTo>
                  <a:pt x="289" y="1201"/>
                </a:lnTo>
                <a:lnTo>
                  <a:pt x="289" y="1201"/>
                </a:lnTo>
                <a:lnTo>
                  <a:pt x="298" y="1187"/>
                </a:lnTo>
                <a:lnTo>
                  <a:pt x="305" y="1177"/>
                </a:lnTo>
                <a:lnTo>
                  <a:pt x="309" y="1172"/>
                </a:lnTo>
                <a:lnTo>
                  <a:pt x="314" y="1168"/>
                </a:lnTo>
                <a:lnTo>
                  <a:pt x="326" y="1162"/>
                </a:lnTo>
                <a:lnTo>
                  <a:pt x="326" y="1162"/>
                </a:lnTo>
                <a:lnTo>
                  <a:pt x="341" y="1156"/>
                </a:lnTo>
                <a:lnTo>
                  <a:pt x="362" y="1150"/>
                </a:lnTo>
                <a:lnTo>
                  <a:pt x="362" y="1150"/>
                </a:lnTo>
                <a:lnTo>
                  <a:pt x="373" y="1148"/>
                </a:lnTo>
                <a:lnTo>
                  <a:pt x="376" y="1145"/>
                </a:lnTo>
                <a:lnTo>
                  <a:pt x="381" y="1144"/>
                </a:lnTo>
                <a:lnTo>
                  <a:pt x="403" y="1140"/>
                </a:lnTo>
                <a:lnTo>
                  <a:pt x="403" y="1140"/>
                </a:lnTo>
                <a:lnTo>
                  <a:pt x="420" y="1137"/>
                </a:lnTo>
                <a:lnTo>
                  <a:pt x="438" y="1133"/>
                </a:lnTo>
                <a:lnTo>
                  <a:pt x="472" y="1123"/>
                </a:lnTo>
                <a:lnTo>
                  <a:pt x="512" y="1110"/>
                </a:lnTo>
                <a:lnTo>
                  <a:pt x="512" y="1110"/>
                </a:lnTo>
                <a:lnTo>
                  <a:pt x="535" y="1101"/>
                </a:lnTo>
                <a:lnTo>
                  <a:pt x="552" y="1094"/>
                </a:lnTo>
                <a:lnTo>
                  <a:pt x="552" y="1094"/>
                </a:lnTo>
                <a:lnTo>
                  <a:pt x="566" y="1093"/>
                </a:lnTo>
                <a:lnTo>
                  <a:pt x="577" y="1092"/>
                </a:lnTo>
                <a:lnTo>
                  <a:pt x="586" y="1088"/>
                </a:lnTo>
                <a:lnTo>
                  <a:pt x="586" y="1088"/>
                </a:lnTo>
                <a:lnTo>
                  <a:pt x="611" y="1076"/>
                </a:lnTo>
                <a:lnTo>
                  <a:pt x="611" y="1076"/>
                </a:lnTo>
                <a:lnTo>
                  <a:pt x="598" y="1110"/>
                </a:lnTo>
                <a:lnTo>
                  <a:pt x="588" y="1139"/>
                </a:lnTo>
                <a:lnTo>
                  <a:pt x="579" y="1167"/>
                </a:lnTo>
                <a:lnTo>
                  <a:pt x="579" y="1167"/>
                </a:lnTo>
                <a:lnTo>
                  <a:pt x="567" y="1207"/>
                </a:lnTo>
                <a:lnTo>
                  <a:pt x="563" y="1223"/>
                </a:lnTo>
                <a:lnTo>
                  <a:pt x="563" y="1230"/>
                </a:lnTo>
                <a:lnTo>
                  <a:pt x="563" y="1236"/>
                </a:lnTo>
                <a:lnTo>
                  <a:pt x="563" y="1236"/>
                </a:lnTo>
                <a:lnTo>
                  <a:pt x="564" y="1249"/>
                </a:lnTo>
                <a:lnTo>
                  <a:pt x="567" y="1261"/>
                </a:lnTo>
                <a:lnTo>
                  <a:pt x="568" y="1267"/>
                </a:lnTo>
                <a:lnTo>
                  <a:pt x="572" y="1273"/>
                </a:lnTo>
                <a:lnTo>
                  <a:pt x="575" y="1278"/>
                </a:lnTo>
                <a:lnTo>
                  <a:pt x="580" y="1284"/>
                </a:lnTo>
                <a:lnTo>
                  <a:pt x="580" y="1284"/>
                </a:lnTo>
                <a:lnTo>
                  <a:pt x="589" y="1292"/>
                </a:lnTo>
                <a:lnTo>
                  <a:pt x="592" y="1296"/>
                </a:lnTo>
                <a:lnTo>
                  <a:pt x="596" y="1297"/>
                </a:lnTo>
                <a:lnTo>
                  <a:pt x="600" y="1298"/>
                </a:lnTo>
                <a:lnTo>
                  <a:pt x="605" y="1298"/>
                </a:lnTo>
                <a:lnTo>
                  <a:pt x="622" y="1297"/>
                </a:lnTo>
                <a:lnTo>
                  <a:pt x="622" y="1297"/>
                </a:lnTo>
                <a:lnTo>
                  <a:pt x="633" y="1296"/>
                </a:lnTo>
                <a:lnTo>
                  <a:pt x="643" y="1292"/>
                </a:lnTo>
                <a:lnTo>
                  <a:pt x="654" y="1290"/>
                </a:lnTo>
                <a:lnTo>
                  <a:pt x="663" y="1285"/>
                </a:lnTo>
                <a:lnTo>
                  <a:pt x="681" y="1277"/>
                </a:lnTo>
                <a:lnTo>
                  <a:pt x="696" y="1266"/>
                </a:lnTo>
                <a:lnTo>
                  <a:pt x="696" y="1266"/>
                </a:lnTo>
                <a:lnTo>
                  <a:pt x="715" y="1251"/>
                </a:lnTo>
                <a:lnTo>
                  <a:pt x="741" y="1235"/>
                </a:lnTo>
                <a:lnTo>
                  <a:pt x="741" y="1235"/>
                </a:lnTo>
                <a:lnTo>
                  <a:pt x="754" y="1225"/>
                </a:lnTo>
                <a:lnTo>
                  <a:pt x="763" y="1218"/>
                </a:lnTo>
                <a:lnTo>
                  <a:pt x="772" y="1212"/>
                </a:lnTo>
                <a:lnTo>
                  <a:pt x="791" y="1204"/>
                </a:lnTo>
                <a:lnTo>
                  <a:pt x="791" y="1204"/>
                </a:lnTo>
                <a:lnTo>
                  <a:pt x="862" y="1176"/>
                </a:lnTo>
                <a:lnTo>
                  <a:pt x="899" y="1161"/>
                </a:lnTo>
                <a:lnTo>
                  <a:pt x="911" y="1155"/>
                </a:lnTo>
                <a:lnTo>
                  <a:pt x="920" y="1150"/>
                </a:lnTo>
                <a:lnTo>
                  <a:pt x="920" y="1150"/>
                </a:lnTo>
                <a:lnTo>
                  <a:pt x="943" y="1135"/>
                </a:lnTo>
                <a:lnTo>
                  <a:pt x="967" y="1121"/>
                </a:lnTo>
                <a:lnTo>
                  <a:pt x="967" y="1121"/>
                </a:lnTo>
                <a:lnTo>
                  <a:pt x="985" y="1109"/>
                </a:lnTo>
                <a:lnTo>
                  <a:pt x="1012" y="1088"/>
                </a:lnTo>
                <a:lnTo>
                  <a:pt x="1036" y="1067"/>
                </a:lnTo>
                <a:lnTo>
                  <a:pt x="1046" y="1058"/>
                </a:lnTo>
                <a:lnTo>
                  <a:pt x="1052" y="1050"/>
                </a:lnTo>
                <a:lnTo>
                  <a:pt x="1052" y="1050"/>
                </a:lnTo>
                <a:lnTo>
                  <a:pt x="1056" y="1039"/>
                </a:lnTo>
                <a:lnTo>
                  <a:pt x="1062" y="1025"/>
                </a:lnTo>
                <a:lnTo>
                  <a:pt x="1076" y="983"/>
                </a:lnTo>
                <a:lnTo>
                  <a:pt x="1090" y="945"/>
                </a:lnTo>
                <a:lnTo>
                  <a:pt x="1096" y="921"/>
                </a:lnTo>
                <a:lnTo>
                  <a:pt x="1096" y="921"/>
                </a:lnTo>
                <a:lnTo>
                  <a:pt x="1098" y="912"/>
                </a:lnTo>
                <a:lnTo>
                  <a:pt x="1102" y="904"/>
                </a:lnTo>
                <a:lnTo>
                  <a:pt x="1103" y="896"/>
                </a:lnTo>
                <a:lnTo>
                  <a:pt x="1103" y="887"/>
                </a:lnTo>
                <a:lnTo>
                  <a:pt x="1103" y="887"/>
                </a:lnTo>
                <a:lnTo>
                  <a:pt x="1101" y="878"/>
                </a:lnTo>
                <a:lnTo>
                  <a:pt x="1100" y="872"/>
                </a:lnTo>
                <a:lnTo>
                  <a:pt x="1098" y="869"/>
                </a:lnTo>
                <a:lnTo>
                  <a:pt x="1098" y="865"/>
                </a:lnTo>
                <a:lnTo>
                  <a:pt x="1100" y="863"/>
                </a:lnTo>
                <a:lnTo>
                  <a:pt x="1102" y="858"/>
                </a:lnTo>
                <a:lnTo>
                  <a:pt x="1102" y="858"/>
                </a:lnTo>
                <a:lnTo>
                  <a:pt x="1107" y="852"/>
                </a:lnTo>
                <a:lnTo>
                  <a:pt x="1109" y="847"/>
                </a:lnTo>
                <a:lnTo>
                  <a:pt x="1111" y="841"/>
                </a:lnTo>
                <a:lnTo>
                  <a:pt x="1111" y="834"/>
                </a:lnTo>
                <a:lnTo>
                  <a:pt x="1111" y="834"/>
                </a:lnTo>
                <a:lnTo>
                  <a:pt x="1111" y="827"/>
                </a:lnTo>
                <a:lnTo>
                  <a:pt x="1108" y="816"/>
                </a:lnTo>
                <a:lnTo>
                  <a:pt x="1101" y="789"/>
                </a:lnTo>
                <a:lnTo>
                  <a:pt x="1090" y="755"/>
                </a:lnTo>
                <a:lnTo>
                  <a:pt x="1090" y="755"/>
                </a:lnTo>
                <a:lnTo>
                  <a:pt x="1106" y="750"/>
                </a:lnTo>
                <a:lnTo>
                  <a:pt x="1122" y="745"/>
                </a:lnTo>
                <a:lnTo>
                  <a:pt x="1140" y="737"/>
                </a:lnTo>
                <a:lnTo>
                  <a:pt x="1158" y="727"/>
                </a:lnTo>
                <a:lnTo>
                  <a:pt x="1167" y="721"/>
                </a:lnTo>
                <a:lnTo>
                  <a:pt x="1175" y="715"/>
                </a:lnTo>
                <a:lnTo>
                  <a:pt x="1182" y="707"/>
                </a:lnTo>
                <a:lnTo>
                  <a:pt x="1188" y="700"/>
                </a:lnTo>
                <a:lnTo>
                  <a:pt x="1193" y="693"/>
                </a:lnTo>
                <a:lnTo>
                  <a:pt x="1196" y="684"/>
                </a:lnTo>
                <a:lnTo>
                  <a:pt x="1196" y="684"/>
                </a:lnTo>
                <a:lnTo>
                  <a:pt x="1197" y="676"/>
                </a:lnTo>
                <a:lnTo>
                  <a:pt x="1197" y="667"/>
                </a:lnTo>
                <a:lnTo>
                  <a:pt x="1196" y="651"/>
                </a:lnTo>
                <a:lnTo>
                  <a:pt x="1192" y="637"/>
                </a:lnTo>
                <a:lnTo>
                  <a:pt x="1187" y="623"/>
                </a:lnTo>
                <a:lnTo>
                  <a:pt x="1181" y="611"/>
                </a:lnTo>
                <a:lnTo>
                  <a:pt x="1174" y="602"/>
                </a:lnTo>
                <a:lnTo>
                  <a:pt x="1164" y="586"/>
                </a:lnTo>
                <a:lnTo>
                  <a:pt x="1164" y="586"/>
                </a:lnTo>
                <a:lnTo>
                  <a:pt x="1154" y="570"/>
                </a:lnTo>
                <a:lnTo>
                  <a:pt x="1143" y="550"/>
                </a:lnTo>
                <a:lnTo>
                  <a:pt x="1143" y="550"/>
                </a:lnTo>
                <a:lnTo>
                  <a:pt x="1137" y="540"/>
                </a:lnTo>
                <a:lnTo>
                  <a:pt x="1132" y="532"/>
                </a:lnTo>
                <a:lnTo>
                  <a:pt x="1128" y="526"/>
                </a:lnTo>
                <a:lnTo>
                  <a:pt x="1123" y="516"/>
                </a:lnTo>
                <a:lnTo>
                  <a:pt x="1123" y="516"/>
                </a:lnTo>
                <a:lnTo>
                  <a:pt x="1114" y="501"/>
                </a:lnTo>
                <a:lnTo>
                  <a:pt x="1103" y="481"/>
                </a:lnTo>
                <a:lnTo>
                  <a:pt x="1094" y="465"/>
                </a:lnTo>
                <a:lnTo>
                  <a:pt x="1087" y="457"/>
                </a:lnTo>
                <a:lnTo>
                  <a:pt x="1087" y="457"/>
                </a:lnTo>
                <a:lnTo>
                  <a:pt x="1059" y="442"/>
                </a:lnTo>
                <a:lnTo>
                  <a:pt x="1028" y="426"/>
                </a:lnTo>
                <a:lnTo>
                  <a:pt x="1028" y="426"/>
                </a:lnTo>
                <a:lnTo>
                  <a:pt x="1022" y="420"/>
                </a:lnTo>
                <a:lnTo>
                  <a:pt x="1013" y="413"/>
                </a:lnTo>
                <a:lnTo>
                  <a:pt x="1006" y="403"/>
                </a:lnTo>
                <a:lnTo>
                  <a:pt x="999" y="396"/>
                </a:lnTo>
                <a:lnTo>
                  <a:pt x="999" y="396"/>
                </a:lnTo>
                <a:lnTo>
                  <a:pt x="990" y="391"/>
                </a:lnTo>
                <a:lnTo>
                  <a:pt x="978" y="380"/>
                </a:lnTo>
                <a:lnTo>
                  <a:pt x="978" y="380"/>
                </a:lnTo>
                <a:lnTo>
                  <a:pt x="966" y="372"/>
                </a:lnTo>
                <a:lnTo>
                  <a:pt x="954" y="366"/>
                </a:lnTo>
                <a:lnTo>
                  <a:pt x="944" y="362"/>
                </a:lnTo>
                <a:lnTo>
                  <a:pt x="938" y="360"/>
                </a:lnTo>
                <a:lnTo>
                  <a:pt x="938" y="360"/>
                </a:lnTo>
                <a:lnTo>
                  <a:pt x="906" y="351"/>
                </a:lnTo>
                <a:lnTo>
                  <a:pt x="913" y="327"/>
                </a:lnTo>
                <a:lnTo>
                  <a:pt x="913" y="327"/>
                </a:lnTo>
                <a:lnTo>
                  <a:pt x="918" y="324"/>
                </a:lnTo>
                <a:lnTo>
                  <a:pt x="929" y="315"/>
                </a:lnTo>
                <a:lnTo>
                  <a:pt x="935" y="307"/>
                </a:lnTo>
                <a:lnTo>
                  <a:pt x="943" y="299"/>
                </a:lnTo>
                <a:lnTo>
                  <a:pt x="949" y="289"/>
                </a:lnTo>
                <a:lnTo>
                  <a:pt x="954" y="277"/>
                </a:lnTo>
                <a:lnTo>
                  <a:pt x="954" y="277"/>
                </a:lnTo>
                <a:lnTo>
                  <a:pt x="957" y="265"/>
                </a:lnTo>
                <a:lnTo>
                  <a:pt x="960" y="256"/>
                </a:lnTo>
                <a:lnTo>
                  <a:pt x="960" y="249"/>
                </a:lnTo>
                <a:lnTo>
                  <a:pt x="960" y="244"/>
                </a:lnTo>
                <a:lnTo>
                  <a:pt x="959" y="240"/>
                </a:lnTo>
                <a:lnTo>
                  <a:pt x="957" y="238"/>
                </a:lnTo>
                <a:lnTo>
                  <a:pt x="955" y="237"/>
                </a:lnTo>
                <a:lnTo>
                  <a:pt x="955" y="237"/>
                </a:lnTo>
                <a:lnTo>
                  <a:pt x="956" y="228"/>
                </a:lnTo>
                <a:lnTo>
                  <a:pt x="957" y="208"/>
                </a:lnTo>
                <a:lnTo>
                  <a:pt x="957" y="193"/>
                </a:lnTo>
                <a:lnTo>
                  <a:pt x="956" y="177"/>
                </a:lnTo>
                <a:lnTo>
                  <a:pt x="952" y="161"/>
                </a:lnTo>
                <a:lnTo>
                  <a:pt x="948" y="144"/>
                </a:lnTo>
                <a:lnTo>
                  <a:pt x="948" y="144"/>
                </a:lnTo>
                <a:lnTo>
                  <a:pt x="943" y="128"/>
                </a:lnTo>
                <a:lnTo>
                  <a:pt x="938" y="113"/>
                </a:lnTo>
                <a:lnTo>
                  <a:pt x="934" y="98"/>
                </a:lnTo>
                <a:lnTo>
                  <a:pt x="929" y="85"/>
                </a:lnTo>
                <a:lnTo>
                  <a:pt x="924" y="73"/>
                </a:lnTo>
                <a:lnTo>
                  <a:pt x="917" y="63"/>
                </a:lnTo>
                <a:lnTo>
                  <a:pt x="913" y="58"/>
                </a:lnTo>
                <a:lnTo>
                  <a:pt x="909" y="54"/>
                </a:lnTo>
                <a:lnTo>
                  <a:pt x="904" y="51"/>
                </a:lnTo>
                <a:lnTo>
                  <a:pt x="898" y="48"/>
                </a:lnTo>
                <a:lnTo>
                  <a:pt x="898" y="48"/>
                </a:lnTo>
                <a:lnTo>
                  <a:pt x="831" y="28"/>
                </a:lnTo>
                <a:lnTo>
                  <a:pt x="797" y="17"/>
                </a:lnTo>
                <a:lnTo>
                  <a:pt x="770" y="10"/>
                </a:lnTo>
                <a:lnTo>
                  <a:pt x="770" y="10"/>
                </a:lnTo>
                <a:lnTo>
                  <a:pt x="761" y="8"/>
                </a:lnTo>
                <a:lnTo>
                  <a:pt x="755" y="4"/>
                </a:lnTo>
                <a:lnTo>
                  <a:pt x="747" y="1"/>
                </a:lnTo>
                <a:lnTo>
                  <a:pt x="742" y="0"/>
                </a:lnTo>
                <a:lnTo>
                  <a:pt x="737" y="0"/>
                </a:lnTo>
                <a:lnTo>
                  <a:pt x="730" y="1"/>
                </a:lnTo>
                <a:lnTo>
                  <a:pt x="720" y="4"/>
                </a:lnTo>
                <a:lnTo>
                  <a:pt x="720" y="4"/>
                </a:lnTo>
                <a:lnTo>
                  <a:pt x="699" y="10"/>
                </a:lnTo>
                <a:lnTo>
                  <a:pt x="684" y="18"/>
                </a:lnTo>
                <a:lnTo>
                  <a:pt x="668" y="25"/>
                </a:lnTo>
                <a:lnTo>
                  <a:pt x="648" y="35"/>
                </a:lnTo>
                <a:lnTo>
                  <a:pt x="648" y="35"/>
                </a:lnTo>
                <a:lnTo>
                  <a:pt x="639" y="40"/>
                </a:lnTo>
                <a:lnTo>
                  <a:pt x="631" y="43"/>
                </a:lnTo>
                <a:lnTo>
                  <a:pt x="619" y="47"/>
                </a:lnTo>
                <a:lnTo>
                  <a:pt x="614" y="48"/>
                </a:lnTo>
                <a:lnTo>
                  <a:pt x="609" y="53"/>
                </a:lnTo>
                <a:lnTo>
                  <a:pt x="603" y="59"/>
                </a:lnTo>
                <a:lnTo>
                  <a:pt x="597" y="69"/>
                </a:lnTo>
                <a:lnTo>
                  <a:pt x="597" y="69"/>
                </a:lnTo>
                <a:lnTo>
                  <a:pt x="594" y="76"/>
                </a:lnTo>
                <a:lnTo>
                  <a:pt x="590" y="83"/>
                </a:lnTo>
                <a:lnTo>
                  <a:pt x="586" y="102"/>
                </a:lnTo>
                <a:lnTo>
                  <a:pt x="585" y="122"/>
                </a:lnTo>
                <a:lnTo>
                  <a:pt x="584" y="142"/>
                </a:lnTo>
                <a:lnTo>
                  <a:pt x="585" y="178"/>
                </a:lnTo>
                <a:lnTo>
                  <a:pt x="585" y="189"/>
                </a:lnTo>
                <a:lnTo>
                  <a:pt x="585" y="195"/>
                </a:lnTo>
                <a:lnTo>
                  <a:pt x="585" y="195"/>
                </a:lnTo>
                <a:lnTo>
                  <a:pt x="583" y="197"/>
                </a:lnTo>
                <a:lnTo>
                  <a:pt x="583" y="198"/>
                </a:lnTo>
                <a:lnTo>
                  <a:pt x="584" y="217"/>
                </a:lnTo>
                <a:lnTo>
                  <a:pt x="584" y="217"/>
                </a:lnTo>
                <a:lnTo>
                  <a:pt x="585" y="233"/>
                </a:lnTo>
                <a:lnTo>
                  <a:pt x="588" y="243"/>
                </a:lnTo>
                <a:lnTo>
                  <a:pt x="589" y="248"/>
                </a:lnTo>
                <a:lnTo>
                  <a:pt x="591" y="250"/>
                </a:lnTo>
                <a:lnTo>
                  <a:pt x="591" y="250"/>
                </a:lnTo>
                <a:lnTo>
                  <a:pt x="607" y="273"/>
                </a:lnTo>
                <a:lnTo>
                  <a:pt x="607" y="27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F6BDE91E-97C0-4762-B86E-EC8B567B6072}"/>
              </a:ext>
            </a:extLst>
          </p:cNvPr>
          <p:cNvSpPr>
            <a:spLocks/>
          </p:cNvSpPr>
          <p:nvPr/>
        </p:nvSpPr>
        <p:spPr bwMode="auto">
          <a:xfrm>
            <a:off x="8155687" y="2949513"/>
            <a:ext cx="1186330" cy="1375062"/>
          </a:xfrm>
          <a:custGeom>
            <a:avLst/>
            <a:gdLst>
              <a:gd name="T0" fmla="*/ 14 w 440"/>
              <a:gd name="T1" fmla="*/ 185 h 510"/>
              <a:gd name="T2" fmla="*/ 19 w 440"/>
              <a:gd name="T3" fmla="*/ 211 h 510"/>
              <a:gd name="T4" fmla="*/ 74 w 440"/>
              <a:gd name="T5" fmla="*/ 207 h 510"/>
              <a:gd name="T6" fmla="*/ 145 w 440"/>
              <a:gd name="T7" fmla="*/ 206 h 510"/>
              <a:gd name="T8" fmla="*/ 149 w 440"/>
              <a:gd name="T9" fmla="*/ 220 h 510"/>
              <a:gd name="T10" fmla="*/ 134 w 440"/>
              <a:gd name="T11" fmla="*/ 284 h 510"/>
              <a:gd name="T12" fmla="*/ 134 w 440"/>
              <a:gd name="T13" fmla="*/ 384 h 510"/>
              <a:gd name="T14" fmla="*/ 84 w 440"/>
              <a:gd name="T15" fmla="*/ 433 h 510"/>
              <a:gd name="T16" fmla="*/ 79 w 440"/>
              <a:gd name="T17" fmla="*/ 457 h 510"/>
              <a:gd name="T18" fmla="*/ 84 w 440"/>
              <a:gd name="T19" fmla="*/ 461 h 510"/>
              <a:gd name="T20" fmla="*/ 96 w 440"/>
              <a:gd name="T21" fmla="*/ 456 h 510"/>
              <a:gd name="T22" fmla="*/ 107 w 440"/>
              <a:gd name="T23" fmla="*/ 439 h 510"/>
              <a:gd name="T24" fmla="*/ 122 w 440"/>
              <a:gd name="T25" fmla="*/ 437 h 510"/>
              <a:gd name="T26" fmla="*/ 131 w 440"/>
              <a:gd name="T27" fmla="*/ 467 h 510"/>
              <a:gd name="T28" fmla="*/ 139 w 440"/>
              <a:gd name="T29" fmla="*/ 458 h 510"/>
              <a:gd name="T30" fmla="*/ 145 w 440"/>
              <a:gd name="T31" fmla="*/ 437 h 510"/>
              <a:gd name="T32" fmla="*/ 155 w 440"/>
              <a:gd name="T33" fmla="*/ 427 h 510"/>
              <a:gd name="T34" fmla="*/ 198 w 440"/>
              <a:gd name="T35" fmla="*/ 413 h 510"/>
              <a:gd name="T36" fmla="*/ 216 w 440"/>
              <a:gd name="T37" fmla="*/ 431 h 510"/>
              <a:gd name="T38" fmla="*/ 195 w 440"/>
              <a:gd name="T39" fmla="*/ 449 h 510"/>
              <a:gd name="T40" fmla="*/ 193 w 440"/>
              <a:gd name="T41" fmla="*/ 465 h 510"/>
              <a:gd name="T42" fmla="*/ 204 w 440"/>
              <a:gd name="T43" fmla="*/ 471 h 510"/>
              <a:gd name="T44" fmla="*/ 207 w 440"/>
              <a:gd name="T45" fmla="*/ 508 h 510"/>
              <a:gd name="T46" fmla="*/ 214 w 440"/>
              <a:gd name="T47" fmla="*/ 502 h 510"/>
              <a:gd name="T48" fmla="*/ 227 w 440"/>
              <a:gd name="T49" fmla="*/ 507 h 510"/>
              <a:gd name="T50" fmla="*/ 236 w 440"/>
              <a:gd name="T51" fmla="*/ 495 h 510"/>
              <a:gd name="T52" fmla="*/ 248 w 440"/>
              <a:gd name="T53" fmla="*/ 473 h 510"/>
              <a:gd name="T54" fmla="*/ 249 w 440"/>
              <a:gd name="T55" fmla="*/ 478 h 510"/>
              <a:gd name="T56" fmla="*/ 251 w 440"/>
              <a:gd name="T57" fmla="*/ 496 h 510"/>
              <a:gd name="T58" fmla="*/ 263 w 440"/>
              <a:gd name="T59" fmla="*/ 484 h 510"/>
              <a:gd name="T60" fmla="*/ 318 w 440"/>
              <a:gd name="T61" fmla="*/ 467 h 510"/>
              <a:gd name="T62" fmla="*/ 329 w 440"/>
              <a:gd name="T63" fmla="*/ 455 h 510"/>
              <a:gd name="T64" fmla="*/ 331 w 440"/>
              <a:gd name="T65" fmla="*/ 434 h 510"/>
              <a:gd name="T66" fmla="*/ 332 w 440"/>
              <a:gd name="T67" fmla="*/ 407 h 510"/>
              <a:gd name="T68" fmla="*/ 368 w 440"/>
              <a:gd name="T69" fmla="*/ 388 h 510"/>
              <a:gd name="T70" fmla="*/ 402 w 440"/>
              <a:gd name="T71" fmla="*/ 381 h 510"/>
              <a:gd name="T72" fmla="*/ 426 w 440"/>
              <a:gd name="T73" fmla="*/ 317 h 510"/>
              <a:gd name="T74" fmla="*/ 438 w 440"/>
              <a:gd name="T75" fmla="*/ 290 h 510"/>
              <a:gd name="T76" fmla="*/ 435 w 440"/>
              <a:gd name="T77" fmla="*/ 258 h 510"/>
              <a:gd name="T78" fmla="*/ 412 w 440"/>
              <a:gd name="T79" fmla="*/ 228 h 510"/>
              <a:gd name="T80" fmla="*/ 345 w 440"/>
              <a:gd name="T81" fmla="*/ 148 h 510"/>
              <a:gd name="T82" fmla="*/ 296 w 440"/>
              <a:gd name="T83" fmla="*/ 104 h 510"/>
              <a:gd name="T84" fmla="*/ 256 w 440"/>
              <a:gd name="T85" fmla="*/ 92 h 510"/>
              <a:gd name="T86" fmla="*/ 231 w 440"/>
              <a:gd name="T87" fmla="*/ 70 h 510"/>
              <a:gd name="T88" fmla="*/ 225 w 440"/>
              <a:gd name="T89" fmla="*/ 25 h 510"/>
              <a:gd name="T90" fmla="*/ 206 w 440"/>
              <a:gd name="T91" fmla="*/ 14 h 510"/>
              <a:gd name="T92" fmla="*/ 139 w 440"/>
              <a:gd name="T93" fmla="*/ 18 h 510"/>
              <a:gd name="T94" fmla="*/ 109 w 440"/>
              <a:gd name="T95" fmla="*/ 2 h 510"/>
              <a:gd name="T96" fmla="*/ 74 w 440"/>
              <a:gd name="T97" fmla="*/ 6 h 510"/>
              <a:gd name="T98" fmla="*/ 16 w 440"/>
              <a:gd name="T99" fmla="*/ 48 h 510"/>
              <a:gd name="T100" fmla="*/ 2 w 440"/>
              <a:gd name="T101" fmla="*/ 83 h 510"/>
              <a:gd name="T102" fmla="*/ 4 w 440"/>
              <a:gd name="T103" fmla="*/ 142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40" h="510">
                <a:moveTo>
                  <a:pt x="22" y="159"/>
                </a:moveTo>
                <a:lnTo>
                  <a:pt x="22" y="159"/>
                </a:lnTo>
                <a:lnTo>
                  <a:pt x="19" y="168"/>
                </a:lnTo>
                <a:lnTo>
                  <a:pt x="16" y="176"/>
                </a:lnTo>
                <a:lnTo>
                  <a:pt x="14" y="185"/>
                </a:lnTo>
                <a:lnTo>
                  <a:pt x="13" y="194"/>
                </a:lnTo>
                <a:lnTo>
                  <a:pt x="13" y="203"/>
                </a:lnTo>
                <a:lnTo>
                  <a:pt x="14" y="206"/>
                </a:lnTo>
                <a:lnTo>
                  <a:pt x="16" y="210"/>
                </a:lnTo>
                <a:lnTo>
                  <a:pt x="19" y="211"/>
                </a:lnTo>
                <a:lnTo>
                  <a:pt x="22" y="212"/>
                </a:lnTo>
                <a:lnTo>
                  <a:pt x="22" y="212"/>
                </a:lnTo>
                <a:lnTo>
                  <a:pt x="32" y="214"/>
                </a:lnTo>
                <a:lnTo>
                  <a:pt x="45" y="212"/>
                </a:lnTo>
                <a:lnTo>
                  <a:pt x="74" y="207"/>
                </a:lnTo>
                <a:lnTo>
                  <a:pt x="110" y="201"/>
                </a:lnTo>
                <a:lnTo>
                  <a:pt x="110" y="201"/>
                </a:lnTo>
                <a:lnTo>
                  <a:pt x="139" y="206"/>
                </a:lnTo>
                <a:lnTo>
                  <a:pt x="139" y="206"/>
                </a:lnTo>
                <a:lnTo>
                  <a:pt x="145" y="206"/>
                </a:lnTo>
                <a:lnTo>
                  <a:pt x="151" y="204"/>
                </a:lnTo>
                <a:lnTo>
                  <a:pt x="157" y="201"/>
                </a:lnTo>
                <a:lnTo>
                  <a:pt x="157" y="201"/>
                </a:lnTo>
                <a:lnTo>
                  <a:pt x="152" y="210"/>
                </a:lnTo>
                <a:lnTo>
                  <a:pt x="149" y="220"/>
                </a:lnTo>
                <a:lnTo>
                  <a:pt x="145" y="230"/>
                </a:lnTo>
                <a:lnTo>
                  <a:pt x="145" y="230"/>
                </a:lnTo>
                <a:lnTo>
                  <a:pt x="139" y="259"/>
                </a:lnTo>
                <a:lnTo>
                  <a:pt x="134" y="284"/>
                </a:lnTo>
                <a:lnTo>
                  <a:pt x="134" y="284"/>
                </a:lnTo>
                <a:lnTo>
                  <a:pt x="131" y="328"/>
                </a:lnTo>
                <a:lnTo>
                  <a:pt x="128" y="353"/>
                </a:lnTo>
                <a:lnTo>
                  <a:pt x="128" y="366"/>
                </a:lnTo>
                <a:lnTo>
                  <a:pt x="128" y="366"/>
                </a:lnTo>
                <a:lnTo>
                  <a:pt x="134" y="384"/>
                </a:lnTo>
                <a:lnTo>
                  <a:pt x="122" y="408"/>
                </a:lnTo>
                <a:lnTo>
                  <a:pt x="122" y="408"/>
                </a:lnTo>
                <a:lnTo>
                  <a:pt x="103" y="420"/>
                </a:lnTo>
                <a:lnTo>
                  <a:pt x="89" y="430"/>
                </a:lnTo>
                <a:lnTo>
                  <a:pt x="84" y="433"/>
                </a:lnTo>
                <a:lnTo>
                  <a:pt x="81" y="437"/>
                </a:lnTo>
                <a:lnTo>
                  <a:pt x="81" y="437"/>
                </a:lnTo>
                <a:lnTo>
                  <a:pt x="79" y="443"/>
                </a:lnTo>
                <a:lnTo>
                  <a:pt x="78" y="450"/>
                </a:lnTo>
                <a:lnTo>
                  <a:pt x="79" y="457"/>
                </a:lnTo>
                <a:lnTo>
                  <a:pt x="80" y="458"/>
                </a:lnTo>
                <a:lnTo>
                  <a:pt x="81" y="461"/>
                </a:lnTo>
                <a:lnTo>
                  <a:pt x="81" y="461"/>
                </a:lnTo>
                <a:lnTo>
                  <a:pt x="82" y="461"/>
                </a:lnTo>
                <a:lnTo>
                  <a:pt x="84" y="461"/>
                </a:lnTo>
                <a:lnTo>
                  <a:pt x="86" y="458"/>
                </a:lnTo>
                <a:lnTo>
                  <a:pt x="87" y="455"/>
                </a:lnTo>
                <a:lnTo>
                  <a:pt x="87" y="455"/>
                </a:lnTo>
                <a:lnTo>
                  <a:pt x="92" y="456"/>
                </a:lnTo>
                <a:lnTo>
                  <a:pt x="96" y="456"/>
                </a:lnTo>
                <a:lnTo>
                  <a:pt x="97" y="456"/>
                </a:lnTo>
                <a:lnTo>
                  <a:pt x="98" y="455"/>
                </a:lnTo>
                <a:lnTo>
                  <a:pt x="98" y="455"/>
                </a:lnTo>
                <a:lnTo>
                  <a:pt x="103" y="444"/>
                </a:lnTo>
                <a:lnTo>
                  <a:pt x="107" y="439"/>
                </a:lnTo>
                <a:lnTo>
                  <a:pt x="110" y="437"/>
                </a:lnTo>
                <a:lnTo>
                  <a:pt x="110" y="437"/>
                </a:lnTo>
                <a:lnTo>
                  <a:pt x="117" y="437"/>
                </a:lnTo>
                <a:lnTo>
                  <a:pt x="122" y="437"/>
                </a:lnTo>
                <a:lnTo>
                  <a:pt x="122" y="437"/>
                </a:lnTo>
                <a:lnTo>
                  <a:pt x="122" y="443"/>
                </a:lnTo>
                <a:lnTo>
                  <a:pt x="125" y="455"/>
                </a:lnTo>
                <a:lnTo>
                  <a:pt x="127" y="460"/>
                </a:lnTo>
                <a:lnTo>
                  <a:pt x="128" y="465"/>
                </a:lnTo>
                <a:lnTo>
                  <a:pt x="131" y="467"/>
                </a:lnTo>
                <a:lnTo>
                  <a:pt x="132" y="467"/>
                </a:lnTo>
                <a:lnTo>
                  <a:pt x="134" y="466"/>
                </a:lnTo>
                <a:lnTo>
                  <a:pt x="134" y="466"/>
                </a:lnTo>
                <a:lnTo>
                  <a:pt x="137" y="463"/>
                </a:lnTo>
                <a:lnTo>
                  <a:pt x="139" y="458"/>
                </a:lnTo>
                <a:lnTo>
                  <a:pt x="144" y="449"/>
                </a:lnTo>
                <a:lnTo>
                  <a:pt x="145" y="440"/>
                </a:lnTo>
                <a:lnTo>
                  <a:pt x="146" y="438"/>
                </a:lnTo>
                <a:lnTo>
                  <a:pt x="145" y="437"/>
                </a:lnTo>
                <a:lnTo>
                  <a:pt x="145" y="437"/>
                </a:lnTo>
                <a:lnTo>
                  <a:pt x="144" y="437"/>
                </a:lnTo>
                <a:lnTo>
                  <a:pt x="144" y="436"/>
                </a:lnTo>
                <a:lnTo>
                  <a:pt x="151" y="431"/>
                </a:lnTo>
                <a:lnTo>
                  <a:pt x="151" y="431"/>
                </a:lnTo>
                <a:lnTo>
                  <a:pt x="155" y="427"/>
                </a:lnTo>
                <a:lnTo>
                  <a:pt x="159" y="422"/>
                </a:lnTo>
                <a:lnTo>
                  <a:pt x="163" y="411"/>
                </a:lnTo>
                <a:lnTo>
                  <a:pt x="169" y="396"/>
                </a:lnTo>
                <a:lnTo>
                  <a:pt x="175" y="372"/>
                </a:lnTo>
                <a:lnTo>
                  <a:pt x="198" y="413"/>
                </a:lnTo>
                <a:lnTo>
                  <a:pt x="222" y="413"/>
                </a:lnTo>
                <a:lnTo>
                  <a:pt x="222" y="413"/>
                </a:lnTo>
                <a:lnTo>
                  <a:pt x="220" y="420"/>
                </a:lnTo>
                <a:lnTo>
                  <a:pt x="216" y="431"/>
                </a:lnTo>
                <a:lnTo>
                  <a:pt x="216" y="431"/>
                </a:lnTo>
                <a:lnTo>
                  <a:pt x="215" y="433"/>
                </a:lnTo>
                <a:lnTo>
                  <a:pt x="213" y="436"/>
                </a:lnTo>
                <a:lnTo>
                  <a:pt x="206" y="439"/>
                </a:lnTo>
                <a:lnTo>
                  <a:pt x="198" y="445"/>
                </a:lnTo>
                <a:lnTo>
                  <a:pt x="195" y="449"/>
                </a:lnTo>
                <a:lnTo>
                  <a:pt x="192" y="455"/>
                </a:lnTo>
                <a:lnTo>
                  <a:pt x="192" y="455"/>
                </a:lnTo>
                <a:lnTo>
                  <a:pt x="191" y="460"/>
                </a:lnTo>
                <a:lnTo>
                  <a:pt x="192" y="463"/>
                </a:lnTo>
                <a:lnTo>
                  <a:pt x="193" y="465"/>
                </a:lnTo>
                <a:lnTo>
                  <a:pt x="196" y="466"/>
                </a:lnTo>
                <a:lnTo>
                  <a:pt x="202" y="467"/>
                </a:lnTo>
                <a:lnTo>
                  <a:pt x="204" y="466"/>
                </a:lnTo>
                <a:lnTo>
                  <a:pt x="204" y="466"/>
                </a:lnTo>
                <a:lnTo>
                  <a:pt x="204" y="471"/>
                </a:lnTo>
                <a:lnTo>
                  <a:pt x="204" y="484"/>
                </a:lnTo>
                <a:lnTo>
                  <a:pt x="204" y="484"/>
                </a:lnTo>
                <a:lnTo>
                  <a:pt x="206" y="502"/>
                </a:lnTo>
                <a:lnTo>
                  <a:pt x="206" y="506"/>
                </a:lnTo>
                <a:lnTo>
                  <a:pt x="207" y="508"/>
                </a:lnTo>
                <a:lnTo>
                  <a:pt x="208" y="509"/>
                </a:lnTo>
                <a:lnTo>
                  <a:pt x="210" y="508"/>
                </a:lnTo>
                <a:lnTo>
                  <a:pt x="210" y="508"/>
                </a:lnTo>
                <a:lnTo>
                  <a:pt x="213" y="506"/>
                </a:lnTo>
                <a:lnTo>
                  <a:pt x="214" y="502"/>
                </a:lnTo>
                <a:lnTo>
                  <a:pt x="215" y="496"/>
                </a:lnTo>
                <a:lnTo>
                  <a:pt x="216" y="490"/>
                </a:lnTo>
                <a:lnTo>
                  <a:pt x="216" y="490"/>
                </a:lnTo>
                <a:lnTo>
                  <a:pt x="225" y="503"/>
                </a:lnTo>
                <a:lnTo>
                  <a:pt x="227" y="507"/>
                </a:lnTo>
                <a:lnTo>
                  <a:pt x="231" y="509"/>
                </a:lnTo>
                <a:lnTo>
                  <a:pt x="232" y="510"/>
                </a:lnTo>
                <a:lnTo>
                  <a:pt x="233" y="508"/>
                </a:lnTo>
                <a:lnTo>
                  <a:pt x="233" y="508"/>
                </a:lnTo>
                <a:lnTo>
                  <a:pt x="236" y="495"/>
                </a:lnTo>
                <a:lnTo>
                  <a:pt x="237" y="490"/>
                </a:lnTo>
                <a:lnTo>
                  <a:pt x="239" y="484"/>
                </a:lnTo>
                <a:lnTo>
                  <a:pt x="239" y="484"/>
                </a:lnTo>
                <a:lnTo>
                  <a:pt x="244" y="478"/>
                </a:lnTo>
                <a:lnTo>
                  <a:pt x="248" y="473"/>
                </a:lnTo>
                <a:lnTo>
                  <a:pt x="251" y="471"/>
                </a:lnTo>
                <a:lnTo>
                  <a:pt x="251" y="471"/>
                </a:lnTo>
                <a:lnTo>
                  <a:pt x="251" y="472"/>
                </a:lnTo>
                <a:lnTo>
                  <a:pt x="251" y="472"/>
                </a:lnTo>
                <a:lnTo>
                  <a:pt x="249" y="478"/>
                </a:lnTo>
                <a:lnTo>
                  <a:pt x="248" y="486"/>
                </a:lnTo>
                <a:lnTo>
                  <a:pt x="248" y="490"/>
                </a:lnTo>
                <a:lnTo>
                  <a:pt x="248" y="493"/>
                </a:lnTo>
                <a:lnTo>
                  <a:pt x="249" y="496"/>
                </a:lnTo>
                <a:lnTo>
                  <a:pt x="251" y="496"/>
                </a:lnTo>
                <a:lnTo>
                  <a:pt x="251" y="496"/>
                </a:lnTo>
                <a:lnTo>
                  <a:pt x="254" y="495"/>
                </a:lnTo>
                <a:lnTo>
                  <a:pt x="256" y="493"/>
                </a:lnTo>
                <a:lnTo>
                  <a:pt x="260" y="490"/>
                </a:lnTo>
                <a:lnTo>
                  <a:pt x="263" y="484"/>
                </a:lnTo>
                <a:lnTo>
                  <a:pt x="263" y="484"/>
                </a:lnTo>
                <a:lnTo>
                  <a:pt x="282" y="479"/>
                </a:lnTo>
                <a:lnTo>
                  <a:pt x="304" y="472"/>
                </a:lnTo>
                <a:lnTo>
                  <a:pt x="304" y="472"/>
                </a:lnTo>
                <a:lnTo>
                  <a:pt x="318" y="467"/>
                </a:lnTo>
                <a:lnTo>
                  <a:pt x="324" y="465"/>
                </a:lnTo>
                <a:lnTo>
                  <a:pt x="326" y="462"/>
                </a:lnTo>
                <a:lnTo>
                  <a:pt x="327" y="461"/>
                </a:lnTo>
                <a:lnTo>
                  <a:pt x="327" y="461"/>
                </a:lnTo>
                <a:lnTo>
                  <a:pt x="329" y="455"/>
                </a:lnTo>
                <a:lnTo>
                  <a:pt x="327" y="448"/>
                </a:lnTo>
                <a:lnTo>
                  <a:pt x="327" y="440"/>
                </a:lnTo>
                <a:lnTo>
                  <a:pt x="327" y="437"/>
                </a:lnTo>
                <a:lnTo>
                  <a:pt x="327" y="437"/>
                </a:lnTo>
                <a:lnTo>
                  <a:pt x="331" y="434"/>
                </a:lnTo>
                <a:lnTo>
                  <a:pt x="333" y="431"/>
                </a:lnTo>
                <a:lnTo>
                  <a:pt x="333" y="431"/>
                </a:lnTo>
                <a:lnTo>
                  <a:pt x="335" y="428"/>
                </a:lnTo>
                <a:lnTo>
                  <a:pt x="333" y="422"/>
                </a:lnTo>
                <a:lnTo>
                  <a:pt x="332" y="407"/>
                </a:lnTo>
                <a:lnTo>
                  <a:pt x="327" y="384"/>
                </a:lnTo>
                <a:lnTo>
                  <a:pt x="327" y="384"/>
                </a:lnTo>
                <a:lnTo>
                  <a:pt x="336" y="385"/>
                </a:lnTo>
                <a:lnTo>
                  <a:pt x="356" y="387"/>
                </a:lnTo>
                <a:lnTo>
                  <a:pt x="368" y="388"/>
                </a:lnTo>
                <a:lnTo>
                  <a:pt x="379" y="388"/>
                </a:lnTo>
                <a:lnTo>
                  <a:pt x="390" y="386"/>
                </a:lnTo>
                <a:lnTo>
                  <a:pt x="399" y="384"/>
                </a:lnTo>
                <a:lnTo>
                  <a:pt x="399" y="384"/>
                </a:lnTo>
                <a:lnTo>
                  <a:pt x="402" y="381"/>
                </a:lnTo>
                <a:lnTo>
                  <a:pt x="405" y="378"/>
                </a:lnTo>
                <a:lnTo>
                  <a:pt x="411" y="368"/>
                </a:lnTo>
                <a:lnTo>
                  <a:pt x="415" y="355"/>
                </a:lnTo>
                <a:lnTo>
                  <a:pt x="420" y="341"/>
                </a:lnTo>
                <a:lnTo>
                  <a:pt x="426" y="317"/>
                </a:lnTo>
                <a:lnTo>
                  <a:pt x="428" y="308"/>
                </a:lnTo>
                <a:lnTo>
                  <a:pt x="428" y="308"/>
                </a:lnTo>
                <a:lnTo>
                  <a:pt x="430" y="305"/>
                </a:lnTo>
                <a:lnTo>
                  <a:pt x="435" y="298"/>
                </a:lnTo>
                <a:lnTo>
                  <a:pt x="438" y="290"/>
                </a:lnTo>
                <a:lnTo>
                  <a:pt x="440" y="284"/>
                </a:lnTo>
                <a:lnTo>
                  <a:pt x="440" y="277"/>
                </a:lnTo>
                <a:lnTo>
                  <a:pt x="440" y="277"/>
                </a:lnTo>
                <a:lnTo>
                  <a:pt x="438" y="267"/>
                </a:lnTo>
                <a:lnTo>
                  <a:pt x="435" y="258"/>
                </a:lnTo>
                <a:lnTo>
                  <a:pt x="430" y="251"/>
                </a:lnTo>
                <a:lnTo>
                  <a:pt x="421" y="242"/>
                </a:lnTo>
                <a:lnTo>
                  <a:pt x="421" y="242"/>
                </a:lnTo>
                <a:lnTo>
                  <a:pt x="417" y="236"/>
                </a:lnTo>
                <a:lnTo>
                  <a:pt x="412" y="228"/>
                </a:lnTo>
                <a:lnTo>
                  <a:pt x="397" y="205"/>
                </a:lnTo>
                <a:lnTo>
                  <a:pt x="388" y="192"/>
                </a:lnTo>
                <a:lnTo>
                  <a:pt x="377" y="177"/>
                </a:lnTo>
                <a:lnTo>
                  <a:pt x="362" y="163"/>
                </a:lnTo>
                <a:lnTo>
                  <a:pt x="345" y="148"/>
                </a:lnTo>
                <a:lnTo>
                  <a:pt x="345" y="148"/>
                </a:lnTo>
                <a:lnTo>
                  <a:pt x="330" y="134"/>
                </a:lnTo>
                <a:lnTo>
                  <a:pt x="318" y="123"/>
                </a:lnTo>
                <a:lnTo>
                  <a:pt x="302" y="109"/>
                </a:lnTo>
                <a:lnTo>
                  <a:pt x="296" y="104"/>
                </a:lnTo>
                <a:lnTo>
                  <a:pt x="291" y="100"/>
                </a:lnTo>
                <a:lnTo>
                  <a:pt x="284" y="98"/>
                </a:lnTo>
                <a:lnTo>
                  <a:pt x="276" y="95"/>
                </a:lnTo>
                <a:lnTo>
                  <a:pt x="276" y="95"/>
                </a:lnTo>
                <a:lnTo>
                  <a:pt x="256" y="92"/>
                </a:lnTo>
                <a:lnTo>
                  <a:pt x="242" y="89"/>
                </a:lnTo>
                <a:lnTo>
                  <a:pt x="228" y="89"/>
                </a:lnTo>
                <a:lnTo>
                  <a:pt x="228" y="89"/>
                </a:lnTo>
                <a:lnTo>
                  <a:pt x="230" y="80"/>
                </a:lnTo>
                <a:lnTo>
                  <a:pt x="231" y="70"/>
                </a:lnTo>
                <a:lnTo>
                  <a:pt x="232" y="59"/>
                </a:lnTo>
                <a:lnTo>
                  <a:pt x="232" y="47"/>
                </a:lnTo>
                <a:lnTo>
                  <a:pt x="230" y="35"/>
                </a:lnTo>
                <a:lnTo>
                  <a:pt x="227" y="30"/>
                </a:lnTo>
                <a:lnTo>
                  <a:pt x="225" y="25"/>
                </a:lnTo>
                <a:lnTo>
                  <a:pt x="221" y="22"/>
                </a:lnTo>
                <a:lnTo>
                  <a:pt x="216" y="18"/>
                </a:lnTo>
                <a:lnTo>
                  <a:pt x="216" y="18"/>
                </a:lnTo>
                <a:lnTo>
                  <a:pt x="210" y="16"/>
                </a:lnTo>
                <a:lnTo>
                  <a:pt x="206" y="14"/>
                </a:lnTo>
                <a:lnTo>
                  <a:pt x="192" y="12"/>
                </a:lnTo>
                <a:lnTo>
                  <a:pt x="180" y="12"/>
                </a:lnTo>
                <a:lnTo>
                  <a:pt x="168" y="13"/>
                </a:lnTo>
                <a:lnTo>
                  <a:pt x="148" y="16"/>
                </a:lnTo>
                <a:lnTo>
                  <a:pt x="139" y="18"/>
                </a:lnTo>
                <a:lnTo>
                  <a:pt x="139" y="18"/>
                </a:lnTo>
                <a:lnTo>
                  <a:pt x="136" y="16"/>
                </a:lnTo>
                <a:lnTo>
                  <a:pt x="125" y="8"/>
                </a:lnTo>
                <a:lnTo>
                  <a:pt x="117" y="6"/>
                </a:lnTo>
                <a:lnTo>
                  <a:pt x="109" y="2"/>
                </a:lnTo>
                <a:lnTo>
                  <a:pt x="101" y="1"/>
                </a:lnTo>
                <a:lnTo>
                  <a:pt x="92" y="0"/>
                </a:lnTo>
                <a:lnTo>
                  <a:pt x="92" y="0"/>
                </a:lnTo>
                <a:lnTo>
                  <a:pt x="84" y="2"/>
                </a:lnTo>
                <a:lnTo>
                  <a:pt x="74" y="6"/>
                </a:lnTo>
                <a:lnTo>
                  <a:pt x="64" y="12"/>
                </a:lnTo>
                <a:lnTo>
                  <a:pt x="54" y="18"/>
                </a:lnTo>
                <a:lnTo>
                  <a:pt x="34" y="34"/>
                </a:lnTo>
                <a:lnTo>
                  <a:pt x="16" y="48"/>
                </a:lnTo>
                <a:lnTo>
                  <a:pt x="16" y="48"/>
                </a:lnTo>
                <a:lnTo>
                  <a:pt x="13" y="52"/>
                </a:lnTo>
                <a:lnTo>
                  <a:pt x="10" y="57"/>
                </a:lnTo>
                <a:lnTo>
                  <a:pt x="6" y="61"/>
                </a:lnTo>
                <a:lnTo>
                  <a:pt x="5" y="69"/>
                </a:lnTo>
                <a:lnTo>
                  <a:pt x="2" y="83"/>
                </a:lnTo>
                <a:lnTo>
                  <a:pt x="0" y="99"/>
                </a:lnTo>
                <a:lnTo>
                  <a:pt x="0" y="113"/>
                </a:lnTo>
                <a:lnTo>
                  <a:pt x="2" y="127"/>
                </a:lnTo>
                <a:lnTo>
                  <a:pt x="3" y="136"/>
                </a:lnTo>
                <a:lnTo>
                  <a:pt x="4" y="142"/>
                </a:lnTo>
                <a:lnTo>
                  <a:pt x="4" y="142"/>
                </a:lnTo>
                <a:lnTo>
                  <a:pt x="15" y="153"/>
                </a:lnTo>
                <a:lnTo>
                  <a:pt x="22" y="159"/>
                </a:lnTo>
                <a:lnTo>
                  <a:pt x="22" y="15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267A3360-ED76-4FD9-8C1E-3254E42CC6DF}"/>
              </a:ext>
            </a:extLst>
          </p:cNvPr>
          <p:cNvSpPr>
            <a:spLocks/>
          </p:cNvSpPr>
          <p:nvPr/>
        </p:nvSpPr>
        <p:spPr bwMode="auto">
          <a:xfrm>
            <a:off x="902550" y="4700684"/>
            <a:ext cx="832403" cy="1641684"/>
          </a:xfrm>
          <a:custGeom>
            <a:avLst/>
            <a:gdLst>
              <a:gd name="T0" fmla="*/ 142 w 468"/>
              <a:gd name="T1" fmla="*/ 1 h 923"/>
              <a:gd name="T2" fmla="*/ 94 w 468"/>
              <a:gd name="T3" fmla="*/ 48 h 923"/>
              <a:gd name="T4" fmla="*/ 87 w 468"/>
              <a:gd name="T5" fmla="*/ 96 h 923"/>
              <a:gd name="T6" fmla="*/ 94 w 468"/>
              <a:gd name="T7" fmla="*/ 128 h 923"/>
              <a:gd name="T8" fmla="*/ 95 w 468"/>
              <a:gd name="T9" fmla="*/ 186 h 923"/>
              <a:gd name="T10" fmla="*/ 74 w 468"/>
              <a:gd name="T11" fmla="*/ 273 h 923"/>
              <a:gd name="T12" fmla="*/ 49 w 468"/>
              <a:gd name="T13" fmla="*/ 337 h 923"/>
              <a:gd name="T14" fmla="*/ 41 w 468"/>
              <a:gd name="T15" fmla="*/ 363 h 923"/>
              <a:gd name="T16" fmla="*/ 4 w 468"/>
              <a:gd name="T17" fmla="*/ 498 h 923"/>
              <a:gd name="T18" fmla="*/ 0 w 468"/>
              <a:gd name="T19" fmla="*/ 583 h 923"/>
              <a:gd name="T20" fmla="*/ 20 w 468"/>
              <a:gd name="T21" fmla="*/ 607 h 923"/>
              <a:gd name="T22" fmla="*/ 35 w 468"/>
              <a:gd name="T23" fmla="*/ 587 h 923"/>
              <a:gd name="T24" fmla="*/ 49 w 468"/>
              <a:gd name="T25" fmla="*/ 562 h 923"/>
              <a:gd name="T26" fmla="*/ 49 w 468"/>
              <a:gd name="T27" fmla="*/ 508 h 923"/>
              <a:gd name="T28" fmla="*/ 93 w 468"/>
              <a:gd name="T29" fmla="*/ 453 h 923"/>
              <a:gd name="T30" fmla="*/ 94 w 468"/>
              <a:gd name="T31" fmla="*/ 540 h 923"/>
              <a:gd name="T32" fmla="*/ 92 w 468"/>
              <a:gd name="T33" fmla="*/ 589 h 923"/>
              <a:gd name="T34" fmla="*/ 106 w 468"/>
              <a:gd name="T35" fmla="*/ 620 h 923"/>
              <a:gd name="T36" fmla="*/ 145 w 468"/>
              <a:gd name="T37" fmla="*/ 700 h 923"/>
              <a:gd name="T38" fmla="*/ 172 w 468"/>
              <a:gd name="T39" fmla="*/ 822 h 923"/>
              <a:gd name="T40" fmla="*/ 175 w 468"/>
              <a:gd name="T41" fmla="*/ 900 h 923"/>
              <a:gd name="T42" fmla="*/ 205 w 468"/>
              <a:gd name="T43" fmla="*/ 922 h 923"/>
              <a:gd name="T44" fmla="*/ 240 w 468"/>
              <a:gd name="T45" fmla="*/ 918 h 923"/>
              <a:gd name="T46" fmla="*/ 256 w 468"/>
              <a:gd name="T47" fmla="*/ 881 h 923"/>
              <a:gd name="T48" fmla="*/ 234 w 468"/>
              <a:gd name="T49" fmla="*/ 808 h 923"/>
              <a:gd name="T50" fmla="*/ 240 w 468"/>
              <a:gd name="T51" fmla="*/ 626 h 923"/>
              <a:gd name="T52" fmla="*/ 261 w 468"/>
              <a:gd name="T53" fmla="*/ 654 h 923"/>
              <a:gd name="T54" fmla="*/ 277 w 468"/>
              <a:gd name="T55" fmla="*/ 738 h 923"/>
              <a:gd name="T56" fmla="*/ 290 w 468"/>
              <a:gd name="T57" fmla="*/ 796 h 923"/>
              <a:gd name="T58" fmla="*/ 298 w 468"/>
              <a:gd name="T59" fmla="*/ 856 h 923"/>
              <a:gd name="T60" fmla="*/ 317 w 468"/>
              <a:gd name="T61" fmla="*/ 891 h 923"/>
              <a:gd name="T62" fmla="*/ 362 w 468"/>
              <a:gd name="T63" fmla="*/ 894 h 923"/>
              <a:gd name="T64" fmla="*/ 362 w 468"/>
              <a:gd name="T65" fmla="*/ 849 h 923"/>
              <a:gd name="T66" fmla="*/ 346 w 468"/>
              <a:gd name="T67" fmla="*/ 784 h 923"/>
              <a:gd name="T68" fmla="*/ 354 w 468"/>
              <a:gd name="T69" fmla="*/ 775 h 923"/>
              <a:gd name="T70" fmla="*/ 343 w 468"/>
              <a:gd name="T71" fmla="*/ 626 h 923"/>
              <a:gd name="T72" fmla="*/ 332 w 468"/>
              <a:gd name="T73" fmla="*/ 507 h 923"/>
              <a:gd name="T74" fmla="*/ 329 w 468"/>
              <a:gd name="T75" fmla="*/ 403 h 923"/>
              <a:gd name="T76" fmla="*/ 353 w 468"/>
              <a:gd name="T77" fmla="*/ 391 h 923"/>
              <a:gd name="T78" fmla="*/ 411 w 468"/>
              <a:gd name="T79" fmla="*/ 470 h 923"/>
              <a:gd name="T80" fmla="*/ 406 w 468"/>
              <a:gd name="T81" fmla="*/ 513 h 923"/>
              <a:gd name="T82" fmla="*/ 420 w 468"/>
              <a:gd name="T83" fmla="*/ 540 h 923"/>
              <a:gd name="T84" fmla="*/ 427 w 468"/>
              <a:gd name="T85" fmla="*/ 553 h 923"/>
              <a:gd name="T86" fmla="*/ 455 w 468"/>
              <a:gd name="T87" fmla="*/ 539 h 923"/>
              <a:gd name="T88" fmla="*/ 468 w 468"/>
              <a:gd name="T89" fmla="*/ 520 h 923"/>
              <a:gd name="T90" fmla="*/ 449 w 468"/>
              <a:gd name="T91" fmla="*/ 443 h 923"/>
              <a:gd name="T92" fmla="*/ 403 w 468"/>
              <a:gd name="T93" fmla="*/ 357 h 923"/>
              <a:gd name="T94" fmla="*/ 368 w 468"/>
              <a:gd name="T95" fmla="*/ 306 h 923"/>
              <a:gd name="T96" fmla="*/ 362 w 468"/>
              <a:gd name="T97" fmla="*/ 286 h 923"/>
              <a:gd name="T98" fmla="*/ 284 w 468"/>
              <a:gd name="T99" fmla="*/ 220 h 923"/>
              <a:gd name="T100" fmla="*/ 314 w 468"/>
              <a:gd name="T101" fmla="*/ 190 h 923"/>
              <a:gd name="T102" fmla="*/ 320 w 468"/>
              <a:gd name="T103" fmla="*/ 149 h 923"/>
              <a:gd name="T104" fmla="*/ 321 w 468"/>
              <a:gd name="T105" fmla="*/ 122 h 923"/>
              <a:gd name="T106" fmla="*/ 264 w 468"/>
              <a:gd name="T107" fmla="*/ 36 h 923"/>
              <a:gd name="T108" fmla="*/ 231 w 468"/>
              <a:gd name="T109" fmla="*/ 4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8" h="923">
                <a:moveTo>
                  <a:pt x="198" y="4"/>
                </a:moveTo>
                <a:lnTo>
                  <a:pt x="198" y="4"/>
                </a:lnTo>
                <a:lnTo>
                  <a:pt x="191" y="2"/>
                </a:lnTo>
                <a:lnTo>
                  <a:pt x="173" y="0"/>
                </a:lnTo>
                <a:lnTo>
                  <a:pt x="162" y="0"/>
                </a:lnTo>
                <a:lnTo>
                  <a:pt x="151" y="0"/>
                </a:lnTo>
                <a:lnTo>
                  <a:pt x="142" y="1"/>
                </a:lnTo>
                <a:lnTo>
                  <a:pt x="133" y="4"/>
                </a:lnTo>
                <a:lnTo>
                  <a:pt x="133" y="4"/>
                </a:lnTo>
                <a:lnTo>
                  <a:pt x="125" y="8"/>
                </a:lnTo>
                <a:lnTo>
                  <a:pt x="118" y="14"/>
                </a:lnTo>
                <a:lnTo>
                  <a:pt x="111" y="22"/>
                </a:lnTo>
                <a:lnTo>
                  <a:pt x="105" y="30"/>
                </a:lnTo>
                <a:lnTo>
                  <a:pt x="94" y="48"/>
                </a:lnTo>
                <a:lnTo>
                  <a:pt x="87" y="62"/>
                </a:lnTo>
                <a:lnTo>
                  <a:pt x="87" y="62"/>
                </a:lnTo>
                <a:lnTo>
                  <a:pt x="86" y="68"/>
                </a:lnTo>
                <a:lnTo>
                  <a:pt x="86" y="73"/>
                </a:lnTo>
                <a:lnTo>
                  <a:pt x="86" y="82"/>
                </a:lnTo>
                <a:lnTo>
                  <a:pt x="87" y="88"/>
                </a:lnTo>
                <a:lnTo>
                  <a:pt x="87" y="96"/>
                </a:lnTo>
                <a:lnTo>
                  <a:pt x="87" y="96"/>
                </a:lnTo>
                <a:lnTo>
                  <a:pt x="87" y="99"/>
                </a:lnTo>
                <a:lnTo>
                  <a:pt x="88" y="103"/>
                </a:lnTo>
                <a:lnTo>
                  <a:pt x="90" y="111"/>
                </a:lnTo>
                <a:lnTo>
                  <a:pt x="93" y="121"/>
                </a:lnTo>
                <a:lnTo>
                  <a:pt x="94" y="124"/>
                </a:lnTo>
                <a:lnTo>
                  <a:pt x="94" y="128"/>
                </a:lnTo>
                <a:lnTo>
                  <a:pt x="94" y="128"/>
                </a:lnTo>
                <a:lnTo>
                  <a:pt x="93" y="137"/>
                </a:lnTo>
                <a:lnTo>
                  <a:pt x="94" y="152"/>
                </a:lnTo>
                <a:lnTo>
                  <a:pt x="94" y="167"/>
                </a:lnTo>
                <a:lnTo>
                  <a:pt x="94" y="180"/>
                </a:lnTo>
                <a:lnTo>
                  <a:pt x="94" y="180"/>
                </a:lnTo>
                <a:lnTo>
                  <a:pt x="95" y="186"/>
                </a:lnTo>
                <a:lnTo>
                  <a:pt x="98" y="194"/>
                </a:lnTo>
                <a:lnTo>
                  <a:pt x="101" y="202"/>
                </a:lnTo>
                <a:lnTo>
                  <a:pt x="107" y="209"/>
                </a:lnTo>
                <a:lnTo>
                  <a:pt x="115" y="221"/>
                </a:lnTo>
                <a:lnTo>
                  <a:pt x="120" y="226"/>
                </a:lnTo>
                <a:lnTo>
                  <a:pt x="74" y="273"/>
                </a:lnTo>
                <a:lnTo>
                  <a:pt x="74" y="273"/>
                </a:lnTo>
                <a:lnTo>
                  <a:pt x="69" y="279"/>
                </a:lnTo>
                <a:lnTo>
                  <a:pt x="65" y="288"/>
                </a:lnTo>
                <a:lnTo>
                  <a:pt x="58" y="310"/>
                </a:lnTo>
                <a:lnTo>
                  <a:pt x="53" y="329"/>
                </a:lnTo>
                <a:lnTo>
                  <a:pt x="51" y="335"/>
                </a:lnTo>
                <a:lnTo>
                  <a:pt x="49" y="337"/>
                </a:lnTo>
                <a:lnTo>
                  <a:pt x="49" y="337"/>
                </a:lnTo>
                <a:lnTo>
                  <a:pt x="43" y="341"/>
                </a:lnTo>
                <a:lnTo>
                  <a:pt x="39" y="344"/>
                </a:lnTo>
                <a:lnTo>
                  <a:pt x="35" y="350"/>
                </a:lnTo>
                <a:lnTo>
                  <a:pt x="35" y="350"/>
                </a:lnTo>
                <a:lnTo>
                  <a:pt x="38" y="357"/>
                </a:lnTo>
                <a:lnTo>
                  <a:pt x="40" y="362"/>
                </a:lnTo>
                <a:lnTo>
                  <a:pt x="41" y="363"/>
                </a:lnTo>
                <a:lnTo>
                  <a:pt x="41" y="363"/>
                </a:lnTo>
                <a:lnTo>
                  <a:pt x="38" y="377"/>
                </a:lnTo>
                <a:lnTo>
                  <a:pt x="29" y="409"/>
                </a:lnTo>
                <a:lnTo>
                  <a:pt x="9" y="476"/>
                </a:lnTo>
                <a:lnTo>
                  <a:pt x="9" y="476"/>
                </a:lnTo>
                <a:lnTo>
                  <a:pt x="6" y="486"/>
                </a:lnTo>
                <a:lnTo>
                  <a:pt x="4" y="498"/>
                </a:lnTo>
                <a:lnTo>
                  <a:pt x="2" y="525"/>
                </a:lnTo>
                <a:lnTo>
                  <a:pt x="2" y="545"/>
                </a:lnTo>
                <a:lnTo>
                  <a:pt x="2" y="553"/>
                </a:lnTo>
                <a:lnTo>
                  <a:pt x="2" y="553"/>
                </a:lnTo>
                <a:lnTo>
                  <a:pt x="1" y="558"/>
                </a:lnTo>
                <a:lnTo>
                  <a:pt x="0" y="570"/>
                </a:lnTo>
                <a:lnTo>
                  <a:pt x="0" y="583"/>
                </a:lnTo>
                <a:lnTo>
                  <a:pt x="1" y="589"/>
                </a:lnTo>
                <a:lnTo>
                  <a:pt x="2" y="593"/>
                </a:lnTo>
                <a:lnTo>
                  <a:pt x="2" y="593"/>
                </a:lnTo>
                <a:lnTo>
                  <a:pt x="7" y="599"/>
                </a:lnTo>
                <a:lnTo>
                  <a:pt x="11" y="604"/>
                </a:lnTo>
                <a:lnTo>
                  <a:pt x="17" y="607"/>
                </a:lnTo>
                <a:lnTo>
                  <a:pt x="20" y="607"/>
                </a:lnTo>
                <a:lnTo>
                  <a:pt x="22" y="606"/>
                </a:lnTo>
                <a:lnTo>
                  <a:pt x="22" y="606"/>
                </a:lnTo>
                <a:lnTo>
                  <a:pt x="25" y="605"/>
                </a:lnTo>
                <a:lnTo>
                  <a:pt x="26" y="601"/>
                </a:lnTo>
                <a:lnTo>
                  <a:pt x="31" y="595"/>
                </a:lnTo>
                <a:lnTo>
                  <a:pt x="33" y="589"/>
                </a:lnTo>
                <a:lnTo>
                  <a:pt x="35" y="587"/>
                </a:lnTo>
                <a:lnTo>
                  <a:pt x="35" y="587"/>
                </a:lnTo>
                <a:lnTo>
                  <a:pt x="35" y="587"/>
                </a:lnTo>
                <a:lnTo>
                  <a:pt x="41" y="580"/>
                </a:lnTo>
                <a:lnTo>
                  <a:pt x="41" y="580"/>
                </a:lnTo>
                <a:lnTo>
                  <a:pt x="44" y="576"/>
                </a:lnTo>
                <a:lnTo>
                  <a:pt x="46" y="571"/>
                </a:lnTo>
                <a:lnTo>
                  <a:pt x="49" y="562"/>
                </a:lnTo>
                <a:lnTo>
                  <a:pt x="49" y="550"/>
                </a:lnTo>
                <a:lnTo>
                  <a:pt x="49" y="540"/>
                </a:lnTo>
                <a:lnTo>
                  <a:pt x="49" y="540"/>
                </a:lnTo>
                <a:lnTo>
                  <a:pt x="47" y="532"/>
                </a:lnTo>
                <a:lnTo>
                  <a:pt x="47" y="522"/>
                </a:lnTo>
                <a:lnTo>
                  <a:pt x="49" y="514"/>
                </a:lnTo>
                <a:lnTo>
                  <a:pt x="49" y="508"/>
                </a:lnTo>
                <a:lnTo>
                  <a:pt x="49" y="508"/>
                </a:lnTo>
                <a:lnTo>
                  <a:pt x="50" y="502"/>
                </a:lnTo>
                <a:lnTo>
                  <a:pt x="55" y="491"/>
                </a:lnTo>
                <a:lnTo>
                  <a:pt x="70" y="460"/>
                </a:lnTo>
                <a:lnTo>
                  <a:pt x="94" y="416"/>
                </a:lnTo>
                <a:lnTo>
                  <a:pt x="94" y="416"/>
                </a:lnTo>
                <a:lnTo>
                  <a:pt x="93" y="453"/>
                </a:lnTo>
                <a:lnTo>
                  <a:pt x="93" y="479"/>
                </a:lnTo>
                <a:lnTo>
                  <a:pt x="94" y="495"/>
                </a:lnTo>
                <a:lnTo>
                  <a:pt x="94" y="495"/>
                </a:lnTo>
                <a:lnTo>
                  <a:pt x="95" y="503"/>
                </a:lnTo>
                <a:lnTo>
                  <a:pt x="95" y="514"/>
                </a:lnTo>
                <a:lnTo>
                  <a:pt x="94" y="540"/>
                </a:lnTo>
                <a:lnTo>
                  <a:pt x="94" y="540"/>
                </a:lnTo>
                <a:lnTo>
                  <a:pt x="94" y="555"/>
                </a:lnTo>
                <a:lnTo>
                  <a:pt x="94" y="569"/>
                </a:lnTo>
                <a:lnTo>
                  <a:pt x="94" y="581"/>
                </a:lnTo>
                <a:lnTo>
                  <a:pt x="94" y="585"/>
                </a:lnTo>
                <a:lnTo>
                  <a:pt x="94" y="587"/>
                </a:lnTo>
                <a:lnTo>
                  <a:pt x="94" y="587"/>
                </a:lnTo>
                <a:lnTo>
                  <a:pt x="92" y="589"/>
                </a:lnTo>
                <a:lnTo>
                  <a:pt x="89" y="593"/>
                </a:lnTo>
                <a:lnTo>
                  <a:pt x="89" y="595"/>
                </a:lnTo>
                <a:lnTo>
                  <a:pt x="90" y="599"/>
                </a:lnTo>
                <a:lnTo>
                  <a:pt x="92" y="602"/>
                </a:lnTo>
                <a:lnTo>
                  <a:pt x="94" y="606"/>
                </a:lnTo>
                <a:lnTo>
                  <a:pt x="94" y="606"/>
                </a:lnTo>
                <a:lnTo>
                  <a:pt x="106" y="620"/>
                </a:lnTo>
                <a:lnTo>
                  <a:pt x="109" y="625"/>
                </a:lnTo>
                <a:lnTo>
                  <a:pt x="113" y="626"/>
                </a:lnTo>
                <a:lnTo>
                  <a:pt x="113" y="626"/>
                </a:lnTo>
                <a:lnTo>
                  <a:pt x="127" y="625"/>
                </a:lnTo>
                <a:lnTo>
                  <a:pt x="139" y="626"/>
                </a:lnTo>
                <a:lnTo>
                  <a:pt x="139" y="626"/>
                </a:lnTo>
                <a:lnTo>
                  <a:pt x="145" y="700"/>
                </a:lnTo>
                <a:lnTo>
                  <a:pt x="150" y="752"/>
                </a:lnTo>
                <a:lnTo>
                  <a:pt x="153" y="777"/>
                </a:lnTo>
                <a:lnTo>
                  <a:pt x="153" y="777"/>
                </a:lnTo>
                <a:lnTo>
                  <a:pt x="162" y="801"/>
                </a:lnTo>
                <a:lnTo>
                  <a:pt x="168" y="815"/>
                </a:lnTo>
                <a:lnTo>
                  <a:pt x="170" y="820"/>
                </a:lnTo>
                <a:lnTo>
                  <a:pt x="172" y="822"/>
                </a:lnTo>
                <a:lnTo>
                  <a:pt x="172" y="822"/>
                </a:lnTo>
                <a:lnTo>
                  <a:pt x="173" y="826"/>
                </a:lnTo>
                <a:lnTo>
                  <a:pt x="173" y="834"/>
                </a:lnTo>
                <a:lnTo>
                  <a:pt x="172" y="859"/>
                </a:lnTo>
                <a:lnTo>
                  <a:pt x="172" y="875"/>
                </a:lnTo>
                <a:lnTo>
                  <a:pt x="173" y="888"/>
                </a:lnTo>
                <a:lnTo>
                  <a:pt x="175" y="900"/>
                </a:lnTo>
                <a:lnTo>
                  <a:pt x="176" y="905"/>
                </a:lnTo>
                <a:lnTo>
                  <a:pt x="179" y="907"/>
                </a:lnTo>
                <a:lnTo>
                  <a:pt x="179" y="907"/>
                </a:lnTo>
                <a:lnTo>
                  <a:pt x="184" y="912"/>
                </a:lnTo>
                <a:lnTo>
                  <a:pt x="191" y="916"/>
                </a:lnTo>
                <a:lnTo>
                  <a:pt x="198" y="919"/>
                </a:lnTo>
                <a:lnTo>
                  <a:pt x="205" y="922"/>
                </a:lnTo>
                <a:lnTo>
                  <a:pt x="213" y="923"/>
                </a:lnTo>
                <a:lnTo>
                  <a:pt x="221" y="923"/>
                </a:lnTo>
                <a:lnTo>
                  <a:pt x="227" y="923"/>
                </a:lnTo>
                <a:lnTo>
                  <a:pt x="231" y="920"/>
                </a:lnTo>
                <a:lnTo>
                  <a:pt x="231" y="920"/>
                </a:lnTo>
                <a:lnTo>
                  <a:pt x="235" y="919"/>
                </a:lnTo>
                <a:lnTo>
                  <a:pt x="240" y="918"/>
                </a:lnTo>
                <a:lnTo>
                  <a:pt x="248" y="917"/>
                </a:lnTo>
                <a:lnTo>
                  <a:pt x="252" y="916"/>
                </a:lnTo>
                <a:lnTo>
                  <a:pt x="255" y="913"/>
                </a:lnTo>
                <a:lnTo>
                  <a:pt x="256" y="908"/>
                </a:lnTo>
                <a:lnTo>
                  <a:pt x="258" y="901"/>
                </a:lnTo>
                <a:lnTo>
                  <a:pt x="258" y="901"/>
                </a:lnTo>
                <a:lnTo>
                  <a:pt x="256" y="881"/>
                </a:lnTo>
                <a:lnTo>
                  <a:pt x="254" y="859"/>
                </a:lnTo>
                <a:lnTo>
                  <a:pt x="250" y="838"/>
                </a:lnTo>
                <a:lnTo>
                  <a:pt x="247" y="830"/>
                </a:lnTo>
                <a:lnTo>
                  <a:pt x="245" y="822"/>
                </a:lnTo>
                <a:lnTo>
                  <a:pt x="245" y="822"/>
                </a:lnTo>
                <a:lnTo>
                  <a:pt x="239" y="814"/>
                </a:lnTo>
                <a:lnTo>
                  <a:pt x="234" y="808"/>
                </a:lnTo>
                <a:lnTo>
                  <a:pt x="231" y="804"/>
                </a:lnTo>
                <a:lnTo>
                  <a:pt x="231" y="796"/>
                </a:lnTo>
                <a:lnTo>
                  <a:pt x="231" y="691"/>
                </a:lnTo>
                <a:lnTo>
                  <a:pt x="231" y="691"/>
                </a:lnTo>
                <a:lnTo>
                  <a:pt x="233" y="674"/>
                </a:lnTo>
                <a:lnTo>
                  <a:pt x="235" y="648"/>
                </a:lnTo>
                <a:lnTo>
                  <a:pt x="240" y="626"/>
                </a:lnTo>
                <a:lnTo>
                  <a:pt x="242" y="620"/>
                </a:lnTo>
                <a:lnTo>
                  <a:pt x="243" y="619"/>
                </a:lnTo>
                <a:lnTo>
                  <a:pt x="245" y="619"/>
                </a:lnTo>
                <a:lnTo>
                  <a:pt x="245" y="619"/>
                </a:lnTo>
                <a:lnTo>
                  <a:pt x="249" y="628"/>
                </a:lnTo>
                <a:lnTo>
                  <a:pt x="255" y="639"/>
                </a:lnTo>
                <a:lnTo>
                  <a:pt x="261" y="654"/>
                </a:lnTo>
                <a:lnTo>
                  <a:pt x="264" y="665"/>
                </a:lnTo>
                <a:lnTo>
                  <a:pt x="264" y="665"/>
                </a:lnTo>
                <a:lnTo>
                  <a:pt x="266" y="679"/>
                </a:lnTo>
                <a:lnTo>
                  <a:pt x="270" y="698"/>
                </a:lnTo>
                <a:lnTo>
                  <a:pt x="274" y="720"/>
                </a:lnTo>
                <a:lnTo>
                  <a:pt x="277" y="738"/>
                </a:lnTo>
                <a:lnTo>
                  <a:pt x="277" y="738"/>
                </a:lnTo>
                <a:lnTo>
                  <a:pt x="279" y="765"/>
                </a:lnTo>
                <a:lnTo>
                  <a:pt x="280" y="776"/>
                </a:lnTo>
                <a:lnTo>
                  <a:pt x="282" y="779"/>
                </a:lnTo>
                <a:lnTo>
                  <a:pt x="284" y="783"/>
                </a:lnTo>
                <a:lnTo>
                  <a:pt x="284" y="783"/>
                </a:lnTo>
                <a:lnTo>
                  <a:pt x="289" y="791"/>
                </a:lnTo>
                <a:lnTo>
                  <a:pt x="290" y="796"/>
                </a:lnTo>
                <a:lnTo>
                  <a:pt x="290" y="796"/>
                </a:lnTo>
                <a:lnTo>
                  <a:pt x="291" y="809"/>
                </a:lnTo>
                <a:lnTo>
                  <a:pt x="290" y="828"/>
                </a:lnTo>
                <a:lnTo>
                  <a:pt x="290" y="828"/>
                </a:lnTo>
                <a:lnTo>
                  <a:pt x="290" y="834"/>
                </a:lnTo>
                <a:lnTo>
                  <a:pt x="292" y="842"/>
                </a:lnTo>
                <a:lnTo>
                  <a:pt x="298" y="856"/>
                </a:lnTo>
                <a:lnTo>
                  <a:pt x="305" y="869"/>
                </a:lnTo>
                <a:lnTo>
                  <a:pt x="308" y="876"/>
                </a:lnTo>
                <a:lnTo>
                  <a:pt x="309" y="881"/>
                </a:lnTo>
                <a:lnTo>
                  <a:pt x="309" y="881"/>
                </a:lnTo>
                <a:lnTo>
                  <a:pt x="310" y="883"/>
                </a:lnTo>
                <a:lnTo>
                  <a:pt x="313" y="886"/>
                </a:lnTo>
                <a:lnTo>
                  <a:pt x="317" y="891"/>
                </a:lnTo>
                <a:lnTo>
                  <a:pt x="325" y="895"/>
                </a:lnTo>
                <a:lnTo>
                  <a:pt x="334" y="898"/>
                </a:lnTo>
                <a:lnTo>
                  <a:pt x="343" y="900"/>
                </a:lnTo>
                <a:lnTo>
                  <a:pt x="351" y="900"/>
                </a:lnTo>
                <a:lnTo>
                  <a:pt x="357" y="899"/>
                </a:lnTo>
                <a:lnTo>
                  <a:pt x="360" y="896"/>
                </a:lnTo>
                <a:lnTo>
                  <a:pt x="362" y="894"/>
                </a:lnTo>
                <a:lnTo>
                  <a:pt x="362" y="894"/>
                </a:lnTo>
                <a:lnTo>
                  <a:pt x="366" y="885"/>
                </a:lnTo>
                <a:lnTo>
                  <a:pt x="368" y="880"/>
                </a:lnTo>
                <a:lnTo>
                  <a:pt x="369" y="875"/>
                </a:lnTo>
                <a:lnTo>
                  <a:pt x="369" y="869"/>
                </a:lnTo>
                <a:lnTo>
                  <a:pt x="368" y="863"/>
                </a:lnTo>
                <a:lnTo>
                  <a:pt x="362" y="849"/>
                </a:lnTo>
                <a:lnTo>
                  <a:pt x="362" y="849"/>
                </a:lnTo>
                <a:lnTo>
                  <a:pt x="356" y="834"/>
                </a:lnTo>
                <a:lnTo>
                  <a:pt x="353" y="824"/>
                </a:lnTo>
                <a:lnTo>
                  <a:pt x="348" y="803"/>
                </a:lnTo>
                <a:lnTo>
                  <a:pt x="348" y="803"/>
                </a:lnTo>
                <a:lnTo>
                  <a:pt x="346" y="791"/>
                </a:lnTo>
                <a:lnTo>
                  <a:pt x="346" y="784"/>
                </a:lnTo>
                <a:lnTo>
                  <a:pt x="347" y="779"/>
                </a:lnTo>
                <a:lnTo>
                  <a:pt x="348" y="777"/>
                </a:lnTo>
                <a:lnTo>
                  <a:pt x="348" y="777"/>
                </a:lnTo>
                <a:lnTo>
                  <a:pt x="350" y="776"/>
                </a:lnTo>
                <a:lnTo>
                  <a:pt x="351" y="776"/>
                </a:lnTo>
                <a:lnTo>
                  <a:pt x="353" y="776"/>
                </a:lnTo>
                <a:lnTo>
                  <a:pt x="354" y="775"/>
                </a:lnTo>
                <a:lnTo>
                  <a:pt x="354" y="772"/>
                </a:lnTo>
                <a:lnTo>
                  <a:pt x="356" y="764"/>
                </a:lnTo>
                <a:lnTo>
                  <a:pt x="356" y="764"/>
                </a:lnTo>
                <a:lnTo>
                  <a:pt x="353" y="736"/>
                </a:lnTo>
                <a:lnTo>
                  <a:pt x="348" y="693"/>
                </a:lnTo>
                <a:lnTo>
                  <a:pt x="344" y="650"/>
                </a:lnTo>
                <a:lnTo>
                  <a:pt x="343" y="626"/>
                </a:lnTo>
                <a:lnTo>
                  <a:pt x="343" y="626"/>
                </a:lnTo>
                <a:lnTo>
                  <a:pt x="341" y="575"/>
                </a:lnTo>
                <a:lnTo>
                  <a:pt x="339" y="543"/>
                </a:lnTo>
                <a:lnTo>
                  <a:pt x="338" y="531"/>
                </a:lnTo>
                <a:lnTo>
                  <a:pt x="335" y="521"/>
                </a:lnTo>
                <a:lnTo>
                  <a:pt x="335" y="521"/>
                </a:lnTo>
                <a:lnTo>
                  <a:pt x="332" y="507"/>
                </a:lnTo>
                <a:lnTo>
                  <a:pt x="331" y="494"/>
                </a:lnTo>
                <a:lnTo>
                  <a:pt x="329" y="481"/>
                </a:lnTo>
                <a:lnTo>
                  <a:pt x="329" y="469"/>
                </a:lnTo>
                <a:lnTo>
                  <a:pt x="329" y="469"/>
                </a:lnTo>
                <a:lnTo>
                  <a:pt x="329" y="436"/>
                </a:lnTo>
                <a:lnTo>
                  <a:pt x="329" y="418"/>
                </a:lnTo>
                <a:lnTo>
                  <a:pt x="329" y="403"/>
                </a:lnTo>
                <a:lnTo>
                  <a:pt x="329" y="403"/>
                </a:lnTo>
                <a:lnTo>
                  <a:pt x="328" y="391"/>
                </a:lnTo>
                <a:lnTo>
                  <a:pt x="328" y="380"/>
                </a:lnTo>
                <a:lnTo>
                  <a:pt x="329" y="371"/>
                </a:lnTo>
                <a:lnTo>
                  <a:pt x="329" y="371"/>
                </a:lnTo>
                <a:lnTo>
                  <a:pt x="337" y="377"/>
                </a:lnTo>
                <a:lnTo>
                  <a:pt x="353" y="391"/>
                </a:lnTo>
                <a:lnTo>
                  <a:pt x="375" y="412"/>
                </a:lnTo>
                <a:lnTo>
                  <a:pt x="386" y="423"/>
                </a:lnTo>
                <a:lnTo>
                  <a:pt x="395" y="436"/>
                </a:lnTo>
                <a:lnTo>
                  <a:pt x="395" y="436"/>
                </a:lnTo>
                <a:lnTo>
                  <a:pt x="402" y="448"/>
                </a:lnTo>
                <a:lnTo>
                  <a:pt x="407" y="459"/>
                </a:lnTo>
                <a:lnTo>
                  <a:pt x="411" y="470"/>
                </a:lnTo>
                <a:lnTo>
                  <a:pt x="412" y="479"/>
                </a:lnTo>
                <a:lnTo>
                  <a:pt x="412" y="489"/>
                </a:lnTo>
                <a:lnTo>
                  <a:pt x="412" y="496"/>
                </a:lnTo>
                <a:lnTo>
                  <a:pt x="409" y="503"/>
                </a:lnTo>
                <a:lnTo>
                  <a:pt x="407" y="508"/>
                </a:lnTo>
                <a:lnTo>
                  <a:pt x="407" y="508"/>
                </a:lnTo>
                <a:lnTo>
                  <a:pt x="406" y="513"/>
                </a:lnTo>
                <a:lnTo>
                  <a:pt x="407" y="519"/>
                </a:lnTo>
                <a:lnTo>
                  <a:pt x="409" y="525"/>
                </a:lnTo>
                <a:lnTo>
                  <a:pt x="412" y="530"/>
                </a:lnTo>
                <a:lnTo>
                  <a:pt x="418" y="539"/>
                </a:lnTo>
                <a:lnTo>
                  <a:pt x="420" y="540"/>
                </a:lnTo>
                <a:lnTo>
                  <a:pt x="420" y="540"/>
                </a:lnTo>
                <a:lnTo>
                  <a:pt x="420" y="540"/>
                </a:lnTo>
                <a:lnTo>
                  <a:pt x="420" y="540"/>
                </a:lnTo>
                <a:lnTo>
                  <a:pt x="419" y="541"/>
                </a:lnTo>
                <a:lnTo>
                  <a:pt x="419" y="546"/>
                </a:lnTo>
                <a:lnTo>
                  <a:pt x="419" y="550"/>
                </a:lnTo>
                <a:lnTo>
                  <a:pt x="420" y="552"/>
                </a:lnTo>
                <a:lnTo>
                  <a:pt x="424" y="553"/>
                </a:lnTo>
                <a:lnTo>
                  <a:pt x="427" y="553"/>
                </a:lnTo>
                <a:lnTo>
                  <a:pt x="427" y="553"/>
                </a:lnTo>
                <a:lnTo>
                  <a:pt x="436" y="552"/>
                </a:lnTo>
                <a:lnTo>
                  <a:pt x="443" y="549"/>
                </a:lnTo>
                <a:lnTo>
                  <a:pt x="449" y="545"/>
                </a:lnTo>
                <a:lnTo>
                  <a:pt x="454" y="540"/>
                </a:lnTo>
                <a:lnTo>
                  <a:pt x="454" y="540"/>
                </a:lnTo>
                <a:lnTo>
                  <a:pt x="455" y="539"/>
                </a:lnTo>
                <a:lnTo>
                  <a:pt x="456" y="539"/>
                </a:lnTo>
                <a:lnTo>
                  <a:pt x="460" y="539"/>
                </a:lnTo>
                <a:lnTo>
                  <a:pt x="461" y="539"/>
                </a:lnTo>
                <a:lnTo>
                  <a:pt x="462" y="537"/>
                </a:lnTo>
                <a:lnTo>
                  <a:pt x="467" y="527"/>
                </a:lnTo>
                <a:lnTo>
                  <a:pt x="467" y="527"/>
                </a:lnTo>
                <a:lnTo>
                  <a:pt x="468" y="520"/>
                </a:lnTo>
                <a:lnTo>
                  <a:pt x="468" y="512"/>
                </a:lnTo>
                <a:lnTo>
                  <a:pt x="467" y="502"/>
                </a:lnTo>
                <a:lnTo>
                  <a:pt x="464" y="492"/>
                </a:lnTo>
                <a:lnTo>
                  <a:pt x="458" y="476"/>
                </a:lnTo>
                <a:lnTo>
                  <a:pt x="454" y="463"/>
                </a:lnTo>
                <a:lnTo>
                  <a:pt x="454" y="463"/>
                </a:lnTo>
                <a:lnTo>
                  <a:pt x="449" y="443"/>
                </a:lnTo>
                <a:lnTo>
                  <a:pt x="445" y="434"/>
                </a:lnTo>
                <a:lnTo>
                  <a:pt x="441" y="423"/>
                </a:lnTo>
                <a:lnTo>
                  <a:pt x="441" y="423"/>
                </a:lnTo>
                <a:lnTo>
                  <a:pt x="424" y="393"/>
                </a:lnTo>
                <a:lnTo>
                  <a:pt x="407" y="363"/>
                </a:lnTo>
                <a:lnTo>
                  <a:pt x="407" y="363"/>
                </a:lnTo>
                <a:lnTo>
                  <a:pt x="403" y="357"/>
                </a:lnTo>
                <a:lnTo>
                  <a:pt x="397" y="349"/>
                </a:lnTo>
                <a:lnTo>
                  <a:pt x="384" y="335"/>
                </a:lnTo>
                <a:lnTo>
                  <a:pt x="369" y="318"/>
                </a:lnTo>
                <a:lnTo>
                  <a:pt x="369" y="318"/>
                </a:lnTo>
                <a:lnTo>
                  <a:pt x="368" y="312"/>
                </a:lnTo>
                <a:lnTo>
                  <a:pt x="368" y="307"/>
                </a:lnTo>
                <a:lnTo>
                  <a:pt x="368" y="306"/>
                </a:lnTo>
                <a:lnTo>
                  <a:pt x="369" y="305"/>
                </a:lnTo>
                <a:lnTo>
                  <a:pt x="369" y="305"/>
                </a:lnTo>
                <a:lnTo>
                  <a:pt x="369" y="305"/>
                </a:lnTo>
                <a:lnTo>
                  <a:pt x="369" y="304"/>
                </a:lnTo>
                <a:lnTo>
                  <a:pt x="368" y="299"/>
                </a:lnTo>
                <a:lnTo>
                  <a:pt x="362" y="286"/>
                </a:lnTo>
                <a:lnTo>
                  <a:pt x="362" y="286"/>
                </a:lnTo>
                <a:lnTo>
                  <a:pt x="357" y="276"/>
                </a:lnTo>
                <a:lnTo>
                  <a:pt x="348" y="265"/>
                </a:lnTo>
                <a:lnTo>
                  <a:pt x="348" y="265"/>
                </a:lnTo>
                <a:lnTo>
                  <a:pt x="344" y="259"/>
                </a:lnTo>
                <a:lnTo>
                  <a:pt x="335" y="253"/>
                </a:lnTo>
                <a:lnTo>
                  <a:pt x="313" y="238"/>
                </a:lnTo>
                <a:lnTo>
                  <a:pt x="284" y="220"/>
                </a:lnTo>
                <a:lnTo>
                  <a:pt x="284" y="220"/>
                </a:lnTo>
                <a:lnTo>
                  <a:pt x="292" y="213"/>
                </a:lnTo>
                <a:lnTo>
                  <a:pt x="309" y="200"/>
                </a:lnTo>
                <a:lnTo>
                  <a:pt x="309" y="200"/>
                </a:lnTo>
                <a:lnTo>
                  <a:pt x="311" y="198"/>
                </a:lnTo>
                <a:lnTo>
                  <a:pt x="313" y="196"/>
                </a:lnTo>
                <a:lnTo>
                  <a:pt x="314" y="190"/>
                </a:lnTo>
                <a:lnTo>
                  <a:pt x="313" y="183"/>
                </a:lnTo>
                <a:lnTo>
                  <a:pt x="310" y="175"/>
                </a:lnTo>
                <a:lnTo>
                  <a:pt x="305" y="160"/>
                </a:lnTo>
                <a:lnTo>
                  <a:pt x="303" y="154"/>
                </a:lnTo>
                <a:lnTo>
                  <a:pt x="303" y="154"/>
                </a:lnTo>
                <a:lnTo>
                  <a:pt x="313" y="152"/>
                </a:lnTo>
                <a:lnTo>
                  <a:pt x="320" y="149"/>
                </a:lnTo>
                <a:lnTo>
                  <a:pt x="322" y="148"/>
                </a:lnTo>
                <a:lnTo>
                  <a:pt x="322" y="148"/>
                </a:lnTo>
                <a:lnTo>
                  <a:pt x="323" y="145"/>
                </a:lnTo>
                <a:lnTo>
                  <a:pt x="326" y="139"/>
                </a:lnTo>
                <a:lnTo>
                  <a:pt x="326" y="134"/>
                </a:lnTo>
                <a:lnTo>
                  <a:pt x="325" y="129"/>
                </a:lnTo>
                <a:lnTo>
                  <a:pt x="321" y="122"/>
                </a:lnTo>
                <a:lnTo>
                  <a:pt x="316" y="115"/>
                </a:lnTo>
                <a:lnTo>
                  <a:pt x="316" y="115"/>
                </a:lnTo>
                <a:lnTo>
                  <a:pt x="302" y="97"/>
                </a:lnTo>
                <a:lnTo>
                  <a:pt x="286" y="75"/>
                </a:lnTo>
                <a:lnTo>
                  <a:pt x="273" y="54"/>
                </a:lnTo>
                <a:lnTo>
                  <a:pt x="267" y="44"/>
                </a:lnTo>
                <a:lnTo>
                  <a:pt x="264" y="36"/>
                </a:lnTo>
                <a:lnTo>
                  <a:pt x="264" y="36"/>
                </a:lnTo>
                <a:lnTo>
                  <a:pt x="260" y="30"/>
                </a:lnTo>
                <a:lnTo>
                  <a:pt x="256" y="23"/>
                </a:lnTo>
                <a:lnTo>
                  <a:pt x="253" y="18"/>
                </a:lnTo>
                <a:lnTo>
                  <a:pt x="248" y="13"/>
                </a:lnTo>
                <a:lnTo>
                  <a:pt x="239" y="7"/>
                </a:lnTo>
                <a:lnTo>
                  <a:pt x="231" y="4"/>
                </a:lnTo>
                <a:lnTo>
                  <a:pt x="231" y="4"/>
                </a:lnTo>
                <a:lnTo>
                  <a:pt x="223" y="2"/>
                </a:lnTo>
                <a:lnTo>
                  <a:pt x="211" y="2"/>
                </a:lnTo>
                <a:lnTo>
                  <a:pt x="198" y="4"/>
                </a:lnTo>
                <a:lnTo>
                  <a:pt x="198" y="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8">
            <a:extLst>
              <a:ext uri="{FF2B5EF4-FFF2-40B4-BE49-F238E27FC236}">
                <a16:creationId xmlns:a16="http://schemas.microsoft.com/office/drawing/2014/main" id="{7BB4C85F-9D01-4A76-B789-073631973BF7}"/>
              </a:ext>
            </a:extLst>
          </p:cNvPr>
          <p:cNvSpPr>
            <a:spLocks/>
          </p:cNvSpPr>
          <p:nvPr/>
        </p:nvSpPr>
        <p:spPr bwMode="auto">
          <a:xfrm>
            <a:off x="2612740" y="4796012"/>
            <a:ext cx="931880" cy="1531037"/>
          </a:xfrm>
          <a:custGeom>
            <a:avLst/>
            <a:gdLst>
              <a:gd name="T0" fmla="*/ 402 w 731"/>
              <a:gd name="T1" fmla="*/ 5 h 1201"/>
              <a:gd name="T2" fmla="*/ 337 w 731"/>
              <a:gd name="T3" fmla="*/ 3 h 1201"/>
              <a:gd name="T4" fmla="*/ 286 w 731"/>
              <a:gd name="T5" fmla="*/ 20 h 1201"/>
              <a:gd name="T6" fmla="*/ 243 w 731"/>
              <a:gd name="T7" fmla="*/ 69 h 1201"/>
              <a:gd name="T8" fmla="*/ 211 w 731"/>
              <a:gd name="T9" fmla="*/ 168 h 1201"/>
              <a:gd name="T10" fmla="*/ 211 w 731"/>
              <a:gd name="T11" fmla="*/ 212 h 1201"/>
              <a:gd name="T12" fmla="*/ 223 w 731"/>
              <a:gd name="T13" fmla="*/ 271 h 1201"/>
              <a:gd name="T14" fmla="*/ 221 w 731"/>
              <a:gd name="T15" fmla="*/ 365 h 1201"/>
              <a:gd name="T16" fmla="*/ 235 w 731"/>
              <a:gd name="T17" fmla="*/ 396 h 1201"/>
              <a:gd name="T18" fmla="*/ 271 w 731"/>
              <a:gd name="T19" fmla="*/ 416 h 1201"/>
              <a:gd name="T20" fmla="*/ 266 w 731"/>
              <a:gd name="T21" fmla="*/ 440 h 1201"/>
              <a:gd name="T22" fmla="*/ 307 w 731"/>
              <a:gd name="T23" fmla="*/ 470 h 1201"/>
              <a:gd name="T24" fmla="*/ 370 w 731"/>
              <a:gd name="T25" fmla="*/ 487 h 1201"/>
              <a:gd name="T26" fmla="*/ 337 w 731"/>
              <a:gd name="T27" fmla="*/ 585 h 1201"/>
              <a:gd name="T28" fmla="*/ 330 w 731"/>
              <a:gd name="T29" fmla="*/ 666 h 1201"/>
              <a:gd name="T30" fmla="*/ 320 w 731"/>
              <a:gd name="T31" fmla="*/ 696 h 1201"/>
              <a:gd name="T32" fmla="*/ 269 w 731"/>
              <a:gd name="T33" fmla="*/ 671 h 1201"/>
              <a:gd name="T34" fmla="*/ 227 w 731"/>
              <a:gd name="T35" fmla="*/ 667 h 1201"/>
              <a:gd name="T36" fmla="*/ 177 w 731"/>
              <a:gd name="T37" fmla="*/ 700 h 1201"/>
              <a:gd name="T38" fmla="*/ 131 w 731"/>
              <a:gd name="T39" fmla="*/ 706 h 1201"/>
              <a:gd name="T40" fmla="*/ 117 w 731"/>
              <a:gd name="T41" fmla="*/ 712 h 1201"/>
              <a:gd name="T42" fmla="*/ 103 w 731"/>
              <a:gd name="T43" fmla="*/ 743 h 1201"/>
              <a:gd name="T44" fmla="*/ 92 w 731"/>
              <a:gd name="T45" fmla="*/ 766 h 1201"/>
              <a:gd name="T46" fmla="*/ 82 w 731"/>
              <a:gd name="T47" fmla="*/ 835 h 1201"/>
              <a:gd name="T48" fmla="*/ 122 w 731"/>
              <a:gd name="T49" fmla="*/ 905 h 1201"/>
              <a:gd name="T50" fmla="*/ 143 w 731"/>
              <a:gd name="T51" fmla="*/ 1042 h 1201"/>
              <a:gd name="T52" fmla="*/ 129 w 731"/>
              <a:gd name="T53" fmla="*/ 1050 h 1201"/>
              <a:gd name="T54" fmla="*/ 31 w 731"/>
              <a:gd name="T55" fmla="*/ 1115 h 1201"/>
              <a:gd name="T56" fmla="*/ 1 w 731"/>
              <a:gd name="T57" fmla="*/ 1153 h 1201"/>
              <a:gd name="T58" fmla="*/ 5 w 731"/>
              <a:gd name="T59" fmla="*/ 1178 h 1201"/>
              <a:gd name="T60" fmla="*/ 45 w 731"/>
              <a:gd name="T61" fmla="*/ 1195 h 1201"/>
              <a:gd name="T62" fmla="*/ 211 w 731"/>
              <a:gd name="T63" fmla="*/ 1198 h 1201"/>
              <a:gd name="T64" fmla="*/ 284 w 731"/>
              <a:gd name="T65" fmla="*/ 1193 h 1201"/>
              <a:gd name="T66" fmla="*/ 337 w 731"/>
              <a:gd name="T67" fmla="*/ 1190 h 1201"/>
              <a:gd name="T68" fmla="*/ 341 w 731"/>
              <a:gd name="T69" fmla="*/ 1155 h 1201"/>
              <a:gd name="T70" fmla="*/ 348 w 731"/>
              <a:gd name="T71" fmla="*/ 1066 h 1201"/>
              <a:gd name="T72" fmla="*/ 452 w 731"/>
              <a:gd name="T73" fmla="*/ 1118 h 1201"/>
              <a:gd name="T74" fmla="*/ 531 w 731"/>
              <a:gd name="T75" fmla="*/ 1136 h 1201"/>
              <a:gd name="T76" fmla="*/ 611 w 731"/>
              <a:gd name="T77" fmla="*/ 1121 h 1201"/>
              <a:gd name="T78" fmla="*/ 644 w 731"/>
              <a:gd name="T79" fmla="*/ 1092 h 1201"/>
              <a:gd name="T80" fmla="*/ 678 w 731"/>
              <a:gd name="T81" fmla="*/ 1025 h 1201"/>
              <a:gd name="T82" fmla="*/ 694 w 731"/>
              <a:gd name="T83" fmla="*/ 1023 h 1201"/>
              <a:gd name="T84" fmla="*/ 700 w 731"/>
              <a:gd name="T85" fmla="*/ 935 h 1201"/>
              <a:gd name="T86" fmla="*/ 710 w 731"/>
              <a:gd name="T87" fmla="*/ 816 h 1201"/>
              <a:gd name="T88" fmla="*/ 730 w 731"/>
              <a:gd name="T89" fmla="*/ 761 h 1201"/>
              <a:gd name="T90" fmla="*/ 727 w 731"/>
              <a:gd name="T91" fmla="*/ 714 h 1201"/>
              <a:gd name="T92" fmla="*/ 638 w 731"/>
              <a:gd name="T93" fmla="*/ 476 h 1201"/>
              <a:gd name="T94" fmla="*/ 658 w 731"/>
              <a:gd name="T95" fmla="*/ 387 h 1201"/>
              <a:gd name="T96" fmla="*/ 609 w 731"/>
              <a:gd name="T97" fmla="*/ 173 h 1201"/>
              <a:gd name="T98" fmla="*/ 578 w 731"/>
              <a:gd name="T99" fmla="*/ 98 h 1201"/>
              <a:gd name="T100" fmla="*/ 526 w 731"/>
              <a:gd name="T101" fmla="*/ 42 h 1201"/>
              <a:gd name="T102" fmla="*/ 455 w 731"/>
              <a:gd name="T103" fmla="*/ 18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31" h="1201">
                <a:moveTo>
                  <a:pt x="440" y="18"/>
                </a:moveTo>
                <a:lnTo>
                  <a:pt x="440" y="18"/>
                </a:lnTo>
                <a:lnTo>
                  <a:pt x="430" y="14"/>
                </a:lnTo>
                <a:lnTo>
                  <a:pt x="418" y="9"/>
                </a:lnTo>
                <a:lnTo>
                  <a:pt x="402" y="5"/>
                </a:lnTo>
                <a:lnTo>
                  <a:pt x="384" y="2"/>
                </a:lnTo>
                <a:lnTo>
                  <a:pt x="373" y="0"/>
                </a:lnTo>
                <a:lnTo>
                  <a:pt x="361" y="0"/>
                </a:lnTo>
                <a:lnTo>
                  <a:pt x="349" y="0"/>
                </a:lnTo>
                <a:lnTo>
                  <a:pt x="337" y="3"/>
                </a:lnTo>
                <a:lnTo>
                  <a:pt x="324" y="5"/>
                </a:lnTo>
                <a:lnTo>
                  <a:pt x="311" y="9"/>
                </a:lnTo>
                <a:lnTo>
                  <a:pt x="311" y="9"/>
                </a:lnTo>
                <a:lnTo>
                  <a:pt x="298" y="14"/>
                </a:lnTo>
                <a:lnTo>
                  <a:pt x="286" y="20"/>
                </a:lnTo>
                <a:lnTo>
                  <a:pt x="275" y="28"/>
                </a:lnTo>
                <a:lnTo>
                  <a:pt x="265" y="36"/>
                </a:lnTo>
                <a:lnTo>
                  <a:pt x="257" y="47"/>
                </a:lnTo>
                <a:lnTo>
                  <a:pt x="250" y="58"/>
                </a:lnTo>
                <a:lnTo>
                  <a:pt x="243" y="69"/>
                </a:lnTo>
                <a:lnTo>
                  <a:pt x="237" y="81"/>
                </a:lnTo>
                <a:lnTo>
                  <a:pt x="227" y="104"/>
                </a:lnTo>
                <a:lnTo>
                  <a:pt x="220" y="128"/>
                </a:lnTo>
                <a:lnTo>
                  <a:pt x="215" y="150"/>
                </a:lnTo>
                <a:lnTo>
                  <a:pt x="211" y="168"/>
                </a:lnTo>
                <a:lnTo>
                  <a:pt x="211" y="168"/>
                </a:lnTo>
                <a:lnTo>
                  <a:pt x="209" y="182"/>
                </a:lnTo>
                <a:lnTo>
                  <a:pt x="209" y="194"/>
                </a:lnTo>
                <a:lnTo>
                  <a:pt x="210" y="204"/>
                </a:lnTo>
                <a:lnTo>
                  <a:pt x="211" y="212"/>
                </a:lnTo>
                <a:lnTo>
                  <a:pt x="216" y="229"/>
                </a:lnTo>
                <a:lnTo>
                  <a:pt x="219" y="237"/>
                </a:lnTo>
                <a:lnTo>
                  <a:pt x="221" y="248"/>
                </a:lnTo>
                <a:lnTo>
                  <a:pt x="221" y="248"/>
                </a:lnTo>
                <a:lnTo>
                  <a:pt x="223" y="271"/>
                </a:lnTo>
                <a:lnTo>
                  <a:pt x="223" y="296"/>
                </a:lnTo>
                <a:lnTo>
                  <a:pt x="223" y="324"/>
                </a:lnTo>
                <a:lnTo>
                  <a:pt x="221" y="357"/>
                </a:lnTo>
                <a:lnTo>
                  <a:pt x="221" y="357"/>
                </a:lnTo>
                <a:lnTo>
                  <a:pt x="221" y="365"/>
                </a:lnTo>
                <a:lnTo>
                  <a:pt x="222" y="373"/>
                </a:lnTo>
                <a:lnTo>
                  <a:pt x="225" y="381"/>
                </a:lnTo>
                <a:lnTo>
                  <a:pt x="228" y="387"/>
                </a:lnTo>
                <a:lnTo>
                  <a:pt x="232" y="391"/>
                </a:lnTo>
                <a:lnTo>
                  <a:pt x="235" y="396"/>
                </a:lnTo>
                <a:lnTo>
                  <a:pt x="245" y="405"/>
                </a:lnTo>
                <a:lnTo>
                  <a:pt x="255" y="410"/>
                </a:lnTo>
                <a:lnTo>
                  <a:pt x="263" y="414"/>
                </a:lnTo>
                <a:lnTo>
                  <a:pt x="271" y="416"/>
                </a:lnTo>
                <a:lnTo>
                  <a:pt x="271" y="416"/>
                </a:lnTo>
                <a:lnTo>
                  <a:pt x="268" y="420"/>
                </a:lnTo>
                <a:lnTo>
                  <a:pt x="266" y="424"/>
                </a:lnTo>
                <a:lnTo>
                  <a:pt x="264" y="428"/>
                </a:lnTo>
                <a:lnTo>
                  <a:pt x="264" y="434"/>
                </a:lnTo>
                <a:lnTo>
                  <a:pt x="266" y="440"/>
                </a:lnTo>
                <a:lnTo>
                  <a:pt x="271" y="449"/>
                </a:lnTo>
                <a:lnTo>
                  <a:pt x="281" y="457"/>
                </a:lnTo>
                <a:lnTo>
                  <a:pt x="281" y="457"/>
                </a:lnTo>
                <a:lnTo>
                  <a:pt x="293" y="464"/>
                </a:lnTo>
                <a:lnTo>
                  <a:pt x="307" y="470"/>
                </a:lnTo>
                <a:lnTo>
                  <a:pt x="323" y="476"/>
                </a:lnTo>
                <a:lnTo>
                  <a:pt x="337" y="480"/>
                </a:lnTo>
                <a:lnTo>
                  <a:pt x="361" y="485"/>
                </a:lnTo>
                <a:lnTo>
                  <a:pt x="370" y="487"/>
                </a:lnTo>
                <a:lnTo>
                  <a:pt x="370" y="487"/>
                </a:lnTo>
                <a:lnTo>
                  <a:pt x="358" y="524"/>
                </a:lnTo>
                <a:lnTo>
                  <a:pt x="349" y="554"/>
                </a:lnTo>
                <a:lnTo>
                  <a:pt x="341" y="577"/>
                </a:lnTo>
                <a:lnTo>
                  <a:pt x="341" y="577"/>
                </a:lnTo>
                <a:lnTo>
                  <a:pt x="337" y="585"/>
                </a:lnTo>
                <a:lnTo>
                  <a:pt x="336" y="598"/>
                </a:lnTo>
                <a:lnTo>
                  <a:pt x="333" y="627"/>
                </a:lnTo>
                <a:lnTo>
                  <a:pt x="332" y="652"/>
                </a:lnTo>
                <a:lnTo>
                  <a:pt x="332" y="662"/>
                </a:lnTo>
                <a:lnTo>
                  <a:pt x="330" y="666"/>
                </a:lnTo>
                <a:lnTo>
                  <a:pt x="330" y="666"/>
                </a:lnTo>
                <a:lnTo>
                  <a:pt x="329" y="669"/>
                </a:lnTo>
                <a:lnTo>
                  <a:pt x="326" y="672"/>
                </a:lnTo>
                <a:lnTo>
                  <a:pt x="324" y="683"/>
                </a:lnTo>
                <a:lnTo>
                  <a:pt x="320" y="696"/>
                </a:lnTo>
                <a:lnTo>
                  <a:pt x="320" y="696"/>
                </a:lnTo>
                <a:lnTo>
                  <a:pt x="313" y="691"/>
                </a:lnTo>
                <a:lnTo>
                  <a:pt x="295" y="681"/>
                </a:lnTo>
                <a:lnTo>
                  <a:pt x="282" y="676"/>
                </a:lnTo>
                <a:lnTo>
                  <a:pt x="269" y="671"/>
                </a:lnTo>
                <a:lnTo>
                  <a:pt x="255" y="667"/>
                </a:lnTo>
                <a:lnTo>
                  <a:pt x="241" y="666"/>
                </a:lnTo>
                <a:lnTo>
                  <a:pt x="241" y="666"/>
                </a:lnTo>
                <a:lnTo>
                  <a:pt x="234" y="666"/>
                </a:lnTo>
                <a:lnTo>
                  <a:pt x="227" y="667"/>
                </a:lnTo>
                <a:lnTo>
                  <a:pt x="220" y="670"/>
                </a:lnTo>
                <a:lnTo>
                  <a:pt x="213" y="673"/>
                </a:lnTo>
                <a:lnTo>
                  <a:pt x="200" y="682"/>
                </a:lnTo>
                <a:lnTo>
                  <a:pt x="188" y="690"/>
                </a:lnTo>
                <a:lnTo>
                  <a:pt x="177" y="700"/>
                </a:lnTo>
                <a:lnTo>
                  <a:pt x="168" y="708"/>
                </a:lnTo>
                <a:lnTo>
                  <a:pt x="161" y="715"/>
                </a:lnTo>
                <a:lnTo>
                  <a:pt x="161" y="715"/>
                </a:lnTo>
                <a:lnTo>
                  <a:pt x="145" y="709"/>
                </a:lnTo>
                <a:lnTo>
                  <a:pt x="131" y="706"/>
                </a:lnTo>
                <a:lnTo>
                  <a:pt x="125" y="706"/>
                </a:lnTo>
                <a:lnTo>
                  <a:pt x="122" y="706"/>
                </a:lnTo>
                <a:lnTo>
                  <a:pt x="122" y="706"/>
                </a:lnTo>
                <a:lnTo>
                  <a:pt x="119" y="708"/>
                </a:lnTo>
                <a:lnTo>
                  <a:pt x="117" y="712"/>
                </a:lnTo>
                <a:lnTo>
                  <a:pt x="114" y="721"/>
                </a:lnTo>
                <a:lnTo>
                  <a:pt x="112" y="736"/>
                </a:lnTo>
                <a:lnTo>
                  <a:pt x="112" y="736"/>
                </a:lnTo>
                <a:lnTo>
                  <a:pt x="109" y="737"/>
                </a:lnTo>
                <a:lnTo>
                  <a:pt x="103" y="743"/>
                </a:lnTo>
                <a:lnTo>
                  <a:pt x="99" y="748"/>
                </a:lnTo>
                <a:lnTo>
                  <a:pt x="96" y="752"/>
                </a:lnTo>
                <a:lnTo>
                  <a:pt x="93" y="758"/>
                </a:lnTo>
                <a:lnTo>
                  <a:pt x="92" y="766"/>
                </a:lnTo>
                <a:lnTo>
                  <a:pt x="92" y="766"/>
                </a:lnTo>
                <a:lnTo>
                  <a:pt x="88" y="782"/>
                </a:lnTo>
                <a:lnTo>
                  <a:pt x="85" y="803"/>
                </a:lnTo>
                <a:lnTo>
                  <a:pt x="82" y="820"/>
                </a:lnTo>
                <a:lnTo>
                  <a:pt x="81" y="829"/>
                </a:lnTo>
                <a:lnTo>
                  <a:pt x="82" y="835"/>
                </a:lnTo>
                <a:lnTo>
                  <a:pt x="82" y="835"/>
                </a:lnTo>
                <a:lnTo>
                  <a:pt x="85" y="842"/>
                </a:lnTo>
                <a:lnTo>
                  <a:pt x="90" y="853"/>
                </a:lnTo>
                <a:lnTo>
                  <a:pt x="103" y="875"/>
                </a:lnTo>
                <a:lnTo>
                  <a:pt x="122" y="905"/>
                </a:lnTo>
                <a:lnTo>
                  <a:pt x="131" y="984"/>
                </a:lnTo>
                <a:lnTo>
                  <a:pt x="131" y="984"/>
                </a:lnTo>
                <a:lnTo>
                  <a:pt x="140" y="1014"/>
                </a:lnTo>
                <a:lnTo>
                  <a:pt x="143" y="1034"/>
                </a:lnTo>
                <a:lnTo>
                  <a:pt x="143" y="1042"/>
                </a:lnTo>
                <a:lnTo>
                  <a:pt x="142" y="1044"/>
                </a:lnTo>
                <a:lnTo>
                  <a:pt x="142" y="1044"/>
                </a:lnTo>
                <a:lnTo>
                  <a:pt x="142" y="1044"/>
                </a:lnTo>
                <a:lnTo>
                  <a:pt x="137" y="1046"/>
                </a:lnTo>
                <a:lnTo>
                  <a:pt x="129" y="1050"/>
                </a:lnTo>
                <a:lnTo>
                  <a:pt x="106" y="1064"/>
                </a:lnTo>
                <a:lnTo>
                  <a:pt x="62" y="1094"/>
                </a:lnTo>
                <a:lnTo>
                  <a:pt x="62" y="1094"/>
                </a:lnTo>
                <a:lnTo>
                  <a:pt x="42" y="1106"/>
                </a:lnTo>
                <a:lnTo>
                  <a:pt x="31" y="1115"/>
                </a:lnTo>
                <a:lnTo>
                  <a:pt x="19" y="1124"/>
                </a:lnTo>
                <a:lnTo>
                  <a:pt x="10" y="1135"/>
                </a:lnTo>
                <a:lnTo>
                  <a:pt x="6" y="1140"/>
                </a:lnTo>
                <a:lnTo>
                  <a:pt x="2" y="1147"/>
                </a:lnTo>
                <a:lnTo>
                  <a:pt x="1" y="1153"/>
                </a:lnTo>
                <a:lnTo>
                  <a:pt x="0" y="1160"/>
                </a:lnTo>
                <a:lnTo>
                  <a:pt x="0" y="1166"/>
                </a:lnTo>
                <a:lnTo>
                  <a:pt x="2" y="1174"/>
                </a:lnTo>
                <a:lnTo>
                  <a:pt x="2" y="1174"/>
                </a:lnTo>
                <a:lnTo>
                  <a:pt x="5" y="1178"/>
                </a:lnTo>
                <a:lnTo>
                  <a:pt x="7" y="1180"/>
                </a:lnTo>
                <a:lnTo>
                  <a:pt x="12" y="1184"/>
                </a:lnTo>
                <a:lnTo>
                  <a:pt x="17" y="1186"/>
                </a:lnTo>
                <a:lnTo>
                  <a:pt x="30" y="1191"/>
                </a:lnTo>
                <a:lnTo>
                  <a:pt x="45" y="1195"/>
                </a:lnTo>
                <a:lnTo>
                  <a:pt x="63" y="1197"/>
                </a:lnTo>
                <a:lnTo>
                  <a:pt x="84" y="1199"/>
                </a:lnTo>
                <a:lnTo>
                  <a:pt x="127" y="1201"/>
                </a:lnTo>
                <a:lnTo>
                  <a:pt x="171" y="1201"/>
                </a:lnTo>
                <a:lnTo>
                  <a:pt x="211" y="1198"/>
                </a:lnTo>
                <a:lnTo>
                  <a:pt x="243" y="1196"/>
                </a:lnTo>
                <a:lnTo>
                  <a:pt x="260" y="1193"/>
                </a:lnTo>
                <a:lnTo>
                  <a:pt x="260" y="1193"/>
                </a:lnTo>
                <a:lnTo>
                  <a:pt x="272" y="1192"/>
                </a:lnTo>
                <a:lnTo>
                  <a:pt x="284" y="1193"/>
                </a:lnTo>
                <a:lnTo>
                  <a:pt x="309" y="1195"/>
                </a:lnTo>
                <a:lnTo>
                  <a:pt x="320" y="1195"/>
                </a:lnTo>
                <a:lnTo>
                  <a:pt x="330" y="1193"/>
                </a:lnTo>
                <a:lnTo>
                  <a:pt x="333" y="1191"/>
                </a:lnTo>
                <a:lnTo>
                  <a:pt x="337" y="1190"/>
                </a:lnTo>
                <a:lnTo>
                  <a:pt x="339" y="1187"/>
                </a:lnTo>
                <a:lnTo>
                  <a:pt x="341" y="1184"/>
                </a:lnTo>
                <a:lnTo>
                  <a:pt x="341" y="1184"/>
                </a:lnTo>
                <a:lnTo>
                  <a:pt x="342" y="1172"/>
                </a:lnTo>
                <a:lnTo>
                  <a:pt x="341" y="1155"/>
                </a:lnTo>
                <a:lnTo>
                  <a:pt x="337" y="1111"/>
                </a:lnTo>
                <a:lnTo>
                  <a:pt x="330" y="1055"/>
                </a:lnTo>
                <a:lnTo>
                  <a:pt x="330" y="1055"/>
                </a:lnTo>
                <a:lnTo>
                  <a:pt x="335" y="1057"/>
                </a:lnTo>
                <a:lnTo>
                  <a:pt x="348" y="1066"/>
                </a:lnTo>
                <a:lnTo>
                  <a:pt x="369" y="1079"/>
                </a:lnTo>
                <a:lnTo>
                  <a:pt x="400" y="1094"/>
                </a:lnTo>
                <a:lnTo>
                  <a:pt x="400" y="1094"/>
                </a:lnTo>
                <a:lnTo>
                  <a:pt x="429" y="1109"/>
                </a:lnTo>
                <a:lnTo>
                  <a:pt x="452" y="1118"/>
                </a:lnTo>
                <a:lnTo>
                  <a:pt x="464" y="1123"/>
                </a:lnTo>
                <a:lnTo>
                  <a:pt x="476" y="1126"/>
                </a:lnTo>
                <a:lnTo>
                  <a:pt x="509" y="1134"/>
                </a:lnTo>
                <a:lnTo>
                  <a:pt x="509" y="1134"/>
                </a:lnTo>
                <a:lnTo>
                  <a:pt x="531" y="1136"/>
                </a:lnTo>
                <a:lnTo>
                  <a:pt x="552" y="1136"/>
                </a:lnTo>
                <a:lnTo>
                  <a:pt x="572" y="1134"/>
                </a:lnTo>
                <a:lnTo>
                  <a:pt x="593" y="1129"/>
                </a:lnTo>
                <a:lnTo>
                  <a:pt x="602" y="1125"/>
                </a:lnTo>
                <a:lnTo>
                  <a:pt x="611" y="1121"/>
                </a:lnTo>
                <a:lnTo>
                  <a:pt x="619" y="1117"/>
                </a:lnTo>
                <a:lnTo>
                  <a:pt x="627" y="1111"/>
                </a:lnTo>
                <a:lnTo>
                  <a:pt x="633" y="1105"/>
                </a:lnTo>
                <a:lnTo>
                  <a:pt x="639" y="1099"/>
                </a:lnTo>
                <a:lnTo>
                  <a:pt x="644" y="1092"/>
                </a:lnTo>
                <a:lnTo>
                  <a:pt x="649" y="1085"/>
                </a:lnTo>
                <a:lnTo>
                  <a:pt x="649" y="1085"/>
                </a:lnTo>
                <a:lnTo>
                  <a:pt x="661" y="1057"/>
                </a:lnTo>
                <a:lnTo>
                  <a:pt x="669" y="1038"/>
                </a:lnTo>
                <a:lnTo>
                  <a:pt x="678" y="1025"/>
                </a:lnTo>
                <a:lnTo>
                  <a:pt x="678" y="1025"/>
                </a:lnTo>
                <a:lnTo>
                  <a:pt x="681" y="1025"/>
                </a:lnTo>
                <a:lnTo>
                  <a:pt x="688" y="1025"/>
                </a:lnTo>
                <a:lnTo>
                  <a:pt x="692" y="1024"/>
                </a:lnTo>
                <a:lnTo>
                  <a:pt x="694" y="1023"/>
                </a:lnTo>
                <a:lnTo>
                  <a:pt x="697" y="1019"/>
                </a:lnTo>
                <a:lnTo>
                  <a:pt x="698" y="1014"/>
                </a:lnTo>
                <a:lnTo>
                  <a:pt x="698" y="1014"/>
                </a:lnTo>
                <a:lnTo>
                  <a:pt x="699" y="987"/>
                </a:lnTo>
                <a:lnTo>
                  <a:pt x="700" y="935"/>
                </a:lnTo>
                <a:lnTo>
                  <a:pt x="703" y="877"/>
                </a:lnTo>
                <a:lnTo>
                  <a:pt x="705" y="849"/>
                </a:lnTo>
                <a:lnTo>
                  <a:pt x="707" y="825"/>
                </a:lnTo>
                <a:lnTo>
                  <a:pt x="707" y="825"/>
                </a:lnTo>
                <a:lnTo>
                  <a:pt x="710" y="816"/>
                </a:lnTo>
                <a:lnTo>
                  <a:pt x="712" y="806"/>
                </a:lnTo>
                <a:lnTo>
                  <a:pt x="717" y="792"/>
                </a:lnTo>
                <a:lnTo>
                  <a:pt x="723" y="779"/>
                </a:lnTo>
                <a:lnTo>
                  <a:pt x="728" y="767"/>
                </a:lnTo>
                <a:lnTo>
                  <a:pt x="730" y="761"/>
                </a:lnTo>
                <a:lnTo>
                  <a:pt x="731" y="754"/>
                </a:lnTo>
                <a:lnTo>
                  <a:pt x="731" y="745"/>
                </a:lnTo>
                <a:lnTo>
                  <a:pt x="731" y="736"/>
                </a:lnTo>
                <a:lnTo>
                  <a:pt x="729" y="726"/>
                </a:lnTo>
                <a:lnTo>
                  <a:pt x="727" y="714"/>
                </a:lnTo>
                <a:lnTo>
                  <a:pt x="723" y="701"/>
                </a:lnTo>
                <a:lnTo>
                  <a:pt x="718" y="685"/>
                </a:lnTo>
                <a:lnTo>
                  <a:pt x="718" y="685"/>
                </a:lnTo>
                <a:lnTo>
                  <a:pt x="666" y="548"/>
                </a:lnTo>
                <a:lnTo>
                  <a:pt x="638" y="476"/>
                </a:lnTo>
                <a:lnTo>
                  <a:pt x="678" y="487"/>
                </a:lnTo>
                <a:lnTo>
                  <a:pt x="678" y="487"/>
                </a:lnTo>
                <a:lnTo>
                  <a:pt x="670" y="452"/>
                </a:lnTo>
                <a:lnTo>
                  <a:pt x="658" y="387"/>
                </a:lnTo>
                <a:lnTo>
                  <a:pt x="658" y="387"/>
                </a:lnTo>
                <a:lnTo>
                  <a:pt x="649" y="336"/>
                </a:lnTo>
                <a:lnTo>
                  <a:pt x="642" y="299"/>
                </a:lnTo>
                <a:lnTo>
                  <a:pt x="633" y="259"/>
                </a:lnTo>
                <a:lnTo>
                  <a:pt x="623" y="216"/>
                </a:lnTo>
                <a:lnTo>
                  <a:pt x="609" y="173"/>
                </a:lnTo>
                <a:lnTo>
                  <a:pt x="603" y="152"/>
                </a:lnTo>
                <a:lnTo>
                  <a:pt x="595" y="133"/>
                </a:lnTo>
                <a:lnTo>
                  <a:pt x="588" y="115"/>
                </a:lnTo>
                <a:lnTo>
                  <a:pt x="578" y="98"/>
                </a:lnTo>
                <a:lnTo>
                  <a:pt x="578" y="98"/>
                </a:lnTo>
                <a:lnTo>
                  <a:pt x="570" y="83"/>
                </a:lnTo>
                <a:lnTo>
                  <a:pt x="559" y="70"/>
                </a:lnTo>
                <a:lnTo>
                  <a:pt x="548" y="59"/>
                </a:lnTo>
                <a:lnTo>
                  <a:pt x="537" y="49"/>
                </a:lnTo>
                <a:lnTo>
                  <a:pt x="526" y="42"/>
                </a:lnTo>
                <a:lnTo>
                  <a:pt x="514" y="35"/>
                </a:lnTo>
                <a:lnTo>
                  <a:pt x="503" y="30"/>
                </a:lnTo>
                <a:lnTo>
                  <a:pt x="491" y="27"/>
                </a:lnTo>
                <a:lnTo>
                  <a:pt x="471" y="21"/>
                </a:lnTo>
                <a:lnTo>
                  <a:pt x="455" y="18"/>
                </a:lnTo>
                <a:lnTo>
                  <a:pt x="443" y="18"/>
                </a:lnTo>
                <a:lnTo>
                  <a:pt x="440" y="18"/>
                </a:lnTo>
                <a:lnTo>
                  <a:pt x="440" y="1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9E0617D7-AB81-48BC-9F61-8295837F699A}"/>
              </a:ext>
            </a:extLst>
          </p:cNvPr>
          <p:cNvSpPr>
            <a:spLocks noEditPoints="1"/>
          </p:cNvSpPr>
          <p:nvPr/>
        </p:nvSpPr>
        <p:spPr bwMode="auto">
          <a:xfrm>
            <a:off x="4269580" y="4778627"/>
            <a:ext cx="1366838" cy="1533525"/>
          </a:xfrm>
          <a:custGeom>
            <a:avLst/>
            <a:gdLst>
              <a:gd name="T0" fmla="*/ 337 w 861"/>
              <a:gd name="T1" fmla="*/ 4 h 966"/>
              <a:gd name="T2" fmla="*/ 220 w 861"/>
              <a:gd name="T3" fmla="*/ 38 h 966"/>
              <a:gd name="T4" fmla="*/ 213 w 861"/>
              <a:gd name="T5" fmla="*/ 174 h 966"/>
              <a:gd name="T6" fmla="*/ 255 w 861"/>
              <a:gd name="T7" fmla="*/ 220 h 966"/>
              <a:gd name="T8" fmla="*/ 212 w 861"/>
              <a:gd name="T9" fmla="*/ 354 h 966"/>
              <a:gd name="T10" fmla="*/ 189 w 861"/>
              <a:gd name="T11" fmla="*/ 547 h 966"/>
              <a:gd name="T12" fmla="*/ 226 w 861"/>
              <a:gd name="T13" fmla="*/ 646 h 966"/>
              <a:gd name="T14" fmla="*/ 269 w 861"/>
              <a:gd name="T15" fmla="*/ 697 h 966"/>
              <a:gd name="T16" fmla="*/ 207 w 861"/>
              <a:gd name="T17" fmla="*/ 684 h 966"/>
              <a:gd name="T18" fmla="*/ 95 w 861"/>
              <a:gd name="T19" fmla="*/ 679 h 966"/>
              <a:gd name="T20" fmla="*/ 3 w 861"/>
              <a:gd name="T21" fmla="*/ 798 h 966"/>
              <a:gd name="T22" fmla="*/ 61 w 861"/>
              <a:gd name="T23" fmla="*/ 945 h 966"/>
              <a:gd name="T24" fmla="*/ 207 w 861"/>
              <a:gd name="T25" fmla="*/ 953 h 966"/>
              <a:gd name="T26" fmla="*/ 278 w 861"/>
              <a:gd name="T27" fmla="*/ 884 h 966"/>
              <a:gd name="T28" fmla="*/ 337 w 861"/>
              <a:gd name="T29" fmla="*/ 878 h 966"/>
              <a:gd name="T30" fmla="*/ 402 w 861"/>
              <a:gd name="T31" fmla="*/ 837 h 966"/>
              <a:gd name="T32" fmla="*/ 432 w 861"/>
              <a:gd name="T33" fmla="*/ 885 h 966"/>
              <a:gd name="T34" fmla="*/ 456 w 861"/>
              <a:gd name="T35" fmla="*/ 856 h 966"/>
              <a:gd name="T36" fmla="*/ 501 w 861"/>
              <a:gd name="T37" fmla="*/ 842 h 966"/>
              <a:gd name="T38" fmla="*/ 528 w 861"/>
              <a:gd name="T39" fmla="*/ 905 h 966"/>
              <a:gd name="T40" fmla="*/ 611 w 861"/>
              <a:gd name="T41" fmla="*/ 873 h 966"/>
              <a:gd name="T42" fmla="*/ 578 w 861"/>
              <a:gd name="T43" fmla="*/ 830 h 966"/>
              <a:gd name="T44" fmla="*/ 538 w 861"/>
              <a:gd name="T45" fmla="*/ 800 h 966"/>
              <a:gd name="T46" fmla="*/ 645 w 861"/>
              <a:gd name="T47" fmla="*/ 874 h 966"/>
              <a:gd name="T48" fmla="*/ 774 w 861"/>
              <a:gd name="T49" fmla="*/ 913 h 966"/>
              <a:gd name="T50" fmla="*/ 860 w 861"/>
              <a:gd name="T51" fmla="*/ 798 h 966"/>
              <a:gd name="T52" fmla="*/ 810 w 861"/>
              <a:gd name="T53" fmla="*/ 666 h 966"/>
              <a:gd name="T54" fmla="*/ 701 w 861"/>
              <a:gd name="T55" fmla="*/ 610 h 966"/>
              <a:gd name="T56" fmla="*/ 664 w 861"/>
              <a:gd name="T57" fmla="*/ 573 h 966"/>
              <a:gd name="T58" fmla="*/ 602 w 861"/>
              <a:gd name="T59" fmla="*/ 468 h 966"/>
              <a:gd name="T60" fmla="*/ 569 w 861"/>
              <a:gd name="T61" fmla="*/ 415 h 966"/>
              <a:gd name="T62" fmla="*/ 579 w 861"/>
              <a:gd name="T63" fmla="*/ 360 h 966"/>
              <a:gd name="T64" fmla="*/ 507 w 861"/>
              <a:gd name="T65" fmla="*/ 321 h 966"/>
              <a:gd name="T66" fmla="*/ 418 w 861"/>
              <a:gd name="T67" fmla="*/ 284 h 966"/>
              <a:gd name="T68" fmla="*/ 419 w 861"/>
              <a:gd name="T69" fmla="*/ 244 h 966"/>
              <a:gd name="T70" fmla="*/ 415 w 861"/>
              <a:gd name="T71" fmla="*/ 178 h 966"/>
              <a:gd name="T72" fmla="*/ 455 w 861"/>
              <a:gd name="T73" fmla="*/ 99 h 966"/>
              <a:gd name="T74" fmla="*/ 554 w 861"/>
              <a:gd name="T75" fmla="*/ 516 h 966"/>
              <a:gd name="T76" fmla="*/ 416 w 861"/>
              <a:gd name="T77" fmla="*/ 559 h 966"/>
              <a:gd name="T78" fmla="*/ 404 w 861"/>
              <a:gd name="T79" fmla="*/ 526 h 966"/>
              <a:gd name="T80" fmla="*/ 428 w 861"/>
              <a:gd name="T81" fmla="*/ 468 h 966"/>
              <a:gd name="T82" fmla="*/ 491 w 861"/>
              <a:gd name="T83" fmla="*/ 478 h 966"/>
              <a:gd name="T84" fmla="*/ 513 w 861"/>
              <a:gd name="T85" fmla="*/ 450 h 966"/>
              <a:gd name="T86" fmla="*/ 642 w 861"/>
              <a:gd name="T87" fmla="*/ 611 h 966"/>
              <a:gd name="T88" fmla="*/ 635 w 861"/>
              <a:gd name="T89" fmla="*/ 650 h 966"/>
              <a:gd name="T90" fmla="*/ 602 w 861"/>
              <a:gd name="T91" fmla="*/ 700 h 966"/>
              <a:gd name="T92" fmla="*/ 526 w 861"/>
              <a:gd name="T93" fmla="*/ 751 h 966"/>
              <a:gd name="T94" fmla="*/ 617 w 861"/>
              <a:gd name="T95" fmla="*/ 568 h 966"/>
              <a:gd name="T96" fmla="*/ 224 w 861"/>
              <a:gd name="T97" fmla="*/ 877 h 966"/>
              <a:gd name="T98" fmla="*/ 114 w 861"/>
              <a:gd name="T99" fmla="*/ 921 h 966"/>
              <a:gd name="T100" fmla="*/ 49 w 861"/>
              <a:gd name="T101" fmla="*/ 813 h 966"/>
              <a:gd name="T102" fmla="*/ 110 w 861"/>
              <a:gd name="T103" fmla="*/ 751 h 966"/>
              <a:gd name="T104" fmla="*/ 123 w 861"/>
              <a:gd name="T105" fmla="*/ 793 h 966"/>
              <a:gd name="T106" fmla="*/ 108 w 861"/>
              <a:gd name="T107" fmla="*/ 837 h 966"/>
              <a:gd name="T108" fmla="*/ 156 w 861"/>
              <a:gd name="T109" fmla="*/ 854 h 966"/>
              <a:gd name="T110" fmla="*/ 701 w 861"/>
              <a:gd name="T111" fmla="*/ 794 h 966"/>
              <a:gd name="T112" fmla="*/ 754 w 861"/>
              <a:gd name="T113" fmla="*/ 799 h 966"/>
              <a:gd name="T114" fmla="*/ 732 w 861"/>
              <a:gd name="T115" fmla="*/ 684 h 966"/>
              <a:gd name="T116" fmla="*/ 822 w 861"/>
              <a:gd name="T117" fmla="*/ 743 h 966"/>
              <a:gd name="T118" fmla="*/ 778 w 861"/>
              <a:gd name="T119" fmla="*/ 874 h 966"/>
              <a:gd name="T120" fmla="*/ 677 w 861"/>
              <a:gd name="T121" fmla="*/ 860 h 966"/>
              <a:gd name="T122" fmla="*/ 700 w 861"/>
              <a:gd name="T123" fmla="*/ 755 h 966"/>
              <a:gd name="T124" fmla="*/ 633 w 861"/>
              <a:gd name="T125" fmla="*/ 732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1" h="966">
                <a:moveTo>
                  <a:pt x="455" y="99"/>
                </a:moveTo>
                <a:lnTo>
                  <a:pt x="455" y="99"/>
                </a:lnTo>
                <a:lnTo>
                  <a:pt x="444" y="86"/>
                </a:lnTo>
                <a:lnTo>
                  <a:pt x="418" y="59"/>
                </a:lnTo>
                <a:lnTo>
                  <a:pt x="402" y="43"/>
                </a:lnTo>
                <a:lnTo>
                  <a:pt x="386" y="28"/>
                </a:lnTo>
                <a:lnTo>
                  <a:pt x="372" y="17"/>
                </a:lnTo>
                <a:lnTo>
                  <a:pt x="365" y="12"/>
                </a:lnTo>
                <a:lnTo>
                  <a:pt x="360" y="10"/>
                </a:lnTo>
                <a:lnTo>
                  <a:pt x="360" y="10"/>
                </a:lnTo>
                <a:lnTo>
                  <a:pt x="348" y="6"/>
                </a:lnTo>
                <a:lnTo>
                  <a:pt x="337" y="4"/>
                </a:lnTo>
                <a:lnTo>
                  <a:pt x="324" y="1"/>
                </a:lnTo>
                <a:lnTo>
                  <a:pt x="311" y="0"/>
                </a:lnTo>
                <a:lnTo>
                  <a:pt x="299" y="0"/>
                </a:lnTo>
                <a:lnTo>
                  <a:pt x="286" y="2"/>
                </a:lnTo>
                <a:lnTo>
                  <a:pt x="273" y="5"/>
                </a:lnTo>
                <a:lnTo>
                  <a:pt x="260" y="10"/>
                </a:lnTo>
                <a:lnTo>
                  <a:pt x="260" y="10"/>
                </a:lnTo>
                <a:lnTo>
                  <a:pt x="239" y="19"/>
                </a:lnTo>
                <a:lnTo>
                  <a:pt x="233" y="24"/>
                </a:lnTo>
                <a:lnTo>
                  <a:pt x="227" y="29"/>
                </a:lnTo>
                <a:lnTo>
                  <a:pt x="224" y="34"/>
                </a:lnTo>
                <a:lnTo>
                  <a:pt x="220" y="38"/>
                </a:lnTo>
                <a:lnTo>
                  <a:pt x="213" y="52"/>
                </a:lnTo>
                <a:lnTo>
                  <a:pt x="213" y="52"/>
                </a:lnTo>
                <a:lnTo>
                  <a:pt x="206" y="67"/>
                </a:lnTo>
                <a:lnTo>
                  <a:pt x="202" y="84"/>
                </a:lnTo>
                <a:lnTo>
                  <a:pt x="201" y="101"/>
                </a:lnTo>
                <a:lnTo>
                  <a:pt x="202" y="121"/>
                </a:lnTo>
                <a:lnTo>
                  <a:pt x="202" y="121"/>
                </a:lnTo>
                <a:lnTo>
                  <a:pt x="205" y="140"/>
                </a:lnTo>
                <a:lnTo>
                  <a:pt x="207" y="157"/>
                </a:lnTo>
                <a:lnTo>
                  <a:pt x="209" y="169"/>
                </a:lnTo>
                <a:lnTo>
                  <a:pt x="211" y="172"/>
                </a:lnTo>
                <a:lnTo>
                  <a:pt x="213" y="174"/>
                </a:lnTo>
                <a:lnTo>
                  <a:pt x="213" y="174"/>
                </a:lnTo>
                <a:lnTo>
                  <a:pt x="225" y="172"/>
                </a:lnTo>
                <a:lnTo>
                  <a:pt x="233" y="174"/>
                </a:lnTo>
                <a:lnTo>
                  <a:pt x="233" y="174"/>
                </a:lnTo>
                <a:lnTo>
                  <a:pt x="237" y="181"/>
                </a:lnTo>
                <a:lnTo>
                  <a:pt x="238" y="188"/>
                </a:lnTo>
                <a:lnTo>
                  <a:pt x="239" y="194"/>
                </a:lnTo>
                <a:lnTo>
                  <a:pt x="239" y="194"/>
                </a:lnTo>
                <a:lnTo>
                  <a:pt x="239" y="200"/>
                </a:lnTo>
                <a:lnTo>
                  <a:pt x="241" y="207"/>
                </a:lnTo>
                <a:lnTo>
                  <a:pt x="244" y="215"/>
                </a:lnTo>
                <a:lnTo>
                  <a:pt x="255" y="220"/>
                </a:lnTo>
                <a:lnTo>
                  <a:pt x="255" y="220"/>
                </a:lnTo>
                <a:lnTo>
                  <a:pt x="250" y="221"/>
                </a:lnTo>
                <a:lnTo>
                  <a:pt x="241" y="225"/>
                </a:lnTo>
                <a:lnTo>
                  <a:pt x="236" y="227"/>
                </a:lnTo>
                <a:lnTo>
                  <a:pt x="230" y="232"/>
                </a:lnTo>
                <a:lnTo>
                  <a:pt x="226" y="236"/>
                </a:lnTo>
                <a:lnTo>
                  <a:pt x="223" y="242"/>
                </a:lnTo>
                <a:lnTo>
                  <a:pt x="223" y="242"/>
                </a:lnTo>
                <a:lnTo>
                  <a:pt x="221" y="251"/>
                </a:lnTo>
                <a:lnTo>
                  <a:pt x="219" y="267"/>
                </a:lnTo>
                <a:lnTo>
                  <a:pt x="215" y="310"/>
                </a:lnTo>
                <a:lnTo>
                  <a:pt x="212" y="354"/>
                </a:lnTo>
                <a:lnTo>
                  <a:pt x="209" y="372"/>
                </a:lnTo>
                <a:lnTo>
                  <a:pt x="207" y="384"/>
                </a:lnTo>
                <a:lnTo>
                  <a:pt x="207" y="384"/>
                </a:lnTo>
                <a:lnTo>
                  <a:pt x="200" y="414"/>
                </a:lnTo>
                <a:lnTo>
                  <a:pt x="193" y="458"/>
                </a:lnTo>
                <a:lnTo>
                  <a:pt x="181" y="526"/>
                </a:lnTo>
                <a:lnTo>
                  <a:pt x="181" y="526"/>
                </a:lnTo>
                <a:lnTo>
                  <a:pt x="181" y="531"/>
                </a:lnTo>
                <a:lnTo>
                  <a:pt x="182" y="536"/>
                </a:lnTo>
                <a:lnTo>
                  <a:pt x="183" y="539"/>
                </a:lnTo>
                <a:lnTo>
                  <a:pt x="186" y="543"/>
                </a:lnTo>
                <a:lnTo>
                  <a:pt x="189" y="547"/>
                </a:lnTo>
                <a:lnTo>
                  <a:pt x="192" y="547"/>
                </a:lnTo>
                <a:lnTo>
                  <a:pt x="192" y="547"/>
                </a:lnTo>
                <a:lnTo>
                  <a:pt x="192" y="556"/>
                </a:lnTo>
                <a:lnTo>
                  <a:pt x="192" y="577"/>
                </a:lnTo>
                <a:lnTo>
                  <a:pt x="193" y="589"/>
                </a:lnTo>
                <a:lnTo>
                  <a:pt x="195" y="602"/>
                </a:lnTo>
                <a:lnTo>
                  <a:pt x="197" y="612"/>
                </a:lnTo>
                <a:lnTo>
                  <a:pt x="202" y="621"/>
                </a:lnTo>
                <a:lnTo>
                  <a:pt x="202" y="621"/>
                </a:lnTo>
                <a:lnTo>
                  <a:pt x="212" y="633"/>
                </a:lnTo>
                <a:lnTo>
                  <a:pt x="220" y="641"/>
                </a:lnTo>
                <a:lnTo>
                  <a:pt x="226" y="646"/>
                </a:lnTo>
                <a:lnTo>
                  <a:pt x="229" y="647"/>
                </a:lnTo>
                <a:lnTo>
                  <a:pt x="229" y="647"/>
                </a:lnTo>
                <a:lnTo>
                  <a:pt x="226" y="658"/>
                </a:lnTo>
                <a:lnTo>
                  <a:pt x="226" y="666"/>
                </a:lnTo>
                <a:lnTo>
                  <a:pt x="226" y="670"/>
                </a:lnTo>
                <a:lnTo>
                  <a:pt x="229" y="673"/>
                </a:lnTo>
                <a:lnTo>
                  <a:pt x="229" y="673"/>
                </a:lnTo>
                <a:lnTo>
                  <a:pt x="235" y="679"/>
                </a:lnTo>
                <a:lnTo>
                  <a:pt x="244" y="685"/>
                </a:lnTo>
                <a:lnTo>
                  <a:pt x="260" y="695"/>
                </a:lnTo>
                <a:lnTo>
                  <a:pt x="260" y="695"/>
                </a:lnTo>
                <a:lnTo>
                  <a:pt x="269" y="697"/>
                </a:lnTo>
                <a:lnTo>
                  <a:pt x="286" y="701"/>
                </a:lnTo>
                <a:lnTo>
                  <a:pt x="308" y="706"/>
                </a:lnTo>
                <a:lnTo>
                  <a:pt x="308" y="706"/>
                </a:lnTo>
                <a:lnTo>
                  <a:pt x="299" y="718"/>
                </a:lnTo>
                <a:lnTo>
                  <a:pt x="292" y="726"/>
                </a:lnTo>
                <a:lnTo>
                  <a:pt x="288" y="730"/>
                </a:lnTo>
                <a:lnTo>
                  <a:pt x="286" y="732"/>
                </a:lnTo>
                <a:lnTo>
                  <a:pt x="286" y="732"/>
                </a:lnTo>
                <a:lnTo>
                  <a:pt x="282" y="731"/>
                </a:lnTo>
                <a:lnTo>
                  <a:pt x="275" y="728"/>
                </a:lnTo>
                <a:lnTo>
                  <a:pt x="256" y="716"/>
                </a:lnTo>
                <a:lnTo>
                  <a:pt x="207" y="684"/>
                </a:lnTo>
                <a:lnTo>
                  <a:pt x="207" y="684"/>
                </a:lnTo>
                <a:lnTo>
                  <a:pt x="201" y="681"/>
                </a:lnTo>
                <a:lnTo>
                  <a:pt x="193" y="677"/>
                </a:lnTo>
                <a:lnTo>
                  <a:pt x="183" y="675"/>
                </a:lnTo>
                <a:lnTo>
                  <a:pt x="174" y="673"/>
                </a:lnTo>
                <a:lnTo>
                  <a:pt x="163" y="671"/>
                </a:lnTo>
                <a:lnTo>
                  <a:pt x="152" y="671"/>
                </a:lnTo>
                <a:lnTo>
                  <a:pt x="140" y="671"/>
                </a:lnTo>
                <a:lnTo>
                  <a:pt x="129" y="671"/>
                </a:lnTo>
                <a:lnTo>
                  <a:pt x="117" y="673"/>
                </a:lnTo>
                <a:lnTo>
                  <a:pt x="105" y="676"/>
                </a:lnTo>
                <a:lnTo>
                  <a:pt x="95" y="679"/>
                </a:lnTo>
                <a:lnTo>
                  <a:pt x="84" y="683"/>
                </a:lnTo>
                <a:lnTo>
                  <a:pt x="74" y="688"/>
                </a:lnTo>
                <a:lnTo>
                  <a:pt x="65" y="695"/>
                </a:lnTo>
                <a:lnTo>
                  <a:pt x="56" y="702"/>
                </a:lnTo>
                <a:lnTo>
                  <a:pt x="49" y="711"/>
                </a:lnTo>
                <a:lnTo>
                  <a:pt x="49" y="711"/>
                </a:lnTo>
                <a:lnTo>
                  <a:pt x="37" y="728"/>
                </a:lnTo>
                <a:lnTo>
                  <a:pt x="25" y="746"/>
                </a:lnTo>
                <a:lnTo>
                  <a:pt x="14" y="767"/>
                </a:lnTo>
                <a:lnTo>
                  <a:pt x="10" y="776"/>
                </a:lnTo>
                <a:lnTo>
                  <a:pt x="6" y="787"/>
                </a:lnTo>
                <a:lnTo>
                  <a:pt x="3" y="798"/>
                </a:lnTo>
                <a:lnTo>
                  <a:pt x="1" y="810"/>
                </a:lnTo>
                <a:lnTo>
                  <a:pt x="0" y="822"/>
                </a:lnTo>
                <a:lnTo>
                  <a:pt x="0" y="835"/>
                </a:lnTo>
                <a:lnTo>
                  <a:pt x="3" y="848"/>
                </a:lnTo>
                <a:lnTo>
                  <a:pt x="6" y="862"/>
                </a:lnTo>
                <a:lnTo>
                  <a:pt x="11" y="878"/>
                </a:lnTo>
                <a:lnTo>
                  <a:pt x="18" y="895"/>
                </a:lnTo>
                <a:lnTo>
                  <a:pt x="18" y="895"/>
                </a:lnTo>
                <a:lnTo>
                  <a:pt x="26" y="910"/>
                </a:lnTo>
                <a:lnTo>
                  <a:pt x="37" y="925"/>
                </a:lnTo>
                <a:lnTo>
                  <a:pt x="49" y="935"/>
                </a:lnTo>
                <a:lnTo>
                  <a:pt x="61" y="945"/>
                </a:lnTo>
                <a:lnTo>
                  <a:pt x="74" y="952"/>
                </a:lnTo>
                <a:lnTo>
                  <a:pt x="89" y="958"/>
                </a:lnTo>
                <a:lnTo>
                  <a:pt x="103" y="962"/>
                </a:lnTo>
                <a:lnTo>
                  <a:pt x="117" y="965"/>
                </a:lnTo>
                <a:lnTo>
                  <a:pt x="132" y="966"/>
                </a:lnTo>
                <a:lnTo>
                  <a:pt x="145" y="966"/>
                </a:lnTo>
                <a:lnTo>
                  <a:pt x="159" y="965"/>
                </a:lnTo>
                <a:lnTo>
                  <a:pt x="171" y="964"/>
                </a:lnTo>
                <a:lnTo>
                  <a:pt x="182" y="962"/>
                </a:lnTo>
                <a:lnTo>
                  <a:pt x="193" y="959"/>
                </a:lnTo>
                <a:lnTo>
                  <a:pt x="201" y="956"/>
                </a:lnTo>
                <a:lnTo>
                  <a:pt x="207" y="953"/>
                </a:lnTo>
                <a:lnTo>
                  <a:pt x="207" y="953"/>
                </a:lnTo>
                <a:lnTo>
                  <a:pt x="218" y="946"/>
                </a:lnTo>
                <a:lnTo>
                  <a:pt x="227" y="938"/>
                </a:lnTo>
                <a:lnTo>
                  <a:pt x="235" y="931"/>
                </a:lnTo>
                <a:lnTo>
                  <a:pt x="242" y="922"/>
                </a:lnTo>
                <a:lnTo>
                  <a:pt x="253" y="908"/>
                </a:lnTo>
                <a:lnTo>
                  <a:pt x="260" y="895"/>
                </a:lnTo>
                <a:lnTo>
                  <a:pt x="260" y="895"/>
                </a:lnTo>
                <a:lnTo>
                  <a:pt x="268" y="882"/>
                </a:lnTo>
                <a:lnTo>
                  <a:pt x="270" y="879"/>
                </a:lnTo>
                <a:lnTo>
                  <a:pt x="270" y="879"/>
                </a:lnTo>
                <a:lnTo>
                  <a:pt x="278" y="884"/>
                </a:lnTo>
                <a:lnTo>
                  <a:pt x="294" y="895"/>
                </a:lnTo>
                <a:lnTo>
                  <a:pt x="304" y="901"/>
                </a:lnTo>
                <a:lnTo>
                  <a:pt x="312" y="904"/>
                </a:lnTo>
                <a:lnTo>
                  <a:pt x="320" y="907"/>
                </a:lnTo>
                <a:lnTo>
                  <a:pt x="322" y="907"/>
                </a:lnTo>
                <a:lnTo>
                  <a:pt x="323" y="905"/>
                </a:lnTo>
                <a:lnTo>
                  <a:pt x="323" y="905"/>
                </a:lnTo>
                <a:lnTo>
                  <a:pt x="333" y="894"/>
                </a:lnTo>
                <a:lnTo>
                  <a:pt x="339" y="884"/>
                </a:lnTo>
                <a:lnTo>
                  <a:pt x="339" y="884"/>
                </a:lnTo>
                <a:lnTo>
                  <a:pt x="339" y="882"/>
                </a:lnTo>
                <a:lnTo>
                  <a:pt x="337" y="878"/>
                </a:lnTo>
                <a:lnTo>
                  <a:pt x="339" y="873"/>
                </a:lnTo>
                <a:lnTo>
                  <a:pt x="341" y="871"/>
                </a:lnTo>
                <a:lnTo>
                  <a:pt x="343" y="868"/>
                </a:lnTo>
                <a:lnTo>
                  <a:pt x="343" y="868"/>
                </a:lnTo>
                <a:lnTo>
                  <a:pt x="349" y="864"/>
                </a:lnTo>
                <a:lnTo>
                  <a:pt x="353" y="859"/>
                </a:lnTo>
                <a:lnTo>
                  <a:pt x="354" y="855"/>
                </a:lnTo>
                <a:lnTo>
                  <a:pt x="354" y="853"/>
                </a:lnTo>
                <a:lnTo>
                  <a:pt x="354" y="853"/>
                </a:lnTo>
                <a:lnTo>
                  <a:pt x="352" y="841"/>
                </a:lnTo>
                <a:lnTo>
                  <a:pt x="349" y="831"/>
                </a:lnTo>
                <a:lnTo>
                  <a:pt x="402" y="837"/>
                </a:lnTo>
                <a:lnTo>
                  <a:pt x="418" y="858"/>
                </a:lnTo>
                <a:lnTo>
                  <a:pt x="418" y="858"/>
                </a:lnTo>
                <a:lnTo>
                  <a:pt x="407" y="861"/>
                </a:lnTo>
                <a:lnTo>
                  <a:pt x="396" y="864"/>
                </a:lnTo>
                <a:lnTo>
                  <a:pt x="396" y="864"/>
                </a:lnTo>
                <a:lnTo>
                  <a:pt x="397" y="874"/>
                </a:lnTo>
                <a:lnTo>
                  <a:pt x="398" y="882"/>
                </a:lnTo>
                <a:lnTo>
                  <a:pt x="400" y="884"/>
                </a:lnTo>
                <a:lnTo>
                  <a:pt x="402" y="884"/>
                </a:lnTo>
                <a:lnTo>
                  <a:pt x="402" y="884"/>
                </a:lnTo>
                <a:lnTo>
                  <a:pt x="413" y="885"/>
                </a:lnTo>
                <a:lnTo>
                  <a:pt x="432" y="885"/>
                </a:lnTo>
                <a:lnTo>
                  <a:pt x="442" y="885"/>
                </a:lnTo>
                <a:lnTo>
                  <a:pt x="450" y="884"/>
                </a:lnTo>
                <a:lnTo>
                  <a:pt x="456" y="882"/>
                </a:lnTo>
                <a:lnTo>
                  <a:pt x="458" y="880"/>
                </a:lnTo>
                <a:lnTo>
                  <a:pt x="459" y="879"/>
                </a:lnTo>
                <a:lnTo>
                  <a:pt x="459" y="879"/>
                </a:lnTo>
                <a:lnTo>
                  <a:pt x="461" y="872"/>
                </a:lnTo>
                <a:lnTo>
                  <a:pt x="461" y="866"/>
                </a:lnTo>
                <a:lnTo>
                  <a:pt x="459" y="858"/>
                </a:lnTo>
                <a:lnTo>
                  <a:pt x="459" y="858"/>
                </a:lnTo>
                <a:lnTo>
                  <a:pt x="458" y="856"/>
                </a:lnTo>
                <a:lnTo>
                  <a:pt x="456" y="856"/>
                </a:lnTo>
                <a:lnTo>
                  <a:pt x="449" y="854"/>
                </a:lnTo>
                <a:lnTo>
                  <a:pt x="438" y="853"/>
                </a:lnTo>
                <a:lnTo>
                  <a:pt x="407" y="816"/>
                </a:lnTo>
                <a:lnTo>
                  <a:pt x="422" y="794"/>
                </a:lnTo>
                <a:lnTo>
                  <a:pt x="464" y="794"/>
                </a:lnTo>
                <a:lnTo>
                  <a:pt x="475" y="821"/>
                </a:lnTo>
                <a:lnTo>
                  <a:pt x="491" y="831"/>
                </a:lnTo>
                <a:lnTo>
                  <a:pt x="491" y="831"/>
                </a:lnTo>
                <a:lnTo>
                  <a:pt x="497" y="834"/>
                </a:lnTo>
                <a:lnTo>
                  <a:pt x="500" y="837"/>
                </a:lnTo>
                <a:lnTo>
                  <a:pt x="501" y="838"/>
                </a:lnTo>
                <a:lnTo>
                  <a:pt x="501" y="842"/>
                </a:lnTo>
                <a:lnTo>
                  <a:pt x="501" y="842"/>
                </a:lnTo>
                <a:lnTo>
                  <a:pt x="504" y="854"/>
                </a:lnTo>
                <a:lnTo>
                  <a:pt x="508" y="871"/>
                </a:lnTo>
                <a:lnTo>
                  <a:pt x="517" y="895"/>
                </a:lnTo>
                <a:lnTo>
                  <a:pt x="517" y="895"/>
                </a:lnTo>
                <a:lnTo>
                  <a:pt x="518" y="898"/>
                </a:lnTo>
                <a:lnTo>
                  <a:pt x="518" y="903"/>
                </a:lnTo>
                <a:lnTo>
                  <a:pt x="519" y="904"/>
                </a:lnTo>
                <a:lnTo>
                  <a:pt x="522" y="905"/>
                </a:lnTo>
                <a:lnTo>
                  <a:pt x="524" y="907"/>
                </a:lnTo>
                <a:lnTo>
                  <a:pt x="528" y="905"/>
                </a:lnTo>
                <a:lnTo>
                  <a:pt x="528" y="905"/>
                </a:lnTo>
                <a:lnTo>
                  <a:pt x="543" y="902"/>
                </a:lnTo>
                <a:lnTo>
                  <a:pt x="549" y="899"/>
                </a:lnTo>
                <a:lnTo>
                  <a:pt x="554" y="895"/>
                </a:lnTo>
                <a:lnTo>
                  <a:pt x="554" y="895"/>
                </a:lnTo>
                <a:lnTo>
                  <a:pt x="559" y="890"/>
                </a:lnTo>
                <a:lnTo>
                  <a:pt x="566" y="888"/>
                </a:lnTo>
                <a:lnTo>
                  <a:pt x="585" y="879"/>
                </a:lnTo>
                <a:lnTo>
                  <a:pt x="585" y="879"/>
                </a:lnTo>
                <a:lnTo>
                  <a:pt x="591" y="877"/>
                </a:lnTo>
                <a:lnTo>
                  <a:pt x="597" y="876"/>
                </a:lnTo>
                <a:lnTo>
                  <a:pt x="608" y="874"/>
                </a:lnTo>
                <a:lnTo>
                  <a:pt x="611" y="873"/>
                </a:lnTo>
                <a:lnTo>
                  <a:pt x="615" y="872"/>
                </a:lnTo>
                <a:lnTo>
                  <a:pt x="616" y="868"/>
                </a:lnTo>
                <a:lnTo>
                  <a:pt x="617" y="864"/>
                </a:lnTo>
                <a:lnTo>
                  <a:pt x="617" y="864"/>
                </a:lnTo>
                <a:lnTo>
                  <a:pt x="616" y="858"/>
                </a:lnTo>
                <a:lnTo>
                  <a:pt x="615" y="853"/>
                </a:lnTo>
                <a:lnTo>
                  <a:pt x="614" y="850"/>
                </a:lnTo>
                <a:lnTo>
                  <a:pt x="611" y="847"/>
                </a:lnTo>
                <a:lnTo>
                  <a:pt x="603" y="842"/>
                </a:lnTo>
                <a:lnTo>
                  <a:pt x="591" y="837"/>
                </a:lnTo>
                <a:lnTo>
                  <a:pt x="591" y="837"/>
                </a:lnTo>
                <a:lnTo>
                  <a:pt x="578" y="830"/>
                </a:lnTo>
                <a:lnTo>
                  <a:pt x="569" y="825"/>
                </a:lnTo>
                <a:lnTo>
                  <a:pt x="564" y="822"/>
                </a:lnTo>
                <a:lnTo>
                  <a:pt x="559" y="821"/>
                </a:lnTo>
                <a:lnTo>
                  <a:pt x="559" y="821"/>
                </a:lnTo>
                <a:lnTo>
                  <a:pt x="554" y="819"/>
                </a:lnTo>
                <a:lnTo>
                  <a:pt x="547" y="816"/>
                </a:lnTo>
                <a:lnTo>
                  <a:pt x="538" y="811"/>
                </a:lnTo>
                <a:lnTo>
                  <a:pt x="538" y="811"/>
                </a:lnTo>
                <a:lnTo>
                  <a:pt x="538" y="810"/>
                </a:lnTo>
                <a:lnTo>
                  <a:pt x="540" y="807"/>
                </a:lnTo>
                <a:lnTo>
                  <a:pt x="538" y="800"/>
                </a:lnTo>
                <a:lnTo>
                  <a:pt x="538" y="800"/>
                </a:lnTo>
                <a:lnTo>
                  <a:pt x="537" y="794"/>
                </a:lnTo>
                <a:lnTo>
                  <a:pt x="537" y="789"/>
                </a:lnTo>
                <a:lnTo>
                  <a:pt x="538" y="785"/>
                </a:lnTo>
                <a:lnTo>
                  <a:pt x="602" y="785"/>
                </a:lnTo>
                <a:lnTo>
                  <a:pt x="602" y="785"/>
                </a:lnTo>
                <a:lnTo>
                  <a:pt x="603" y="789"/>
                </a:lnTo>
                <a:lnTo>
                  <a:pt x="607" y="805"/>
                </a:lnTo>
                <a:lnTo>
                  <a:pt x="614" y="825"/>
                </a:lnTo>
                <a:lnTo>
                  <a:pt x="620" y="837"/>
                </a:lnTo>
                <a:lnTo>
                  <a:pt x="627" y="850"/>
                </a:lnTo>
                <a:lnTo>
                  <a:pt x="635" y="862"/>
                </a:lnTo>
                <a:lnTo>
                  <a:pt x="645" y="874"/>
                </a:lnTo>
                <a:lnTo>
                  <a:pt x="657" y="885"/>
                </a:lnTo>
                <a:lnTo>
                  <a:pt x="670" y="896"/>
                </a:lnTo>
                <a:lnTo>
                  <a:pt x="686" y="904"/>
                </a:lnTo>
                <a:lnTo>
                  <a:pt x="702" y="910"/>
                </a:lnTo>
                <a:lnTo>
                  <a:pt x="712" y="913"/>
                </a:lnTo>
                <a:lnTo>
                  <a:pt x="721" y="915"/>
                </a:lnTo>
                <a:lnTo>
                  <a:pt x="732" y="915"/>
                </a:lnTo>
                <a:lnTo>
                  <a:pt x="743" y="916"/>
                </a:lnTo>
                <a:lnTo>
                  <a:pt x="743" y="916"/>
                </a:lnTo>
                <a:lnTo>
                  <a:pt x="754" y="915"/>
                </a:lnTo>
                <a:lnTo>
                  <a:pt x="764" y="914"/>
                </a:lnTo>
                <a:lnTo>
                  <a:pt x="774" y="913"/>
                </a:lnTo>
                <a:lnTo>
                  <a:pt x="784" y="910"/>
                </a:lnTo>
                <a:lnTo>
                  <a:pt x="792" y="907"/>
                </a:lnTo>
                <a:lnTo>
                  <a:pt x="799" y="903"/>
                </a:lnTo>
                <a:lnTo>
                  <a:pt x="806" y="898"/>
                </a:lnTo>
                <a:lnTo>
                  <a:pt x="814" y="894"/>
                </a:lnTo>
                <a:lnTo>
                  <a:pt x="825" y="882"/>
                </a:lnTo>
                <a:lnTo>
                  <a:pt x="835" y="870"/>
                </a:lnTo>
                <a:lnTo>
                  <a:pt x="843" y="855"/>
                </a:lnTo>
                <a:lnTo>
                  <a:pt x="849" y="841"/>
                </a:lnTo>
                <a:lnTo>
                  <a:pt x="854" y="827"/>
                </a:lnTo>
                <a:lnTo>
                  <a:pt x="858" y="811"/>
                </a:lnTo>
                <a:lnTo>
                  <a:pt x="860" y="798"/>
                </a:lnTo>
                <a:lnTo>
                  <a:pt x="861" y="783"/>
                </a:lnTo>
                <a:lnTo>
                  <a:pt x="861" y="772"/>
                </a:lnTo>
                <a:lnTo>
                  <a:pt x="861" y="762"/>
                </a:lnTo>
                <a:lnTo>
                  <a:pt x="860" y="754"/>
                </a:lnTo>
                <a:lnTo>
                  <a:pt x="859" y="748"/>
                </a:lnTo>
                <a:lnTo>
                  <a:pt x="859" y="748"/>
                </a:lnTo>
                <a:lnTo>
                  <a:pt x="855" y="737"/>
                </a:lnTo>
                <a:lnTo>
                  <a:pt x="849" y="724"/>
                </a:lnTo>
                <a:lnTo>
                  <a:pt x="842" y="709"/>
                </a:lnTo>
                <a:lnTo>
                  <a:pt x="834" y="695"/>
                </a:lnTo>
                <a:lnTo>
                  <a:pt x="823" y="681"/>
                </a:lnTo>
                <a:lnTo>
                  <a:pt x="810" y="666"/>
                </a:lnTo>
                <a:lnTo>
                  <a:pt x="804" y="660"/>
                </a:lnTo>
                <a:lnTo>
                  <a:pt x="796" y="655"/>
                </a:lnTo>
                <a:lnTo>
                  <a:pt x="788" y="651"/>
                </a:lnTo>
                <a:lnTo>
                  <a:pt x="780" y="647"/>
                </a:lnTo>
                <a:lnTo>
                  <a:pt x="780" y="647"/>
                </a:lnTo>
                <a:lnTo>
                  <a:pt x="763" y="641"/>
                </a:lnTo>
                <a:lnTo>
                  <a:pt x="749" y="638"/>
                </a:lnTo>
                <a:lnTo>
                  <a:pt x="735" y="634"/>
                </a:lnTo>
                <a:lnTo>
                  <a:pt x="724" y="633"/>
                </a:lnTo>
                <a:lnTo>
                  <a:pt x="707" y="632"/>
                </a:lnTo>
                <a:lnTo>
                  <a:pt x="701" y="632"/>
                </a:lnTo>
                <a:lnTo>
                  <a:pt x="701" y="610"/>
                </a:lnTo>
                <a:lnTo>
                  <a:pt x="701" y="610"/>
                </a:lnTo>
                <a:lnTo>
                  <a:pt x="701" y="599"/>
                </a:lnTo>
                <a:lnTo>
                  <a:pt x="700" y="590"/>
                </a:lnTo>
                <a:lnTo>
                  <a:pt x="699" y="586"/>
                </a:lnTo>
                <a:lnTo>
                  <a:pt x="696" y="583"/>
                </a:lnTo>
                <a:lnTo>
                  <a:pt x="694" y="580"/>
                </a:lnTo>
                <a:lnTo>
                  <a:pt x="690" y="579"/>
                </a:lnTo>
                <a:lnTo>
                  <a:pt x="690" y="579"/>
                </a:lnTo>
                <a:lnTo>
                  <a:pt x="675" y="577"/>
                </a:lnTo>
                <a:lnTo>
                  <a:pt x="668" y="575"/>
                </a:lnTo>
                <a:lnTo>
                  <a:pt x="664" y="573"/>
                </a:lnTo>
                <a:lnTo>
                  <a:pt x="664" y="573"/>
                </a:lnTo>
                <a:lnTo>
                  <a:pt x="642" y="543"/>
                </a:lnTo>
                <a:lnTo>
                  <a:pt x="629" y="524"/>
                </a:lnTo>
                <a:lnTo>
                  <a:pt x="622" y="516"/>
                </a:lnTo>
                <a:lnTo>
                  <a:pt x="622" y="516"/>
                </a:lnTo>
                <a:lnTo>
                  <a:pt x="619" y="512"/>
                </a:lnTo>
                <a:lnTo>
                  <a:pt x="614" y="502"/>
                </a:lnTo>
                <a:lnTo>
                  <a:pt x="607" y="489"/>
                </a:lnTo>
                <a:lnTo>
                  <a:pt x="607" y="489"/>
                </a:lnTo>
                <a:lnTo>
                  <a:pt x="605" y="480"/>
                </a:lnTo>
                <a:lnTo>
                  <a:pt x="604" y="474"/>
                </a:lnTo>
                <a:lnTo>
                  <a:pt x="603" y="470"/>
                </a:lnTo>
                <a:lnTo>
                  <a:pt x="602" y="468"/>
                </a:lnTo>
                <a:lnTo>
                  <a:pt x="602" y="468"/>
                </a:lnTo>
                <a:lnTo>
                  <a:pt x="595" y="465"/>
                </a:lnTo>
                <a:lnTo>
                  <a:pt x="585" y="463"/>
                </a:lnTo>
                <a:lnTo>
                  <a:pt x="575" y="461"/>
                </a:lnTo>
                <a:lnTo>
                  <a:pt x="572" y="459"/>
                </a:lnTo>
                <a:lnTo>
                  <a:pt x="569" y="457"/>
                </a:lnTo>
                <a:lnTo>
                  <a:pt x="569" y="457"/>
                </a:lnTo>
                <a:lnTo>
                  <a:pt x="569" y="455"/>
                </a:lnTo>
                <a:lnTo>
                  <a:pt x="568" y="450"/>
                </a:lnTo>
                <a:lnTo>
                  <a:pt x="568" y="435"/>
                </a:lnTo>
                <a:lnTo>
                  <a:pt x="569" y="415"/>
                </a:lnTo>
                <a:lnTo>
                  <a:pt x="569" y="415"/>
                </a:lnTo>
                <a:lnTo>
                  <a:pt x="571" y="412"/>
                </a:lnTo>
                <a:lnTo>
                  <a:pt x="574" y="407"/>
                </a:lnTo>
                <a:lnTo>
                  <a:pt x="580" y="400"/>
                </a:lnTo>
                <a:lnTo>
                  <a:pt x="580" y="400"/>
                </a:lnTo>
                <a:lnTo>
                  <a:pt x="587" y="392"/>
                </a:lnTo>
                <a:lnTo>
                  <a:pt x="591" y="385"/>
                </a:lnTo>
                <a:lnTo>
                  <a:pt x="592" y="379"/>
                </a:lnTo>
                <a:lnTo>
                  <a:pt x="592" y="376"/>
                </a:lnTo>
                <a:lnTo>
                  <a:pt x="591" y="373"/>
                </a:lnTo>
                <a:lnTo>
                  <a:pt x="591" y="373"/>
                </a:lnTo>
                <a:lnTo>
                  <a:pt x="586" y="366"/>
                </a:lnTo>
                <a:lnTo>
                  <a:pt x="579" y="360"/>
                </a:lnTo>
                <a:lnTo>
                  <a:pt x="569" y="352"/>
                </a:lnTo>
                <a:lnTo>
                  <a:pt x="565" y="342"/>
                </a:lnTo>
                <a:lnTo>
                  <a:pt x="565" y="342"/>
                </a:lnTo>
                <a:lnTo>
                  <a:pt x="565" y="340"/>
                </a:lnTo>
                <a:lnTo>
                  <a:pt x="562" y="337"/>
                </a:lnTo>
                <a:lnTo>
                  <a:pt x="558" y="334"/>
                </a:lnTo>
                <a:lnTo>
                  <a:pt x="554" y="333"/>
                </a:lnTo>
                <a:lnTo>
                  <a:pt x="549" y="331"/>
                </a:lnTo>
                <a:lnTo>
                  <a:pt x="549" y="331"/>
                </a:lnTo>
                <a:lnTo>
                  <a:pt x="528" y="327"/>
                </a:lnTo>
                <a:lnTo>
                  <a:pt x="507" y="321"/>
                </a:lnTo>
                <a:lnTo>
                  <a:pt x="507" y="321"/>
                </a:lnTo>
                <a:lnTo>
                  <a:pt x="495" y="317"/>
                </a:lnTo>
                <a:lnTo>
                  <a:pt x="475" y="310"/>
                </a:lnTo>
                <a:lnTo>
                  <a:pt x="475" y="310"/>
                </a:lnTo>
                <a:lnTo>
                  <a:pt x="457" y="304"/>
                </a:lnTo>
                <a:lnTo>
                  <a:pt x="444" y="299"/>
                </a:lnTo>
                <a:lnTo>
                  <a:pt x="436" y="297"/>
                </a:lnTo>
                <a:lnTo>
                  <a:pt x="434" y="295"/>
                </a:lnTo>
                <a:lnTo>
                  <a:pt x="433" y="294"/>
                </a:lnTo>
                <a:lnTo>
                  <a:pt x="433" y="294"/>
                </a:lnTo>
                <a:lnTo>
                  <a:pt x="431" y="292"/>
                </a:lnTo>
                <a:lnTo>
                  <a:pt x="425" y="288"/>
                </a:lnTo>
                <a:lnTo>
                  <a:pt x="418" y="284"/>
                </a:lnTo>
                <a:lnTo>
                  <a:pt x="418" y="284"/>
                </a:lnTo>
                <a:lnTo>
                  <a:pt x="413" y="282"/>
                </a:lnTo>
                <a:lnTo>
                  <a:pt x="409" y="280"/>
                </a:lnTo>
                <a:lnTo>
                  <a:pt x="407" y="279"/>
                </a:lnTo>
                <a:lnTo>
                  <a:pt x="407" y="279"/>
                </a:lnTo>
                <a:lnTo>
                  <a:pt x="403" y="275"/>
                </a:lnTo>
                <a:lnTo>
                  <a:pt x="396" y="272"/>
                </a:lnTo>
                <a:lnTo>
                  <a:pt x="386" y="268"/>
                </a:lnTo>
                <a:lnTo>
                  <a:pt x="386" y="268"/>
                </a:lnTo>
                <a:lnTo>
                  <a:pt x="418" y="246"/>
                </a:lnTo>
                <a:lnTo>
                  <a:pt x="418" y="246"/>
                </a:lnTo>
                <a:lnTo>
                  <a:pt x="419" y="244"/>
                </a:lnTo>
                <a:lnTo>
                  <a:pt x="419" y="240"/>
                </a:lnTo>
                <a:lnTo>
                  <a:pt x="419" y="227"/>
                </a:lnTo>
                <a:lnTo>
                  <a:pt x="418" y="209"/>
                </a:lnTo>
                <a:lnTo>
                  <a:pt x="418" y="209"/>
                </a:lnTo>
                <a:lnTo>
                  <a:pt x="424" y="209"/>
                </a:lnTo>
                <a:lnTo>
                  <a:pt x="427" y="208"/>
                </a:lnTo>
                <a:lnTo>
                  <a:pt x="428" y="207"/>
                </a:lnTo>
                <a:lnTo>
                  <a:pt x="428" y="205"/>
                </a:lnTo>
                <a:lnTo>
                  <a:pt x="428" y="205"/>
                </a:lnTo>
                <a:lnTo>
                  <a:pt x="418" y="183"/>
                </a:lnTo>
                <a:lnTo>
                  <a:pt x="418" y="183"/>
                </a:lnTo>
                <a:lnTo>
                  <a:pt x="415" y="178"/>
                </a:lnTo>
                <a:lnTo>
                  <a:pt x="414" y="172"/>
                </a:lnTo>
                <a:lnTo>
                  <a:pt x="413" y="158"/>
                </a:lnTo>
                <a:lnTo>
                  <a:pt x="412" y="141"/>
                </a:lnTo>
                <a:lnTo>
                  <a:pt x="412" y="141"/>
                </a:lnTo>
                <a:lnTo>
                  <a:pt x="436" y="135"/>
                </a:lnTo>
                <a:lnTo>
                  <a:pt x="451" y="130"/>
                </a:lnTo>
                <a:lnTo>
                  <a:pt x="457" y="128"/>
                </a:lnTo>
                <a:lnTo>
                  <a:pt x="459" y="126"/>
                </a:lnTo>
                <a:lnTo>
                  <a:pt x="459" y="126"/>
                </a:lnTo>
                <a:lnTo>
                  <a:pt x="459" y="120"/>
                </a:lnTo>
                <a:lnTo>
                  <a:pt x="457" y="110"/>
                </a:lnTo>
                <a:lnTo>
                  <a:pt x="455" y="99"/>
                </a:lnTo>
                <a:lnTo>
                  <a:pt x="455" y="99"/>
                </a:lnTo>
                <a:close/>
                <a:moveTo>
                  <a:pt x="507" y="437"/>
                </a:moveTo>
                <a:lnTo>
                  <a:pt x="507" y="437"/>
                </a:lnTo>
                <a:lnTo>
                  <a:pt x="569" y="494"/>
                </a:lnTo>
                <a:lnTo>
                  <a:pt x="569" y="494"/>
                </a:lnTo>
                <a:lnTo>
                  <a:pt x="565" y="505"/>
                </a:lnTo>
                <a:lnTo>
                  <a:pt x="565" y="505"/>
                </a:lnTo>
                <a:lnTo>
                  <a:pt x="561" y="508"/>
                </a:lnTo>
                <a:lnTo>
                  <a:pt x="558" y="511"/>
                </a:lnTo>
                <a:lnTo>
                  <a:pt x="555" y="513"/>
                </a:lnTo>
                <a:lnTo>
                  <a:pt x="554" y="514"/>
                </a:lnTo>
                <a:lnTo>
                  <a:pt x="554" y="516"/>
                </a:lnTo>
                <a:lnTo>
                  <a:pt x="554" y="516"/>
                </a:lnTo>
                <a:lnTo>
                  <a:pt x="555" y="518"/>
                </a:lnTo>
                <a:lnTo>
                  <a:pt x="555" y="522"/>
                </a:lnTo>
                <a:lnTo>
                  <a:pt x="554" y="526"/>
                </a:lnTo>
                <a:lnTo>
                  <a:pt x="554" y="526"/>
                </a:lnTo>
                <a:lnTo>
                  <a:pt x="519" y="569"/>
                </a:lnTo>
                <a:lnTo>
                  <a:pt x="486" y="610"/>
                </a:lnTo>
                <a:lnTo>
                  <a:pt x="486" y="610"/>
                </a:lnTo>
                <a:lnTo>
                  <a:pt x="455" y="584"/>
                </a:lnTo>
                <a:lnTo>
                  <a:pt x="455" y="584"/>
                </a:lnTo>
                <a:lnTo>
                  <a:pt x="438" y="572"/>
                </a:lnTo>
                <a:lnTo>
                  <a:pt x="416" y="559"/>
                </a:lnTo>
                <a:lnTo>
                  <a:pt x="398" y="547"/>
                </a:lnTo>
                <a:lnTo>
                  <a:pt x="392" y="543"/>
                </a:lnTo>
                <a:lnTo>
                  <a:pt x="391" y="542"/>
                </a:lnTo>
                <a:lnTo>
                  <a:pt x="391" y="542"/>
                </a:lnTo>
                <a:lnTo>
                  <a:pt x="394" y="543"/>
                </a:lnTo>
                <a:lnTo>
                  <a:pt x="396" y="544"/>
                </a:lnTo>
                <a:lnTo>
                  <a:pt x="398" y="545"/>
                </a:lnTo>
                <a:lnTo>
                  <a:pt x="400" y="544"/>
                </a:lnTo>
                <a:lnTo>
                  <a:pt x="401" y="542"/>
                </a:lnTo>
                <a:lnTo>
                  <a:pt x="402" y="537"/>
                </a:lnTo>
                <a:lnTo>
                  <a:pt x="402" y="537"/>
                </a:lnTo>
                <a:lnTo>
                  <a:pt x="404" y="526"/>
                </a:lnTo>
                <a:lnTo>
                  <a:pt x="407" y="518"/>
                </a:lnTo>
                <a:lnTo>
                  <a:pt x="408" y="512"/>
                </a:lnTo>
                <a:lnTo>
                  <a:pt x="407" y="505"/>
                </a:lnTo>
                <a:lnTo>
                  <a:pt x="407" y="505"/>
                </a:lnTo>
                <a:lnTo>
                  <a:pt x="407" y="501"/>
                </a:lnTo>
                <a:lnTo>
                  <a:pt x="407" y="496"/>
                </a:lnTo>
                <a:lnTo>
                  <a:pt x="409" y="488"/>
                </a:lnTo>
                <a:lnTo>
                  <a:pt x="412" y="478"/>
                </a:lnTo>
                <a:lnTo>
                  <a:pt x="412" y="478"/>
                </a:lnTo>
                <a:lnTo>
                  <a:pt x="420" y="474"/>
                </a:lnTo>
                <a:lnTo>
                  <a:pt x="428" y="468"/>
                </a:lnTo>
                <a:lnTo>
                  <a:pt x="428" y="468"/>
                </a:lnTo>
                <a:lnTo>
                  <a:pt x="433" y="470"/>
                </a:lnTo>
                <a:lnTo>
                  <a:pt x="437" y="471"/>
                </a:lnTo>
                <a:lnTo>
                  <a:pt x="438" y="473"/>
                </a:lnTo>
                <a:lnTo>
                  <a:pt x="438" y="474"/>
                </a:lnTo>
                <a:lnTo>
                  <a:pt x="438" y="474"/>
                </a:lnTo>
                <a:lnTo>
                  <a:pt x="439" y="475"/>
                </a:lnTo>
                <a:lnTo>
                  <a:pt x="442" y="475"/>
                </a:lnTo>
                <a:lnTo>
                  <a:pt x="449" y="477"/>
                </a:lnTo>
                <a:lnTo>
                  <a:pt x="464" y="478"/>
                </a:lnTo>
                <a:lnTo>
                  <a:pt x="464" y="478"/>
                </a:lnTo>
                <a:lnTo>
                  <a:pt x="477" y="478"/>
                </a:lnTo>
                <a:lnTo>
                  <a:pt x="491" y="478"/>
                </a:lnTo>
                <a:lnTo>
                  <a:pt x="491" y="478"/>
                </a:lnTo>
                <a:lnTo>
                  <a:pt x="494" y="478"/>
                </a:lnTo>
                <a:lnTo>
                  <a:pt x="494" y="480"/>
                </a:lnTo>
                <a:lnTo>
                  <a:pt x="497" y="478"/>
                </a:lnTo>
                <a:lnTo>
                  <a:pt x="501" y="474"/>
                </a:lnTo>
                <a:lnTo>
                  <a:pt x="501" y="474"/>
                </a:lnTo>
                <a:lnTo>
                  <a:pt x="507" y="465"/>
                </a:lnTo>
                <a:lnTo>
                  <a:pt x="510" y="461"/>
                </a:lnTo>
                <a:lnTo>
                  <a:pt x="511" y="456"/>
                </a:lnTo>
                <a:lnTo>
                  <a:pt x="512" y="452"/>
                </a:lnTo>
                <a:lnTo>
                  <a:pt x="512" y="452"/>
                </a:lnTo>
                <a:lnTo>
                  <a:pt x="513" y="450"/>
                </a:lnTo>
                <a:lnTo>
                  <a:pt x="512" y="447"/>
                </a:lnTo>
                <a:lnTo>
                  <a:pt x="510" y="443"/>
                </a:lnTo>
                <a:lnTo>
                  <a:pt x="507" y="437"/>
                </a:lnTo>
                <a:lnTo>
                  <a:pt x="507" y="437"/>
                </a:lnTo>
                <a:close/>
                <a:moveTo>
                  <a:pt x="617" y="568"/>
                </a:moveTo>
                <a:lnTo>
                  <a:pt x="617" y="568"/>
                </a:lnTo>
                <a:lnTo>
                  <a:pt x="617" y="571"/>
                </a:lnTo>
                <a:lnTo>
                  <a:pt x="620" y="574"/>
                </a:lnTo>
                <a:lnTo>
                  <a:pt x="629" y="587"/>
                </a:lnTo>
                <a:lnTo>
                  <a:pt x="644" y="605"/>
                </a:lnTo>
                <a:lnTo>
                  <a:pt x="644" y="605"/>
                </a:lnTo>
                <a:lnTo>
                  <a:pt x="642" y="611"/>
                </a:lnTo>
                <a:lnTo>
                  <a:pt x="641" y="617"/>
                </a:lnTo>
                <a:lnTo>
                  <a:pt x="638" y="621"/>
                </a:lnTo>
                <a:lnTo>
                  <a:pt x="638" y="621"/>
                </a:lnTo>
                <a:lnTo>
                  <a:pt x="636" y="623"/>
                </a:lnTo>
                <a:lnTo>
                  <a:pt x="636" y="626"/>
                </a:lnTo>
                <a:lnTo>
                  <a:pt x="638" y="632"/>
                </a:lnTo>
                <a:lnTo>
                  <a:pt x="639" y="639"/>
                </a:lnTo>
                <a:lnTo>
                  <a:pt x="639" y="641"/>
                </a:lnTo>
                <a:lnTo>
                  <a:pt x="638" y="642"/>
                </a:lnTo>
                <a:lnTo>
                  <a:pt x="638" y="642"/>
                </a:lnTo>
                <a:lnTo>
                  <a:pt x="636" y="645"/>
                </a:lnTo>
                <a:lnTo>
                  <a:pt x="635" y="650"/>
                </a:lnTo>
                <a:lnTo>
                  <a:pt x="635" y="654"/>
                </a:lnTo>
                <a:lnTo>
                  <a:pt x="634" y="657"/>
                </a:lnTo>
                <a:lnTo>
                  <a:pt x="633" y="658"/>
                </a:lnTo>
                <a:lnTo>
                  <a:pt x="633" y="658"/>
                </a:lnTo>
                <a:lnTo>
                  <a:pt x="628" y="660"/>
                </a:lnTo>
                <a:lnTo>
                  <a:pt x="625" y="663"/>
                </a:lnTo>
                <a:lnTo>
                  <a:pt x="620" y="666"/>
                </a:lnTo>
                <a:lnTo>
                  <a:pt x="615" y="672"/>
                </a:lnTo>
                <a:lnTo>
                  <a:pt x="610" y="679"/>
                </a:lnTo>
                <a:lnTo>
                  <a:pt x="605" y="688"/>
                </a:lnTo>
                <a:lnTo>
                  <a:pt x="602" y="700"/>
                </a:lnTo>
                <a:lnTo>
                  <a:pt x="602" y="700"/>
                </a:lnTo>
                <a:lnTo>
                  <a:pt x="596" y="722"/>
                </a:lnTo>
                <a:lnTo>
                  <a:pt x="592" y="739"/>
                </a:lnTo>
                <a:lnTo>
                  <a:pt x="591" y="752"/>
                </a:lnTo>
                <a:lnTo>
                  <a:pt x="591" y="752"/>
                </a:lnTo>
                <a:lnTo>
                  <a:pt x="579" y="749"/>
                </a:lnTo>
                <a:lnTo>
                  <a:pt x="568" y="748"/>
                </a:lnTo>
                <a:lnTo>
                  <a:pt x="559" y="748"/>
                </a:lnTo>
                <a:lnTo>
                  <a:pt x="559" y="748"/>
                </a:lnTo>
                <a:lnTo>
                  <a:pt x="549" y="749"/>
                </a:lnTo>
                <a:lnTo>
                  <a:pt x="537" y="751"/>
                </a:lnTo>
                <a:lnTo>
                  <a:pt x="531" y="751"/>
                </a:lnTo>
                <a:lnTo>
                  <a:pt x="526" y="751"/>
                </a:lnTo>
                <a:lnTo>
                  <a:pt x="524" y="750"/>
                </a:lnTo>
                <a:lnTo>
                  <a:pt x="523" y="748"/>
                </a:lnTo>
                <a:lnTo>
                  <a:pt x="523" y="748"/>
                </a:lnTo>
                <a:lnTo>
                  <a:pt x="523" y="738"/>
                </a:lnTo>
                <a:lnTo>
                  <a:pt x="523" y="726"/>
                </a:lnTo>
                <a:lnTo>
                  <a:pt x="523" y="726"/>
                </a:lnTo>
                <a:lnTo>
                  <a:pt x="522" y="722"/>
                </a:lnTo>
                <a:lnTo>
                  <a:pt x="519" y="718"/>
                </a:lnTo>
                <a:lnTo>
                  <a:pt x="514" y="709"/>
                </a:lnTo>
                <a:lnTo>
                  <a:pt x="507" y="700"/>
                </a:lnTo>
                <a:lnTo>
                  <a:pt x="602" y="573"/>
                </a:lnTo>
                <a:lnTo>
                  <a:pt x="617" y="568"/>
                </a:lnTo>
                <a:close/>
                <a:moveTo>
                  <a:pt x="176" y="821"/>
                </a:moveTo>
                <a:lnTo>
                  <a:pt x="181" y="816"/>
                </a:lnTo>
                <a:lnTo>
                  <a:pt x="196" y="816"/>
                </a:lnTo>
                <a:lnTo>
                  <a:pt x="196" y="816"/>
                </a:lnTo>
                <a:lnTo>
                  <a:pt x="211" y="840"/>
                </a:lnTo>
                <a:lnTo>
                  <a:pt x="221" y="856"/>
                </a:lnTo>
                <a:lnTo>
                  <a:pt x="226" y="861"/>
                </a:lnTo>
                <a:lnTo>
                  <a:pt x="229" y="864"/>
                </a:lnTo>
                <a:lnTo>
                  <a:pt x="229" y="864"/>
                </a:lnTo>
                <a:lnTo>
                  <a:pt x="229" y="865"/>
                </a:lnTo>
                <a:lnTo>
                  <a:pt x="229" y="867"/>
                </a:lnTo>
                <a:lnTo>
                  <a:pt x="224" y="877"/>
                </a:lnTo>
                <a:lnTo>
                  <a:pt x="214" y="889"/>
                </a:lnTo>
                <a:lnTo>
                  <a:pt x="208" y="895"/>
                </a:lnTo>
                <a:lnTo>
                  <a:pt x="202" y="901"/>
                </a:lnTo>
                <a:lnTo>
                  <a:pt x="202" y="901"/>
                </a:lnTo>
                <a:lnTo>
                  <a:pt x="194" y="905"/>
                </a:lnTo>
                <a:lnTo>
                  <a:pt x="182" y="911"/>
                </a:lnTo>
                <a:lnTo>
                  <a:pt x="169" y="917"/>
                </a:lnTo>
                <a:lnTo>
                  <a:pt x="154" y="921"/>
                </a:lnTo>
                <a:lnTo>
                  <a:pt x="139" y="923"/>
                </a:lnTo>
                <a:lnTo>
                  <a:pt x="131" y="923"/>
                </a:lnTo>
                <a:lnTo>
                  <a:pt x="122" y="923"/>
                </a:lnTo>
                <a:lnTo>
                  <a:pt x="114" y="921"/>
                </a:lnTo>
                <a:lnTo>
                  <a:pt x="107" y="919"/>
                </a:lnTo>
                <a:lnTo>
                  <a:pt x="99" y="915"/>
                </a:lnTo>
                <a:lnTo>
                  <a:pt x="92" y="910"/>
                </a:lnTo>
                <a:lnTo>
                  <a:pt x="92" y="910"/>
                </a:lnTo>
                <a:lnTo>
                  <a:pt x="85" y="905"/>
                </a:lnTo>
                <a:lnTo>
                  <a:pt x="79" y="899"/>
                </a:lnTo>
                <a:lnTo>
                  <a:pt x="68" y="886"/>
                </a:lnTo>
                <a:lnTo>
                  <a:pt x="61" y="872"/>
                </a:lnTo>
                <a:lnTo>
                  <a:pt x="55" y="858"/>
                </a:lnTo>
                <a:lnTo>
                  <a:pt x="52" y="843"/>
                </a:lnTo>
                <a:lnTo>
                  <a:pt x="50" y="828"/>
                </a:lnTo>
                <a:lnTo>
                  <a:pt x="49" y="813"/>
                </a:lnTo>
                <a:lnTo>
                  <a:pt x="49" y="800"/>
                </a:lnTo>
                <a:lnTo>
                  <a:pt x="49" y="800"/>
                </a:lnTo>
                <a:lnTo>
                  <a:pt x="50" y="794"/>
                </a:lnTo>
                <a:lnTo>
                  <a:pt x="53" y="788"/>
                </a:lnTo>
                <a:lnTo>
                  <a:pt x="59" y="776"/>
                </a:lnTo>
                <a:lnTo>
                  <a:pt x="66" y="767"/>
                </a:lnTo>
                <a:lnTo>
                  <a:pt x="74" y="758"/>
                </a:lnTo>
                <a:lnTo>
                  <a:pt x="83" y="751"/>
                </a:lnTo>
                <a:lnTo>
                  <a:pt x="90" y="746"/>
                </a:lnTo>
                <a:lnTo>
                  <a:pt x="97" y="742"/>
                </a:lnTo>
                <a:lnTo>
                  <a:pt x="97" y="742"/>
                </a:lnTo>
                <a:lnTo>
                  <a:pt x="110" y="751"/>
                </a:lnTo>
                <a:lnTo>
                  <a:pt x="123" y="757"/>
                </a:lnTo>
                <a:lnTo>
                  <a:pt x="134" y="763"/>
                </a:lnTo>
                <a:lnTo>
                  <a:pt x="134" y="763"/>
                </a:lnTo>
                <a:lnTo>
                  <a:pt x="138" y="766"/>
                </a:lnTo>
                <a:lnTo>
                  <a:pt x="139" y="769"/>
                </a:lnTo>
                <a:lnTo>
                  <a:pt x="139" y="773"/>
                </a:lnTo>
                <a:lnTo>
                  <a:pt x="139" y="775"/>
                </a:lnTo>
                <a:lnTo>
                  <a:pt x="135" y="782"/>
                </a:lnTo>
                <a:lnTo>
                  <a:pt x="134" y="785"/>
                </a:lnTo>
                <a:lnTo>
                  <a:pt x="134" y="785"/>
                </a:lnTo>
                <a:lnTo>
                  <a:pt x="129" y="789"/>
                </a:lnTo>
                <a:lnTo>
                  <a:pt x="123" y="793"/>
                </a:lnTo>
                <a:lnTo>
                  <a:pt x="121" y="794"/>
                </a:lnTo>
                <a:lnTo>
                  <a:pt x="119" y="794"/>
                </a:lnTo>
                <a:lnTo>
                  <a:pt x="119" y="794"/>
                </a:lnTo>
                <a:lnTo>
                  <a:pt x="115" y="795"/>
                </a:lnTo>
                <a:lnTo>
                  <a:pt x="113" y="797"/>
                </a:lnTo>
                <a:lnTo>
                  <a:pt x="109" y="803"/>
                </a:lnTo>
                <a:lnTo>
                  <a:pt x="108" y="810"/>
                </a:lnTo>
                <a:lnTo>
                  <a:pt x="108" y="816"/>
                </a:lnTo>
                <a:lnTo>
                  <a:pt x="108" y="816"/>
                </a:lnTo>
                <a:lnTo>
                  <a:pt x="108" y="829"/>
                </a:lnTo>
                <a:lnTo>
                  <a:pt x="108" y="837"/>
                </a:lnTo>
                <a:lnTo>
                  <a:pt x="108" y="837"/>
                </a:lnTo>
                <a:lnTo>
                  <a:pt x="109" y="840"/>
                </a:lnTo>
                <a:lnTo>
                  <a:pt x="113" y="847"/>
                </a:lnTo>
                <a:lnTo>
                  <a:pt x="113" y="847"/>
                </a:lnTo>
                <a:lnTo>
                  <a:pt x="115" y="849"/>
                </a:lnTo>
                <a:lnTo>
                  <a:pt x="117" y="852"/>
                </a:lnTo>
                <a:lnTo>
                  <a:pt x="126" y="854"/>
                </a:lnTo>
                <a:lnTo>
                  <a:pt x="144" y="858"/>
                </a:lnTo>
                <a:lnTo>
                  <a:pt x="144" y="858"/>
                </a:lnTo>
                <a:lnTo>
                  <a:pt x="148" y="859"/>
                </a:lnTo>
                <a:lnTo>
                  <a:pt x="151" y="858"/>
                </a:lnTo>
                <a:lnTo>
                  <a:pt x="153" y="856"/>
                </a:lnTo>
                <a:lnTo>
                  <a:pt x="156" y="854"/>
                </a:lnTo>
                <a:lnTo>
                  <a:pt x="159" y="849"/>
                </a:lnTo>
                <a:lnTo>
                  <a:pt x="165" y="842"/>
                </a:lnTo>
                <a:lnTo>
                  <a:pt x="165" y="842"/>
                </a:lnTo>
                <a:lnTo>
                  <a:pt x="169" y="838"/>
                </a:lnTo>
                <a:lnTo>
                  <a:pt x="171" y="835"/>
                </a:lnTo>
                <a:lnTo>
                  <a:pt x="175" y="829"/>
                </a:lnTo>
                <a:lnTo>
                  <a:pt x="176" y="823"/>
                </a:lnTo>
                <a:lnTo>
                  <a:pt x="176" y="821"/>
                </a:lnTo>
                <a:lnTo>
                  <a:pt x="176" y="821"/>
                </a:lnTo>
                <a:close/>
                <a:moveTo>
                  <a:pt x="638" y="800"/>
                </a:moveTo>
                <a:lnTo>
                  <a:pt x="701" y="794"/>
                </a:lnTo>
                <a:lnTo>
                  <a:pt x="701" y="794"/>
                </a:lnTo>
                <a:lnTo>
                  <a:pt x="705" y="799"/>
                </a:lnTo>
                <a:lnTo>
                  <a:pt x="709" y="804"/>
                </a:lnTo>
                <a:lnTo>
                  <a:pt x="714" y="809"/>
                </a:lnTo>
                <a:lnTo>
                  <a:pt x="720" y="812"/>
                </a:lnTo>
                <a:lnTo>
                  <a:pt x="727" y="815"/>
                </a:lnTo>
                <a:lnTo>
                  <a:pt x="731" y="815"/>
                </a:lnTo>
                <a:lnTo>
                  <a:pt x="736" y="815"/>
                </a:lnTo>
                <a:lnTo>
                  <a:pt x="739" y="813"/>
                </a:lnTo>
                <a:lnTo>
                  <a:pt x="743" y="811"/>
                </a:lnTo>
                <a:lnTo>
                  <a:pt x="743" y="811"/>
                </a:lnTo>
                <a:lnTo>
                  <a:pt x="750" y="805"/>
                </a:lnTo>
                <a:lnTo>
                  <a:pt x="754" y="799"/>
                </a:lnTo>
                <a:lnTo>
                  <a:pt x="757" y="793"/>
                </a:lnTo>
                <a:lnTo>
                  <a:pt x="758" y="787"/>
                </a:lnTo>
                <a:lnTo>
                  <a:pt x="757" y="781"/>
                </a:lnTo>
                <a:lnTo>
                  <a:pt x="757" y="776"/>
                </a:lnTo>
                <a:lnTo>
                  <a:pt x="754" y="768"/>
                </a:lnTo>
                <a:lnTo>
                  <a:pt x="754" y="768"/>
                </a:lnTo>
                <a:lnTo>
                  <a:pt x="751" y="766"/>
                </a:lnTo>
                <a:lnTo>
                  <a:pt x="749" y="763"/>
                </a:lnTo>
                <a:lnTo>
                  <a:pt x="742" y="757"/>
                </a:lnTo>
                <a:lnTo>
                  <a:pt x="732" y="752"/>
                </a:lnTo>
                <a:lnTo>
                  <a:pt x="732" y="684"/>
                </a:lnTo>
                <a:lnTo>
                  <a:pt x="732" y="684"/>
                </a:lnTo>
                <a:lnTo>
                  <a:pt x="738" y="684"/>
                </a:lnTo>
                <a:lnTo>
                  <a:pt x="744" y="684"/>
                </a:lnTo>
                <a:lnTo>
                  <a:pt x="753" y="685"/>
                </a:lnTo>
                <a:lnTo>
                  <a:pt x="762" y="688"/>
                </a:lnTo>
                <a:lnTo>
                  <a:pt x="773" y="691"/>
                </a:lnTo>
                <a:lnTo>
                  <a:pt x="784" y="697"/>
                </a:lnTo>
                <a:lnTo>
                  <a:pt x="796" y="706"/>
                </a:lnTo>
                <a:lnTo>
                  <a:pt x="796" y="706"/>
                </a:lnTo>
                <a:lnTo>
                  <a:pt x="802" y="711"/>
                </a:lnTo>
                <a:lnTo>
                  <a:pt x="806" y="715"/>
                </a:lnTo>
                <a:lnTo>
                  <a:pt x="815" y="728"/>
                </a:lnTo>
                <a:lnTo>
                  <a:pt x="822" y="743"/>
                </a:lnTo>
                <a:lnTo>
                  <a:pt x="827" y="757"/>
                </a:lnTo>
                <a:lnTo>
                  <a:pt x="829" y="772"/>
                </a:lnTo>
                <a:lnTo>
                  <a:pt x="830" y="786"/>
                </a:lnTo>
                <a:lnTo>
                  <a:pt x="829" y="799"/>
                </a:lnTo>
                <a:lnTo>
                  <a:pt x="827" y="811"/>
                </a:lnTo>
                <a:lnTo>
                  <a:pt x="827" y="811"/>
                </a:lnTo>
                <a:lnTo>
                  <a:pt x="823" y="822"/>
                </a:lnTo>
                <a:lnTo>
                  <a:pt x="817" y="834"/>
                </a:lnTo>
                <a:lnTo>
                  <a:pt x="810" y="846"/>
                </a:lnTo>
                <a:lnTo>
                  <a:pt x="802" y="856"/>
                </a:lnTo>
                <a:lnTo>
                  <a:pt x="791" y="866"/>
                </a:lnTo>
                <a:lnTo>
                  <a:pt x="778" y="874"/>
                </a:lnTo>
                <a:lnTo>
                  <a:pt x="772" y="878"/>
                </a:lnTo>
                <a:lnTo>
                  <a:pt x="764" y="882"/>
                </a:lnTo>
                <a:lnTo>
                  <a:pt x="756" y="883"/>
                </a:lnTo>
                <a:lnTo>
                  <a:pt x="749" y="884"/>
                </a:lnTo>
                <a:lnTo>
                  <a:pt x="749" y="884"/>
                </a:lnTo>
                <a:lnTo>
                  <a:pt x="741" y="885"/>
                </a:lnTo>
                <a:lnTo>
                  <a:pt x="732" y="884"/>
                </a:lnTo>
                <a:lnTo>
                  <a:pt x="724" y="883"/>
                </a:lnTo>
                <a:lnTo>
                  <a:pt x="717" y="882"/>
                </a:lnTo>
                <a:lnTo>
                  <a:pt x="702" y="876"/>
                </a:lnTo>
                <a:lnTo>
                  <a:pt x="689" y="868"/>
                </a:lnTo>
                <a:lnTo>
                  <a:pt x="677" y="860"/>
                </a:lnTo>
                <a:lnTo>
                  <a:pt x="668" y="852"/>
                </a:lnTo>
                <a:lnTo>
                  <a:pt x="659" y="844"/>
                </a:lnTo>
                <a:lnTo>
                  <a:pt x="654" y="837"/>
                </a:lnTo>
                <a:lnTo>
                  <a:pt x="654" y="837"/>
                </a:lnTo>
                <a:lnTo>
                  <a:pt x="646" y="824"/>
                </a:lnTo>
                <a:lnTo>
                  <a:pt x="641" y="812"/>
                </a:lnTo>
                <a:lnTo>
                  <a:pt x="638" y="800"/>
                </a:lnTo>
                <a:lnTo>
                  <a:pt x="638" y="800"/>
                </a:lnTo>
                <a:close/>
                <a:moveTo>
                  <a:pt x="654" y="689"/>
                </a:moveTo>
                <a:lnTo>
                  <a:pt x="701" y="752"/>
                </a:lnTo>
                <a:lnTo>
                  <a:pt x="701" y="752"/>
                </a:lnTo>
                <a:lnTo>
                  <a:pt x="700" y="755"/>
                </a:lnTo>
                <a:lnTo>
                  <a:pt x="696" y="763"/>
                </a:lnTo>
                <a:lnTo>
                  <a:pt x="696" y="763"/>
                </a:lnTo>
                <a:lnTo>
                  <a:pt x="693" y="769"/>
                </a:lnTo>
                <a:lnTo>
                  <a:pt x="692" y="774"/>
                </a:lnTo>
                <a:lnTo>
                  <a:pt x="690" y="779"/>
                </a:lnTo>
                <a:lnTo>
                  <a:pt x="633" y="779"/>
                </a:lnTo>
                <a:lnTo>
                  <a:pt x="633" y="779"/>
                </a:lnTo>
                <a:lnTo>
                  <a:pt x="632" y="775"/>
                </a:lnTo>
                <a:lnTo>
                  <a:pt x="631" y="763"/>
                </a:lnTo>
                <a:lnTo>
                  <a:pt x="629" y="749"/>
                </a:lnTo>
                <a:lnTo>
                  <a:pt x="631" y="740"/>
                </a:lnTo>
                <a:lnTo>
                  <a:pt x="633" y="732"/>
                </a:lnTo>
                <a:lnTo>
                  <a:pt x="633" y="732"/>
                </a:lnTo>
                <a:lnTo>
                  <a:pt x="639" y="715"/>
                </a:lnTo>
                <a:lnTo>
                  <a:pt x="646" y="702"/>
                </a:lnTo>
                <a:lnTo>
                  <a:pt x="654" y="689"/>
                </a:lnTo>
                <a:lnTo>
                  <a:pt x="654" y="68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2">
            <a:extLst>
              <a:ext uri="{FF2B5EF4-FFF2-40B4-BE49-F238E27FC236}">
                <a16:creationId xmlns:a16="http://schemas.microsoft.com/office/drawing/2014/main" id="{4852231E-575A-466E-9685-D01EB0185663}"/>
              </a:ext>
            </a:extLst>
          </p:cNvPr>
          <p:cNvSpPr>
            <a:spLocks/>
          </p:cNvSpPr>
          <p:nvPr/>
        </p:nvSpPr>
        <p:spPr bwMode="auto">
          <a:xfrm>
            <a:off x="6516366" y="4599111"/>
            <a:ext cx="688827" cy="1732041"/>
          </a:xfrm>
          <a:custGeom>
            <a:avLst/>
            <a:gdLst>
              <a:gd name="T0" fmla="*/ 115 w 587"/>
              <a:gd name="T1" fmla="*/ 152 h 1476"/>
              <a:gd name="T2" fmla="*/ 106 w 587"/>
              <a:gd name="T3" fmla="*/ 227 h 1476"/>
              <a:gd name="T4" fmla="*/ 100 w 587"/>
              <a:gd name="T5" fmla="*/ 312 h 1476"/>
              <a:gd name="T6" fmla="*/ 130 w 587"/>
              <a:gd name="T7" fmla="*/ 346 h 1476"/>
              <a:gd name="T8" fmla="*/ 172 w 587"/>
              <a:gd name="T9" fmla="*/ 370 h 1476"/>
              <a:gd name="T10" fmla="*/ 180 w 587"/>
              <a:gd name="T11" fmla="*/ 400 h 1476"/>
              <a:gd name="T12" fmla="*/ 172 w 587"/>
              <a:gd name="T13" fmla="*/ 416 h 1476"/>
              <a:gd name="T14" fmla="*/ 106 w 587"/>
              <a:gd name="T15" fmla="*/ 460 h 1476"/>
              <a:gd name="T16" fmla="*/ 59 w 587"/>
              <a:gd name="T17" fmla="*/ 585 h 1476"/>
              <a:gd name="T18" fmla="*/ 19 w 587"/>
              <a:gd name="T19" fmla="*/ 643 h 1476"/>
              <a:gd name="T20" fmla="*/ 6 w 587"/>
              <a:gd name="T21" fmla="*/ 689 h 1476"/>
              <a:gd name="T22" fmla="*/ 6 w 587"/>
              <a:gd name="T23" fmla="*/ 738 h 1476"/>
              <a:gd name="T24" fmla="*/ 16 w 587"/>
              <a:gd name="T25" fmla="*/ 783 h 1476"/>
              <a:gd name="T26" fmla="*/ 46 w 587"/>
              <a:gd name="T27" fmla="*/ 807 h 1476"/>
              <a:gd name="T28" fmla="*/ 70 w 587"/>
              <a:gd name="T29" fmla="*/ 803 h 1476"/>
              <a:gd name="T30" fmla="*/ 87 w 587"/>
              <a:gd name="T31" fmla="*/ 784 h 1476"/>
              <a:gd name="T32" fmla="*/ 84 w 587"/>
              <a:gd name="T33" fmla="*/ 769 h 1476"/>
              <a:gd name="T34" fmla="*/ 82 w 587"/>
              <a:gd name="T35" fmla="*/ 727 h 1476"/>
              <a:gd name="T36" fmla="*/ 96 w 587"/>
              <a:gd name="T37" fmla="*/ 737 h 1476"/>
              <a:gd name="T38" fmla="*/ 132 w 587"/>
              <a:gd name="T39" fmla="*/ 716 h 1476"/>
              <a:gd name="T40" fmla="*/ 144 w 587"/>
              <a:gd name="T41" fmla="*/ 784 h 1476"/>
              <a:gd name="T42" fmla="*/ 159 w 587"/>
              <a:gd name="T43" fmla="*/ 891 h 1476"/>
              <a:gd name="T44" fmla="*/ 134 w 587"/>
              <a:gd name="T45" fmla="*/ 970 h 1476"/>
              <a:gd name="T46" fmla="*/ 151 w 587"/>
              <a:gd name="T47" fmla="*/ 1000 h 1476"/>
              <a:gd name="T48" fmla="*/ 191 w 587"/>
              <a:gd name="T49" fmla="*/ 1151 h 1476"/>
              <a:gd name="T50" fmla="*/ 191 w 587"/>
              <a:gd name="T51" fmla="*/ 1303 h 1476"/>
              <a:gd name="T52" fmla="*/ 147 w 587"/>
              <a:gd name="T53" fmla="*/ 1413 h 1476"/>
              <a:gd name="T54" fmla="*/ 149 w 587"/>
              <a:gd name="T55" fmla="*/ 1460 h 1476"/>
              <a:gd name="T56" fmla="*/ 221 w 587"/>
              <a:gd name="T57" fmla="*/ 1475 h 1476"/>
              <a:gd name="T58" fmla="*/ 288 w 587"/>
              <a:gd name="T59" fmla="*/ 1449 h 1476"/>
              <a:gd name="T60" fmla="*/ 325 w 587"/>
              <a:gd name="T61" fmla="*/ 1408 h 1476"/>
              <a:gd name="T62" fmla="*/ 321 w 587"/>
              <a:gd name="T63" fmla="*/ 1293 h 1476"/>
              <a:gd name="T64" fmla="*/ 410 w 587"/>
              <a:gd name="T65" fmla="*/ 1227 h 1476"/>
              <a:gd name="T66" fmla="*/ 437 w 587"/>
              <a:gd name="T67" fmla="*/ 1287 h 1476"/>
              <a:gd name="T68" fmla="*/ 463 w 587"/>
              <a:gd name="T69" fmla="*/ 1365 h 1476"/>
              <a:gd name="T70" fmla="*/ 517 w 587"/>
              <a:gd name="T71" fmla="*/ 1358 h 1476"/>
              <a:gd name="T72" fmla="*/ 550 w 587"/>
              <a:gd name="T73" fmla="*/ 1314 h 1476"/>
              <a:gd name="T74" fmla="*/ 552 w 587"/>
              <a:gd name="T75" fmla="*/ 1212 h 1476"/>
              <a:gd name="T76" fmla="*/ 534 w 587"/>
              <a:gd name="T77" fmla="*/ 1141 h 1476"/>
              <a:gd name="T78" fmla="*/ 506 w 587"/>
              <a:gd name="T79" fmla="*/ 970 h 1476"/>
              <a:gd name="T80" fmla="*/ 510 w 587"/>
              <a:gd name="T81" fmla="*/ 863 h 1476"/>
              <a:gd name="T82" fmla="*/ 541 w 587"/>
              <a:gd name="T83" fmla="*/ 824 h 1476"/>
              <a:gd name="T84" fmla="*/ 564 w 587"/>
              <a:gd name="T85" fmla="*/ 784 h 1476"/>
              <a:gd name="T86" fmla="*/ 587 w 587"/>
              <a:gd name="T87" fmla="*/ 675 h 1476"/>
              <a:gd name="T88" fmla="*/ 582 w 587"/>
              <a:gd name="T89" fmla="*/ 575 h 1476"/>
              <a:gd name="T90" fmla="*/ 572 w 587"/>
              <a:gd name="T91" fmla="*/ 537 h 1476"/>
              <a:gd name="T92" fmla="*/ 509 w 587"/>
              <a:gd name="T93" fmla="*/ 463 h 1476"/>
              <a:gd name="T94" fmla="*/ 453 w 587"/>
              <a:gd name="T95" fmla="*/ 418 h 1476"/>
              <a:gd name="T96" fmla="*/ 415 w 587"/>
              <a:gd name="T97" fmla="*/ 377 h 1476"/>
              <a:gd name="T98" fmla="*/ 377 w 587"/>
              <a:gd name="T99" fmla="*/ 365 h 1476"/>
              <a:gd name="T100" fmla="*/ 391 w 587"/>
              <a:gd name="T101" fmla="*/ 313 h 1476"/>
              <a:gd name="T102" fmla="*/ 396 w 587"/>
              <a:gd name="T103" fmla="*/ 265 h 1476"/>
              <a:gd name="T104" fmla="*/ 387 w 587"/>
              <a:gd name="T105" fmla="*/ 241 h 1476"/>
              <a:gd name="T106" fmla="*/ 396 w 587"/>
              <a:gd name="T107" fmla="*/ 232 h 1476"/>
              <a:gd name="T108" fmla="*/ 365 w 587"/>
              <a:gd name="T109" fmla="*/ 158 h 1476"/>
              <a:gd name="T110" fmla="*/ 324 w 587"/>
              <a:gd name="T111" fmla="*/ 108 h 1476"/>
              <a:gd name="T112" fmla="*/ 272 w 587"/>
              <a:gd name="T113" fmla="*/ 51 h 1476"/>
              <a:gd name="T114" fmla="*/ 240 w 587"/>
              <a:gd name="T115" fmla="*/ 6 h 1476"/>
              <a:gd name="T116" fmla="*/ 168 w 587"/>
              <a:gd name="T117" fmla="*/ 8 h 1476"/>
              <a:gd name="T118" fmla="*/ 139 w 587"/>
              <a:gd name="T119" fmla="*/ 63 h 1476"/>
              <a:gd name="T120" fmla="*/ 153 w 587"/>
              <a:gd name="T121" fmla="*/ 113 h 1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7" h="1476">
                <a:moveTo>
                  <a:pt x="153" y="113"/>
                </a:moveTo>
                <a:lnTo>
                  <a:pt x="153" y="113"/>
                </a:lnTo>
                <a:lnTo>
                  <a:pt x="147" y="118"/>
                </a:lnTo>
                <a:lnTo>
                  <a:pt x="135" y="128"/>
                </a:lnTo>
                <a:lnTo>
                  <a:pt x="127" y="136"/>
                </a:lnTo>
                <a:lnTo>
                  <a:pt x="121" y="144"/>
                </a:lnTo>
                <a:lnTo>
                  <a:pt x="115" y="152"/>
                </a:lnTo>
                <a:lnTo>
                  <a:pt x="110" y="161"/>
                </a:lnTo>
                <a:lnTo>
                  <a:pt x="110" y="161"/>
                </a:lnTo>
                <a:lnTo>
                  <a:pt x="108" y="169"/>
                </a:lnTo>
                <a:lnTo>
                  <a:pt x="107" y="178"/>
                </a:lnTo>
                <a:lnTo>
                  <a:pt x="106" y="197"/>
                </a:lnTo>
                <a:lnTo>
                  <a:pt x="106" y="214"/>
                </a:lnTo>
                <a:lnTo>
                  <a:pt x="106" y="227"/>
                </a:lnTo>
                <a:lnTo>
                  <a:pt x="106" y="227"/>
                </a:lnTo>
                <a:lnTo>
                  <a:pt x="106" y="241"/>
                </a:lnTo>
                <a:lnTo>
                  <a:pt x="106" y="261"/>
                </a:lnTo>
                <a:lnTo>
                  <a:pt x="106" y="284"/>
                </a:lnTo>
                <a:lnTo>
                  <a:pt x="106" y="284"/>
                </a:lnTo>
                <a:lnTo>
                  <a:pt x="102" y="300"/>
                </a:lnTo>
                <a:lnTo>
                  <a:pt x="100" y="312"/>
                </a:lnTo>
                <a:lnTo>
                  <a:pt x="100" y="315"/>
                </a:lnTo>
                <a:lnTo>
                  <a:pt x="101" y="318"/>
                </a:lnTo>
                <a:lnTo>
                  <a:pt x="101" y="318"/>
                </a:lnTo>
                <a:lnTo>
                  <a:pt x="106" y="321"/>
                </a:lnTo>
                <a:lnTo>
                  <a:pt x="114" y="330"/>
                </a:lnTo>
                <a:lnTo>
                  <a:pt x="130" y="346"/>
                </a:lnTo>
                <a:lnTo>
                  <a:pt x="130" y="346"/>
                </a:lnTo>
                <a:lnTo>
                  <a:pt x="141" y="357"/>
                </a:lnTo>
                <a:lnTo>
                  <a:pt x="153" y="365"/>
                </a:lnTo>
                <a:lnTo>
                  <a:pt x="153" y="365"/>
                </a:lnTo>
                <a:lnTo>
                  <a:pt x="160" y="369"/>
                </a:lnTo>
                <a:lnTo>
                  <a:pt x="166" y="370"/>
                </a:lnTo>
                <a:lnTo>
                  <a:pt x="172" y="370"/>
                </a:lnTo>
                <a:lnTo>
                  <a:pt x="172" y="370"/>
                </a:lnTo>
                <a:lnTo>
                  <a:pt x="175" y="376"/>
                </a:lnTo>
                <a:lnTo>
                  <a:pt x="177" y="381"/>
                </a:lnTo>
                <a:lnTo>
                  <a:pt x="177" y="384"/>
                </a:lnTo>
                <a:lnTo>
                  <a:pt x="177" y="384"/>
                </a:lnTo>
                <a:lnTo>
                  <a:pt x="177" y="389"/>
                </a:lnTo>
                <a:lnTo>
                  <a:pt x="178" y="395"/>
                </a:lnTo>
                <a:lnTo>
                  <a:pt x="180" y="400"/>
                </a:lnTo>
                <a:lnTo>
                  <a:pt x="182" y="403"/>
                </a:lnTo>
                <a:lnTo>
                  <a:pt x="182" y="403"/>
                </a:lnTo>
                <a:lnTo>
                  <a:pt x="183" y="406"/>
                </a:lnTo>
                <a:lnTo>
                  <a:pt x="183" y="408"/>
                </a:lnTo>
                <a:lnTo>
                  <a:pt x="182" y="413"/>
                </a:lnTo>
                <a:lnTo>
                  <a:pt x="182" y="413"/>
                </a:lnTo>
                <a:lnTo>
                  <a:pt x="172" y="416"/>
                </a:lnTo>
                <a:lnTo>
                  <a:pt x="150" y="426"/>
                </a:lnTo>
                <a:lnTo>
                  <a:pt x="137" y="433"/>
                </a:lnTo>
                <a:lnTo>
                  <a:pt x="125" y="441"/>
                </a:lnTo>
                <a:lnTo>
                  <a:pt x="114" y="451"/>
                </a:lnTo>
                <a:lnTo>
                  <a:pt x="109" y="456"/>
                </a:lnTo>
                <a:lnTo>
                  <a:pt x="106" y="460"/>
                </a:lnTo>
                <a:lnTo>
                  <a:pt x="106" y="460"/>
                </a:lnTo>
                <a:lnTo>
                  <a:pt x="100" y="472"/>
                </a:lnTo>
                <a:lnTo>
                  <a:pt x="93" y="489"/>
                </a:lnTo>
                <a:lnTo>
                  <a:pt x="80" y="525"/>
                </a:lnTo>
                <a:lnTo>
                  <a:pt x="69" y="558"/>
                </a:lnTo>
                <a:lnTo>
                  <a:pt x="63" y="575"/>
                </a:lnTo>
                <a:lnTo>
                  <a:pt x="63" y="575"/>
                </a:lnTo>
                <a:lnTo>
                  <a:pt x="59" y="585"/>
                </a:lnTo>
                <a:lnTo>
                  <a:pt x="55" y="601"/>
                </a:lnTo>
                <a:lnTo>
                  <a:pt x="49" y="622"/>
                </a:lnTo>
                <a:lnTo>
                  <a:pt x="49" y="622"/>
                </a:lnTo>
                <a:lnTo>
                  <a:pt x="44" y="625"/>
                </a:lnTo>
                <a:lnTo>
                  <a:pt x="32" y="632"/>
                </a:lnTo>
                <a:lnTo>
                  <a:pt x="25" y="637"/>
                </a:lnTo>
                <a:lnTo>
                  <a:pt x="19" y="643"/>
                </a:lnTo>
                <a:lnTo>
                  <a:pt x="14" y="649"/>
                </a:lnTo>
                <a:lnTo>
                  <a:pt x="11" y="656"/>
                </a:lnTo>
                <a:lnTo>
                  <a:pt x="11" y="656"/>
                </a:lnTo>
                <a:lnTo>
                  <a:pt x="7" y="669"/>
                </a:lnTo>
                <a:lnTo>
                  <a:pt x="6" y="680"/>
                </a:lnTo>
                <a:lnTo>
                  <a:pt x="6" y="689"/>
                </a:lnTo>
                <a:lnTo>
                  <a:pt x="6" y="689"/>
                </a:lnTo>
                <a:lnTo>
                  <a:pt x="5" y="693"/>
                </a:lnTo>
                <a:lnTo>
                  <a:pt x="2" y="702"/>
                </a:lnTo>
                <a:lnTo>
                  <a:pt x="0" y="715"/>
                </a:lnTo>
                <a:lnTo>
                  <a:pt x="0" y="721"/>
                </a:lnTo>
                <a:lnTo>
                  <a:pt x="1" y="727"/>
                </a:lnTo>
                <a:lnTo>
                  <a:pt x="1" y="727"/>
                </a:lnTo>
                <a:lnTo>
                  <a:pt x="6" y="738"/>
                </a:lnTo>
                <a:lnTo>
                  <a:pt x="13" y="746"/>
                </a:lnTo>
                <a:lnTo>
                  <a:pt x="20" y="756"/>
                </a:lnTo>
                <a:lnTo>
                  <a:pt x="20" y="756"/>
                </a:lnTo>
                <a:lnTo>
                  <a:pt x="19" y="760"/>
                </a:lnTo>
                <a:lnTo>
                  <a:pt x="16" y="770"/>
                </a:lnTo>
                <a:lnTo>
                  <a:pt x="15" y="776"/>
                </a:lnTo>
                <a:lnTo>
                  <a:pt x="16" y="783"/>
                </a:lnTo>
                <a:lnTo>
                  <a:pt x="18" y="789"/>
                </a:lnTo>
                <a:lnTo>
                  <a:pt x="20" y="794"/>
                </a:lnTo>
                <a:lnTo>
                  <a:pt x="20" y="794"/>
                </a:lnTo>
                <a:lnTo>
                  <a:pt x="25" y="799"/>
                </a:lnTo>
                <a:lnTo>
                  <a:pt x="31" y="802"/>
                </a:lnTo>
                <a:lnTo>
                  <a:pt x="38" y="805"/>
                </a:lnTo>
                <a:lnTo>
                  <a:pt x="46" y="807"/>
                </a:lnTo>
                <a:lnTo>
                  <a:pt x="53" y="809"/>
                </a:lnTo>
                <a:lnTo>
                  <a:pt x="59" y="809"/>
                </a:lnTo>
                <a:lnTo>
                  <a:pt x="64" y="809"/>
                </a:lnTo>
                <a:lnTo>
                  <a:pt x="68" y="808"/>
                </a:lnTo>
                <a:lnTo>
                  <a:pt x="68" y="808"/>
                </a:lnTo>
                <a:lnTo>
                  <a:pt x="69" y="806"/>
                </a:lnTo>
                <a:lnTo>
                  <a:pt x="70" y="803"/>
                </a:lnTo>
                <a:lnTo>
                  <a:pt x="70" y="796"/>
                </a:lnTo>
                <a:lnTo>
                  <a:pt x="68" y="789"/>
                </a:lnTo>
                <a:lnTo>
                  <a:pt x="68" y="789"/>
                </a:lnTo>
                <a:lnTo>
                  <a:pt x="77" y="788"/>
                </a:lnTo>
                <a:lnTo>
                  <a:pt x="84" y="787"/>
                </a:lnTo>
                <a:lnTo>
                  <a:pt x="85" y="785"/>
                </a:lnTo>
                <a:lnTo>
                  <a:pt x="87" y="784"/>
                </a:lnTo>
                <a:lnTo>
                  <a:pt x="87" y="784"/>
                </a:lnTo>
                <a:lnTo>
                  <a:pt x="85" y="781"/>
                </a:lnTo>
                <a:lnTo>
                  <a:pt x="84" y="776"/>
                </a:lnTo>
                <a:lnTo>
                  <a:pt x="82" y="770"/>
                </a:lnTo>
                <a:lnTo>
                  <a:pt x="82" y="770"/>
                </a:lnTo>
                <a:lnTo>
                  <a:pt x="83" y="770"/>
                </a:lnTo>
                <a:lnTo>
                  <a:pt x="84" y="769"/>
                </a:lnTo>
                <a:lnTo>
                  <a:pt x="85" y="766"/>
                </a:lnTo>
                <a:lnTo>
                  <a:pt x="87" y="760"/>
                </a:lnTo>
                <a:lnTo>
                  <a:pt x="87" y="760"/>
                </a:lnTo>
                <a:lnTo>
                  <a:pt x="85" y="751"/>
                </a:lnTo>
                <a:lnTo>
                  <a:pt x="84" y="740"/>
                </a:lnTo>
                <a:lnTo>
                  <a:pt x="82" y="727"/>
                </a:lnTo>
                <a:lnTo>
                  <a:pt x="82" y="727"/>
                </a:lnTo>
                <a:lnTo>
                  <a:pt x="82" y="730"/>
                </a:lnTo>
                <a:lnTo>
                  <a:pt x="84" y="735"/>
                </a:lnTo>
                <a:lnTo>
                  <a:pt x="85" y="738"/>
                </a:lnTo>
                <a:lnTo>
                  <a:pt x="88" y="739"/>
                </a:lnTo>
                <a:lnTo>
                  <a:pt x="91" y="739"/>
                </a:lnTo>
                <a:lnTo>
                  <a:pt x="96" y="737"/>
                </a:lnTo>
                <a:lnTo>
                  <a:pt x="96" y="737"/>
                </a:lnTo>
                <a:lnTo>
                  <a:pt x="101" y="733"/>
                </a:lnTo>
                <a:lnTo>
                  <a:pt x="105" y="730"/>
                </a:lnTo>
                <a:lnTo>
                  <a:pt x="109" y="724"/>
                </a:lnTo>
                <a:lnTo>
                  <a:pt x="110" y="719"/>
                </a:lnTo>
                <a:lnTo>
                  <a:pt x="110" y="718"/>
                </a:lnTo>
                <a:lnTo>
                  <a:pt x="110" y="718"/>
                </a:lnTo>
                <a:lnTo>
                  <a:pt x="132" y="716"/>
                </a:lnTo>
                <a:lnTo>
                  <a:pt x="146" y="716"/>
                </a:lnTo>
                <a:lnTo>
                  <a:pt x="151" y="716"/>
                </a:lnTo>
                <a:lnTo>
                  <a:pt x="153" y="718"/>
                </a:lnTo>
                <a:lnTo>
                  <a:pt x="153" y="718"/>
                </a:lnTo>
                <a:lnTo>
                  <a:pt x="149" y="749"/>
                </a:lnTo>
                <a:lnTo>
                  <a:pt x="145" y="771"/>
                </a:lnTo>
                <a:lnTo>
                  <a:pt x="144" y="784"/>
                </a:lnTo>
                <a:lnTo>
                  <a:pt x="144" y="784"/>
                </a:lnTo>
                <a:lnTo>
                  <a:pt x="145" y="795"/>
                </a:lnTo>
                <a:lnTo>
                  <a:pt x="149" y="812"/>
                </a:lnTo>
                <a:lnTo>
                  <a:pt x="153" y="837"/>
                </a:lnTo>
                <a:lnTo>
                  <a:pt x="153" y="837"/>
                </a:lnTo>
                <a:lnTo>
                  <a:pt x="158" y="868"/>
                </a:lnTo>
                <a:lnTo>
                  <a:pt x="159" y="891"/>
                </a:lnTo>
                <a:lnTo>
                  <a:pt x="159" y="901"/>
                </a:lnTo>
                <a:lnTo>
                  <a:pt x="158" y="908"/>
                </a:lnTo>
                <a:lnTo>
                  <a:pt x="158" y="908"/>
                </a:lnTo>
                <a:lnTo>
                  <a:pt x="144" y="939"/>
                </a:lnTo>
                <a:lnTo>
                  <a:pt x="137" y="957"/>
                </a:lnTo>
                <a:lnTo>
                  <a:pt x="135" y="964"/>
                </a:lnTo>
                <a:lnTo>
                  <a:pt x="134" y="970"/>
                </a:lnTo>
                <a:lnTo>
                  <a:pt x="134" y="970"/>
                </a:lnTo>
                <a:lnTo>
                  <a:pt x="135" y="978"/>
                </a:lnTo>
                <a:lnTo>
                  <a:pt x="138" y="984"/>
                </a:lnTo>
                <a:lnTo>
                  <a:pt x="144" y="994"/>
                </a:lnTo>
                <a:lnTo>
                  <a:pt x="144" y="994"/>
                </a:lnTo>
                <a:lnTo>
                  <a:pt x="146" y="997"/>
                </a:lnTo>
                <a:lnTo>
                  <a:pt x="151" y="1000"/>
                </a:lnTo>
                <a:lnTo>
                  <a:pt x="163" y="1007"/>
                </a:lnTo>
                <a:lnTo>
                  <a:pt x="177" y="1013"/>
                </a:lnTo>
                <a:lnTo>
                  <a:pt x="177" y="1013"/>
                </a:lnTo>
                <a:lnTo>
                  <a:pt x="184" y="1072"/>
                </a:lnTo>
                <a:lnTo>
                  <a:pt x="189" y="1119"/>
                </a:lnTo>
                <a:lnTo>
                  <a:pt x="191" y="1151"/>
                </a:lnTo>
                <a:lnTo>
                  <a:pt x="191" y="1151"/>
                </a:lnTo>
                <a:lnTo>
                  <a:pt x="191" y="1226"/>
                </a:lnTo>
                <a:lnTo>
                  <a:pt x="191" y="1266"/>
                </a:lnTo>
                <a:lnTo>
                  <a:pt x="191" y="1284"/>
                </a:lnTo>
                <a:lnTo>
                  <a:pt x="191" y="1284"/>
                </a:lnTo>
                <a:lnTo>
                  <a:pt x="191" y="1288"/>
                </a:lnTo>
                <a:lnTo>
                  <a:pt x="191" y="1295"/>
                </a:lnTo>
                <a:lnTo>
                  <a:pt x="191" y="1303"/>
                </a:lnTo>
                <a:lnTo>
                  <a:pt x="191" y="1351"/>
                </a:lnTo>
                <a:lnTo>
                  <a:pt x="191" y="1351"/>
                </a:lnTo>
                <a:lnTo>
                  <a:pt x="184" y="1359"/>
                </a:lnTo>
                <a:lnTo>
                  <a:pt x="169" y="1378"/>
                </a:lnTo>
                <a:lnTo>
                  <a:pt x="160" y="1390"/>
                </a:lnTo>
                <a:lnTo>
                  <a:pt x="153" y="1402"/>
                </a:lnTo>
                <a:lnTo>
                  <a:pt x="147" y="1413"/>
                </a:lnTo>
                <a:lnTo>
                  <a:pt x="144" y="1422"/>
                </a:lnTo>
                <a:lnTo>
                  <a:pt x="144" y="1422"/>
                </a:lnTo>
                <a:lnTo>
                  <a:pt x="141" y="1437"/>
                </a:lnTo>
                <a:lnTo>
                  <a:pt x="140" y="1444"/>
                </a:lnTo>
                <a:lnTo>
                  <a:pt x="141" y="1450"/>
                </a:lnTo>
                <a:lnTo>
                  <a:pt x="144" y="1456"/>
                </a:lnTo>
                <a:lnTo>
                  <a:pt x="149" y="1460"/>
                </a:lnTo>
                <a:lnTo>
                  <a:pt x="157" y="1465"/>
                </a:lnTo>
                <a:lnTo>
                  <a:pt x="168" y="1470"/>
                </a:lnTo>
                <a:lnTo>
                  <a:pt x="168" y="1470"/>
                </a:lnTo>
                <a:lnTo>
                  <a:pt x="181" y="1474"/>
                </a:lnTo>
                <a:lnTo>
                  <a:pt x="194" y="1476"/>
                </a:lnTo>
                <a:lnTo>
                  <a:pt x="208" y="1476"/>
                </a:lnTo>
                <a:lnTo>
                  <a:pt x="221" y="1475"/>
                </a:lnTo>
                <a:lnTo>
                  <a:pt x="233" y="1472"/>
                </a:lnTo>
                <a:lnTo>
                  <a:pt x="246" y="1469"/>
                </a:lnTo>
                <a:lnTo>
                  <a:pt x="257" y="1465"/>
                </a:lnTo>
                <a:lnTo>
                  <a:pt x="268" y="1460"/>
                </a:lnTo>
                <a:lnTo>
                  <a:pt x="268" y="1460"/>
                </a:lnTo>
                <a:lnTo>
                  <a:pt x="277" y="1454"/>
                </a:lnTo>
                <a:lnTo>
                  <a:pt x="288" y="1449"/>
                </a:lnTo>
                <a:lnTo>
                  <a:pt x="296" y="1441"/>
                </a:lnTo>
                <a:lnTo>
                  <a:pt x="306" y="1434"/>
                </a:lnTo>
                <a:lnTo>
                  <a:pt x="313" y="1426"/>
                </a:lnTo>
                <a:lnTo>
                  <a:pt x="319" y="1420"/>
                </a:lnTo>
                <a:lnTo>
                  <a:pt x="322" y="1413"/>
                </a:lnTo>
                <a:lnTo>
                  <a:pt x="325" y="1408"/>
                </a:lnTo>
                <a:lnTo>
                  <a:pt x="325" y="1408"/>
                </a:lnTo>
                <a:lnTo>
                  <a:pt x="326" y="1388"/>
                </a:lnTo>
                <a:lnTo>
                  <a:pt x="327" y="1352"/>
                </a:lnTo>
                <a:lnTo>
                  <a:pt x="327" y="1318"/>
                </a:lnTo>
                <a:lnTo>
                  <a:pt x="326" y="1306"/>
                </a:lnTo>
                <a:lnTo>
                  <a:pt x="325" y="1299"/>
                </a:lnTo>
                <a:lnTo>
                  <a:pt x="325" y="1299"/>
                </a:lnTo>
                <a:lnTo>
                  <a:pt x="321" y="1293"/>
                </a:lnTo>
                <a:lnTo>
                  <a:pt x="319" y="1288"/>
                </a:lnTo>
                <a:lnTo>
                  <a:pt x="316" y="1284"/>
                </a:lnTo>
                <a:lnTo>
                  <a:pt x="315" y="1279"/>
                </a:lnTo>
                <a:lnTo>
                  <a:pt x="315" y="1279"/>
                </a:lnTo>
                <a:lnTo>
                  <a:pt x="320" y="1175"/>
                </a:lnTo>
                <a:lnTo>
                  <a:pt x="401" y="1203"/>
                </a:lnTo>
                <a:lnTo>
                  <a:pt x="410" y="1227"/>
                </a:lnTo>
                <a:lnTo>
                  <a:pt x="410" y="1227"/>
                </a:lnTo>
                <a:lnTo>
                  <a:pt x="421" y="1237"/>
                </a:lnTo>
                <a:lnTo>
                  <a:pt x="429" y="1245"/>
                </a:lnTo>
                <a:lnTo>
                  <a:pt x="434" y="1251"/>
                </a:lnTo>
                <a:lnTo>
                  <a:pt x="434" y="1251"/>
                </a:lnTo>
                <a:lnTo>
                  <a:pt x="435" y="1270"/>
                </a:lnTo>
                <a:lnTo>
                  <a:pt x="437" y="1287"/>
                </a:lnTo>
                <a:lnTo>
                  <a:pt x="439" y="1306"/>
                </a:lnTo>
                <a:lnTo>
                  <a:pt x="443" y="1326"/>
                </a:lnTo>
                <a:lnTo>
                  <a:pt x="447" y="1344"/>
                </a:lnTo>
                <a:lnTo>
                  <a:pt x="450" y="1351"/>
                </a:lnTo>
                <a:lnTo>
                  <a:pt x="453" y="1357"/>
                </a:lnTo>
                <a:lnTo>
                  <a:pt x="458" y="1362"/>
                </a:lnTo>
                <a:lnTo>
                  <a:pt x="463" y="1365"/>
                </a:lnTo>
                <a:lnTo>
                  <a:pt x="463" y="1365"/>
                </a:lnTo>
                <a:lnTo>
                  <a:pt x="472" y="1369"/>
                </a:lnTo>
                <a:lnTo>
                  <a:pt x="483" y="1369"/>
                </a:lnTo>
                <a:lnTo>
                  <a:pt x="491" y="1369"/>
                </a:lnTo>
                <a:lnTo>
                  <a:pt x="501" y="1366"/>
                </a:lnTo>
                <a:lnTo>
                  <a:pt x="509" y="1363"/>
                </a:lnTo>
                <a:lnTo>
                  <a:pt x="517" y="1358"/>
                </a:lnTo>
                <a:lnTo>
                  <a:pt x="526" y="1352"/>
                </a:lnTo>
                <a:lnTo>
                  <a:pt x="534" y="1346"/>
                </a:lnTo>
                <a:lnTo>
                  <a:pt x="534" y="1346"/>
                </a:lnTo>
                <a:lnTo>
                  <a:pt x="538" y="1343"/>
                </a:lnTo>
                <a:lnTo>
                  <a:pt x="541" y="1338"/>
                </a:lnTo>
                <a:lnTo>
                  <a:pt x="546" y="1327"/>
                </a:lnTo>
                <a:lnTo>
                  <a:pt x="550" y="1314"/>
                </a:lnTo>
                <a:lnTo>
                  <a:pt x="552" y="1301"/>
                </a:lnTo>
                <a:lnTo>
                  <a:pt x="553" y="1285"/>
                </a:lnTo>
                <a:lnTo>
                  <a:pt x="553" y="1270"/>
                </a:lnTo>
                <a:lnTo>
                  <a:pt x="553" y="1241"/>
                </a:lnTo>
                <a:lnTo>
                  <a:pt x="553" y="1241"/>
                </a:lnTo>
                <a:lnTo>
                  <a:pt x="553" y="1227"/>
                </a:lnTo>
                <a:lnTo>
                  <a:pt x="552" y="1212"/>
                </a:lnTo>
                <a:lnTo>
                  <a:pt x="547" y="1181"/>
                </a:lnTo>
                <a:lnTo>
                  <a:pt x="545" y="1166"/>
                </a:lnTo>
                <a:lnTo>
                  <a:pt x="541" y="1154"/>
                </a:lnTo>
                <a:lnTo>
                  <a:pt x="538" y="1146"/>
                </a:lnTo>
                <a:lnTo>
                  <a:pt x="535" y="1143"/>
                </a:lnTo>
                <a:lnTo>
                  <a:pt x="534" y="1141"/>
                </a:lnTo>
                <a:lnTo>
                  <a:pt x="534" y="1141"/>
                </a:lnTo>
                <a:lnTo>
                  <a:pt x="525" y="1137"/>
                </a:lnTo>
                <a:lnTo>
                  <a:pt x="514" y="1132"/>
                </a:lnTo>
                <a:lnTo>
                  <a:pt x="501" y="1127"/>
                </a:lnTo>
                <a:lnTo>
                  <a:pt x="463" y="1094"/>
                </a:lnTo>
                <a:lnTo>
                  <a:pt x="482" y="984"/>
                </a:lnTo>
                <a:lnTo>
                  <a:pt x="506" y="970"/>
                </a:lnTo>
                <a:lnTo>
                  <a:pt x="506" y="970"/>
                </a:lnTo>
                <a:lnTo>
                  <a:pt x="506" y="945"/>
                </a:lnTo>
                <a:lnTo>
                  <a:pt x="506" y="926"/>
                </a:lnTo>
                <a:lnTo>
                  <a:pt x="506" y="913"/>
                </a:lnTo>
                <a:lnTo>
                  <a:pt x="506" y="913"/>
                </a:lnTo>
                <a:lnTo>
                  <a:pt x="510" y="875"/>
                </a:lnTo>
                <a:lnTo>
                  <a:pt x="510" y="875"/>
                </a:lnTo>
                <a:lnTo>
                  <a:pt x="510" y="863"/>
                </a:lnTo>
                <a:lnTo>
                  <a:pt x="510" y="856"/>
                </a:lnTo>
                <a:lnTo>
                  <a:pt x="515" y="837"/>
                </a:lnTo>
                <a:lnTo>
                  <a:pt x="525" y="837"/>
                </a:lnTo>
                <a:lnTo>
                  <a:pt x="525" y="837"/>
                </a:lnTo>
                <a:lnTo>
                  <a:pt x="527" y="835"/>
                </a:lnTo>
                <a:lnTo>
                  <a:pt x="531" y="833"/>
                </a:lnTo>
                <a:lnTo>
                  <a:pt x="541" y="824"/>
                </a:lnTo>
                <a:lnTo>
                  <a:pt x="550" y="814"/>
                </a:lnTo>
                <a:lnTo>
                  <a:pt x="552" y="810"/>
                </a:lnTo>
                <a:lnTo>
                  <a:pt x="553" y="808"/>
                </a:lnTo>
                <a:lnTo>
                  <a:pt x="553" y="808"/>
                </a:lnTo>
                <a:lnTo>
                  <a:pt x="554" y="803"/>
                </a:lnTo>
                <a:lnTo>
                  <a:pt x="558" y="797"/>
                </a:lnTo>
                <a:lnTo>
                  <a:pt x="564" y="784"/>
                </a:lnTo>
                <a:lnTo>
                  <a:pt x="572" y="765"/>
                </a:lnTo>
                <a:lnTo>
                  <a:pt x="572" y="765"/>
                </a:lnTo>
                <a:lnTo>
                  <a:pt x="576" y="752"/>
                </a:lnTo>
                <a:lnTo>
                  <a:pt x="579" y="739"/>
                </a:lnTo>
                <a:lnTo>
                  <a:pt x="583" y="712"/>
                </a:lnTo>
                <a:lnTo>
                  <a:pt x="585" y="689"/>
                </a:lnTo>
                <a:lnTo>
                  <a:pt x="587" y="675"/>
                </a:lnTo>
                <a:lnTo>
                  <a:pt x="587" y="675"/>
                </a:lnTo>
                <a:lnTo>
                  <a:pt x="587" y="669"/>
                </a:lnTo>
                <a:lnTo>
                  <a:pt x="587" y="657"/>
                </a:lnTo>
                <a:lnTo>
                  <a:pt x="584" y="628"/>
                </a:lnTo>
                <a:lnTo>
                  <a:pt x="582" y="597"/>
                </a:lnTo>
                <a:lnTo>
                  <a:pt x="582" y="575"/>
                </a:lnTo>
                <a:lnTo>
                  <a:pt x="582" y="575"/>
                </a:lnTo>
                <a:lnTo>
                  <a:pt x="583" y="569"/>
                </a:lnTo>
                <a:lnTo>
                  <a:pt x="584" y="564"/>
                </a:lnTo>
                <a:lnTo>
                  <a:pt x="585" y="559"/>
                </a:lnTo>
                <a:lnTo>
                  <a:pt x="584" y="556"/>
                </a:lnTo>
                <a:lnTo>
                  <a:pt x="583" y="552"/>
                </a:lnTo>
                <a:lnTo>
                  <a:pt x="572" y="537"/>
                </a:lnTo>
                <a:lnTo>
                  <a:pt x="572" y="537"/>
                </a:lnTo>
                <a:lnTo>
                  <a:pt x="565" y="527"/>
                </a:lnTo>
                <a:lnTo>
                  <a:pt x="559" y="520"/>
                </a:lnTo>
                <a:lnTo>
                  <a:pt x="548" y="509"/>
                </a:lnTo>
                <a:lnTo>
                  <a:pt x="538" y="499"/>
                </a:lnTo>
                <a:lnTo>
                  <a:pt x="525" y="484"/>
                </a:lnTo>
                <a:lnTo>
                  <a:pt x="525" y="484"/>
                </a:lnTo>
                <a:lnTo>
                  <a:pt x="509" y="463"/>
                </a:lnTo>
                <a:lnTo>
                  <a:pt x="496" y="446"/>
                </a:lnTo>
                <a:lnTo>
                  <a:pt x="496" y="446"/>
                </a:lnTo>
                <a:lnTo>
                  <a:pt x="490" y="440"/>
                </a:lnTo>
                <a:lnTo>
                  <a:pt x="484" y="434"/>
                </a:lnTo>
                <a:lnTo>
                  <a:pt x="472" y="426"/>
                </a:lnTo>
                <a:lnTo>
                  <a:pt x="460" y="421"/>
                </a:lnTo>
                <a:lnTo>
                  <a:pt x="453" y="418"/>
                </a:lnTo>
                <a:lnTo>
                  <a:pt x="453" y="418"/>
                </a:lnTo>
                <a:lnTo>
                  <a:pt x="444" y="414"/>
                </a:lnTo>
                <a:lnTo>
                  <a:pt x="439" y="413"/>
                </a:lnTo>
                <a:lnTo>
                  <a:pt x="429" y="413"/>
                </a:lnTo>
                <a:lnTo>
                  <a:pt x="429" y="413"/>
                </a:lnTo>
                <a:lnTo>
                  <a:pt x="422" y="391"/>
                </a:lnTo>
                <a:lnTo>
                  <a:pt x="415" y="377"/>
                </a:lnTo>
                <a:lnTo>
                  <a:pt x="413" y="372"/>
                </a:lnTo>
                <a:lnTo>
                  <a:pt x="410" y="370"/>
                </a:lnTo>
                <a:lnTo>
                  <a:pt x="410" y="370"/>
                </a:lnTo>
                <a:lnTo>
                  <a:pt x="393" y="369"/>
                </a:lnTo>
                <a:lnTo>
                  <a:pt x="382" y="368"/>
                </a:lnTo>
                <a:lnTo>
                  <a:pt x="378" y="366"/>
                </a:lnTo>
                <a:lnTo>
                  <a:pt x="377" y="365"/>
                </a:lnTo>
                <a:lnTo>
                  <a:pt x="377" y="365"/>
                </a:lnTo>
                <a:lnTo>
                  <a:pt x="379" y="350"/>
                </a:lnTo>
                <a:lnTo>
                  <a:pt x="382" y="337"/>
                </a:lnTo>
                <a:lnTo>
                  <a:pt x="382" y="337"/>
                </a:lnTo>
                <a:lnTo>
                  <a:pt x="384" y="333"/>
                </a:lnTo>
                <a:lnTo>
                  <a:pt x="388" y="326"/>
                </a:lnTo>
                <a:lnTo>
                  <a:pt x="391" y="313"/>
                </a:lnTo>
                <a:lnTo>
                  <a:pt x="391" y="313"/>
                </a:lnTo>
                <a:lnTo>
                  <a:pt x="395" y="297"/>
                </a:lnTo>
                <a:lnTo>
                  <a:pt x="397" y="283"/>
                </a:lnTo>
                <a:lnTo>
                  <a:pt x="398" y="272"/>
                </a:lnTo>
                <a:lnTo>
                  <a:pt x="397" y="268"/>
                </a:lnTo>
                <a:lnTo>
                  <a:pt x="396" y="265"/>
                </a:lnTo>
                <a:lnTo>
                  <a:pt x="396" y="265"/>
                </a:lnTo>
                <a:lnTo>
                  <a:pt x="393" y="262"/>
                </a:lnTo>
                <a:lnTo>
                  <a:pt x="391" y="261"/>
                </a:lnTo>
                <a:lnTo>
                  <a:pt x="391" y="261"/>
                </a:lnTo>
                <a:lnTo>
                  <a:pt x="390" y="256"/>
                </a:lnTo>
                <a:lnTo>
                  <a:pt x="388" y="250"/>
                </a:lnTo>
                <a:lnTo>
                  <a:pt x="387" y="241"/>
                </a:lnTo>
                <a:lnTo>
                  <a:pt x="387" y="241"/>
                </a:lnTo>
                <a:lnTo>
                  <a:pt x="389" y="241"/>
                </a:lnTo>
                <a:lnTo>
                  <a:pt x="393" y="240"/>
                </a:lnTo>
                <a:lnTo>
                  <a:pt x="394" y="239"/>
                </a:lnTo>
                <a:lnTo>
                  <a:pt x="396" y="238"/>
                </a:lnTo>
                <a:lnTo>
                  <a:pt x="396" y="236"/>
                </a:lnTo>
                <a:lnTo>
                  <a:pt x="396" y="232"/>
                </a:lnTo>
                <a:lnTo>
                  <a:pt x="396" y="232"/>
                </a:lnTo>
                <a:lnTo>
                  <a:pt x="395" y="228"/>
                </a:lnTo>
                <a:lnTo>
                  <a:pt x="393" y="226"/>
                </a:lnTo>
                <a:lnTo>
                  <a:pt x="388" y="221"/>
                </a:lnTo>
                <a:lnTo>
                  <a:pt x="382" y="218"/>
                </a:lnTo>
                <a:lnTo>
                  <a:pt x="382" y="218"/>
                </a:lnTo>
                <a:lnTo>
                  <a:pt x="373" y="184"/>
                </a:lnTo>
                <a:lnTo>
                  <a:pt x="365" y="158"/>
                </a:lnTo>
                <a:lnTo>
                  <a:pt x="358" y="137"/>
                </a:lnTo>
                <a:lnTo>
                  <a:pt x="358" y="137"/>
                </a:lnTo>
                <a:lnTo>
                  <a:pt x="354" y="130"/>
                </a:lnTo>
                <a:lnTo>
                  <a:pt x="350" y="124"/>
                </a:lnTo>
                <a:lnTo>
                  <a:pt x="344" y="119"/>
                </a:lnTo>
                <a:lnTo>
                  <a:pt x="338" y="114"/>
                </a:lnTo>
                <a:lnTo>
                  <a:pt x="324" y="108"/>
                </a:lnTo>
                <a:lnTo>
                  <a:pt x="310" y="103"/>
                </a:lnTo>
                <a:lnTo>
                  <a:pt x="310" y="103"/>
                </a:lnTo>
                <a:lnTo>
                  <a:pt x="282" y="94"/>
                </a:lnTo>
                <a:lnTo>
                  <a:pt x="282" y="94"/>
                </a:lnTo>
                <a:lnTo>
                  <a:pt x="281" y="84"/>
                </a:lnTo>
                <a:lnTo>
                  <a:pt x="276" y="63"/>
                </a:lnTo>
                <a:lnTo>
                  <a:pt x="272" y="51"/>
                </a:lnTo>
                <a:lnTo>
                  <a:pt x="269" y="38"/>
                </a:lnTo>
                <a:lnTo>
                  <a:pt x="264" y="27"/>
                </a:lnTo>
                <a:lnTo>
                  <a:pt x="258" y="18"/>
                </a:lnTo>
                <a:lnTo>
                  <a:pt x="258" y="18"/>
                </a:lnTo>
                <a:lnTo>
                  <a:pt x="254" y="14"/>
                </a:lnTo>
                <a:lnTo>
                  <a:pt x="251" y="11"/>
                </a:lnTo>
                <a:lnTo>
                  <a:pt x="240" y="6"/>
                </a:lnTo>
                <a:lnTo>
                  <a:pt x="228" y="2"/>
                </a:lnTo>
                <a:lnTo>
                  <a:pt x="215" y="0"/>
                </a:lnTo>
                <a:lnTo>
                  <a:pt x="201" y="0"/>
                </a:lnTo>
                <a:lnTo>
                  <a:pt x="188" y="1"/>
                </a:lnTo>
                <a:lnTo>
                  <a:pt x="177" y="3"/>
                </a:lnTo>
                <a:lnTo>
                  <a:pt x="168" y="8"/>
                </a:lnTo>
                <a:lnTo>
                  <a:pt x="168" y="8"/>
                </a:lnTo>
                <a:lnTo>
                  <a:pt x="160" y="14"/>
                </a:lnTo>
                <a:lnTo>
                  <a:pt x="155" y="21"/>
                </a:lnTo>
                <a:lnTo>
                  <a:pt x="150" y="30"/>
                </a:lnTo>
                <a:lnTo>
                  <a:pt x="145" y="38"/>
                </a:lnTo>
                <a:lnTo>
                  <a:pt x="143" y="47"/>
                </a:lnTo>
                <a:lnTo>
                  <a:pt x="140" y="56"/>
                </a:lnTo>
                <a:lnTo>
                  <a:pt x="139" y="63"/>
                </a:lnTo>
                <a:lnTo>
                  <a:pt x="139" y="70"/>
                </a:lnTo>
                <a:lnTo>
                  <a:pt x="139" y="70"/>
                </a:lnTo>
                <a:lnTo>
                  <a:pt x="140" y="77"/>
                </a:lnTo>
                <a:lnTo>
                  <a:pt x="141" y="84"/>
                </a:lnTo>
                <a:lnTo>
                  <a:pt x="146" y="97"/>
                </a:lnTo>
                <a:lnTo>
                  <a:pt x="153" y="113"/>
                </a:lnTo>
                <a:lnTo>
                  <a:pt x="153" y="11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5">
            <a:extLst>
              <a:ext uri="{FF2B5EF4-FFF2-40B4-BE49-F238E27FC236}">
                <a16:creationId xmlns:a16="http://schemas.microsoft.com/office/drawing/2014/main" id="{6DD4AAFA-B3CE-4568-9DE1-C54B4061D8D5}"/>
              </a:ext>
            </a:extLst>
          </p:cNvPr>
          <p:cNvSpPr>
            <a:spLocks/>
          </p:cNvSpPr>
          <p:nvPr/>
        </p:nvSpPr>
        <p:spPr bwMode="auto">
          <a:xfrm>
            <a:off x="8389725" y="4700684"/>
            <a:ext cx="613725" cy="1641684"/>
          </a:xfrm>
          <a:custGeom>
            <a:avLst/>
            <a:gdLst>
              <a:gd name="T0" fmla="*/ 100 w 523"/>
              <a:gd name="T1" fmla="*/ 19 h 1399"/>
              <a:gd name="T2" fmla="*/ 47 w 523"/>
              <a:gd name="T3" fmla="*/ 48 h 1399"/>
              <a:gd name="T4" fmla="*/ 21 w 523"/>
              <a:gd name="T5" fmla="*/ 104 h 1399"/>
              <a:gd name="T6" fmla="*/ 0 w 523"/>
              <a:gd name="T7" fmla="*/ 185 h 1399"/>
              <a:gd name="T8" fmla="*/ 15 w 523"/>
              <a:gd name="T9" fmla="*/ 234 h 1399"/>
              <a:gd name="T10" fmla="*/ 53 w 523"/>
              <a:gd name="T11" fmla="*/ 273 h 1399"/>
              <a:gd name="T12" fmla="*/ 87 w 523"/>
              <a:gd name="T13" fmla="*/ 288 h 1399"/>
              <a:gd name="T14" fmla="*/ 91 w 523"/>
              <a:gd name="T15" fmla="*/ 320 h 1399"/>
              <a:gd name="T16" fmla="*/ 113 w 523"/>
              <a:gd name="T17" fmla="*/ 324 h 1399"/>
              <a:gd name="T18" fmla="*/ 131 w 523"/>
              <a:gd name="T19" fmla="*/ 333 h 1399"/>
              <a:gd name="T20" fmla="*/ 169 w 523"/>
              <a:gd name="T21" fmla="*/ 351 h 1399"/>
              <a:gd name="T22" fmla="*/ 201 w 523"/>
              <a:gd name="T23" fmla="*/ 342 h 1399"/>
              <a:gd name="T24" fmla="*/ 201 w 523"/>
              <a:gd name="T25" fmla="*/ 385 h 1399"/>
              <a:gd name="T26" fmla="*/ 191 w 523"/>
              <a:gd name="T27" fmla="*/ 516 h 1399"/>
              <a:gd name="T28" fmla="*/ 175 w 523"/>
              <a:gd name="T29" fmla="*/ 717 h 1399"/>
              <a:gd name="T30" fmla="*/ 165 w 523"/>
              <a:gd name="T31" fmla="*/ 786 h 1399"/>
              <a:gd name="T32" fmla="*/ 144 w 523"/>
              <a:gd name="T33" fmla="*/ 836 h 1399"/>
              <a:gd name="T34" fmla="*/ 148 w 523"/>
              <a:gd name="T35" fmla="*/ 848 h 1399"/>
              <a:gd name="T36" fmla="*/ 220 w 523"/>
              <a:gd name="T37" fmla="*/ 888 h 1399"/>
              <a:gd name="T38" fmla="*/ 183 w 523"/>
              <a:gd name="T39" fmla="*/ 1024 h 1399"/>
              <a:gd name="T40" fmla="*/ 185 w 523"/>
              <a:gd name="T41" fmla="*/ 1065 h 1399"/>
              <a:gd name="T42" fmla="*/ 247 w 523"/>
              <a:gd name="T43" fmla="*/ 1127 h 1399"/>
              <a:gd name="T44" fmla="*/ 281 w 523"/>
              <a:gd name="T45" fmla="*/ 1166 h 1399"/>
              <a:gd name="T46" fmla="*/ 314 w 523"/>
              <a:gd name="T47" fmla="*/ 1205 h 1399"/>
              <a:gd name="T48" fmla="*/ 322 w 523"/>
              <a:gd name="T49" fmla="*/ 1232 h 1399"/>
              <a:gd name="T50" fmla="*/ 332 w 523"/>
              <a:gd name="T51" fmla="*/ 1258 h 1399"/>
              <a:gd name="T52" fmla="*/ 303 w 523"/>
              <a:gd name="T53" fmla="*/ 1289 h 1399"/>
              <a:gd name="T54" fmla="*/ 296 w 523"/>
              <a:gd name="T55" fmla="*/ 1313 h 1399"/>
              <a:gd name="T56" fmla="*/ 306 w 523"/>
              <a:gd name="T57" fmla="*/ 1336 h 1399"/>
              <a:gd name="T58" fmla="*/ 241 w 523"/>
              <a:gd name="T59" fmla="*/ 1370 h 1399"/>
              <a:gd name="T60" fmla="*/ 235 w 523"/>
              <a:gd name="T61" fmla="*/ 1389 h 1399"/>
              <a:gd name="T62" fmla="*/ 283 w 523"/>
              <a:gd name="T63" fmla="*/ 1398 h 1399"/>
              <a:gd name="T64" fmla="*/ 395 w 523"/>
              <a:gd name="T65" fmla="*/ 1396 h 1399"/>
              <a:gd name="T66" fmla="*/ 445 w 523"/>
              <a:gd name="T67" fmla="*/ 1379 h 1399"/>
              <a:gd name="T68" fmla="*/ 451 w 523"/>
              <a:gd name="T69" fmla="*/ 1314 h 1399"/>
              <a:gd name="T70" fmla="*/ 489 w 523"/>
              <a:gd name="T71" fmla="*/ 1265 h 1399"/>
              <a:gd name="T72" fmla="*/ 515 w 523"/>
              <a:gd name="T73" fmla="*/ 1223 h 1399"/>
              <a:gd name="T74" fmla="*/ 479 w 523"/>
              <a:gd name="T75" fmla="*/ 1179 h 1399"/>
              <a:gd name="T76" fmla="*/ 453 w 523"/>
              <a:gd name="T77" fmla="*/ 1161 h 1399"/>
              <a:gd name="T78" fmla="*/ 427 w 523"/>
              <a:gd name="T79" fmla="*/ 1145 h 1399"/>
              <a:gd name="T80" fmla="*/ 419 w 523"/>
              <a:gd name="T81" fmla="*/ 1118 h 1399"/>
              <a:gd name="T82" fmla="*/ 419 w 523"/>
              <a:gd name="T83" fmla="*/ 1098 h 1399"/>
              <a:gd name="T84" fmla="*/ 391 w 523"/>
              <a:gd name="T85" fmla="*/ 1063 h 1399"/>
              <a:gd name="T86" fmla="*/ 463 w 523"/>
              <a:gd name="T87" fmla="*/ 917 h 1399"/>
              <a:gd name="T88" fmla="*/ 510 w 523"/>
              <a:gd name="T89" fmla="*/ 921 h 1399"/>
              <a:gd name="T90" fmla="*/ 517 w 523"/>
              <a:gd name="T91" fmla="*/ 910 h 1399"/>
              <a:gd name="T92" fmla="*/ 515 w 523"/>
              <a:gd name="T93" fmla="*/ 742 h 1399"/>
              <a:gd name="T94" fmla="*/ 508 w 523"/>
              <a:gd name="T95" fmla="*/ 638 h 1399"/>
              <a:gd name="T96" fmla="*/ 492 w 523"/>
              <a:gd name="T97" fmla="*/ 548 h 1399"/>
              <a:gd name="T98" fmla="*/ 453 w 523"/>
              <a:gd name="T99" fmla="*/ 411 h 1399"/>
              <a:gd name="T100" fmla="*/ 423 w 523"/>
              <a:gd name="T101" fmla="*/ 324 h 1399"/>
              <a:gd name="T102" fmla="*/ 392 w 523"/>
              <a:gd name="T103" fmla="*/ 264 h 1399"/>
              <a:gd name="T104" fmla="*/ 384 w 523"/>
              <a:gd name="T105" fmla="*/ 241 h 1399"/>
              <a:gd name="T106" fmla="*/ 377 w 523"/>
              <a:gd name="T107" fmla="*/ 211 h 1399"/>
              <a:gd name="T108" fmla="*/ 350 w 523"/>
              <a:gd name="T109" fmla="*/ 210 h 1399"/>
              <a:gd name="T110" fmla="*/ 345 w 523"/>
              <a:gd name="T111" fmla="*/ 213 h 1399"/>
              <a:gd name="T112" fmla="*/ 327 w 523"/>
              <a:gd name="T113" fmla="*/ 169 h 1399"/>
              <a:gd name="T114" fmla="*/ 316 w 523"/>
              <a:gd name="T115" fmla="*/ 109 h 1399"/>
              <a:gd name="T116" fmla="*/ 291 w 523"/>
              <a:gd name="T117" fmla="*/ 63 h 1399"/>
              <a:gd name="T118" fmla="*/ 265 w 523"/>
              <a:gd name="T119" fmla="*/ 11 h 1399"/>
              <a:gd name="T120" fmla="*/ 244 w 523"/>
              <a:gd name="T121" fmla="*/ 2 h 1399"/>
              <a:gd name="T122" fmla="*/ 175 w 523"/>
              <a:gd name="T123" fmla="*/ 2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23" h="1399">
                <a:moveTo>
                  <a:pt x="139" y="10"/>
                </a:moveTo>
                <a:lnTo>
                  <a:pt x="139" y="10"/>
                </a:lnTo>
                <a:lnTo>
                  <a:pt x="127" y="13"/>
                </a:lnTo>
                <a:lnTo>
                  <a:pt x="114" y="15"/>
                </a:lnTo>
                <a:lnTo>
                  <a:pt x="100" y="19"/>
                </a:lnTo>
                <a:lnTo>
                  <a:pt x="83" y="25"/>
                </a:lnTo>
                <a:lnTo>
                  <a:pt x="68" y="33"/>
                </a:lnTo>
                <a:lnTo>
                  <a:pt x="60" y="36"/>
                </a:lnTo>
                <a:lnTo>
                  <a:pt x="53" y="42"/>
                </a:lnTo>
                <a:lnTo>
                  <a:pt x="47" y="48"/>
                </a:lnTo>
                <a:lnTo>
                  <a:pt x="44" y="54"/>
                </a:lnTo>
                <a:lnTo>
                  <a:pt x="44" y="54"/>
                </a:lnTo>
                <a:lnTo>
                  <a:pt x="35" y="69"/>
                </a:lnTo>
                <a:lnTo>
                  <a:pt x="28" y="85"/>
                </a:lnTo>
                <a:lnTo>
                  <a:pt x="21" y="104"/>
                </a:lnTo>
                <a:lnTo>
                  <a:pt x="14" y="122"/>
                </a:lnTo>
                <a:lnTo>
                  <a:pt x="8" y="140"/>
                </a:lnTo>
                <a:lnTo>
                  <a:pt x="4" y="158"/>
                </a:lnTo>
                <a:lnTo>
                  <a:pt x="1" y="172"/>
                </a:lnTo>
                <a:lnTo>
                  <a:pt x="0" y="185"/>
                </a:lnTo>
                <a:lnTo>
                  <a:pt x="0" y="185"/>
                </a:lnTo>
                <a:lnTo>
                  <a:pt x="1" y="197"/>
                </a:lnTo>
                <a:lnTo>
                  <a:pt x="4" y="209"/>
                </a:lnTo>
                <a:lnTo>
                  <a:pt x="9" y="222"/>
                </a:lnTo>
                <a:lnTo>
                  <a:pt x="15" y="234"/>
                </a:lnTo>
                <a:lnTo>
                  <a:pt x="27" y="253"/>
                </a:lnTo>
                <a:lnTo>
                  <a:pt x="34" y="264"/>
                </a:lnTo>
                <a:lnTo>
                  <a:pt x="34" y="264"/>
                </a:lnTo>
                <a:lnTo>
                  <a:pt x="41" y="269"/>
                </a:lnTo>
                <a:lnTo>
                  <a:pt x="53" y="273"/>
                </a:lnTo>
                <a:lnTo>
                  <a:pt x="70" y="280"/>
                </a:lnTo>
                <a:lnTo>
                  <a:pt x="70" y="280"/>
                </a:lnTo>
                <a:lnTo>
                  <a:pt x="78" y="284"/>
                </a:lnTo>
                <a:lnTo>
                  <a:pt x="84" y="286"/>
                </a:lnTo>
                <a:lnTo>
                  <a:pt x="87" y="288"/>
                </a:lnTo>
                <a:lnTo>
                  <a:pt x="87" y="290"/>
                </a:lnTo>
                <a:lnTo>
                  <a:pt x="87" y="290"/>
                </a:lnTo>
                <a:lnTo>
                  <a:pt x="88" y="297"/>
                </a:lnTo>
                <a:lnTo>
                  <a:pt x="89" y="308"/>
                </a:lnTo>
                <a:lnTo>
                  <a:pt x="91" y="320"/>
                </a:lnTo>
                <a:lnTo>
                  <a:pt x="94" y="323"/>
                </a:lnTo>
                <a:lnTo>
                  <a:pt x="96" y="324"/>
                </a:lnTo>
                <a:lnTo>
                  <a:pt x="96" y="324"/>
                </a:lnTo>
                <a:lnTo>
                  <a:pt x="107" y="324"/>
                </a:lnTo>
                <a:lnTo>
                  <a:pt x="113" y="324"/>
                </a:lnTo>
                <a:lnTo>
                  <a:pt x="113" y="324"/>
                </a:lnTo>
                <a:lnTo>
                  <a:pt x="114" y="324"/>
                </a:lnTo>
                <a:lnTo>
                  <a:pt x="118" y="326"/>
                </a:lnTo>
                <a:lnTo>
                  <a:pt x="122" y="328"/>
                </a:lnTo>
                <a:lnTo>
                  <a:pt x="131" y="333"/>
                </a:lnTo>
                <a:lnTo>
                  <a:pt x="131" y="333"/>
                </a:lnTo>
                <a:lnTo>
                  <a:pt x="140" y="340"/>
                </a:lnTo>
                <a:lnTo>
                  <a:pt x="151" y="346"/>
                </a:lnTo>
                <a:lnTo>
                  <a:pt x="163" y="349"/>
                </a:lnTo>
                <a:lnTo>
                  <a:pt x="169" y="351"/>
                </a:lnTo>
                <a:lnTo>
                  <a:pt x="175" y="351"/>
                </a:lnTo>
                <a:lnTo>
                  <a:pt x="175" y="351"/>
                </a:lnTo>
                <a:lnTo>
                  <a:pt x="185" y="349"/>
                </a:lnTo>
                <a:lnTo>
                  <a:pt x="193" y="346"/>
                </a:lnTo>
                <a:lnTo>
                  <a:pt x="201" y="342"/>
                </a:lnTo>
                <a:lnTo>
                  <a:pt x="201" y="342"/>
                </a:lnTo>
                <a:lnTo>
                  <a:pt x="202" y="353"/>
                </a:lnTo>
                <a:lnTo>
                  <a:pt x="202" y="367"/>
                </a:lnTo>
                <a:lnTo>
                  <a:pt x="201" y="385"/>
                </a:lnTo>
                <a:lnTo>
                  <a:pt x="201" y="385"/>
                </a:lnTo>
                <a:lnTo>
                  <a:pt x="194" y="457"/>
                </a:lnTo>
                <a:lnTo>
                  <a:pt x="191" y="495"/>
                </a:lnTo>
                <a:lnTo>
                  <a:pt x="191" y="509"/>
                </a:lnTo>
                <a:lnTo>
                  <a:pt x="191" y="516"/>
                </a:lnTo>
                <a:lnTo>
                  <a:pt x="191" y="516"/>
                </a:lnTo>
                <a:lnTo>
                  <a:pt x="193" y="527"/>
                </a:lnTo>
                <a:lnTo>
                  <a:pt x="191" y="547"/>
                </a:lnTo>
                <a:lnTo>
                  <a:pt x="185" y="605"/>
                </a:lnTo>
                <a:lnTo>
                  <a:pt x="179" y="670"/>
                </a:lnTo>
                <a:lnTo>
                  <a:pt x="175" y="717"/>
                </a:lnTo>
                <a:lnTo>
                  <a:pt x="175" y="717"/>
                </a:lnTo>
                <a:lnTo>
                  <a:pt x="172" y="745"/>
                </a:lnTo>
                <a:lnTo>
                  <a:pt x="170" y="764"/>
                </a:lnTo>
                <a:lnTo>
                  <a:pt x="165" y="786"/>
                </a:lnTo>
                <a:lnTo>
                  <a:pt x="165" y="786"/>
                </a:lnTo>
                <a:lnTo>
                  <a:pt x="164" y="792"/>
                </a:lnTo>
                <a:lnTo>
                  <a:pt x="159" y="799"/>
                </a:lnTo>
                <a:lnTo>
                  <a:pt x="150" y="819"/>
                </a:lnTo>
                <a:lnTo>
                  <a:pt x="146" y="828"/>
                </a:lnTo>
                <a:lnTo>
                  <a:pt x="144" y="836"/>
                </a:lnTo>
                <a:lnTo>
                  <a:pt x="144" y="841"/>
                </a:lnTo>
                <a:lnTo>
                  <a:pt x="144" y="844"/>
                </a:lnTo>
                <a:lnTo>
                  <a:pt x="146" y="846"/>
                </a:lnTo>
                <a:lnTo>
                  <a:pt x="148" y="848"/>
                </a:lnTo>
                <a:lnTo>
                  <a:pt x="148" y="848"/>
                </a:lnTo>
                <a:lnTo>
                  <a:pt x="168" y="853"/>
                </a:lnTo>
                <a:lnTo>
                  <a:pt x="194" y="859"/>
                </a:lnTo>
                <a:lnTo>
                  <a:pt x="227" y="865"/>
                </a:lnTo>
                <a:lnTo>
                  <a:pt x="227" y="865"/>
                </a:lnTo>
                <a:lnTo>
                  <a:pt x="220" y="888"/>
                </a:lnTo>
                <a:lnTo>
                  <a:pt x="204" y="938"/>
                </a:lnTo>
                <a:lnTo>
                  <a:pt x="196" y="966"/>
                </a:lnTo>
                <a:lnTo>
                  <a:pt x="189" y="993"/>
                </a:lnTo>
                <a:lnTo>
                  <a:pt x="184" y="1016"/>
                </a:lnTo>
                <a:lnTo>
                  <a:pt x="183" y="1024"/>
                </a:lnTo>
                <a:lnTo>
                  <a:pt x="183" y="1030"/>
                </a:lnTo>
                <a:lnTo>
                  <a:pt x="183" y="1030"/>
                </a:lnTo>
                <a:lnTo>
                  <a:pt x="183" y="1048"/>
                </a:lnTo>
                <a:lnTo>
                  <a:pt x="184" y="1060"/>
                </a:lnTo>
                <a:lnTo>
                  <a:pt x="185" y="1065"/>
                </a:lnTo>
                <a:lnTo>
                  <a:pt x="189" y="1070"/>
                </a:lnTo>
                <a:lnTo>
                  <a:pt x="194" y="1076"/>
                </a:lnTo>
                <a:lnTo>
                  <a:pt x="201" y="1083"/>
                </a:lnTo>
                <a:lnTo>
                  <a:pt x="201" y="1083"/>
                </a:lnTo>
                <a:lnTo>
                  <a:pt x="247" y="1127"/>
                </a:lnTo>
                <a:lnTo>
                  <a:pt x="269" y="1148"/>
                </a:lnTo>
                <a:lnTo>
                  <a:pt x="276" y="1157"/>
                </a:lnTo>
                <a:lnTo>
                  <a:pt x="279" y="1161"/>
                </a:lnTo>
                <a:lnTo>
                  <a:pt x="279" y="1161"/>
                </a:lnTo>
                <a:lnTo>
                  <a:pt x="281" y="1166"/>
                </a:lnTo>
                <a:lnTo>
                  <a:pt x="285" y="1171"/>
                </a:lnTo>
                <a:lnTo>
                  <a:pt x="297" y="1183"/>
                </a:lnTo>
                <a:lnTo>
                  <a:pt x="309" y="1195"/>
                </a:lnTo>
                <a:lnTo>
                  <a:pt x="313" y="1201"/>
                </a:lnTo>
                <a:lnTo>
                  <a:pt x="314" y="1205"/>
                </a:lnTo>
                <a:lnTo>
                  <a:pt x="314" y="1205"/>
                </a:lnTo>
                <a:lnTo>
                  <a:pt x="315" y="1213"/>
                </a:lnTo>
                <a:lnTo>
                  <a:pt x="317" y="1218"/>
                </a:lnTo>
                <a:lnTo>
                  <a:pt x="321" y="1224"/>
                </a:lnTo>
                <a:lnTo>
                  <a:pt x="322" y="1232"/>
                </a:lnTo>
                <a:lnTo>
                  <a:pt x="322" y="1232"/>
                </a:lnTo>
                <a:lnTo>
                  <a:pt x="325" y="1240"/>
                </a:lnTo>
                <a:lnTo>
                  <a:pt x="327" y="1247"/>
                </a:lnTo>
                <a:lnTo>
                  <a:pt x="331" y="1253"/>
                </a:lnTo>
                <a:lnTo>
                  <a:pt x="332" y="1258"/>
                </a:lnTo>
                <a:lnTo>
                  <a:pt x="332" y="1258"/>
                </a:lnTo>
                <a:lnTo>
                  <a:pt x="331" y="1260"/>
                </a:lnTo>
                <a:lnTo>
                  <a:pt x="327" y="1265"/>
                </a:lnTo>
                <a:lnTo>
                  <a:pt x="315" y="1276"/>
                </a:lnTo>
                <a:lnTo>
                  <a:pt x="303" y="1289"/>
                </a:lnTo>
                <a:lnTo>
                  <a:pt x="300" y="1296"/>
                </a:lnTo>
                <a:lnTo>
                  <a:pt x="296" y="1302"/>
                </a:lnTo>
                <a:lnTo>
                  <a:pt x="296" y="1302"/>
                </a:lnTo>
                <a:lnTo>
                  <a:pt x="296" y="1307"/>
                </a:lnTo>
                <a:lnTo>
                  <a:pt x="296" y="1313"/>
                </a:lnTo>
                <a:lnTo>
                  <a:pt x="297" y="1318"/>
                </a:lnTo>
                <a:lnTo>
                  <a:pt x="300" y="1324"/>
                </a:lnTo>
                <a:lnTo>
                  <a:pt x="303" y="1333"/>
                </a:lnTo>
                <a:lnTo>
                  <a:pt x="306" y="1336"/>
                </a:lnTo>
                <a:lnTo>
                  <a:pt x="306" y="1336"/>
                </a:lnTo>
                <a:lnTo>
                  <a:pt x="291" y="1342"/>
                </a:lnTo>
                <a:lnTo>
                  <a:pt x="277" y="1348"/>
                </a:lnTo>
                <a:lnTo>
                  <a:pt x="262" y="1357"/>
                </a:lnTo>
                <a:lnTo>
                  <a:pt x="248" y="1365"/>
                </a:lnTo>
                <a:lnTo>
                  <a:pt x="241" y="1370"/>
                </a:lnTo>
                <a:lnTo>
                  <a:pt x="237" y="1373"/>
                </a:lnTo>
                <a:lnTo>
                  <a:pt x="234" y="1378"/>
                </a:lnTo>
                <a:lnTo>
                  <a:pt x="232" y="1382"/>
                </a:lnTo>
                <a:lnTo>
                  <a:pt x="233" y="1385"/>
                </a:lnTo>
                <a:lnTo>
                  <a:pt x="235" y="1389"/>
                </a:lnTo>
                <a:lnTo>
                  <a:pt x="235" y="1389"/>
                </a:lnTo>
                <a:lnTo>
                  <a:pt x="240" y="1391"/>
                </a:lnTo>
                <a:lnTo>
                  <a:pt x="246" y="1393"/>
                </a:lnTo>
                <a:lnTo>
                  <a:pt x="263" y="1397"/>
                </a:lnTo>
                <a:lnTo>
                  <a:pt x="283" y="1398"/>
                </a:lnTo>
                <a:lnTo>
                  <a:pt x="304" y="1399"/>
                </a:lnTo>
                <a:lnTo>
                  <a:pt x="346" y="1398"/>
                </a:lnTo>
                <a:lnTo>
                  <a:pt x="375" y="1397"/>
                </a:lnTo>
                <a:lnTo>
                  <a:pt x="375" y="1397"/>
                </a:lnTo>
                <a:lnTo>
                  <a:pt x="395" y="1396"/>
                </a:lnTo>
                <a:lnTo>
                  <a:pt x="417" y="1392"/>
                </a:lnTo>
                <a:lnTo>
                  <a:pt x="427" y="1390"/>
                </a:lnTo>
                <a:lnTo>
                  <a:pt x="435" y="1388"/>
                </a:lnTo>
                <a:lnTo>
                  <a:pt x="441" y="1384"/>
                </a:lnTo>
                <a:lnTo>
                  <a:pt x="445" y="1379"/>
                </a:lnTo>
                <a:lnTo>
                  <a:pt x="445" y="1379"/>
                </a:lnTo>
                <a:lnTo>
                  <a:pt x="446" y="1373"/>
                </a:lnTo>
                <a:lnTo>
                  <a:pt x="447" y="1363"/>
                </a:lnTo>
                <a:lnTo>
                  <a:pt x="450" y="1338"/>
                </a:lnTo>
                <a:lnTo>
                  <a:pt x="451" y="1314"/>
                </a:lnTo>
                <a:lnTo>
                  <a:pt x="452" y="1305"/>
                </a:lnTo>
                <a:lnTo>
                  <a:pt x="453" y="1302"/>
                </a:lnTo>
                <a:lnTo>
                  <a:pt x="453" y="1302"/>
                </a:lnTo>
                <a:lnTo>
                  <a:pt x="466" y="1289"/>
                </a:lnTo>
                <a:lnTo>
                  <a:pt x="489" y="1265"/>
                </a:lnTo>
                <a:lnTo>
                  <a:pt x="500" y="1252"/>
                </a:lnTo>
                <a:lnTo>
                  <a:pt x="509" y="1239"/>
                </a:lnTo>
                <a:lnTo>
                  <a:pt x="514" y="1229"/>
                </a:lnTo>
                <a:lnTo>
                  <a:pt x="515" y="1226"/>
                </a:lnTo>
                <a:lnTo>
                  <a:pt x="515" y="1223"/>
                </a:lnTo>
                <a:lnTo>
                  <a:pt x="515" y="1223"/>
                </a:lnTo>
                <a:lnTo>
                  <a:pt x="508" y="1213"/>
                </a:lnTo>
                <a:lnTo>
                  <a:pt x="498" y="1201"/>
                </a:lnTo>
                <a:lnTo>
                  <a:pt x="479" y="1179"/>
                </a:lnTo>
                <a:lnTo>
                  <a:pt x="479" y="1179"/>
                </a:lnTo>
                <a:lnTo>
                  <a:pt x="473" y="1172"/>
                </a:lnTo>
                <a:lnTo>
                  <a:pt x="466" y="1167"/>
                </a:lnTo>
                <a:lnTo>
                  <a:pt x="459" y="1164"/>
                </a:lnTo>
                <a:lnTo>
                  <a:pt x="453" y="1161"/>
                </a:lnTo>
                <a:lnTo>
                  <a:pt x="453" y="1161"/>
                </a:lnTo>
                <a:lnTo>
                  <a:pt x="446" y="1159"/>
                </a:lnTo>
                <a:lnTo>
                  <a:pt x="438" y="1153"/>
                </a:lnTo>
                <a:lnTo>
                  <a:pt x="431" y="1148"/>
                </a:lnTo>
                <a:lnTo>
                  <a:pt x="428" y="1146"/>
                </a:lnTo>
                <a:lnTo>
                  <a:pt x="427" y="1145"/>
                </a:lnTo>
                <a:lnTo>
                  <a:pt x="427" y="1145"/>
                </a:lnTo>
                <a:lnTo>
                  <a:pt x="427" y="1139"/>
                </a:lnTo>
                <a:lnTo>
                  <a:pt x="423" y="1130"/>
                </a:lnTo>
                <a:lnTo>
                  <a:pt x="419" y="1118"/>
                </a:lnTo>
                <a:lnTo>
                  <a:pt x="419" y="1118"/>
                </a:lnTo>
                <a:lnTo>
                  <a:pt x="417" y="1111"/>
                </a:lnTo>
                <a:lnTo>
                  <a:pt x="417" y="1105"/>
                </a:lnTo>
                <a:lnTo>
                  <a:pt x="419" y="1101"/>
                </a:lnTo>
                <a:lnTo>
                  <a:pt x="419" y="1101"/>
                </a:lnTo>
                <a:lnTo>
                  <a:pt x="419" y="1098"/>
                </a:lnTo>
                <a:lnTo>
                  <a:pt x="416" y="1093"/>
                </a:lnTo>
                <a:lnTo>
                  <a:pt x="408" y="1083"/>
                </a:lnTo>
                <a:lnTo>
                  <a:pt x="392" y="1066"/>
                </a:lnTo>
                <a:lnTo>
                  <a:pt x="392" y="1066"/>
                </a:lnTo>
                <a:lnTo>
                  <a:pt x="391" y="1063"/>
                </a:lnTo>
                <a:lnTo>
                  <a:pt x="391" y="1055"/>
                </a:lnTo>
                <a:lnTo>
                  <a:pt x="391" y="1034"/>
                </a:lnTo>
                <a:lnTo>
                  <a:pt x="392" y="1004"/>
                </a:lnTo>
                <a:lnTo>
                  <a:pt x="463" y="917"/>
                </a:lnTo>
                <a:lnTo>
                  <a:pt x="463" y="917"/>
                </a:lnTo>
                <a:lnTo>
                  <a:pt x="470" y="920"/>
                </a:lnTo>
                <a:lnTo>
                  <a:pt x="485" y="922"/>
                </a:lnTo>
                <a:lnTo>
                  <a:pt x="495" y="922"/>
                </a:lnTo>
                <a:lnTo>
                  <a:pt x="503" y="922"/>
                </a:lnTo>
                <a:lnTo>
                  <a:pt x="510" y="921"/>
                </a:lnTo>
                <a:lnTo>
                  <a:pt x="513" y="920"/>
                </a:lnTo>
                <a:lnTo>
                  <a:pt x="515" y="917"/>
                </a:lnTo>
                <a:lnTo>
                  <a:pt x="515" y="917"/>
                </a:lnTo>
                <a:lnTo>
                  <a:pt x="516" y="915"/>
                </a:lnTo>
                <a:lnTo>
                  <a:pt x="517" y="910"/>
                </a:lnTo>
                <a:lnTo>
                  <a:pt x="520" y="895"/>
                </a:lnTo>
                <a:lnTo>
                  <a:pt x="522" y="857"/>
                </a:lnTo>
                <a:lnTo>
                  <a:pt x="523" y="804"/>
                </a:lnTo>
                <a:lnTo>
                  <a:pt x="523" y="804"/>
                </a:lnTo>
                <a:lnTo>
                  <a:pt x="515" y="742"/>
                </a:lnTo>
                <a:lnTo>
                  <a:pt x="509" y="695"/>
                </a:lnTo>
                <a:lnTo>
                  <a:pt x="506" y="665"/>
                </a:lnTo>
                <a:lnTo>
                  <a:pt x="506" y="665"/>
                </a:lnTo>
                <a:lnTo>
                  <a:pt x="507" y="651"/>
                </a:lnTo>
                <a:lnTo>
                  <a:pt x="508" y="638"/>
                </a:lnTo>
                <a:lnTo>
                  <a:pt x="508" y="623"/>
                </a:lnTo>
                <a:lnTo>
                  <a:pt x="506" y="604"/>
                </a:lnTo>
                <a:lnTo>
                  <a:pt x="506" y="604"/>
                </a:lnTo>
                <a:lnTo>
                  <a:pt x="501" y="578"/>
                </a:lnTo>
                <a:lnTo>
                  <a:pt x="492" y="548"/>
                </a:lnTo>
                <a:lnTo>
                  <a:pt x="479" y="499"/>
                </a:lnTo>
                <a:lnTo>
                  <a:pt x="479" y="499"/>
                </a:lnTo>
                <a:lnTo>
                  <a:pt x="467" y="457"/>
                </a:lnTo>
                <a:lnTo>
                  <a:pt x="453" y="411"/>
                </a:lnTo>
                <a:lnTo>
                  <a:pt x="453" y="411"/>
                </a:lnTo>
                <a:lnTo>
                  <a:pt x="447" y="394"/>
                </a:lnTo>
                <a:lnTo>
                  <a:pt x="440" y="372"/>
                </a:lnTo>
                <a:lnTo>
                  <a:pt x="427" y="333"/>
                </a:lnTo>
                <a:lnTo>
                  <a:pt x="427" y="333"/>
                </a:lnTo>
                <a:lnTo>
                  <a:pt x="423" y="324"/>
                </a:lnTo>
                <a:lnTo>
                  <a:pt x="419" y="314"/>
                </a:lnTo>
                <a:lnTo>
                  <a:pt x="407" y="290"/>
                </a:lnTo>
                <a:lnTo>
                  <a:pt x="396" y="271"/>
                </a:lnTo>
                <a:lnTo>
                  <a:pt x="392" y="264"/>
                </a:lnTo>
                <a:lnTo>
                  <a:pt x="392" y="264"/>
                </a:lnTo>
                <a:lnTo>
                  <a:pt x="391" y="261"/>
                </a:lnTo>
                <a:lnTo>
                  <a:pt x="389" y="254"/>
                </a:lnTo>
                <a:lnTo>
                  <a:pt x="384" y="246"/>
                </a:lnTo>
                <a:lnTo>
                  <a:pt x="384" y="246"/>
                </a:lnTo>
                <a:lnTo>
                  <a:pt x="384" y="241"/>
                </a:lnTo>
                <a:lnTo>
                  <a:pt x="384" y="228"/>
                </a:lnTo>
                <a:lnTo>
                  <a:pt x="383" y="222"/>
                </a:lnTo>
                <a:lnTo>
                  <a:pt x="382" y="216"/>
                </a:lnTo>
                <a:lnTo>
                  <a:pt x="379" y="213"/>
                </a:lnTo>
                <a:lnTo>
                  <a:pt x="377" y="211"/>
                </a:lnTo>
                <a:lnTo>
                  <a:pt x="375" y="211"/>
                </a:lnTo>
                <a:lnTo>
                  <a:pt x="375" y="211"/>
                </a:lnTo>
                <a:lnTo>
                  <a:pt x="357" y="210"/>
                </a:lnTo>
                <a:lnTo>
                  <a:pt x="351" y="210"/>
                </a:lnTo>
                <a:lnTo>
                  <a:pt x="350" y="210"/>
                </a:lnTo>
                <a:lnTo>
                  <a:pt x="348" y="211"/>
                </a:lnTo>
                <a:lnTo>
                  <a:pt x="348" y="211"/>
                </a:lnTo>
                <a:lnTo>
                  <a:pt x="348" y="211"/>
                </a:lnTo>
                <a:lnTo>
                  <a:pt x="348" y="213"/>
                </a:lnTo>
                <a:lnTo>
                  <a:pt x="345" y="213"/>
                </a:lnTo>
                <a:lnTo>
                  <a:pt x="340" y="211"/>
                </a:lnTo>
                <a:lnTo>
                  <a:pt x="340" y="211"/>
                </a:lnTo>
                <a:lnTo>
                  <a:pt x="338" y="205"/>
                </a:lnTo>
                <a:lnTo>
                  <a:pt x="333" y="190"/>
                </a:lnTo>
                <a:lnTo>
                  <a:pt x="327" y="169"/>
                </a:lnTo>
                <a:lnTo>
                  <a:pt x="325" y="155"/>
                </a:lnTo>
                <a:lnTo>
                  <a:pt x="322" y="141"/>
                </a:lnTo>
                <a:lnTo>
                  <a:pt x="322" y="141"/>
                </a:lnTo>
                <a:lnTo>
                  <a:pt x="319" y="119"/>
                </a:lnTo>
                <a:lnTo>
                  <a:pt x="316" y="109"/>
                </a:lnTo>
                <a:lnTo>
                  <a:pt x="313" y="101"/>
                </a:lnTo>
                <a:lnTo>
                  <a:pt x="306" y="88"/>
                </a:lnTo>
                <a:lnTo>
                  <a:pt x="296" y="72"/>
                </a:lnTo>
                <a:lnTo>
                  <a:pt x="296" y="72"/>
                </a:lnTo>
                <a:lnTo>
                  <a:pt x="291" y="63"/>
                </a:lnTo>
                <a:lnTo>
                  <a:pt x="288" y="52"/>
                </a:lnTo>
                <a:lnTo>
                  <a:pt x="283" y="41"/>
                </a:lnTo>
                <a:lnTo>
                  <a:pt x="278" y="30"/>
                </a:lnTo>
                <a:lnTo>
                  <a:pt x="272" y="21"/>
                </a:lnTo>
                <a:lnTo>
                  <a:pt x="265" y="11"/>
                </a:lnTo>
                <a:lnTo>
                  <a:pt x="260" y="8"/>
                </a:lnTo>
                <a:lnTo>
                  <a:pt x="256" y="5"/>
                </a:lnTo>
                <a:lnTo>
                  <a:pt x="251" y="3"/>
                </a:lnTo>
                <a:lnTo>
                  <a:pt x="244" y="2"/>
                </a:lnTo>
                <a:lnTo>
                  <a:pt x="244" y="2"/>
                </a:lnTo>
                <a:lnTo>
                  <a:pt x="232" y="1"/>
                </a:lnTo>
                <a:lnTo>
                  <a:pt x="220" y="0"/>
                </a:lnTo>
                <a:lnTo>
                  <a:pt x="200" y="0"/>
                </a:lnTo>
                <a:lnTo>
                  <a:pt x="175" y="2"/>
                </a:lnTo>
                <a:lnTo>
                  <a:pt x="175" y="2"/>
                </a:lnTo>
                <a:lnTo>
                  <a:pt x="165" y="3"/>
                </a:lnTo>
                <a:lnTo>
                  <a:pt x="153" y="7"/>
                </a:lnTo>
                <a:lnTo>
                  <a:pt x="139" y="10"/>
                </a:lnTo>
                <a:lnTo>
                  <a:pt x="139" y="1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pptx903_幼児のシルエット3</dc:title>
  <dc:subject>pptx903_幼児のシルエット3</dc:subject>
  <dc:creator>digipot.net</dc:creator>
  <cp:revision>1</cp:revision>
  <dcterms:created xsi:type="dcterms:W3CDTF">2018-05-20T00:31:01Z</dcterms:created>
  <dcterms:modified xsi:type="dcterms:W3CDTF">2018-12-04T23:30:19Z</dcterms:modified>
  <cp:version>1</cp:version>
</cp:coreProperties>
</file>