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>
            <a:extLst>
              <a:ext uri="{FF2B5EF4-FFF2-40B4-BE49-F238E27FC236}">
                <a16:creationId xmlns:a16="http://schemas.microsoft.com/office/drawing/2014/main" id="{174F2AF8-BEEC-4C05-8D8A-D91272202146}"/>
              </a:ext>
            </a:extLst>
          </p:cNvPr>
          <p:cNvSpPr>
            <a:spLocks noEditPoints="1"/>
          </p:cNvSpPr>
          <p:nvPr/>
        </p:nvSpPr>
        <p:spPr bwMode="auto">
          <a:xfrm>
            <a:off x="6348155" y="779603"/>
            <a:ext cx="1046163" cy="1657350"/>
          </a:xfrm>
          <a:custGeom>
            <a:avLst/>
            <a:gdLst>
              <a:gd name="T0" fmla="*/ 155 w 1319"/>
              <a:gd name="T1" fmla="*/ 144 h 2088"/>
              <a:gd name="T2" fmla="*/ 169 w 1319"/>
              <a:gd name="T3" fmla="*/ 212 h 2088"/>
              <a:gd name="T4" fmla="*/ 124 w 1319"/>
              <a:gd name="T5" fmla="*/ 309 h 2088"/>
              <a:gd name="T6" fmla="*/ 61 w 1319"/>
              <a:gd name="T7" fmla="*/ 411 h 2088"/>
              <a:gd name="T8" fmla="*/ 70 w 1319"/>
              <a:gd name="T9" fmla="*/ 584 h 2088"/>
              <a:gd name="T10" fmla="*/ 64 w 1319"/>
              <a:gd name="T11" fmla="*/ 686 h 2088"/>
              <a:gd name="T12" fmla="*/ 40 w 1319"/>
              <a:gd name="T13" fmla="*/ 784 h 2088"/>
              <a:gd name="T14" fmla="*/ 22 w 1319"/>
              <a:gd name="T15" fmla="*/ 876 h 2088"/>
              <a:gd name="T16" fmla="*/ 3 w 1319"/>
              <a:gd name="T17" fmla="*/ 1003 h 2088"/>
              <a:gd name="T18" fmla="*/ 15 w 1319"/>
              <a:gd name="T19" fmla="*/ 1145 h 2088"/>
              <a:gd name="T20" fmla="*/ 107 w 1319"/>
              <a:gd name="T21" fmla="*/ 1610 h 2088"/>
              <a:gd name="T22" fmla="*/ 75 w 1319"/>
              <a:gd name="T23" fmla="*/ 1756 h 2088"/>
              <a:gd name="T24" fmla="*/ 65 w 1319"/>
              <a:gd name="T25" fmla="*/ 1816 h 2088"/>
              <a:gd name="T26" fmla="*/ 55 w 1319"/>
              <a:gd name="T27" fmla="*/ 1941 h 2088"/>
              <a:gd name="T28" fmla="*/ 154 w 1319"/>
              <a:gd name="T29" fmla="*/ 1977 h 2088"/>
              <a:gd name="T30" fmla="*/ 189 w 1319"/>
              <a:gd name="T31" fmla="*/ 1966 h 2088"/>
              <a:gd name="T32" fmla="*/ 220 w 1319"/>
              <a:gd name="T33" fmla="*/ 2030 h 2088"/>
              <a:gd name="T34" fmla="*/ 298 w 1319"/>
              <a:gd name="T35" fmla="*/ 2067 h 2088"/>
              <a:gd name="T36" fmla="*/ 349 w 1319"/>
              <a:gd name="T37" fmla="*/ 2019 h 2088"/>
              <a:gd name="T38" fmla="*/ 351 w 1319"/>
              <a:gd name="T39" fmla="*/ 1889 h 2088"/>
              <a:gd name="T40" fmla="*/ 302 w 1319"/>
              <a:gd name="T41" fmla="*/ 1787 h 2088"/>
              <a:gd name="T42" fmla="*/ 283 w 1319"/>
              <a:gd name="T43" fmla="*/ 1519 h 2088"/>
              <a:gd name="T44" fmla="*/ 292 w 1319"/>
              <a:gd name="T45" fmla="*/ 1420 h 2088"/>
              <a:gd name="T46" fmla="*/ 390 w 1319"/>
              <a:gd name="T47" fmla="*/ 1192 h 2088"/>
              <a:gd name="T48" fmla="*/ 417 w 1319"/>
              <a:gd name="T49" fmla="*/ 1023 h 2088"/>
              <a:gd name="T50" fmla="*/ 526 w 1319"/>
              <a:gd name="T51" fmla="*/ 981 h 2088"/>
              <a:gd name="T52" fmla="*/ 465 w 1319"/>
              <a:gd name="T53" fmla="*/ 546 h 2088"/>
              <a:gd name="T54" fmla="*/ 544 w 1319"/>
              <a:gd name="T55" fmla="*/ 569 h 2088"/>
              <a:gd name="T56" fmla="*/ 640 w 1319"/>
              <a:gd name="T57" fmla="*/ 577 h 2088"/>
              <a:gd name="T58" fmla="*/ 699 w 1319"/>
              <a:gd name="T59" fmla="*/ 525 h 2088"/>
              <a:gd name="T60" fmla="*/ 640 w 1319"/>
              <a:gd name="T61" fmla="*/ 453 h 2088"/>
              <a:gd name="T62" fmla="*/ 427 w 1319"/>
              <a:gd name="T63" fmla="*/ 304 h 2088"/>
              <a:gd name="T64" fmla="*/ 402 w 1319"/>
              <a:gd name="T65" fmla="*/ 185 h 2088"/>
              <a:gd name="T66" fmla="*/ 303 w 1319"/>
              <a:gd name="T67" fmla="*/ 2 h 2088"/>
              <a:gd name="T68" fmla="*/ 1066 w 1319"/>
              <a:gd name="T69" fmla="*/ 2080 h 2088"/>
              <a:gd name="T70" fmla="*/ 1123 w 1319"/>
              <a:gd name="T71" fmla="*/ 2088 h 2088"/>
              <a:gd name="T72" fmla="*/ 1225 w 1319"/>
              <a:gd name="T73" fmla="*/ 2034 h 2088"/>
              <a:gd name="T74" fmla="*/ 1194 w 1319"/>
              <a:gd name="T75" fmla="*/ 1975 h 2088"/>
              <a:gd name="T76" fmla="*/ 1237 w 1319"/>
              <a:gd name="T77" fmla="*/ 1879 h 2088"/>
              <a:gd name="T78" fmla="*/ 1215 w 1319"/>
              <a:gd name="T79" fmla="*/ 1489 h 2088"/>
              <a:gd name="T80" fmla="*/ 1236 w 1319"/>
              <a:gd name="T81" fmla="*/ 1349 h 2088"/>
              <a:gd name="T82" fmla="*/ 1230 w 1319"/>
              <a:gd name="T83" fmla="*/ 1113 h 2088"/>
              <a:gd name="T84" fmla="*/ 1255 w 1319"/>
              <a:gd name="T85" fmla="*/ 1093 h 2088"/>
              <a:gd name="T86" fmla="*/ 1211 w 1319"/>
              <a:gd name="T87" fmla="*/ 915 h 2088"/>
              <a:gd name="T88" fmla="*/ 1201 w 1319"/>
              <a:gd name="T89" fmla="*/ 798 h 2088"/>
              <a:gd name="T90" fmla="*/ 1235 w 1319"/>
              <a:gd name="T91" fmla="*/ 602 h 2088"/>
              <a:gd name="T92" fmla="*/ 1318 w 1319"/>
              <a:gd name="T93" fmla="*/ 516 h 2088"/>
              <a:gd name="T94" fmla="*/ 1188 w 1319"/>
              <a:gd name="T95" fmla="*/ 371 h 2088"/>
              <a:gd name="T96" fmla="*/ 1086 w 1319"/>
              <a:gd name="T97" fmla="*/ 314 h 2088"/>
              <a:gd name="T98" fmla="*/ 1121 w 1319"/>
              <a:gd name="T99" fmla="*/ 284 h 2088"/>
              <a:gd name="T100" fmla="*/ 1059 w 1319"/>
              <a:gd name="T101" fmla="*/ 64 h 2088"/>
              <a:gd name="T102" fmla="*/ 924 w 1319"/>
              <a:gd name="T103" fmla="*/ 101 h 2088"/>
              <a:gd name="T104" fmla="*/ 922 w 1319"/>
              <a:gd name="T105" fmla="*/ 289 h 2088"/>
              <a:gd name="T106" fmla="*/ 799 w 1319"/>
              <a:gd name="T107" fmla="*/ 388 h 2088"/>
              <a:gd name="T108" fmla="*/ 799 w 1319"/>
              <a:gd name="T109" fmla="*/ 597 h 2088"/>
              <a:gd name="T110" fmla="*/ 842 w 1319"/>
              <a:gd name="T111" fmla="*/ 1499 h 2088"/>
              <a:gd name="T112" fmla="*/ 919 w 1319"/>
              <a:gd name="T113" fmla="*/ 1711 h 2088"/>
              <a:gd name="T114" fmla="*/ 956 w 1319"/>
              <a:gd name="T115" fmla="*/ 1874 h 2088"/>
              <a:gd name="T116" fmla="*/ 1027 w 1319"/>
              <a:gd name="T117" fmla="*/ 2034 h 2088"/>
              <a:gd name="T118" fmla="*/ 1066 w 1319"/>
              <a:gd name="T119" fmla="*/ 2080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088">
                <a:moveTo>
                  <a:pt x="238" y="2"/>
                </a:moveTo>
                <a:lnTo>
                  <a:pt x="209" y="36"/>
                </a:lnTo>
                <a:lnTo>
                  <a:pt x="169" y="76"/>
                </a:lnTo>
                <a:lnTo>
                  <a:pt x="169" y="76"/>
                </a:lnTo>
                <a:lnTo>
                  <a:pt x="167" y="97"/>
                </a:lnTo>
                <a:lnTo>
                  <a:pt x="164" y="114"/>
                </a:lnTo>
                <a:lnTo>
                  <a:pt x="162" y="123"/>
                </a:lnTo>
                <a:lnTo>
                  <a:pt x="159" y="131"/>
                </a:lnTo>
                <a:lnTo>
                  <a:pt x="159" y="131"/>
                </a:lnTo>
                <a:lnTo>
                  <a:pt x="157" y="137"/>
                </a:lnTo>
                <a:lnTo>
                  <a:pt x="155" y="144"/>
                </a:lnTo>
                <a:lnTo>
                  <a:pt x="154" y="157"/>
                </a:lnTo>
                <a:lnTo>
                  <a:pt x="154" y="170"/>
                </a:lnTo>
                <a:lnTo>
                  <a:pt x="154" y="170"/>
                </a:lnTo>
                <a:lnTo>
                  <a:pt x="155" y="171"/>
                </a:lnTo>
                <a:lnTo>
                  <a:pt x="159" y="174"/>
                </a:lnTo>
                <a:lnTo>
                  <a:pt x="162" y="180"/>
                </a:lnTo>
                <a:lnTo>
                  <a:pt x="163" y="185"/>
                </a:lnTo>
                <a:lnTo>
                  <a:pt x="164" y="190"/>
                </a:lnTo>
                <a:lnTo>
                  <a:pt x="164" y="190"/>
                </a:lnTo>
                <a:lnTo>
                  <a:pt x="167" y="201"/>
                </a:lnTo>
                <a:lnTo>
                  <a:pt x="169" y="212"/>
                </a:lnTo>
                <a:lnTo>
                  <a:pt x="174" y="225"/>
                </a:lnTo>
                <a:lnTo>
                  <a:pt x="174" y="225"/>
                </a:lnTo>
                <a:lnTo>
                  <a:pt x="184" y="245"/>
                </a:lnTo>
                <a:lnTo>
                  <a:pt x="191" y="257"/>
                </a:lnTo>
                <a:lnTo>
                  <a:pt x="194" y="264"/>
                </a:lnTo>
                <a:lnTo>
                  <a:pt x="194" y="274"/>
                </a:lnTo>
                <a:lnTo>
                  <a:pt x="179" y="304"/>
                </a:lnTo>
                <a:lnTo>
                  <a:pt x="179" y="304"/>
                </a:lnTo>
                <a:lnTo>
                  <a:pt x="169" y="304"/>
                </a:lnTo>
                <a:lnTo>
                  <a:pt x="148" y="305"/>
                </a:lnTo>
                <a:lnTo>
                  <a:pt x="124" y="309"/>
                </a:lnTo>
                <a:lnTo>
                  <a:pt x="116" y="312"/>
                </a:lnTo>
                <a:lnTo>
                  <a:pt x="109" y="314"/>
                </a:lnTo>
                <a:lnTo>
                  <a:pt x="109" y="314"/>
                </a:lnTo>
                <a:lnTo>
                  <a:pt x="98" y="325"/>
                </a:lnTo>
                <a:lnTo>
                  <a:pt x="85" y="343"/>
                </a:lnTo>
                <a:lnTo>
                  <a:pt x="79" y="354"/>
                </a:lnTo>
                <a:lnTo>
                  <a:pt x="72" y="364"/>
                </a:lnTo>
                <a:lnTo>
                  <a:pt x="67" y="374"/>
                </a:lnTo>
                <a:lnTo>
                  <a:pt x="65" y="383"/>
                </a:lnTo>
                <a:lnTo>
                  <a:pt x="65" y="383"/>
                </a:lnTo>
                <a:lnTo>
                  <a:pt x="61" y="411"/>
                </a:lnTo>
                <a:lnTo>
                  <a:pt x="59" y="449"/>
                </a:lnTo>
                <a:lnTo>
                  <a:pt x="55" y="498"/>
                </a:lnTo>
                <a:lnTo>
                  <a:pt x="55" y="498"/>
                </a:lnTo>
                <a:lnTo>
                  <a:pt x="64" y="522"/>
                </a:lnTo>
                <a:lnTo>
                  <a:pt x="69" y="541"/>
                </a:lnTo>
                <a:lnTo>
                  <a:pt x="70" y="548"/>
                </a:lnTo>
                <a:lnTo>
                  <a:pt x="70" y="552"/>
                </a:lnTo>
                <a:lnTo>
                  <a:pt x="70" y="552"/>
                </a:lnTo>
                <a:lnTo>
                  <a:pt x="70" y="556"/>
                </a:lnTo>
                <a:lnTo>
                  <a:pt x="70" y="563"/>
                </a:lnTo>
                <a:lnTo>
                  <a:pt x="70" y="584"/>
                </a:lnTo>
                <a:lnTo>
                  <a:pt x="71" y="604"/>
                </a:lnTo>
                <a:lnTo>
                  <a:pt x="71" y="612"/>
                </a:lnTo>
                <a:lnTo>
                  <a:pt x="70" y="617"/>
                </a:lnTo>
                <a:lnTo>
                  <a:pt x="70" y="617"/>
                </a:lnTo>
                <a:lnTo>
                  <a:pt x="66" y="626"/>
                </a:lnTo>
                <a:lnTo>
                  <a:pt x="61" y="643"/>
                </a:lnTo>
                <a:lnTo>
                  <a:pt x="59" y="660"/>
                </a:lnTo>
                <a:lnTo>
                  <a:pt x="59" y="669"/>
                </a:lnTo>
                <a:lnTo>
                  <a:pt x="60" y="676"/>
                </a:lnTo>
                <a:lnTo>
                  <a:pt x="60" y="676"/>
                </a:lnTo>
                <a:lnTo>
                  <a:pt x="64" y="686"/>
                </a:lnTo>
                <a:lnTo>
                  <a:pt x="66" y="692"/>
                </a:lnTo>
                <a:lnTo>
                  <a:pt x="67" y="698"/>
                </a:lnTo>
                <a:lnTo>
                  <a:pt x="65" y="706"/>
                </a:lnTo>
                <a:lnTo>
                  <a:pt x="65" y="706"/>
                </a:lnTo>
                <a:lnTo>
                  <a:pt x="61" y="716"/>
                </a:lnTo>
                <a:lnTo>
                  <a:pt x="60" y="728"/>
                </a:lnTo>
                <a:lnTo>
                  <a:pt x="57" y="739"/>
                </a:lnTo>
                <a:lnTo>
                  <a:pt x="55" y="750"/>
                </a:lnTo>
                <a:lnTo>
                  <a:pt x="55" y="750"/>
                </a:lnTo>
                <a:lnTo>
                  <a:pt x="49" y="764"/>
                </a:lnTo>
                <a:lnTo>
                  <a:pt x="40" y="784"/>
                </a:lnTo>
                <a:lnTo>
                  <a:pt x="30" y="806"/>
                </a:lnTo>
                <a:lnTo>
                  <a:pt x="26" y="816"/>
                </a:lnTo>
                <a:lnTo>
                  <a:pt x="25" y="825"/>
                </a:lnTo>
                <a:lnTo>
                  <a:pt x="25" y="825"/>
                </a:lnTo>
                <a:lnTo>
                  <a:pt x="24" y="841"/>
                </a:lnTo>
                <a:lnTo>
                  <a:pt x="25" y="855"/>
                </a:lnTo>
                <a:lnTo>
                  <a:pt x="26" y="865"/>
                </a:lnTo>
                <a:lnTo>
                  <a:pt x="25" y="868"/>
                </a:lnTo>
                <a:lnTo>
                  <a:pt x="25" y="869"/>
                </a:lnTo>
                <a:lnTo>
                  <a:pt x="25" y="869"/>
                </a:lnTo>
                <a:lnTo>
                  <a:pt x="22" y="876"/>
                </a:lnTo>
                <a:lnTo>
                  <a:pt x="18" y="888"/>
                </a:lnTo>
                <a:lnTo>
                  <a:pt x="13" y="905"/>
                </a:lnTo>
                <a:lnTo>
                  <a:pt x="12" y="914"/>
                </a:lnTo>
                <a:lnTo>
                  <a:pt x="10" y="924"/>
                </a:lnTo>
                <a:lnTo>
                  <a:pt x="10" y="924"/>
                </a:lnTo>
                <a:lnTo>
                  <a:pt x="10" y="966"/>
                </a:lnTo>
                <a:lnTo>
                  <a:pt x="9" y="986"/>
                </a:lnTo>
                <a:lnTo>
                  <a:pt x="8" y="993"/>
                </a:lnTo>
                <a:lnTo>
                  <a:pt x="5" y="998"/>
                </a:lnTo>
                <a:lnTo>
                  <a:pt x="5" y="998"/>
                </a:lnTo>
                <a:lnTo>
                  <a:pt x="3" y="1003"/>
                </a:lnTo>
                <a:lnTo>
                  <a:pt x="2" y="1010"/>
                </a:lnTo>
                <a:lnTo>
                  <a:pt x="0" y="1022"/>
                </a:lnTo>
                <a:lnTo>
                  <a:pt x="0" y="1038"/>
                </a:lnTo>
                <a:lnTo>
                  <a:pt x="10" y="1043"/>
                </a:lnTo>
                <a:lnTo>
                  <a:pt x="10" y="1043"/>
                </a:lnTo>
                <a:lnTo>
                  <a:pt x="8" y="1083"/>
                </a:lnTo>
                <a:lnTo>
                  <a:pt x="5" y="1111"/>
                </a:lnTo>
                <a:lnTo>
                  <a:pt x="5" y="1127"/>
                </a:lnTo>
                <a:lnTo>
                  <a:pt x="5" y="1127"/>
                </a:lnTo>
                <a:lnTo>
                  <a:pt x="9" y="1135"/>
                </a:lnTo>
                <a:lnTo>
                  <a:pt x="15" y="1145"/>
                </a:lnTo>
                <a:lnTo>
                  <a:pt x="25" y="1157"/>
                </a:lnTo>
                <a:lnTo>
                  <a:pt x="25" y="1157"/>
                </a:lnTo>
                <a:lnTo>
                  <a:pt x="46" y="1268"/>
                </a:lnTo>
                <a:lnTo>
                  <a:pt x="70" y="1385"/>
                </a:lnTo>
                <a:lnTo>
                  <a:pt x="70" y="1385"/>
                </a:lnTo>
                <a:lnTo>
                  <a:pt x="87" y="1470"/>
                </a:lnTo>
                <a:lnTo>
                  <a:pt x="98" y="1528"/>
                </a:lnTo>
                <a:lnTo>
                  <a:pt x="105" y="1564"/>
                </a:lnTo>
                <a:lnTo>
                  <a:pt x="105" y="1564"/>
                </a:lnTo>
                <a:lnTo>
                  <a:pt x="106" y="1585"/>
                </a:lnTo>
                <a:lnTo>
                  <a:pt x="107" y="1610"/>
                </a:lnTo>
                <a:lnTo>
                  <a:pt x="107" y="1631"/>
                </a:lnTo>
                <a:lnTo>
                  <a:pt x="106" y="1639"/>
                </a:lnTo>
                <a:lnTo>
                  <a:pt x="105" y="1643"/>
                </a:lnTo>
                <a:lnTo>
                  <a:pt x="105" y="1643"/>
                </a:lnTo>
                <a:lnTo>
                  <a:pt x="100" y="1659"/>
                </a:lnTo>
                <a:lnTo>
                  <a:pt x="93" y="1689"/>
                </a:lnTo>
                <a:lnTo>
                  <a:pt x="85" y="1737"/>
                </a:lnTo>
                <a:lnTo>
                  <a:pt x="85" y="1737"/>
                </a:lnTo>
                <a:lnTo>
                  <a:pt x="83" y="1741"/>
                </a:lnTo>
                <a:lnTo>
                  <a:pt x="81" y="1746"/>
                </a:lnTo>
                <a:lnTo>
                  <a:pt x="75" y="1756"/>
                </a:lnTo>
                <a:lnTo>
                  <a:pt x="69" y="1765"/>
                </a:lnTo>
                <a:lnTo>
                  <a:pt x="65" y="1772"/>
                </a:lnTo>
                <a:lnTo>
                  <a:pt x="65" y="1772"/>
                </a:lnTo>
                <a:lnTo>
                  <a:pt x="64" y="1776"/>
                </a:lnTo>
                <a:lnTo>
                  <a:pt x="61" y="1778"/>
                </a:lnTo>
                <a:lnTo>
                  <a:pt x="60" y="1783"/>
                </a:lnTo>
                <a:lnTo>
                  <a:pt x="60" y="1792"/>
                </a:lnTo>
                <a:lnTo>
                  <a:pt x="60" y="1792"/>
                </a:lnTo>
                <a:lnTo>
                  <a:pt x="61" y="1802"/>
                </a:lnTo>
                <a:lnTo>
                  <a:pt x="64" y="1809"/>
                </a:lnTo>
                <a:lnTo>
                  <a:pt x="65" y="1816"/>
                </a:lnTo>
                <a:lnTo>
                  <a:pt x="65" y="1822"/>
                </a:lnTo>
                <a:lnTo>
                  <a:pt x="65" y="1822"/>
                </a:lnTo>
                <a:lnTo>
                  <a:pt x="64" y="1828"/>
                </a:lnTo>
                <a:lnTo>
                  <a:pt x="64" y="1834"/>
                </a:lnTo>
                <a:lnTo>
                  <a:pt x="65" y="1842"/>
                </a:lnTo>
                <a:lnTo>
                  <a:pt x="55" y="1861"/>
                </a:lnTo>
                <a:lnTo>
                  <a:pt x="55" y="1861"/>
                </a:lnTo>
                <a:lnTo>
                  <a:pt x="55" y="1899"/>
                </a:lnTo>
                <a:lnTo>
                  <a:pt x="55" y="1926"/>
                </a:lnTo>
                <a:lnTo>
                  <a:pt x="55" y="1941"/>
                </a:lnTo>
                <a:lnTo>
                  <a:pt x="55" y="1941"/>
                </a:lnTo>
                <a:lnTo>
                  <a:pt x="55" y="1943"/>
                </a:lnTo>
                <a:lnTo>
                  <a:pt x="56" y="1947"/>
                </a:lnTo>
                <a:lnTo>
                  <a:pt x="61" y="1956"/>
                </a:lnTo>
                <a:lnTo>
                  <a:pt x="66" y="1966"/>
                </a:lnTo>
                <a:lnTo>
                  <a:pt x="70" y="1971"/>
                </a:lnTo>
                <a:lnTo>
                  <a:pt x="70" y="1971"/>
                </a:lnTo>
                <a:lnTo>
                  <a:pt x="75" y="1972"/>
                </a:lnTo>
                <a:lnTo>
                  <a:pt x="85" y="1974"/>
                </a:lnTo>
                <a:lnTo>
                  <a:pt x="114" y="1977"/>
                </a:lnTo>
                <a:lnTo>
                  <a:pt x="143" y="1978"/>
                </a:lnTo>
                <a:lnTo>
                  <a:pt x="154" y="1977"/>
                </a:lnTo>
                <a:lnTo>
                  <a:pt x="158" y="1977"/>
                </a:lnTo>
                <a:lnTo>
                  <a:pt x="159" y="1975"/>
                </a:lnTo>
                <a:lnTo>
                  <a:pt x="159" y="1975"/>
                </a:lnTo>
                <a:lnTo>
                  <a:pt x="164" y="1967"/>
                </a:lnTo>
                <a:lnTo>
                  <a:pt x="169" y="1953"/>
                </a:lnTo>
                <a:lnTo>
                  <a:pt x="174" y="1936"/>
                </a:lnTo>
                <a:lnTo>
                  <a:pt x="174" y="1852"/>
                </a:lnTo>
                <a:lnTo>
                  <a:pt x="184" y="1861"/>
                </a:lnTo>
                <a:lnTo>
                  <a:pt x="204" y="1911"/>
                </a:lnTo>
                <a:lnTo>
                  <a:pt x="189" y="1966"/>
                </a:lnTo>
                <a:lnTo>
                  <a:pt x="189" y="1966"/>
                </a:lnTo>
                <a:lnTo>
                  <a:pt x="189" y="1969"/>
                </a:lnTo>
                <a:lnTo>
                  <a:pt x="188" y="1980"/>
                </a:lnTo>
                <a:lnTo>
                  <a:pt x="189" y="1994"/>
                </a:lnTo>
                <a:lnTo>
                  <a:pt x="191" y="2003"/>
                </a:lnTo>
                <a:lnTo>
                  <a:pt x="194" y="2010"/>
                </a:lnTo>
                <a:lnTo>
                  <a:pt x="194" y="2010"/>
                </a:lnTo>
                <a:lnTo>
                  <a:pt x="197" y="2016"/>
                </a:lnTo>
                <a:lnTo>
                  <a:pt x="202" y="2021"/>
                </a:lnTo>
                <a:lnTo>
                  <a:pt x="206" y="2025"/>
                </a:lnTo>
                <a:lnTo>
                  <a:pt x="211" y="2028"/>
                </a:lnTo>
                <a:lnTo>
                  <a:pt x="220" y="2030"/>
                </a:lnTo>
                <a:lnTo>
                  <a:pt x="225" y="2033"/>
                </a:lnTo>
                <a:lnTo>
                  <a:pt x="228" y="2035"/>
                </a:lnTo>
                <a:lnTo>
                  <a:pt x="228" y="2035"/>
                </a:lnTo>
                <a:lnTo>
                  <a:pt x="240" y="2045"/>
                </a:lnTo>
                <a:lnTo>
                  <a:pt x="247" y="2049"/>
                </a:lnTo>
                <a:lnTo>
                  <a:pt x="258" y="2055"/>
                </a:lnTo>
                <a:lnTo>
                  <a:pt x="258" y="2055"/>
                </a:lnTo>
                <a:lnTo>
                  <a:pt x="267" y="2059"/>
                </a:lnTo>
                <a:lnTo>
                  <a:pt x="277" y="2062"/>
                </a:lnTo>
                <a:lnTo>
                  <a:pt x="287" y="2066"/>
                </a:lnTo>
                <a:lnTo>
                  <a:pt x="298" y="2067"/>
                </a:lnTo>
                <a:lnTo>
                  <a:pt x="309" y="2067"/>
                </a:lnTo>
                <a:lnTo>
                  <a:pt x="320" y="2066"/>
                </a:lnTo>
                <a:lnTo>
                  <a:pt x="325" y="2065"/>
                </a:lnTo>
                <a:lnTo>
                  <a:pt x="330" y="2062"/>
                </a:lnTo>
                <a:lnTo>
                  <a:pt x="334" y="2059"/>
                </a:lnTo>
                <a:lnTo>
                  <a:pt x="338" y="2055"/>
                </a:lnTo>
                <a:lnTo>
                  <a:pt x="338" y="2055"/>
                </a:lnTo>
                <a:lnTo>
                  <a:pt x="341" y="2050"/>
                </a:lnTo>
                <a:lnTo>
                  <a:pt x="344" y="2045"/>
                </a:lnTo>
                <a:lnTo>
                  <a:pt x="347" y="2033"/>
                </a:lnTo>
                <a:lnTo>
                  <a:pt x="349" y="2019"/>
                </a:lnTo>
                <a:lnTo>
                  <a:pt x="350" y="2006"/>
                </a:lnTo>
                <a:lnTo>
                  <a:pt x="349" y="1984"/>
                </a:lnTo>
                <a:lnTo>
                  <a:pt x="347" y="1975"/>
                </a:lnTo>
                <a:lnTo>
                  <a:pt x="342" y="1926"/>
                </a:lnTo>
                <a:lnTo>
                  <a:pt x="342" y="1926"/>
                </a:lnTo>
                <a:lnTo>
                  <a:pt x="347" y="1923"/>
                </a:lnTo>
                <a:lnTo>
                  <a:pt x="351" y="1920"/>
                </a:lnTo>
                <a:lnTo>
                  <a:pt x="352" y="1918"/>
                </a:lnTo>
                <a:lnTo>
                  <a:pt x="352" y="1916"/>
                </a:lnTo>
                <a:lnTo>
                  <a:pt x="352" y="1916"/>
                </a:lnTo>
                <a:lnTo>
                  <a:pt x="351" y="1889"/>
                </a:lnTo>
                <a:lnTo>
                  <a:pt x="350" y="1874"/>
                </a:lnTo>
                <a:lnTo>
                  <a:pt x="349" y="1869"/>
                </a:lnTo>
                <a:lnTo>
                  <a:pt x="347" y="1866"/>
                </a:lnTo>
                <a:lnTo>
                  <a:pt x="347" y="1866"/>
                </a:lnTo>
                <a:lnTo>
                  <a:pt x="313" y="1856"/>
                </a:lnTo>
                <a:lnTo>
                  <a:pt x="313" y="1856"/>
                </a:lnTo>
                <a:lnTo>
                  <a:pt x="314" y="1847"/>
                </a:lnTo>
                <a:lnTo>
                  <a:pt x="314" y="1837"/>
                </a:lnTo>
                <a:lnTo>
                  <a:pt x="313" y="1827"/>
                </a:lnTo>
                <a:lnTo>
                  <a:pt x="313" y="1827"/>
                </a:lnTo>
                <a:lnTo>
                  <a:pt x="302" y="1787"/>
                </a:lnTo>
                <a:lnTo>
                  <a:pt x="295" y="1765"/>
                </a:lnTo>
                <a:lnTo>
                  <a:pt x="293" y="1752"/>
                </a:lnTo>
                <a:lnTo>
                  <a:pt x="293" y="1752"/>
                </a:lnTo>
                <a:lnTo>
                  <a:pt x="288" y="1729"/>
                </a:lnTo>
                <a:lnTo>
                  <a:pt x="276" y="1683"/>
                </a:lnTo>
                <a:lnTo>
                  <a:pt x="258" y="1618"/>
                </a:lnTo>
                <a:lnTo>
                  <a:pt x="258" y="1618"/>
                </a:lnTo>
                <a:lnTo>
                  <a:pt x="269" y="1570"/>
                </a:lnTo>
                <a:lnTo>
                  <a:pt x="278" y="1535"/>
                </a:lnTo>
                <a:lnTo>
                  <a:pt x="283" y="1519"/>
                </a:lnTo>
                <a:lnTo>
                  <a:pt x="283" y="1519"/>
                </a:lnTo>
                <a:lnTo>
                  <a:pt x="284" y="1515"/>
                </a:lnTo>
                <a:lnTo>
                  <a:pt x="285" y="1508"/>
                </a:lnTo>
                <a:lnTo>
                  <a:pt x="284" y="1498"/>
                </a:lnTo>
                <a:lnTo>
                  <a:pt x="283" y="1489"/>
                </a:lnTo>
                <a:lnTo>
                  <a:pt x="283" y="1489"/>
                </a:lnTo>
                <a:lnTo>
                  <a:pt x="282" y="1478"/>
                </a:lnTo>
                <a:lnTo>
                  <a:pt x="282" y="1463"/>
                </a:lnTo>
                <a:lnTo>
                  <a:pt x="282" y="1450"/>
                </a:lnTo>
                <a:lnTo>
                  <a:pt x="283" y="1440"/>
                </a:lnTo>
                <a:lnTo>
                  <a:pt x="283" y="1440"/>
                </a:lnTo>
                <a:lnTo>
                  <a:pt x="292" y="1420"/>
                </a:lnTo>
                <a:lnTo>
                  <a:pt x="309" y="1385"/>
                </a:lnTo>
                <a:lnTo>
                  <a:pt x="325" y="1352"/>
                </a:lnTo>
                <a:lnTo>
                  <a:pt x="331" y="1341"/>
                </a:lnTo>
                <a:lnTo>
                  <a:pt x="333" y="1336"/>
                </a:lnTo>
                <a:lnTo>
                  <a:pt x="333" y="1336"/>
                </a:lnTo>
                <a:lnTo>
                  <a:pt x="335" y="1328"/>
                </a:lnTo>
                <a:lnTo>
                  <a:pt x="340" y="1312"/>
                </a:lnTo>
                <a:lnTo>
                  <a:pt x="360" y="1265"/>
                </a:lnTo>
                <a:lnTo>
                  <a:pt x="387" y="1197"/>
                </a:lnTo>
                <a:lnTo>
                  <a:pt x="387" y="1197"/>
                </a:lnTo>
                <a:lnTo>
                  <a:pt x="390" y="1192"/>
                </a:lnTo>
                <a:lnTo>
                  <a:pt x="395" y="1178"/>
                </a:lnTo>
                <a:lnTo>
                  <a:pt x="398" y="1168"/>
                </a:lnTo>
                <a:lnTo>
                  <a:pt x="401" y="1157"/>
                </a:lnTo>
                <a:lnTo>
                  <a:pt x="402" y="1146"/>
                </a:lnTo>
                <a:lnTo>
                  <a:pt x="402" y="1132"/>
                </a:lnTo>
                <a:lnTo>
                  <a:pt x="402" y="1132"/>
                </a:lnTo>
                <a:lnTo>
                  <a:pt x="402" y="1117"/>
                </a:lnTo>
                <a:lnTo>
                  <a:pt x="403" y="1100"/>
                </a:lnTo>
                <a:lnTo>
                  <a:pt x="409" y="1064"/>
                </a:lnTo>
                <a:lnTo>
                  <a:pt x="414" y="1036"/>
                </a:lnTo>
                <a:lnTo>
                  <a:pt x="417" y="1023"/>
                </a:lnTo>
                <a:lnTo>
                  <a:pt x="417" y="1023"/>
                </a:lnTo>
                <a:lnTo>
                  <a:pt x="455" y="1024"/>
                </a:lnTo>
                <a:lnTo>
                  <a:pt x="487" y="1024"/>
                </a:lnTo>
                <a:lnTo>
                  <a:pt x="511" y="1023"/>
                </a:lnTo>
                <a:lnTo>
                  <a:pt x="511" y="1023"/>
                </a:lnTo>
                <a:lnTo>
                  <a:pt x="523" y="1021"/>
                </a:lnTo>
                <a:lnTo>
                  <a:pt x="528" y="1018"/>
                </a:lnTo>
                <a:lnTo>
                  <a:pt x="531" y="1016"/>
                </a:lnTo>
                <a:lnTo>
                  <a:pt x="531" y="1013"/>
                </a:lnTo>
                <a:lnTo>
                  <a:pt x="531" y="1013"/>
                </a:lnTo>
                <a:lnTo>
                  <a:pt x="526" y="981"/>
                </a:lnTo>
                <a:lnTo>
                  <a:pt x="515" y="912"/>
                </a:lnTo>
                <a:lnTo>
                  <a:pt x="502" y="835"/>
                </a:lnTo>
                <a:lnTo>
                  <a:pt x="499" y="805"/>
                </a:lnTo>
                <a:lnTo>
                  <a:pt x="496" y="785"/>
                </a:lnTo>
                <a:lnTo>
                  <a:pt x="496" y="785"/>
                </a:lnTo>
                <a:lnTo>
                  <a:pt x="491" y="746"/>
                </a:lnTo>
                <a:lnTo>
                  <a:pt x="483" y="692"/>
                </a:lnTo>
                <a:lnTo>
                  <a:pt x="471" y="626"/>
                </a:lnTo>
                <a:lnTo>
                  <a:pt x="461" y="547"/>
                </a:lnTo>
                <a:lnTo>
                  <a:pt x="461" y="547"/>
                </a:lnTo>
                <a:lnTo>
                  <a:pt x="465" y="546"/>
                </a:lnTo>
                <a:lnTo>
                  <a:pt x="475" y="542"/>
                </a:lnTo>
                <a:lnTo>
                  <a:pt x="486" y="541"/>
                </a:lnTo>
                <a:lnTo>
                  <a:pt x="491" y="541"/>
                </a:lnTo>
                <a:lnTo>
                  <a:pt x="496" y="542"/>
                </a:lnTo>
                <a:lnTo>
                  <a:pt x="496" y="542"/>
                </a:lnTo>
                <a:lnTo>
                  <a:pt x="520" y="552"/>
                </a:lnTo>
                <a:lnTo>
                  <a:pt x="532" y="560"/>
                </a:lnTo>
                <a:lnTo>
                  <a:pt x="537" y="563"/>
                </a:lnTo>
                <a:lnTo>
                  <a:pt x="541" y="567"/>
                </a:lnTo>
                <a:lnTo>
                  <a:pt x="541" y="567"/>
                </a:lnTo>
                <a:lnTo>
                  <a:pt x="544" y="569"/>
                </a:lnTo>
                <a:lnTo>
                  <a:pt x="549" y="571"/>
                </a:lnTo>
                <a:lnTo>
                  <a:pt x="554" y="569"/>
                </a:lnTo>
                <a:lnTo>
                  <a:pt x="561" y="568"/>
                </a:lnTo>
                <a:lnTo>
                  <a:pt x="571" y="564"/>
                </a:lnTo>
                <a:lnTo>
                  <a:pt x="575" y="562"/>
                </a:lnTo>
                <a:lnTo>
                  <a:pt x="575" y="562"/>
                </a:lnTo>
                <a:lnTo>
                  <a:pt x="582" y="564"/>
                </a:lnTo>
                <a:lnTo>
                  <a:pt x="599" y="569"/>
                </a:lnTo>
                <a:lnTo>
                  <a:pt x="619" y="576"/>
                </a:lnTo>
                <a:lnTo>
                  <a:pt x="630" y="577"/>
                </a:lnTo>
                <a:lnTo>
                  <a:pt x="640" y="577"/>
                </a:lnTo>
                <a:lnTo>
                  <a:pt x="640" y="577"/>
                </a:lnTo>
                <a:lnTo>
                  <a:pt x="650" y="576"/>
                </a:lnTo>
                <a:lnTo>
                  <a:pt x="661" y="573"/>
                </a:lnTo>
                <a:lnTo>
                  <a:pt x="671" y="568"/>
                </a:lnTo>
                <a:lnTo>
                  <a:pt x="681" y="562"/>
                </a:lnTo>
                <a:lnTo>
                  <a:pt x="689" y="553"/>
                </a:lnTo>
                <a:lnTo>
                  <a:pt x="693" y="548"/>
                </a:lnTo>
                <a:lnTo>
                  <a:pt x="696" y="543"/>
                </a:lnTo>
                <a:lnTo>
                  <a:pt x="698" y="537"/>
                </a:lnTo>
                <a:lnTo>
                  <a:pt x="699" y="531"/>
                </a:lnTo>
                <a:lnTo>
                  <a:pt x="699" y="525"/>
                </a:lnTo>
                <a:lnTo>
                  <a:pt x="699" y="517"/>
                </a:lnTo>
                <a:lnTo>
                  <a:pt x="699" y="517"/>
                </a:lnTo>
                <a:lnTo>
                  <a:pt x="698" y="510"/>
                </a:lnTo>
                <a:lnTo>
                  <a:pt x="696" y="504"/>
                </a:lnTo>
                <a:lnTo>
                  <a:pt x="692" y="496"/>
                </a:lnTo>
                <a:lnTo>
                  <a:pt x="688" y="490"/>
                </a:lnTo>
                <a:lnTo>
                  <a:pt x="678" y="479"/>
                </a:lnTo>
                <a:lnTo>
                  <a:pt x="668" y="470"/>
                </a:lnTo>
                <a:lnTo>
                  <a:pt x="657" y="463"/>
                </a:lnTo>
                <a:lnTo>
                  <a:pt x="649" y="458"/>
                </a:lnTo>
                <a:lnTo>
                  <a:pt x="640" y="453"/>
                </a:lnTo>
                <a:lnTo>
                  <a:pt x="595" y="418"/>
                </a:lnTo>
                <a:lnTo>
                  <a:pt x="595" y="418"/>
                </a:lnTo>
                <a:lnTo>
                  <a:pt x="546" y="374"/>
                </a:lnTo>
                <a:lnTo>
                  <a:pt x="510" y="343"/>
                </a:lnTo>
                <a:lnTo>
                  <a:pt x="497" y="333"/>
                </a:lnTo>
                <a:lnTo>
                  <a:pt x="491" y="329"/>
                </a:lnTo>
                <a:lnTo>
                  <a:pt x="491" y="329"/>
                </a:lnTo>
                <a:lnTo>
                  <a:pt x="487" y="328"/>
                </a:lnTo>
                <a:lnTo>
                  <a:pt x="479" y="325"/>
                </a:lnTo>
                <a:lnTo>
                  <a:pt x="458" y="316"/>
                </a:lnTo>
                <a:lnTo>
                  <a:pt x="427" y="304"/>
                </a:lnTo>
                <a:lnTo>
                  <a:pt x="377" y="304"/>
                </a:lnTo>
                <a:lnTo>
                  <a:pt x="342" y="294"/>
                </a:lnTo>
                <a:lnTo>
                  <a:pt x="342" y="294"/>
                </a:lnTo>
                <a:lnTo>
                  <a:pt x="351" y="284"/>
                </a:lnTo>
                <a:lnTo>
                  <a:pt x="360" y="273"/>
                </a:lnTo>
                <a:lnTo>
                  <a:pt x="371" y="258"/>
                </a:lnTo>
                <a:lnTo>
                  <a:pt x="381" y="241"/>
                </a:lnTo>
                <a:lnTo>
                  <a:pt x="391" y="224"/>
                </a:lnTo>
                <a:lnTo>
                  <a:pt x="398" y="204"/>
                </a:lnTo>
                <a:lnTo>
                  <a:pt x="401" y="195"/>
                </a:lnTo>
                <a:lnTo>
                  <a:pt x="402" y="185"/>
                </a:lnTo>
                <a:lnTo>
                  <a:pt x="402" y="185"/>
                </a:lnTo>
                <a:lnTo>
                  <a:pt x="407" y="152"/>
                </a:lnTo>
                <a:lnTo>
                  <a:pt x="411" y="124"/>
                </a:lnTo>
                <a:lnTo>
                  <a:pt x="413" y="106"/>
                </a:lnTo>
                <a:lnTo>
                  <a:pt x="413" y="100"/>
                </a:lnTo>
                <a:lnTo>
                  <a:pt x="412" y="96"/>
                </a:lnTo>
                <a:lnTo>
                  <a:pt x="412" y="96"/>
                </a:lnTo>
                <a:lnTo>
                  <a:pt x="352" y="41"/>
                </a:lnTo>
                <a:lnTo>
                  <a:pt x="333" y="2"/>
                </a:lnTo>
                <a:lnTo>
                  <a:pt x="318" y="21"/>
                </a:lnTo>
                <a:lnTo>
                  <a:pt x="303" y="2"/>
                </a:lnTo>
                <a:lnTo>
                  <a:pt x="303" y="2"/>
                </a:lnTo>
                <a:lnTo>
                  <a:pt x="294" y="0"/>
                </a:lnTo>
                <a:lnTo>
                  <a:pt x="287" y="0"/>
                </a:lnTo>
                <a:lnTo>
                  <a:pt x="283" y="2"/>
                </a:lnTo>
                <a:lnTo>
                  <a:pt x="283" y="2"/>
                </a:lnTo>
                <a:lnTo>
                  <a:pt x="278" y="3"/>
                </a:lnTo>
                <a:lnTo>
                  <a:pt x="269" y="5"/>
                </a:lnTo>
                <a:lnTo>
                  <a:pt x="258" y="7"/>
                </a:lnTo>
                <a:lnTo>
                  <a:pt x="238" y="2"/>
                </a:lnTo>
                <a:close/>
                <a:moveTo>
                  <a:pt x="1066" y="2080"/>
                </a:moveTo>
                <a:lnTo>
                  <a:pt x="1066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5" y="2083"/>
                </a:lnTo>
                <a:lnTo>
                  <a:pt x="1107" y="2085"/>
                </a:lnTo>
                <a:lnTo>
                  <a:pt x="1111" y="2087"/>
                </a:lnTo>
                <a:lnTo>
                  <a:pt x="1116" y="2087"/>
                </a:lnTo>
                <a:lnTo>
                  <a:pt x="1123" y="2088"/>
                </a:lnTo>
                <a:lnTo>
                  <a:pt x="1131" y="2087"/>
                </a:lnTo>
                <a:lnTo>
                  <a:pt x="1141" y="2085"/>
                </a:lnTo>
                <a:lnTo>
                  <a:pt x="1141" y="2085"/>
                </a:lnTo>
                <a:lnTo>
                  <a:pt x="1153" y="2080"/>
                </a:lnTo>
                <a:lnTo>
                  <a:pt x="1167" y="2075"/>
                </a:lnTo>
                <a:lnTo>
                  <a:pt x="1181" y="2067"/>
                </a:lnTo>
                <a:lnTo>
                  <a:pt x="1195" y="2060"/>
                </a:lnTo>
                <a:lnTo>
                  <a:pt x="1207" y="2052"/>
                </a:lnTo>
                <a:lnTo>
                  <a:pt x="1217" y="2045"/>
                </a:lnTo>
                <a:lnTo>
                  <a:pt x="1224" y="2037"/>
                </a:lnTo>
                <a:lnTo>
                  <a:pt x="1225" y="2034"/>
                </a:lnTo>
                <a:lnTo>
                  <a:pt x="1225" y="2030"/>
                </a:lnTo>
                <a:lnTo>
                  <a:pt x="1225" y="2030"/>
                </a:lnTo>
                <a:lnTo>
                  <a:pt x="1224" y="2024"/>
                </a:lnTo>
                <a:lnTo>
                  <a:pt x="1220" y="2018"/>
                </a:lnTo>
                <a:lnTo>
                  <a:pt x="1216" y="2011"/>
                </a:lnTo>
                <a:lnTo>
                  <a:pt x="1211" y="2006"/>
                </a:lnTo>
                <a:lnTo>
                  <a:pt x="1204" y="1998"/>
                </a:lnTo>
                <a:lnTo>
                  <a:pt x="1200" y="1995"/>
                </a:lnTo>
                <a:lnTo>
                  <a:pt x="1190" y="1975"/>
                </a:lnTo>
                <a:lnTo>
                  <a:pt x="1190" y="1975"/>
                </a:lnTo>
                <a:lnTo>
                  <a:pt x="1194" y="1975"/>
                </a:lnTo>
                <a:lnTo>
                  <a:pt x="1196" y="1974"/>
                </a:lnTo>
                <a:lnTo>
                  <a:pt x="1201" y="1971"/>
                </a:lnTo>
                <a:lnTo>
                  <a:pt x="1206" y="1966"/>
                </a:lnTo>
                <a:lnTo>
                  <a:pt x="1212" y="1958"/>
                </a:lnTo>
                <a:lnTo>
                  <a:pt x="1219" y="1946"/>
                </a:lnTo>
                <a:lnTo>
                  <a:pt x="1225" y="1931"/>
                </a:lnTo>
                <a:lnTo>
                  <a:pt x="1225" y="1931"/>
                </a:lnTo>
                <a:lnTo>
                  <a:pt x="1230" y="1915"/>
                </a:lnTo>
                <a:lnTo>
                  <a:pt x="1234" y="1901"/>
                </a:lnTo>
                <a:lnTo>
                  <a:pt x="1236" y="1889"/>
                </a:lnTo>
                <a:lnTo>
                  <a:pt x="1237" y="1879"/>
                </a:lnTo>
                <a:lnTo>
                  <a:pt x="1237" y="1871"/>
                </a:lnTo>
                <a:lnTo>
                  <a:pt x="1237" y="1865"/>
                </a:lnTo>
                <a:lnTo>
                  <a:pt x="1235" y="1856"/>
                </a:lnTo>
                <a:lnTo>
                  <a:pt x="1235" y="1856"/>
                </a:lnTo>
                <a:lnTo>
                  <a:pt x="1234" y="1847"/>
                </a:lnTo>
                <a:lnTo>
                  <a:pt x="1231" y="1824"/>
                </a:lnTo>
                <a:lnTo>
                  <a:pt x="1226" y="1762"/>
                </a:lnTo>
                <a:lnTo>
                  <a:pt x="1220" y="1668"/>
                </a:lnTo>
                <a:lnTo>
                  <a:pt x="1220" y="1668"/>
                </a:lnTo>
                <a:lnTo>
                  <a:pt x="1217" y="1575"/>
                </a:lnTo>
                <a:lnTo>
                  <a:pt x="1215" y="1489"/>
                </a:lnTo>
                <a:lnTo>
                  <a:pt x="1215" y="1489"/>
                </a:lnTo>
                <a:lnTo>
                  <a:pt x="1220" y="1478"/>
                </a:lnTo>
                <a:lnTo>
                  <a:pt x="1225" y="1466"/>
                </a:lnTo>
                <a:lnTo>
                  <a:pt x="1231" y="1451"/>
                </a:lnTo>
                <a:lnTo>
                  <a:pt x="1236" y="1432"/>
                </a:lnTo>
                <a:lnTo>
                  <a:pt x="1240" y="1413"/>
                </a:lnTo>
                <a:lnTo>
                  <a:pt x="1241" y="1391"/>
                </a:lnTo>
                <a:lnTo>
                  <a:pt x="1241" y="1380"/>
                </a:lnTo>
                <a:lnTo>
                  <a:pt x="1240" y="1370"/>
                </a:lnTo>
                <a:lnTo>
                  <a:pt x="1240" y="1370"/>
                </a:lnTo>
                <a:lnTo>
                  <a:pt x="1236" y="1349"/>
                </a:lnTo>
                <a:lnTo>
                  <a:pt x="1234" y="1328"/>
                </a:lnTo>
                <a:lnTo>
                  <a:pt x="1231" y="1290"/>
                </a:lnTo>
                <a:lnTo>
                  <a:pt x="1230" y="1263"/>
                </a:lnTo>
                <a:lnTo>
                  <a:pt x="1230" y="1251"/>
                </a:lnTo>
                <a:lnTo>
                  <a:pt x="1230" y="1251"/>
                </a:lnTo>
                <a:lnTo>
                  <a:pt x="1230" y="1203"/>
                </a:lnTo>
                <a:lnTo>
                  <a:pt x="1230" y="1166"/>
                </a:lnTo>
                <a:lnTo>
                  <a:pt x="1230" y="1137"/>
                </a:lnTo>
                <a:lnTo>
                  <a:pt x="1230" y="1137"/>
                </a:lnTo>
                <a:lnTo>
                  <a:pt x="1230" y="1122"/>
                </a:lnTo>
                <a:lnTo>
                  <a:pt x="1230" y="1113"/>
                </a:lnTo>
                <a:lnTo>
                  <a:pt x="1231" y="1108"/>
                </a:lnTo>
                <a:lnTo>
                  <a:pt x="1235" y="1103"/>
                </a:lnTo>
                <a:lnTo>
                  <a:pt x="1235" y="1103"/>
                </a:lnTo>
                <a:lnTo>
                  <a:pt x="1237" y="1101"/>
                </a:lnTo>
                <a:lnTo>
                  <a:pt x="1241" y="1100"/>
                </a:lnTo>
                <a:lnTo>
                  <a:pt x="1248" y="1099"/>
                </a:lnTo>
                <a:lnTo>
                  <a:pt x="1251" y="1099"/>
                </a:lnTo>
                <a:lnTo>
                  <a:pt x="1253" y="1098"/>
                </a:lnTo>
                <a:lnTo>
                  <a:pt x="1255" y="1096"/>
                </a:lnTo>
                <a:lnTo>
                  <a:pt x="1255" y="1093"/>
                </a:lnTo>
                <a:lnTo>
                  <a:pt x="1255" y="1093"/>
                </a:lnTo>
                <a:lnTo>
                  <a:pt x="1252" y="1083"/>
                </a:lnTo>
                <a:lnTo>
                  <a:pt x="1246" y="1065"/>
                </a:lnTo>
                <a:lnTo>
                  <a:pt x="1230" y="1016"/>
                </a:lnTo>
                <a:lnTo>
                  <a:pt x="1212" y="967"/>
                </a:lnTo>
                <a:lnTo>
                  <a:pt x="1205" y="944"/>
                </a:lnTo>
                <a:lnTo>
                  <a:pt x="1205" y="944"/>
                </a:lnTo>
                <a:lnTo>
                  <a:pt x="1206" y="940"/>
                </a:lnTo>
                <a:lnTo>
                  <a:pt x="1210" y="935"/>
                </a:lnTo>
                <a:lnTo>
                  <a:pt x="1210" y="930"/>
                </a:lnTo>
                <a:lnTo>
                  <a:pt x="1211" y="924"/>
                </a:lnTo>
                <a:lnTo>
                  <a:pt x="1211" y="915"/>
                </a:lnTo>
                <a:lnTo>
                  <a:pt x="1210" y="904"/>
                </a:lnTo>
                <a:lnTo>
                  <a:pt x="1210" y="904"/>
                </a:lnTo>
                <a:lnTo>
                  <a:pt x="1207" y="872"/>
                </a:lnTo>
                <a:lnTo>
                  <a:pt x="1206" y="835"/>
                </a:lnTo>
                <a:lnTo>
                  <a:pt x="1205" y="790"/>
                </a:lnTo>
                <a:lnTo>
                  <a:pt x="1205" y="790"/>
                </a:lnTo>
                <a:lnTo>
                  <a:pt x="1205" y="795"/>
                </a:lnTo>
                <a:lnTo>
                  <a:pt x="1203" y="803"/>
                </a:lnTo>
                <a:lnTo>
                  <a:pt x="1203" y="803"/>
                </a:lnTo>
                <a:lnTo>
                  <a:pt x="1203" y="803"/>
                </a:lnTo>
                <a:lnTo>
                  <a:pt x="1201" y="798"/>
                </a:lnTo>
                <a:lnTo>
                  <a:pt x="1200" y="770"/>
                </a:lnTo>
                <a:lnTo>
                  <a:pt x="1200" y="770"/>
                </a:lnTo>
                <a:lnTo>
                  <a:pt x="1201" y="747"/>
                </a:lnTo>
                <a:lnTo>
                  <a:pt x="1205" y="719"/>
                </a:lnTo>
                <a:lnTo>
                  <a:pt x="1210" y="692"/>
                </a:lnTo>
                <a:lnTo>
                  <a:pt x="1216" y="665"/>
                </a:lnTo>
                <a:lnTo>
                  <a:pt x="1222" y="641"/>
                </a:lnTo>
                <a:lnTo>
                  <a:pt x="1227" y="620"/>
                </a:lnTo>
                <a:lnTo>
                  <a:pt x="1232" y="607"/>
                </a:lnTo>
                <a:lnTo>
                  <a:pt x="1235" y="602"/>
                </a:lnTo>
                <a:lnTo>
                  <a:pt x="1235" y="602"/>
                </a:lnTo>
                <a:lnTo>
                  <a:pt x="1250" y="593"/>
                </a:lnTo>
                <a:lnTo>
                  <a:pt x="1263" y="586"/>
                </a:lnTo>
                <a:lnTo>
                  <a:pt x="1279" y="576"/>
                </a:lnTo>
                <a:lnTo>
                  <a:pt x="1294" y="563"/>
                </a:lnTo>
                <a:lnTo>
                  <a:pt x="1308" y="552"/>
                </a:lnTo>
                <a:lnTo>
                  <a:pt x="1313" y="546"/>
                </a:lnTo>
                <a:lnTo>
                  <a:pt x="1317" y="540"/>
                </a:lnTo>
                <a:lnTo>
                  <a:pt x="1319" y="533"/>
                </a:lnTo>
                <a:lnTo>
                  <a:pt x="1319" y="527"/>
                </a:lnTo>
                <a:lnTo>
                  <a:pt x="1319" y="527"/>
                </a:lnTo>
                <a:lnTo>
                  <a:pt x="1318" y="516"/>
                </a:lnTo>
                <a:lnTo>
                  <a:pt x="1315" y="505"/>
                </a:lnTo>
                <a:lnTo>
                  <a:pt x="1308" y="486"/>
                </a:lnTo>
                <a:lnTo>
                  <a:pt x="1302" y="473"/>
                </a:lnTo>
                <a:lnTo>
                  <a:pt x="1299" y="468"/>
                </a:lnTo>
                <a:lnTo>
                  <a:pt x="1274" y="423"/>
                </a:lnTo>
                <a:lnTo>
                  <a:pt x="1274" y="423"/>
                </a:lnTo>
                <a:lnTo>
                  <a:pt x="1255" y="403"/>
                </a:lnTo>
                <a:lnTo>
                  <a:pt x="1238" y="390"/>
                </a:lnTo>
                <a:lnTo>
                  <a:pt x="1230" y="383"/>
                </a:lnTo>
                <a:lnTo>
                  <a:pt x="1230" y="383"/>
                </a:lnTo>
                <a:lnTo>
                  <a:pt x="1188" y="371"/>
                </a:lnTo>
                <a:lnTo>
                  <a:pt x="1146" y="359"/>
                </a:lnTo>
                <a:lnTo>
                  <a:pt x="1146" y="359"/>
                </a:lnTo>
                <a:lnTo>
                  <a:pt x="1141" y="356"/>
                </a:lnTo>
                <a:lnTo>
                  <a:pt x="1136" y="354"/>
                </a:lnTo>
                <a:lnTo>
                  <a:pt x="1131" y="349"/>
                </a:lnTo>
                <a:lnTo>
                  <a:pt x="1106" y="324"/>
                </a:lnTo>
                <a:lnTo>
                  <a:pt x="1106" y="324"/>
                </a:lnTo>
                <a:lnTo>
                  <a:pt x="1095" y="319"/>
                </a:lnTo>
                <a:lnTo>
                  <a:pt x="1089" y="315"/>
                </a:lnTo>
                <a:lnTo>
                  <a:pt x="1086" y="314"/>
                </a:lnTo>
                <a:lnTo>
                  <a:pt x="1086" y="314"/>
                </a:lnTo>
                <a:lnTo>
                  <a:pt x="1091" y="310"/>
                </a:lnTo>
                <a:lnTo>
                  <a:pt x="1100" y="302"/>
                </a:lnTo>
                <a:lnTo>
                  <a:pt x="1111" y="289"/>
                </a:lnTo>
                <a:lnTo>
                  <a:pt x="1111" y="289"/>
                </a:lnTo>
                <a:lnTo>
                  <a:pt x="1111" y="290"/>
                </a:lnTo>
                <a:lnTo>
                  <a:pt x="1113" y="292"/>
                </a:lnTo>
                <a:lnTo>
                  <a:pt x="1115" y="293"/>
                </a:lnTo>
                <a:lnTo>
                  <a:pt x="1116" y="292"/>
                </a:lnTo>
                <a:lnTo>
                  <a:pt x="1118" y="289"/>
                </a:lnTo>
                <a:lnTo>
                  <a:pt x="1121" y="284"/>
                </a:lnTo>
                <a:lnTo>
                  <a:pt x="1121" y="284"/>
                </a:lnTo>
                <a:lnTo>
                  <a:pt x="1126" y="269"/>
                </a:lnTo>
                <a:lnTo>
                  <a:pt x="1131" y="251"/>
                </a:lnTo>
                <a:lnTo>
                  <a:pt x="1136" y="230"/>
                </a:lnTo>
                <a:lnTo>
                  <a:pt x="1121" y="230"/>
                </a:lnTo>
                <a:lnTo>
                  <a:pt x="1131" y="131"/>
                </a:lnTo>
                <a:lnTo>
                  <a:pt x="1131" y="131"/>
                </a:lnTo>
                <a:lnTo>
                  <a:pt x="1086" y="76"/>
                </a:lnTo>
                <a:lnTo>
                  <a:pt x="1086" y="76"/>
                </a:lnTo>
                <a:lnTo>
                  <a:pt x="1082" y="73"/>
                </a:lnTo>
                <a:lnTo>
                  <a:pt x="1076" y="71"/>
                </a:lnTo>
                <a:lnTo>
                  <a:pt x="1059" y="64"/>
                </a:lnTo>
                <a:lnTo>
                  <a:pt x="1040" y="59"/>
                </a:lnTo>
                <a:lnTo>
                  <a:pt x="1027" y="56"/>
                </a:lnTo>
                <a:lnTo>
                  <a:pt x="1027" y="56"/>
                </a:lnTo>
                <a:lnTo>
                  <a:pt x="1019" y="57"/>
                </a:lnTo>
                <a:lnTo>
                  <a:pt x="1007" y="61"/>
                </a:lnTo>
                <a:lnTo>
                  <a:pt x="976" y="72"/>
                </a:lnTo>
                <a:lnTo>
                  <a:pt x="945" y="86"/>
                </a:lnTo>
                <a:lnTo>
                  <a:pt x="934" y="92"/>
                </a:lnTo>
                <a:lnTo>
                  <a:pt x="927" y="96"/>
                </a:lnTo>
                <a:lnTo>
                  <a:pt x="927" y="96"/>
                </a:lnTo>
                <a:lnTo>
                  <a:pt x="924" y="101"/>
                </a:lnTo>
                <a:lnTo>
                  <a:pt x="920" y="111"/>
                </a:lnTo>
                <a:lnTo>
                  <a:pt x="915" y="135"/>
                </a:lnTo>
                <a:lnTo>
                  <a:pt x="910" y="162"/>
                </a:lnTo>
                <a:lnTo>
                  <a:pt x="908" y="180"/>
                </a:lnTo>
                <a:lnTo>
                  <a:pt x="908" y="180"/>
                </a:lnTo>
                <a:lnTo>
                  <a:pt x="908" y="188"/>
                </a:lnTo>
                <a:lnTo>
                  <a:pt x="908" y="196"/>
                </a:lnTo>
                <a:lnTo>
                  <a:pt x="909" y="217"/>
                </a:lnTo>
                <a:lnTo>
                  <a:pt x="913" y="245"/>
                </a:lnTo>
                <a:lnTo>
                  <a:pt x="913" y="274"/>
                </a:lnTo>
                <a:lnTo>
                  <a:pt x="922" y="289"/>
                </a:lnTo>
                <a:lnTo>
                  <a:pt x="917" y="299"/>
                </a:lnTo>
                <a:lnTo>
                  <a:pt x="903" y="324"/>
                </a:lnTo>
                <a:lnTo>
                  <a:pt x="903" y="324"/>
                </a:lnTo>
                <a:lnTo>
                  <a:pt x="828" y="339"/>
                </a:lnTo>
                <a:lnTo>
                  <a:pt x="828" y="339"/>
                </a:lnTo>
                <a:lnTo>
                  <a:pt x="826" y="341"/>
                </a:lnTo>
                <a:lnTo>
                  <a:pt x="823" y="345"/>
                </a:lnTo>
                <a:lnTo>
                  <a:pt x="813" y="359"/>
                </a:lnTo>
                <a:lnTo>
                  <a:pt x="805" y="375"/>
                </a:lnTo>
                <a:lnTo>
                  <a:pt x="799" y="388"/>
                </a:lnTo>
                <a:lnTo>
                  <a:pt x="799" y="388"/>
                </a:lnTo>
                <a:lnTo>
                  <a:pt x="785" y="436"/>
                </a:lnTo>
                <a:lnTo>
                  <a:pt x="774" y="478"/>
                </a:lnTo>
                <a:lnTo>
                  <a:pt x="774" y="478"/>
                </a:lnTo>
                <a:lnTo>
                  <a:pt x="761" y="517"/>
                </a:lnTo>
                <a:lnTo>
                  <a:pt x="753" y="542"/>
                </a:lnTo>
                <a:lnTo>
                  <a:pt x="749" y="557"/>
                </a:lnTo>
                <a:lnTo>
                  <a:pt x="749" y="557"/>
                </a:lnTo>
                <a:lnTo>
                  <a:pt x="751" y="561"/>
                </a:lnTo>
                <a:lnTo>
                  <a:pt x="756" y="567"/>
                </a:lnTo>
                <a:lnTo>
                  <a:pt x="774" y="579"/>
                </a:lnTo>
                <a:lnTo>
                  <a:pt x="799" y="597"/>
                </a:lnTo>
                <a:lnTo>
                  <a:pt x="784" y="800"/>
                </a:lnTo>
                <a:lnTo>
                  <a:pt x="813" y="984"/>
                </a:lnTo>
                <a:lnTo>
                  <a:pt x="794" y="1122"/>
                </a:lnTo>
                <a:lnTo>
                  <a:pt x="794" y="1122"/>
                </a:lnTo>
                <a:lnTo>
                  <a:pt x="813" y="1243"/>
                </a:lnTo>
                <a:lnTo>
                  <a:pt x="827" y="1327"/>
                </a:lnTo>
                <a:lnTo>
                  <a:pt x="832" y="1357"/>
                </a:lnTo>
                <a:lnTo>
                  <a:pt x="833" y="1370"/>
                </a:lnTo>
                <a:lnTo>
                  <a:pt x="833" y="1370"/>
                </a:lnTo>
                <a:lnTo>
                  <a:pt x="836" y="1414"/>
                </a:lnTo>
                <a:lnTo>
                  <a:pt x="842" y="1499"/>
                </a:lnTo>
                <a:lnTo>
                  <a:pt x="851" y="1586"/>
                </a:lnTo>
                <a:lnTo>
                  <a:pt x="854" y="1617"/>
                </a:lnTo>
                <a:lnTo>
                  <a:pt x="857" y="1627"/>
                </a:lnTo>
                <a:lnTo>
                  <a:pt x="858" y="1633"/>
                </a:lnTo>
                <a:lnTo>
                  <a:pt x="858" y="1633"/>
                </a:lnTo>
                <a:lnTo>
                  <a:pt x="863" y="1641"/>
                </a:lnTo>
                <a:lnTo>
                  <a:pt x="872" y="1651"/>
                </a:lnTo>
                <a:lnTo>
                  <a:pt x="894" y="1675"/>
                </a:lnTo>
                <a:lnTo>
                  <a:pt x="905" y="1689"/>
                </a:lnTo>
                <a:lnTo>
                  <a:pt x="915" y="1704"/>
                </a:lnTo>
                <a:lnTo>
                  <a:pt x="919" y="1711"/>
                </a:lnTo>
                <a:lnTo>
                  <a:pt x="921" y="1719"/>
                </a:lnTo>
                <a:lnTo>
                  <a:pt x="922" y="1725"/>
                </a:lnTo>
                <a:lnTo>
                  <a:pt x="922" y="1732"/>
                </a:lnTo>
                <a:lnTo>
                  <a:pt x="922" y="1732"/>
                </a:lnTo>
                <a:lnTo>
                  <a:pt x="922" y="1760"/>
                </a:lnTo>
                <a:lnTo>
                  <a:pt x="924" y="1782"/>
                </a:lnTo>
                <a:lnTo>
                  <a:pt x="927" y="1812"/>
                </a:lnTo>
                <a:lnTo>
                  <a:pt x="927" y="1812"/>
                </a:lnTo>
                <a:lnTo>
                  <a:pt x="930" y="1819"/>
                </a:lnTo>
                <a:lnTo>
                  <a:pt x="936" y="1834"/>
                </a:lnTo>
                <a:lnTo>
                  <a:pt x="956" y="1874"/>
                </a:lnTo>
                <a:lnTo>
                  <a:pt x="981" y="1918"/>
                </a:lnTo>
                <a:lnTo>
                  <a:pt x="992" y="1937"/>
                </a:lnTo>
                <a:lnTo>
                  <a:pt x="1002" y="1951"/>
                </a:lnTo>
                <a:lnTo>
                  <a:pt x="1002" y="1951"/>
                </a:lnTo>
                <a:lnTo>
                  <a:pt x="1017" y="1968"/>
                </a:lnTo>
                <a:lnTo>
                  <a:pt x="1028" y="1980"/>
                </a:lnTo>
                <a:lnTo>
                  <a:pt x="1034" y="1987"/>
                </a:lnTo>
                <a:lnTo>
                  <a:pt x="1036" y="1990"/>
                </a:lnTo>
                <a:lnTo>
                  <a:pt x="1036" y="1990"/>
                </a:lnTo>
                <a:lnTo>
                  <a:pt x="1030" y="2014"/>
                </a:lnTo>
                <a:lnTo>
                  <a:pt x="1027" y="2034"/>
                </a:lnTo>
                <a:lnTo>
                  <a:pt x="1025" y="2042"/>
                </a:lnTo>
                <a:lnTo>
                  <a:pt x="1027" y="2050"/>
                </a:lnTo>
                <a:lnTo>
                  <a:pt x="1027" y="2050"/>
                </a:lnTo>
                <a:lnTo>
                  <a:pt x="1028" y="2062"/>
                </a:lnTo>
                <a:lnTo>
                  <a:pt x="1029" y="2066"/>
                </a:lnTo>
                <a:lnTo>
                  <a:pt x="1032" y="2071"/>
                </a:lnTo>
                <a:lnTo>
                  <a:pt x="1035" y="2075"/>
                </a:lnTo>
                <a:lnTo>
                  <a:pt x="1043" y="2077"/>
                </a:lnTo>
                <a:lnTo>
                  <a:pt x="1053" y="2078"/>
                </a:lnTo>
                <a:lnTo>
                  <a:pt x="1066" y="2080"/>
                </a:lnTo>
                <a:lnTo>
                  <a:pt x="1066" y="20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5">
            <a:extLst>
              <a:ext uri="{FF2B5EF4-FFF2-40B4-BE49-F238E27FC236}">
                <a16:creationId xmlns:a16="http://schemas.microsoft.com/office/drawing/2014/main" id="{C9B936F6-C38F-4DB8-8886-90CB5A98D650}"/>
              </a:ext>
            </a:extLst>
          </p:cNvPr>
          <p:cNvSpPr>
            <a:spLocks/>
          </p:cNvSpPr>
          <p:nvPr/>
        </p:nvSpPr>
        <p:spPr bwMode="auto">
          <a:xfrm>
            <a:off x="4633875" y="818710"/>
            <a:ext cx="765175" cy="1635125"/>
          </a:xfrm>
          <a:custGeom>
            <a:avLst/>
            <a:gdLst>
              <a:gd name="T0" fmla="*/ 353 w 963"/>
              <a:gd name="T1" fmla="*/ 6 h 2061"/>
              <a:gd name="T2" fmla="*/ 303 w 963"/>
              <a:gd name="T3" fmla="*/ 32 h 2061"/>
              <a:gd name="T4" fmla="*/ 270 w 963"/>
              <a:gd name="T5" fmla="*/ 96 h 2061"/>
              <a:gd name="T6" fmla="*/ 239 w 963"/>
              <a:gd name="T7" fmla="*/ 198 h 2061"/>
              <a:gd name="T8" fmla="*/ 254 w 963"/>
              <a:gd name="T9" fmla="*/ 306 h 2061"/>
              <a:gd name="T10" fmla="*/ 171 w 963"/>
              <a:gd name="T11" fmla="*/ 329 h 2061"/>
              <a:gd name="T12" fmla="*/ 155 w 963"/>
              <a:gd name="T13" fmla="*/ 344 h 2061"/>
              <a:gd name="T14" fmla="*/ 104 w 963"/>
              <a:gd name="T15" fmla="*/ 420 h 2061"/>
              <a:gd name="T16" fmla="*/ 54 w 963"/>
              <a:gd name="T17" fmla="*/ 522 h 2061"/>
              <a:gd name="T18" fmla="*/ 24 w 963"/>
              <a:gd name="T19" fmla="*/ 708 h 2061"/>
              <a:gd name="T20" fmla="*/ 0 w 963"/>
              <a:gd name="T21" fmla="*/ 870 h 2061"/>
              <a:gd name="T22" fmla="*/ 62 w 963"/>
              <a:gd name="T23" fmla="*/ 860 h 2061"/>
              <a:gd name="T24" fmla="*/ 78 w 963"/>
              <a:gd name="T25" fmla="*/ 958 h 2061"/>
              <a:gd name="T26" fmla="*/ 111 w 963"/>
              <a:gd name="T27" fmla="*/ 1029 h 2061"/>
              <a:gd name="T28" fmla="*/ 158 w 963"/>
              <a:gd name="T29" fmla="*/ 1150 h 2061"/>
              <a:gd name="T30" fmla="*/ 230 w 963"/>
              <a:gd name="T31" fmla="*/ 1306 h 2061"/>
              <a:gd name="T32" fmla="*/ 272 w 963"/>
              <a:gd name="T33" fmla="*/ 1402 h 2061"/>
              <a:gd name="T34" fmla="*/ 303 w 963"/>
              <a:gd name="T35" fmla="*/ 1494 h 2061"/>
              <a:gd name="T36" fmla="*/ 259 w 963"/>
              <a:gd name="T37" fmla="*/ 1688 h 2061"/>
              <a:gd name="T38" fmla="*/ 209 w 963"/>
              <a:gd name="T39" fmla="*/ 1859 h 2061"/>
              <a:gd name="T40" fmla="*/ 206 w 963"/>
              <a:gd name="T41" fmla="*/ 1950 h 2061"/>
              <a:gd name="T42" fmla="*/ 176 w 963"/>
              <a:gd name="T43" fmla="*/ 1991 h 2061"/>
              <a:gd name="T44" fmla="*/ 180 w 963"/>
              <a:gd name="T45" fmla="*/ 2022 h 2061"/>
              <a:gd name="T46" fmla="*/ 195 w 963"/>
              <a:gd name="T47" fmla="*/ 2034 h 2061"/>
              <a:gd name="T48" fmla="*/ 259 w 963"/>
              <a:gd name="T49" fmla="*/ 2060 h 2061"/>
              <a:gd name="T50" fmla="*/ 313 w 963"/>
              <a:gd name="T51" fmla="*/ 2056 h 2061"/>
              <a:gd name="T52" fmla="*/ 336 w 963"/>
              <a:gd name="T53" fmla="*/ 2036 h 2061"/>
              <a:gd name="T54" fmla="*/ 337 w 963"/>
              <a:gd name="T55" fmla="*/ 1947 h 2061"/>
              <a:gd name="T56" fmla="*/ 714 w 963"/>
              <a:gd name="T57" fmla="*/ 1991 h 2061"/>
              <a:gd name="T58" fmla="*/ 766 w 963"/>
              <a:gd name="T59" fmla="*/ 1952 h 2061"/>
              <a:gd name="T60" fmla="*/ 780 w 963"/>
              <a:gd name="T61" fmla="*/ 1927 h 2061"/>
              <a:gd name="T62" fmla="*/ 738 w 963"/>
              <a:gd name="T63" fmla="*/ 1898 h 2061"/>
              <a:gd name="T64" fmla="*/ 474 w 963"/>
              <a:gd name="T65" fmla="*/ 1624 h 2061"/>
              <a:gd name="T66" fmla="*/ 523 w 963"/>
              <a:gd name="T67" fmla="*/ 1313 h 2061"/>
              <a:gd name="T68" fmla="*/ 554 w 963"/>
              <a:gd name="T69" fmla="*/ 1192 h 2061"/>
              <a:gd name="T70" fmla="*/ 655 w 963"/>
              <a:gd name="T71" fmla="*/ 1134 h 2061"/>
              <a:gd name="T72" fmla="*/ 654 w 963"/>
              <a:gd name="T73" fmla="*/ 1112 h 2061"/>
              <a:gd name="T74" fmla="*/ 639 w 963"/>
              <a:gd name="T75" fmla="*/ 957 h 2061"/>
              <a:gd name="T76" fmla="*/ 787 w 963"/>
              <a:gd name="T77" fmla="*/ 458 h 2061"/>
              <a:gd name="T78" fmla="*/ 899 w 963"/>
              <a:gd name="T79" fmla="*/ 396 h 2061"/>
              <a:gd name="T80" fmla="*/ 919 w 963"/>
              <a:gd name="T81" fmla="*/ 378 h 2061"/>
              <a:gd name="T82" fmla="*/ 960 w 963"/>
              <a:gd name="T83" fmla="*/ 355 h 2061"/>
              <a:gd name="T84" fmla="*/ 960 w 963"/>
              <a:gd name="T85" fmla="*/ 334 h 2061"/>
              <a:gd name="T86" fmla="*/ 924 w 963"/>
              <a:gd name="T87" fmla="*/ 282 h 2061"/>
              <a:gd name="T88" fmla="*/ 875 w 963"/>
              <a:gd name="T89" fmla="*/ 287 h 2061"/>
              <a:gd name="T90" fmla="*/ 813 w 963"/>
              <a:gd name="T91" fmla="*/ 314 h 2061"/>
              <a:gd name="T92" fmla="*/ 641 w 963"/>
              <a:gd name="T93" fmla="*/ 301 h 2061"/>
              <a:gd name="T94" fmla="*/ 548 w 963"/>
              <a:gd name="T95" fmla="*/ 198 h 2061"/>
              <a:gd name="T96" fmla="*/ 532 w 963"/>
              <a:gd name="T97" fmla="*/ 103 h 2061"/>
              <a:gd name="T98" fmla="*/ 479 w 963"/>
              <a:gd name="T99" fmla="*/ 25 h 2061"/>
              <a:gd name="T100" fmla="*/ 442 w 963"/>
              <a:gd name="T101" fmla="*/ 4 h 2061"/>
              <a:gd name="T102" fmla="*/ 381 w 963"/>
              <a:gd name="T103" fmla="*/ 2 h 2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63" h="2061">
                <a:moveTo>
                  <a:pt x="381" y="2"/>
                </a:moveTo>
                <a:lnTo>
                  <a:pt x="381" y="2"/>
                </a:lnTo>
                <a:lnTo>
                  <a:pt x="373" y="2"/>
                </a:lnTo>
                <a:lnTo>
                  <a:pt x="364" y="4"/>
                </a:lnTo>
                <a:lnTo>
                  <a:pt x="353" y="6"/>
                </a:lnTo>
                <a:lnTo>
                  <a:pt x="341" y="9"/>
                </a:lnTo>
                <a:lnTo>
                  <a:pt x="328" y="15"/>
                </a:lnTo>
                <a:lnTo>
                  <a:pt x="315" y="22"/>
                </a:lnTo>
                <a:lnTo>
                  <a:pt x="309" y="27"/>
                </a:lnTo>
                <a:lnTo>
                  <a:pt x="303" y="32"/>
                </a:lnTo>
                <a:lnTo>
                  <a:pt x="303" y="32"/>
                </a:lnTo>
                <a:lnTo>
                  <a:pt x="297" y="39"/>
                </a:lnTo>
                <a:lnTo>
                  <a:pt x="292" y="48"/>
                </a:lnTo>
                <a:lnTo>
                  <a:pt x="281" y="70"/>
                </a:lnTo>
                <a:lnTo>
                  <a:pt x="270" y="96"/>
                </a:lnTo>
                <a:lnTo>
                  <a:pt x="260" y="123"/>
                </a:lnTo>
                <a:lnTo>
                  <a:pt x="253" y="149"/>
                </a:lnTo>
                <a:lnTo>
                  <a:pt x="246" y="171"/>
                </a:lnTo>
                <a:lnTo>
                  <a:pt x="239" y="198"/>
                </a:lnTo>
                <a:lnTo>
                  <a:pt x="239" y="198"/>
                </a:lnTo>
                <a:lnTo>
                  <a:pt x="239" y="205"/>
                </a:lnTo>
                <a:lnTo>
                  <a:pt x="241" y="212"/>
                </a:lnTo>
                <a:lnTo>
                  <a:pt x="244" y="232"/>
                </a:lnTo>
                <a:lnTo>
                  <a:pt x="249" y="257"/>
                </a:lnTo>
                <a:lnTo>
                  <a:pt x="254" y="306"/>
                </a:lnTo>
                <a:lnTo>
                  <a:pt x="210" y="331"/>
                </a:lnTo>
                <a:lnTo>
                  <a:pt x="210" y="331"/>
                </a:lnTo>
                <a:lnTo>
                  <a:pt x="192" y="329"/>
                </a:lnTo>
                <a:lnTo>
                  <a:pt x="177" y="329"/>
                </a:lnTo>
                <a:lnTo>
                  <a:pt x="171" y="329"/>
                </a:lnTo>
                <a:lnTo>
                  <a:pt x="166" y="331"/>
                </a:lnTo>
                <a:lnTo>
                  <a:pt x="166" y="331"/>
                </a:lnTo>
                <a:lnTo>
                  <a:pt x="162" y="333"/>
                </a:lnTo>
                <a:lnTo>
                  <a:pt x="160" y="336"/>
                </a:lnTo>
                <a:lnTo>
                  <a:pt x="155" y="344"/>
                </a:lnTo>
                <a:lnTo>
                  <a:pt x="153" y="352"/>
                </a:lnTo>
                <a:lnTo>
                  <a:pt x="151" y="355"/>
                </a:lnTo>
                <a:lnTo>
                  <a:pt x="151" y="355"/>
                </a:lnTo>
                <a:lnTo>
                  <a:pt x="125" y="392"/>
                </a:lnTo>
                <a:lnTo>
                  <a:pt x="104" y="420"/>
                </a:lnTo>
                <a:lnTo>
                  <a:pt x="88" y="443"/>
                </a:lnTo>
                <a:lnTo>
                  <a:pt x="88" y="443"/>
                </a:lnTo>
                <a:lnTo>
                  <a:pt x="77" y="464"/>
                </a:lnTo>
                <a:lnTo>
                  <a:pt x="66" y="490"/>
                </a:lnTo>
                <a:lnTo>
                  <a:pt x="54" y="522"/>
                </a:lnTo>
                <a:lnTo>
                  <a:pt x="54" y="522"/>
                </a:lnTo>
                <a:lnTo>
                  <a:pt x="39" y="611"/>
                </a:lnTo>
                <a:lnTo>
                  <a:pt x="28" y="675"/>
                </a:lnTo>
                <a:lnTo>
                  <a:pt x="25" y="698"/>
                </a:lnTo>
                <a:lnTo>
                  <a:pt x="24" y="708"/>
                </a:lnTo>
                <a:lnTo>
                  <a:pt x="24" y="708"/>
                </a:lnTo>
                <a:lnTo>
                  <a:pt x="27" y="741"/>
                </a:lnTo>
                <a:lnTo>
                  <a:pt x="29" y="767"/>
                </a:lnTo>
                <a:lnTo>
                  <a:pt x="34" y="821"/>
                </a:lnTo>
                <a:lnTo>
                  <a:pt x="0" y="870"/>
                </a:lnTo>
                <a:lnTo>
                  <a:pt x="29" y="874"/>
                </a:lnTo>
                <a:lnTo>
                  <a:pt x="63" y="830"/>
                </a:lnTo>
                <a:lnTo>
                  <a:pt x="63" y="830"/>
                </a:lnTo>
                <a:lnTo>
                  <a:pt x="62" y="844"/>
                </a:lnTo>
                <a:lnTo>
                  <a:pt x="62" y="860"/>
                </a:lnTo>
                <a:lnTo>
                  <a:pt x="62" y="879"/>
                </a:lnTo>
                <a:lnTo>
                  <a:pt x="65" y="901"/>
                </a:lnTo>
                <a:lnTo>
                  <a:pt x="68" y="923"/>
                </a:lnTo>
                <a:lnTo>
                  <a:pt x="74" y="947"/>
                </a:lnTo>
                <a:lnTo>
                  <a:pt x="78" y="958"/>
                </a:lnTo>
                <a:lnTo>
                  <a:pt x="83" y="968"/>
                </a:lnTo>
                <a:lnTo>
                  <a:pt x="83" y="968"/>
                </a:lnTo>
                <a:lnTo>
                  <a:pt x="99" y="999"/>
                </a:lnTo>
                <a:lnTo>
                  <a:pt x="109" y="1019"/>
                </a:lnTo>
                <a:lnTo>
                  <a:pt x="111" y="1029"/>
                </a:lnTo>
                <a:lnTo>
                  <a:pt x="112" y="1031"/>
                </a:lnTo>
                <a:lnTo>
                  <a:pt x="112" y="1115"/>
                </a:lnTo>
                <a:lnTo>
                  <a:pt x="147" y="1129"/>
                </a:lnTo>
                <a:lnTo>
                  <a:pt x="147" y="1129"/>
                </a:lnTo>
                <a:lnTo>
                  <a:pt x="158" y="1150"/>
                </a:lnTo>
                <a:lnTo>
                  <a:pt x="183" y="1199"/>
                </a:lnTo>
                <a:lnTo>
                  <a:pt x="197" y="1227"/>
                </a:lnTo>
                <a:lnTo>
                  <a:pt x="210" y="1257"/>
                </a:lnTo>
                <a:lnTo>
                  <a:pt x="222" y="1284"/>
                </a:lnTo>
                <a:lnTo>
                  <a:pt x="230" y="1306"/>
                </a:lnTo>
                <a:lnTo>
                  <a:pt x="230" y="1306"/>
                </a:lnTo>
                <a:lnTo>
                  <a:pt x="237" y="1326"/>
                </a:lnTo>
                <a:lnTo>
                  <a:pt x="247" y="1351"/>
                </a:lnTo>
                <a:lnTo>
                  <a:pt x="259" y="1378"/>
                </a:lnTo>
                <a:lnTo>
                  <a:pt x="272" y="1402"/>
                </a:lnTo>
                <a:lnTo>
                  <a:pt x="293" y="1445"/>
                </a:lnTo>
                <a:lnTo>
                  <a:pt x="303" y="1462"/>
                </a:lnTo>
                <a:lnTo>
                  <a:pt x="303" y="1462"/>
                </a:lnTo>
                <a:lnTo>
                  <a:pt x="303" y="1476"/>
                </a:lnTo>
                <a:lnTo>
                  <a:pt x="303" y="1494"/>
                </a:lnTo>
                <a:lnTo>
                  <a:pt x="299" y="1517"/>
                </a:lnTo>
                <a:lnTo>
                  <a:pt x="296" y="1549"/>
                </a:lnTo>
                <a:lnTo>
                  <a:pt x="287" y="1588"/>
                </a:lnTo>
                <a:lnTo>
                  <a:pt x="275" y="1634"/>
                </a:lnTo>
                <a:lnTo>
                  <a:pt x="259" y="1688"/>
                </a:lnTo>
                <a:lnTo>
                  <a:pt x="259" y="1688"/>
                </a:lnTo>
                <a:lnTo>
                  <a:pt x="242" y="1742"/>
                </a:lnTo>
                <a:lnTo>
                  <a:pt x="227" y="1788"/>
                </a:lnTo>
                <a:lnTo>
                  <a:pt x="216" y="1827"/>
                </a:lnTo>
                <a:lnTo>
                  <a:pt x="209" y="1859"/>
                </a:lnTo>
                <a:lnTo>
                  <a:pt x="198" y="1903"/>
                </a:lnTo>
                <a:lnTo>
                  <a:pt x="195" y="1918"/>
                </a:lnTo>
                <a:lnTo>
                  <a:pt x="210" y="1947"/>
                </a:lnTo>
                <a:lnTo>
                  <a:pt x="210" y="1947"/>
                </a:lnTo>
                <a:lnTo>
                  <a:pt x="206" y="1950"/>
                </a:lnTo>
                <a:lnTo>
                  <a:pt x="197" y="1958"/>
                </a:lnTo>
                <a:lnTo>
                  <a:pt x="191" y="1963"/>
                </a:lnTo>
                <a:lnTo>
                  <a:pt x="186" y="1972"/>
                </a:lnTo>
                <a:lnTo>
                  <a:pt x="181" y="1980"/>
                </a:lnTo>
                <a:lnTo>
                  <a:pt x="176" y="1991"/>
                </a:lnTo>
                <a:lnTo>
                  <a:pt x="176" y="1991"/>
                </a:lnTo>
                <a:lnTo>
                  <a:pt x="173" y="2002"/>
                </a:lnTo>
                <a:lnTo>
                  <a:pt x="175" y="2011"/>
                </a:lnTo>
                <a:lnTo>
                  <a:pt x="176" y="2017"/>
                </a:lnTo>
                <a:lnTo>
                  <a:pt x="180" y="2022"/>
                </a:lnTo>
                <a:lnTo>
                  <a:pt x="183" y="2027"/>
                </a:lnTo>
                <a:lnTo>
                  <a:pt x="187" y="2029"/>
                </a:lnTo>
                <a:lnTo>
                  <a:pt x="191" y="2031"/>
                </a:lnTo>
                <a:lnTo>
                  <a:pt x="191" y="2031"/>
                </a:lnTo>
                <a:lnTo>
                  <a:pt x="195" y="2034"/>
                </a:lnTo>
                <a:lnTo>
                  <a:pt x="210" y="2043"/>
                </a:lnTo>
                <a:lnTo>
                  <a:pt x="220" y="2049"/>
                </a:lnTo>
                <a:lnTo>
                  <a:pt x="231" y="2054"/>
                </a:lnTo>
                <a:lnTo>
                  <a:pt x="244" y="2058"/>
                </a:lnTo>
                <a:lnTo>
                  <a:pt x="259" y="2060"/>
                </a:lnTo>
                <a:lnTo>
                  <a:pt x="259" y="2060"/>
                </a:lnTo>
                <a:lnTo>
                  <a:pt x="274" y="2061"/>
                </a:lnTo>
                <a:lnTo>
                  <a:pt x="288" y="2061"/>
                </a:lnTo>
                <a:lnTo>
                  <a:pt x="302" y="2059"/>
                </a:lnTo>
                <a:lnTo>
                  <a:pt x="313" y="2056"/>
                </a:lnTo>
                <a:lnTo>
                  <a:pt x="323" y="2051"/>
                </a:lnTo>
                <a:lnTo>
                  <a:pt x="330" y="2047"/>
                </a:lnTo>
                <a:lnTo>
                  <a:pt x="332" y="2043"/>
                </a:lnTo>
                <a:lnTo>
                  <a:pt x="335" y="2039"/>
                </a:lnTo>
                <a:lnTo>
                  <a:pt x="336" y="2036"/>
                </a:lnTo>
                <a:lnTo>
                  <a:pt x="337" y="2031"/>
                </a:lnTo>
                <a:lnTo>
                  <a:pt x="337" y="2031"/>
                </a:lnTo>
                <a:lnTo>
                  <a:pt x="339" y="2007"/>
                </a:lnTo>
                <a:lnTo>
                  <a:pt x="337" y="1979"/>
                </a:lnTo>
                <a:lnTo>
                  <a:pt x="337" y="1947"/>
                </a:lnTo>
                <a:lnTo>
                  <a:pt x="396" y="1825"/>
                </a:lnTo>
                <a:lnTo>
                  <a:pt x="430" y="1913"/>
                </a:lnTo>
                <a:lnTo>
                  <a:pt x="430" y="1991"/>
                </a:lnTo>
                <a:lnTo>
                  <a:pt x="460" y="2001"/>
                </a:lnTo>
                <a:lnTo>
                  <a:pt x="714" y="1991"/>
                </a:lnTo>
                <a:lnTo>
                  <a:pt x="714" y="1991"/>
                </a:lnTo>
                <a:lnTo>
                  <a:pt x="727" y="1983"/>
                </a:lnTo>
                <a:lnTo>
                  <a:pt x="740" y="1974"/>
                </a:lnTo>
                <a:lnTo>
                  <a:pt x="753" y="1964"/>
                </a:lnTo>
                <a:lnTo>
                  <a:pt x="766" y="1952"/>
                </a:lnTo>
                <a:lnTo>
                  <a:pt x="773" y="1946"/>
                </a:lnTo>
                <a:lnTo>
                  <a:pt x="776" y="1941"/>
                </a:lnTo>
                <a:lnTo>
                  <a:pt x="780" y="1936"/>
                </a:lnTo>
                <a:lnTo>
                  <a:pt x="781" y="1931"/>
                </a:lnTo>
                <a:lnTo>
                  <a:pt x="780" y="1927"/>
                </a:lnTo>
                <a:lnTo>
                  <a:pt x="777" y="1923"/>
                </a:lnTo>
                <a:lnTo>
                  <a:pt x="777" y="1923"/>
                </a:lnTo>
                <a:lnTo>
                  <a:pt x="769" y="1917"/>
                </a:lnTo>
                <a:lnTo>
                  <a:pt x="759" y="1909"/>
                </a:lnTo>
                <a:lnTo>
                  <a:pt x="738" y="1898"/>
                </a:lnTo>
                <a:lnTo>
                  <a:pt x="721" y="1891"/>
                </a:lnTo>
                <a:lnTo>
                  <a:pt x="714" y="1889"/>
                </a:lnTo>
                <a:lnTo>
                  <a:pt x="606" y="1879"/>
                </a:lnTo>
                <a:lnTo>
                  <a:pt x="592" y="1835"/>
                </a:lnTo>
                <a:lnTo>
                  <a:pt x="474" y="1624"/>
                </a:lnTo>
                <a:lnTo>
                  <a:pt x="474" y="1521"/>
                </a:lnTo>
                <a:lnTo>
                  <a:pt x="474" y="1521"/>
                </a:lnTo>
                <a:lnTo>
                  <a:pt x="497" y="1419"/>
                </a:lnTo>
                <a:lnTo>
                  <a:pt x="516" y="1342"/>
                </a:lnTo>
                <a:lnTo>
                  <a:pt x="523" y="1313"/>
                </a:lnTo>
                <a:lnTo>
                  <a:pt x="528" y="1296"/>
                </a:lnTo>
                <a:lnTo>
                  <a:pt x="528" y="1296"/>
                </a:lnTo>
                <a:lnTo>
                  <a:pt x="533" y="1280"/>
                </a:lnTo>
                <a:lnTo>
                  <a:pt x="539" y="1255"/>
                </a:lnTo>
                <a:lnTo>
                  <a:pt x="554" y="1192"/>
                </a:lnTo>
                <a:lnTo>
                  <a:pt x="572" y="1110"/>
                </a:lnTo>
                <a:lnTo>
                  <a:pt x="572" y="1110"/>
                </a:lnTo>
                <a:lnTo>
                  <a:pt x="611" y="1122"/>
                </a:lnTo>
                <a:lnTo>
                  <a:pt x="639" y="1130"/>
                </a:lnTo>
                <a:lnTo>
                  <a:pt x="655" y="1134"/>
                </a:lnTo>
                <a:lnTo>
                  <a:pt x="655" y="1134"/>
                </a:lnTo>
                <a:lnTo>
                  <a:pt x="656" y="1134"/>
                </a:lnTo>
                <a:lnTo>
                  <a:pt x="656" y="1133"/>
                </a:lnTo>
                <a:lnTo>
                  <a:pt x="656" y="1128"/>
                </a:lnTo>
                <a:lnTo>
                  <a:pt x="654" y="1112"/>
                </a:lnTo>
                <a:lnTo>
                  <a:pt x="645" y="1080"/>
                </a:lnTo>
                <a:lnTo>
                  <a:pt x="645" y="1080"/>
                </a:lnTo>
                <a:lnTo>
                  <a:pt x="644" y="1066"/>
                </a:lnTo>
                <a:lnTo>
                  <a:pt x="643" y="1037"/>
                </a:lnTo>
                <a:lnTo>
                  <a:pt x="639" y="957"/>
                </a:lnTo>
                <a:lnTo>
                  <a:pt x="636" y="845"/>
                </a:lnTo>
                <a:lnTo>
                  <a:pt x="611" y="610"/>
                </a:lnTo>
                <a:lnTo>
                  <a:pt x="577" y="532"/>
                </a:lnTo>
                <a:lnTo>
                  <a:pt x="592" y="483"/>
                </a:lnTo>
                <a:lnTo>
                  <a:pt x="787" y="458"/>
                </a:lnTo>
                <a:lnTo>
                  <a:pt x="787" y="458"/>
                </a:lnTo>
                <a:lnTo>
                  <a:pt x="808" y="447"/>
                </a:lnTo>
                <a:lnTo>
                  <a:pt x="853" y="423"/>
                </a:lnTo>
                <a:lnTo>
                  <a:pt x="878" y="409"/>
                </a:lnTo>
                <a:lnTo>
                  <a:pt x="899" y="396"/>
                </a:lnTo>
                <a:lnTo>
                  <a:pt x="913" y="386"/>
                </a:lnTo>
                <a:lnTo>
                  <a:pt x="918" y="382"/>
                </a:lnTo>
                <a:lnTo>
                  <a:pt x="919" y="380"/>
                </a:lnTo>
                <a:lnTo>
                  <a:pt x="919" y="380"/>
                </a:lnTo>
                <a:lnTo>
                  <a:pt x="919" y="378"/>
                </a:lnTo>
                <a:lnTo>
                  <a:pt x="921" y="376"/>
                </a:lnTo>
                <a:lnTo>
                  <a:pt x="925" y="372"/>
                </a:lnTo>
                <a:lnTo>
                  <a:pt x="940" y="366"/>
                </a:lnTo>
                <a:lnTo>
                  <a:pt x="955" y="359"/>
                </a:lnTo>
                <a:lnTo>
                  <a:pt x="960" y="355"/>
                </a:lnTo>
                <a:lnTo>
                  <a:pt x="963" y="350"/>
                </a:lnTo>
                <a:lnTo>
                  <a:pt x="963" y="350"/>
                </a:lnTo>
                <a:lnTo>
                  <a:pt x="963" y="348"/>
                </a:lnTo>
                <a:lnTo>
                  <a:pt x="963" y="344"/>
                </a:lnTo>
                <a:lnTo>
                  <a:pt x="960" y="334"/>
                </a:lnTo>
                <a:lnTo>
                  <a:pt x="954" y="323"/>
                </a:lnTo>
                <a:lnTo>
                  <a:pt x="946" y="311"/>
                </a:lnTo>
                <a:lnTo>
                  <a:pt x="932" y="290"/>
                </a:lnTo>
                <a:lnTo>
                  <a:pt x="924" y="282"/>
                </a:lnTo>
                <a:lnTo>
                  <a:pt x="924" y="282"/>
                </a:lnTo>
                <a:lnTo>
                  <a:pt x="903" y="282"/>
                </a:lnTo>
                <a:lnTo>
                  <a:pt x="886" y="284"/>
                </a:lnTo>
                <a:lnTo>
                  <a:pt x="880" y="285"/>
                </a:lnTo>
                <a:lnTo>
                  <a:pt x="875" y="287"/>
                </a:lnTo>
                <a:lnTo>
                  <a:pt x="875" y="287"/>
                </a:lnTo>
                <a:lnTo>
                  <a:pt x="869" y="292"/>
                </a:lnTo>
                <a:lnTo>
                  <a:pt x="862" y="298"/>
                </a:lnTo>
                <a:lnTo>
                  <a:pt x="856" y="306"/>
                </a:lnTo>
                <a:lnTo>
                  <a:pt x="856" y="306"/>
                </a:lnTo>
                <a:lnTo>
                  <a:pt x="813" y="314"/>
                </a:lnTo>
                <a:lnTo>
                  <a:pt x="779" y="318"/>
                </a:lnTo>
                <a:lnTo>
                  <a:pt x="764" y="320"/>
                </a:lnTo>
                <a:lnTo>
                  <a:pt x="753" y="321"/>
                </a:lnTo>
                <a:lnTo>
                  <a:pt x="655" y="321"/>
                </a:lnTo>
                <a:lnTo>
                  <a:pt x="641" y="301"/>
                </a:lnTo>
                <a:lnTo>
                  <a:pt x="553" y="306"/>
                </a:lnTo>
                <a:lnTo>
                  <a:pt x="553" y="306"/>
                </a:lnTo>
                <a:lnTo>
                  <a:pt x="553" y="283"/>
                </a:lnTo>
                <a:lnTo>
                  <a:pt x="550" y="229"/>
                </a:lnTo>
                <a:lnTo>
                  <a:pt x="548" y="198"/>
                </a:lnTo>
                <a:lnTo>
                  <a:pt x="545" y="168"/>
                </a:lnTo>
                <a:lnTo>
                  <a:pt x="543" y="141"/>
                </a:lnTo>
                <a:lnTo>
                  <a:pt x="538" y="120"/>
                </a:lnTo>
                <a:lnTo>
                  <a:pt x="538" y="120"/>
                </a:lnTo>
                <a:lnTo>
                  <a:pt x="532" y="103"/>
                </a:lnTo>
                <a:lnTo>
                  <a:pt x="523" y="86"/>
                </a:lnTo>
                <a:lnTo>
                  <a:pt x="513" y="69"/>
                </a:lnTo>
                <a:lnTo>
                  <a:pt x="502" y="53"/>
                </a:lnTo>
                <a:lnTo>
                  <a:pt x="491" y="37"/>
                </a:lnTo>
                <a:lnTo>
                  <a:pt x="479" y="25"/>
                </a:lnTo>
                <a:lnTo>
                  <a:pt x="467" y="15"/>
                </a:lnTo>
                <a:lnTo>
                  <a:pt x="461" y="10"/>
                </a:lnTo>
                <a:lnTo>
                  <a:pt x="455" y="7"/>
                </a:lnTo>
                <a:lnTo>
                  <a:pt x="455" y="7"/>
                </a:lnTo>
                <a:lnTo>
                  <a:pt x="442" y="4"/>
                </a:lnTo>
                <a:lnTo>
                  <a:pt x="430" y="1"/>
                </a:lnTo>
                <a:lnTo>
                  <a:pt x="418" y="0"/>
                </a:lnTo>
                <a:lnTo>
                  <a:pt x="407" y="0"/>
                </a:lnTo>
                <a:lnTo>
                  <a:pt x="389" y="1"/>
                </a:lnTo>
                <a:lnTo>
                  <a:pt x="381" y="2"/>
                </a:lnTo>
                <a:lnTo>
                  <a:pt x="381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8">
            <a:extLst>
              <a:ext uri="{FF2B5EF4-FFF2-40B4-BE49-F238E27FC236}">
                <a16:creationId xmlns:a16="http://schemas.microsoft.com/office/drawing/2014/main" id="{4E5871BE-1FE7-4D13-B1A0-5FF8A90E2246}"/>
              </a:ext>
            </a:extLst>
          </p:cNvPr>
          <p:cNvSpPr>
            <a:spLocks noEditPoints="1"/>
          </p:cNvSpPr>
          <p:nvPr/>
        </p:nvSpPr>
        <p:spPr bwMode="auto">
          <a:xfrm>
            <a:off x="845172" y="736600"/>
            <a:ext cx="606809" cy="1716860"/>
          </a:xfrm>
          <a:custGeom>
            <a:avLst/>
            <a:gdLst>
              <a:gd name="T0" fmla="*/ 206 w 416"/>
              <a:gd name="T1" fmla="*/ 1067 h 1177"/>
              <a:gd name="T2" fmla="*/ 254 w 416"/>
              <a:gd name="T3" fmla="*/ 1125 h 1177"/>
              <a:gd name="T4" fmla="*/ 290 w 416"/>
              <a:gd name="T5" fmla="*/ 1169 h 1177"/>
              <a:gd name="T6" fmla="*/ 318 w 416"/>
              <a:gd name="T7" fmla="*/ 1175 h 1177"/>
              <a:gd name="T8" fmla="*/ 338 w 416"/>
              <a:gd name="T9" fmla="*/ 1151 h 1177"/>
              <a:gd name="T10" fmla="*/ 338 w 416"/>
              <a:gd name="T11" fmla="*/ 1125 h 1177"/>
              <a:gd name="T12" fmla="*/ 316 w 416"/>
              <a:gd name="T13" fmla="*/ 1073 h 1177"/>
              <a:gd name="T14" fmla="*/ 314 w 416"/>
              <a:gd name="T15" fmla="*/ 1043 h 1177"/>
              <a:gd name="T16" fmla="*/ 324 w 416"/>
              <a:gd name="T17" fmla="*/ 1019 h 1177"/>
              <a:gd name="T18" fmla="*/ 344 w 416"/>
              <a:gd name="T19" fmla="*/ 921 h 1177"/>
              <a:gd name="T20" fmla="*/ 342 w 416"/>
              <a:gd name="T21" fmla="*/ 803 h 1177"/>
              <a:gd name="T22" fmla="*/ 338 w 416"/>
              <a:gd name="T23" fmla="*/ 789 h 1177"/>
              <a:gd name="T24" fmla="*/ 342 w 416"/>
              <a:gd name="T25" fmla="*/ 763 h 1177"/>
              <a:gd name="T26" fmla="*/ 376 w 416"/>
              <a:gd name="T27" fmla="*/ 629 h 1177"/>
              <a:gd name="T28" fmla="*/ 390 w 416"/>
              <a:gd name="T29" fmla="*/ 607 h 1177"/>
              <a:gd name="T30" fmla="*/ 384 w 416"/>
              <a:gd name="T31" fmla="*/ 564 h 1177"/>
              <a:gd name="T32" fmla="*/ 386 w 416"/>
              <a:gd name="T33" fmla="*/ 502 h 1177"/>
              <a:gd name="T34" fmla="*/ 374 w 416"/>
              <a:gd name="T35" fmla="*/ 452 h 1177"/>
              <a:gd name="T36" fmla="*/ 410 w 416"/>
              <a:gd name="T37" fmla="*/ 234 h 1177"/>
              <a:gd name="T38" fmla="*/ 416 w 416"/>
              <a:gd name="T39" fmla="*/ 208 h 1177"/>
              <a:gd name="T40" fmla="*/ 414 w 416"/>
              <a:gd name="T41" fmla="*/ 194 h 1177"/>
              <a:gd name="T42" fmla="*/ 388 w 416"/>
              <a:gd name="T43" fmla="*/ 170 h 1177"/>
              <a:gd name="T44" fmla="*/ 336 w 416"/>
              <a:gd name="T45" fmla="*/ 136 h 1177"/>
              <a:gd name="T46" fmla="*/ 328 w 416"/>
              <a:gd name="T47" fmla="*/ 66 h 1177"/>
              <a:gd name="T48" fmla="*/ 300 w 416"/>
              <a:gd name="T49" fmla="*/ 22 h 1177"/>
              <a:gd name="T50" fmla="*/ 266 w 416"/>
              <a:gd name="T51" fmla="*/ 4 h 1177"/>
              <a:gd name="T52" fmla="*/ 208 w 416"/>
              <a:gd name="T53" fmla="*/ 4 h 1177"/>
              <a:gd name="T54" fmla="*/ 180 w 416"/>
              <a:gd name="T55" fmla="*/ 36 h 1177"/>
              <a:gd name="T56" fmla="*/ 170 w 416"/>
              <a:gd name="T57" fmla="*/ 80 h 1177"/>
              <a:gd name="T58" fmla="*/ 142 w 416"/>
              <a:gd name="T59" fmla="*/ 122 h 1177"/>
              <a:gd name="T60" fmla="*/ 110 w 416"/>
              <a:gd name="T61" fmla="*/ 180 h 1177"/>
              <a:gd name="T62" fmla="*/ 48 w 416"/>
              <a:gd name="T63" fmla="*/ 216 h 1177"/>
              <a:gd name="T64" fmla="*/ 2 w 416"/>
              <a:gd name="T65" fmla="*/ 272 h 1177"/>
              <a:gd name="T66" fmla="*/ 6 w 416"/>
              <a:gd name="T67" fmla="*/ 294 h 1177"/>
              <a:gd name="T68" fmla="*/ 52 w 416"/>
              <a:gd name="T69" fmla="*/ 296 h 1177"/>
              <a:gd name="T70" fmla="*/ 90 w 416"/>
              <a:gd name="T71" fmla="*/ 310 h 1177"/>
              <a:gd name="T72" fmla="*/ 102 w 416"/>
              <a:gd name="T73" fmla="*/ 308 h 1177"/>
              <a:gd name="T74" fmla="*/ 106 w 416"/>
              <a:gd name="T75" fmla="*/ 300 h 1177"/>
              <a:gd name="T76" fmla="*/ 122 w 416"/>
              <a:gd name="T77" fmla="*/ 298 h 1177"/>
              <a:gd name="T78" fmla="*/ 146 w 416"/>
              <a:gd name="T79" fmla="*/ 314 h 1177"/>
              <a:gd name="T80" fmla="*/ 152 w 416"/>
              <a:gd name="T81" fmla="*/ 476 h 1177"/>
              <a:gd name="T82" fmla="*/ 146 w 416"/>
              <a:gd name="T83" fmla="*/ 502 h 1177"/>
              <a:gd name="T84" fmla="*/ 144 w 416"/>
              <a:gd name="T85" fmla="*/ 534 h 1177"/>
              <a:gd name="T86" fmla="*/ 128 w 416"/>
              <a:gd name="T87" fmla="*/ 550 h 1177"/>
              <a:gd name="T88" fmla="*/ 100 w 416"/>
              <a:gd name="T89" fmla="*/ 544 h 1177"/>
              <a:gd name="T90" fmla="*/ 94 w 416"/>
              <a:gd name="T91" fmla="*/ 562 h 1177"/>
              <a:gd name="T92" fmla="*/ 88 w 416"/>
              <a:gd name="T93" fmla="*/ 574 h 1177"/>
              <a:gd name="T94" fmla="*/ 84 w 416"/>
              <a:gd name="T95" fmla="*/ 584 h 1177"/>
              <a:gd name="T96" fmla="*/ 80 w 416"/>
              <a:gd name="T97" fmla="*/ 591 h 1177"/>
              <a:gd name="T98" fmla="*/ 92 w 416"/>
              <a:gd name="T99" fmla="*/ 653 h 1177"/>
              <a:gd name="T100" fmla="*/ 124 w 416"/>
              <a:gd name="T101" fmla="*/ 691 h 1177"/>
              <a:gd name="T102" fmla="*/ 136 w 416"/>
              <a:gd name="T103" fmla="*/ 851 h 1177"/>
              <a:gd name="T104" fmla="*/ 160 w 416"/>
              <a:gd name="T105" fmla="*/ 933 h 1177"/>
              <a:gd name="T106" fmla="*/ 252 w 416"/>
              <a:gd name="T107" fmla="*/ 677 h 1177"/>
              <a:gd name="T108" fmla="*/ 252 w 416"/>
              <a:gd name="T109" fmla="*/ 737 h 1177"/>
              <a:gd name="T110" fmla="*/ 258 w 416"/>
              <a:gd name="T111" fmla="*/ 795 h 1177"/>
              <a:gd name="T112" fmla="*/ 258 w 416"/>
              <a:gd name="T113" fmla="*/ 853 h 1177"/>
              <a:gd name="T114" fmla="*/ 260 w 416"/>
              <a:gd name="T115" fmla="*/ 937 h 1177"/>
              <a:gd name="T116" fmla="*/ 246 w 416"/>
              <a:gd name="T117" fmla="*/ 913 h 1177"/>
              <a:gd name="T118" fmla="*/ 226 w 416"/>
              <a:gd name="T119" fmla="*/ 851 h 1177"/>
              <a:gd name="T120" fmla="*/ 224 w 416"/>
              <a:gd name="T121" fmla="*/ 799 h 1177"/>
              <a:gd name="T122" fmla="*/ 252 w 416"/>
              <a:gd name="T123" fmla="*/ 677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6" h="1177">
                <a:moveTo>
                  <a:pt x="198" y="1013"/>
                </a:moveTo>
                <a:lnTo>
                  <a:pt x="198" y="1013"/>
                </a:lnTo>
                <a:lnTo>
                  <a:pt x="200" y="1039"/>
                </a:lnTo>
                <a:lnTo>
                  <a:pt x="206" y="1067"/>
                </a:lnTo>
                <a:lnTo>
                  <a:pt x="206" y="1067"/>
                </a:lnTo>
                <a:lnTo>
                  <a:pt x="228" y="1083"/>
                </a:lnTo>
                <a:lnTo>
                  <a:pt x="254" y="1125"/>
                </a:lnTo>
                <a:lnTo>
                  <a:pt x="254" y="1125"/>
                </a:lnTo>
                <a:lnTo>
                  <a:pt x="260" y="1133"/>
                </a:lnTo>
                <a:lnTo>
                  <a:pt x="274" y="1151"/>
                </a:lnTo>
                <a:lnTo>
                  <a:pt x="282" y="1161"/>
                </a:lnTo>
                <a:lnTo>
                  <a:pt x="290" y="1169"/>
                </a:lnTo>
                <a:lnTo>
                  <a:pt x="300" y="1175"/>
                </a:lnTo>
                <a:lnTo>
                  <a:pt x="310" y="1177"/>
                </a:lnTo>
                <a:lnTo>
                  <a:pt x="310" y="1177"/>
                </a:lnTo>
                <a:lnTo>
                  <a:pt x="318" y="1175"/>
                </a:lnTo>
                <a:lnTo>
                  <a:pt x="326" y="1173"/>
                </a:lnTo>
                <a:lnTo>
                  <a:pt x="330" y="1167"/>
                </a:lnTo>
                <a:lnTo>
                  <a:pt x="336" y="1159"/>
                </a:lnTo>
                <a:lnTo>
                  <a:pt x="338" y="1151"/>
                </a:lnTo>
                <a:lnTo>
                  <a:pt x="340" y="1143"/>
                </a:lnTo>
                <a:lnTo>
                  <a:pt x="340" y="1135"/>
                </a:lnTo>
                <a:lnTo>
                  <a:pt x="338" y="1125"/>
                </a:lnTo>
                <a:lnTo>
                  <a:pt x="338" y="1125"/>
                </a:lnTo>
                <a:lnTo>
                  <a:pt x="334" y="1111"/>
                </a:lnTo>
                <a:lnTo>
                  <a:pt x="330" y="1101"/>
                </a:lnTo>
                <a:lnTo>
                  <a:pt x="324" y="1093"/>
                </a:lnTo>
                <a:lnTo>
                  <a:pt x="316" y="1073"/>
                </a:lnTo>
                <a:lnTo>
                  <a:pt x="306" y="1065"/>
                </a:lnTo>
                <a:lnTo>
                  <a:pt x="306" y="1043"/>
                </a:lnTo>
                <a:lnTo>
                  <a:pt x="306" y="1043"/>
                </a:lnTo>
                <a:lnTo>
                  <a:pt x="314" y="1043"/>
                </a:lnTo>
                <a:lnTo>
                  <a:pt x="318" y="1043"/>
                </a:lnTo>
                <a:lnTo>
                  <a:pt x="322" y="1039"/>
                </a:lnTo>
                <a:lnTo>
                  <a:pt x="322" y="1039"/>
                </a:lnTo>
                <a:lnTo>
                  <a:pt x="324" y="1019"/>
                </a:lnTo>
                <a:lnTo>
                  <a:pt x="326" y="1005"/>
                </a:lnTo>
                <a:lnTo>
                  <a:pt x="326" y="1005"/>
                </a:lnTo>
                <a:lnTo>
                  <a:pt x="338" y="959"/>
                </a:lnTo>
                <a:lnTo>
                  <a:pt x="344" y="921"/>
                </a:lnTo>
                <a:lnTo>
                  <a:pt x="346" y="905"/>
                </a:lnTo>
                <a:lnTo>
                  <a:pt x="348" y="893"/>
                </a:lnTo>
                <a:lnTo>
                  <a:pt x="348" y="893"/>
                </a:lnTo>
                <a:lnTo>
                  <a:pt x="342" y="803"/>
                </a:lnTo>
                <a:lnTo>
                  <a:pt x="342" y="803"/>
                </a:lnTo>
                <a:lnTo>
                  <a:pt x="342" y="799"/>
                </a:lnTo>
                <a:lnTo>
                  <a:pt x="340" y="793"/>
                </a:lnTo>
                <a:lnTo>
                  <a:pt x="338" y="789"/>
                </a:lnTo>
                <a:lnTo>
                  <a:pt x="338" y="789"/>
                </a:lnTo>
                <a:lnTo>
                  <a:pt x="338" y="781"/>
                </a:lnTo>
                <a:lnTo>
                  <a:pt x="338" y="773"/>
                </a:lnTo>
                <a:lnTo>
                  <a:pt x="342" y="763"/>
                </a:lnTo>
                <a:lnTo>
                  <a:pt x="364" y="673"/>
                </a:lnTo>
                <a:lnTo>
                  <a:pt x="372" y="631"/>
                </a:lnTo>
                <a:lnTo>
                  <a:pt x="372" y="631"/>
                </a:lnTo>
                <a:lnTo>
                  <a:pt x="376" y="629"/>
                </a:lnTo>
                <a:lnTo>
                  <a:pt x="382" y="623"/>
                </a:lnTo>
                <a:lnTo>
                  <a:pt x="386" y="619"/>
                </a:lnTo>
                <a:lnTo>
                  <a:pt x="388" y="613"/>
                </a:lnTo>
                <a:lnTo>
                  <a:pt x="390" y="607"/>
                </a:lnTo>
                <a:lnTo>
                  <a:pt x="390" y="599"/>
                </a:lnTo>
                <a:lnTo>
                  <a:pt x="390" y="599"/>
                </a:lnTo>
                <a:lnTo>
                  <a:pt x="388" y="582"/>
                </a:lnTo>
                <a:lnTo>
                  <a:pt x="384" y="564"/>
                </a:lnTo>
                <a:lnTo>
                  <a:pt x="378" y="548"/>
                </a:lnTo>
                <a:lnTo>
                  <a:pt x="384" y="522"/>
                </a:lnTo>
                <a:lnTo>
                  <a:pt x="384" y="522"/>
                </a:lnTo>
                <a:lnTo>
                  <a:pt x="386" y="502"/>
                </a:lnTo>
                <a:lnTo>
                  <a:pt x="388" y="486"/>
                </a:lnTo>
                <a:lnTo>
                  <a:pt x="388" y="476"/>
                </a:lnTo>
                <a:lnTo>
                  <a:pt x="388" y="476"/>
                </a:lnTo>
                <a:lnTo>
                  <a:pt x="374" y="452"/>
                </a:lnTo>
                <a:lnTo>
                  <a:pt x="364" y="436"/>
                </a:lnTo>
                <a:lnTo>
                  <a:pt x="364" y="314"/>
                </a:lnTo>
                <a:lnTo>
                  <a:pt x="398" y="246"/>
                </a:lnTo>
                <a:lnTo>
                  <a:pt x="410" y="234"/>
                </a:lnTo>
                <a:lnTo>
                  <a:pt x="410" y="234"/>
                </a:lnTo>
                <a:lnTo>
                  <a:pt x="414" y="226"/>
                </a:lnTo>
                <a:lnTo>
                  <a:pt x="416" y="216"/>
                </a:lnTo>
                <a:lnTo>
                  <a:pt x="416" y="208"/>
                </a:lnTo>
                <a:lnTo>
                  <a:pt x="416" y="208"/>
                </a:lnTo>
                <a:lnTo>
                  <a:pt x="414" y="196"/>
                </a:lnTo>
                <a:lnTo>
                  <a:pt x="414" y="194"/>
                </a:lnTo>
                <a:lnTo>
                  <a:pt x="414" y="194"/>
                </a:lnTo>
                <a:lnTo>
                  <a:pt x="406" y="184"/>
                </a:lnTo>
                <a:lnTo>
                  <a:pt x="402" y="178"/>
                </a:lnTo>
                <a:lnTo>
                  <a:pt x="396" y="174"/>
                </a:lnTo>
                <a:lnTo>
                  <a:pt x="388" y="170"/>
                </a:lnTo>
                <a:lnTo>
                  <a:pt x="356" y="158"/>
                </a:lnTo>
                <a:lnTo>
                  <a:pt x="344" y="158"/>
                </a:lnTo>
                <a:lnTo>
                  <a:pt x="336" y="136"/>
                </a:lnTo>
                <a:lnTo>
                  <a:pt x="336" y="136"/>
                </a:lnTo>
                <a:lnTo>
                  <a:pt x="336" y="126"/>
                </a:lnTo>
                <a:lnTo>
                  <a:pt x="334" y="104"/>
                </a:lnTo>
                <a:lnTo>
                  <a:pt x="332" y="78"/>
                </a:lnTo>
                <a:lnTo>
                  <a:pt x="328" y="66"/>
                </a:lnTo>
                <a:lnTo>
                  <a:pt x="324" y="56"/>
                </a:lnTo>
                <a:lnTo>
                  <a:pt x="324" y="56"/>
                </a:lnTo>
                <a:lnTo>
                  <a:pt x="312" y="38"/>
                </a:lnTo>
                <a:lnTo>
                  <a:pt x="300" y="22"/>
                </a:lnTo>
                <a:lnTo>
                  <a:pt x="284" y="10"/>
                </a:lnTo>
                <a:lnTo>
                  <a:pt x="276" y="6"/>
                </a:lnTo>
                <a:lnTo>
                  <a:pt x="266" y="4"/>
                </a:lnTo>
                <a:lnTo>
                  <a:pt x="266" y="4"/>
                </a:lnTo>
                <a:lnTo>
                  <a:pt x="250" y="0"/>
                </a:lnTo>
                <a:lnTo>
                  <a:pt x="238" y="2"/>
                </a:lnTo>
                <a:lnTo>
                  <a:pt x="228" y="4"/>
                </a:lnTo>
                <a:lnTo>
                  <a:pt x="208" y="4"/>
                </a:lnTo>
                <a:lnTo>
                  <a:pt x="208" y="4"/>
                </a:lnTo>
                <a:lnTo>
                  <a:pt x="198" y="12"/>
                </a:lnTo>
                <a:lnTo>
                  <a:pt x="188" y="22"/>
                </a:lnTo>
                <a:lnTo>
                  <a:pt x="180" y="36"/>
                </a:lnTo>
                <a:lnTo>
                  <a:pt x="180" y="36"/>
                </a:lnTo>
                <a:lnTo>
                  <a:pt x="176" y="44"/>
                </a:lnTo>
                <a:lnTo>
                  <a:pt x="174" y="54"/>
                </a:lnTo>
                <a:lnTo>
                  <a:pt x="170" y="80"/>
                </a:lnTo>
                <a:lnTo>
                  <a:pt x="168" y="110"/>
                </a:lnTo>
                <a:lnTo>
                  <a:pt x="168" y="110"/>
                </a:lnTo>
                <a:lnTo>
                  <a:pt x="156" y="114"/>
                </a:lnTo>
                <a:lnTo>
                  <a:pt x="142" y="122"/>
                </a:lnTo>
                <a:lnTo>
                  <a:pt x="142" y="122"/>
                </a:lnTo>
                <a:lnTo>
                  <a:pt x="114" y="168"/>
                </a:lnTo>
                <a:lnTo>
                  <a:pt x="110" y="180"/>
                </a:lnTo>
                <a:lnTo>
                  <a:pt x="110" y="180"/>
                </a:lnTo>
                <a:lnTo>
                  <a:pt x="86" y="190"/>
                </a:lnTo>
                <a:lnTo>
                  <a:pt x="64" y="202"/>
                </a:lnTo>
                <a:lnTo>
                  <a:pt x="56" y="210"/>
                </a:lnTo>
                <a:lnTo>
                  <a:pt x="48" y="216"/>
                </a:lnTo>
                <a:lnTo>
                  <a:pt x="48" y="216"/>
                </a:lnTo>
                <a:lnTo>
                  <a:pt x="20" y="248"/>
                </a:lnTo>
                <a:lnTo>
                  <a:pt x="2" y="272"/>
                </a:lnTo>
                <a:lnTo>
                  <a:pt x="2" y="272"/>
                </a:lnTo>
                <a:lnTo>
                  <a:pt x="0" y="274"/>
                </a:lnTo>
                <a:lnTo>
                  <a:pt x="0" y="278"/>
                </a:lnTo>
                <a:lnTo>
                  <a:pt x="2" y="286"/>
                </a:lnTo>
                <a:lnTo>
                  <a:pt x="6" y="294"/>
                </a:lnTo>
                <a:lnTo>
                  <a:pt x="12" y="298"/>
                </a:lnTo>
                <a:lnTo>
                  <a:pt x="12" y="298"/>
                </a:lnTo>
                <a:lnTo>
                  <a:pt x="28" y="298"/>
                </a:lnTo>
                <a:lnTo>
                  <a:pt x="52" y="296"/>
                </a:lnTo>
                <a:lnTo>
                  <a:pt x="82" y="294"/>
                </a:lnTo>
                <a:lnTo>
                  <a:pt x="82" y="294"/>
                </a:lnTo>
                <a:lnTo>
                  <a:pt x="86" y="304"/>
                </a:lnTo>
                <a:lnTo>
                  <a:pt x="90" y="310"/>
                </a:lnTo>
                <a:lnTo>
                  <a:pt x="92" y="312"/>
                </a:lnTo>
                <a:lnTo>
                  <a:pt x="94" y="312"/>
                </a:lnTo>
                <a:lnTo>
                  <a:pt x="94" y="312"/>
                </a:lnTo>
                <a:lnTo>
                  <a:pt x="102" y="308"/>
                </a:lnTo>
                <a:lnTo>
                  <a:pt x="104" y="306"/>
                </a:lnTo>
                <a:lnTo>
                  <a:pt x="106" y="302"/>
                </a:lnTo>
                <a:lnTo>
                  <a:pt x="106" y="302"/>
                </a:lnTo>
                <a:lnTo>
                  <a:pt x="106" y="300"/>
                </a:lnTo>
                <a:lnTo>
                  <a:pt x="110" y="300"/>
                </a:lnTo>
                <a:lnTo>
                  <a:pt x="120" y="298"/>
                </a:lnTo>
                <a:lnTo>
                  <a:pt x="120" y="298"/>
                </a:lnTo>
                <a:lnTo>
                  <a:pt x="122" y="298"/>
                </a:lnTo>
                <a:lnTo>
                  <a:pt x="126" y="300"/>
                </a:lnTo>
                <a:lnTo>
                  <a:pt x="136" y="306"/>
                </a:lnTo>
                <a:lnTo>
                  <a:pt x="146" y="314"/>
                </a:lnTo>
                <a:lnTo>
                  <a:pt x="146" y="314"/>
                </a:lnTo>
                <a:lnTo>
                  <a:pt x="152" y="358"/>
                </a:lnTo>
                <a:lnTo>
                  <a:pt x="152" y="358"/>
                </a:lnTo>
                <a:lnTo>
                  <a:pt x="156" y="426"/>
                </a:lnTo>
                <a:lnTo>
                  <a:pt x="152" y="476"/>
                </a:lnTo>
                <a:lnTo>
                  <a:pt x="152" y="476"/>
                </a:lnTo>
                <a:lnTo>
                  <a:pt x="148" y="484"/>
                </a:lnTo>
                <a:lnTo>
                  <a:pt x="146" y="502"/>
                </a:lnTo>
                <a:lnTo>
                  <a:pt x="146" y="502"/>
                </a:lnTo>
                <a:lnTo>
                  <a:pt x="146" y="516"/>
                </a:lnTo>
                <a:lnTo>
                  <a:pt x="146" y="530"/>
                </a:lnTo>
                <a:lnTo>
                  <a:pt x="146" y="530"/>
                </a:lnTo>
                <a:lnTo>
                  <a:pt x="144" y="534"/>
                </a:lnTo>
                <a:lnTo>
                  <a:pt x="142" y="538"/>
                </a:lnTo>
                <a:lnTo>
                  <a:pt x="136" y="546"/>
                </a:lnTo>
                <a:lnTo>
                  <a:pt x="128" y="550"/>
                </a:lnTo>
                <a:lnTo>
                  <a:pt x="128" y="550"/>
                </a:lnTo>
                <a:lnTo>
                  <a:pt x="116" y="546"/>
                </a:lnTo>
                <a:lnTo>
                  <a:pt x="106" y="544"/>
                </a:lnTo>
                <a:lnTo>
                  <a:pt x="102" y="544"/>
                </a:lnTo>
                <a:lnTo>
                  <a:pt x="100" y="544"/>
                </a:lnTo>
                <a:lnTo>
                  <a:pt x="100" y="544"/>
                </a:lnTo>
                <a:lnTo>
                  <a:pt x="98" y="548"/>
                </a:lnTo>
                <a:lnTo>
                  <a:pt x="96" y="552"/>
                </a:lnTo>
                <a:lnTo>
                  <a:pt x="94" y="562"/>
                </a:lnTo>
                <a:lnTo>
                  <a:pt x="94" y="574"/>
                </a:lnTo>
                <a:lnTo>
                  <a:pt x="94" y="574"/>
                </a:lnTo>
                <a:lnTo>
                  <a:pt x="90" y="574"/>
                </a:lnTo>
                <a:lnTo>
                  <a:pt x="88" y="574"/>
                </a:lnTo>
                <a:lnTo>
                  <a:pt x="88" y="580"/>
                </a:lnTo>
                <a:lnTo>
                  <a:pt x="88" y="580"/>
                </a:lnTo>
                <a:lnTo>
                  <a:pt x="88" y="584"/>
                </a:lnTo>
                <a:lnTo>
                  <a:pt x="84" y="584"/>
                </a:lnTo>
                <a:lnTo>
                  <a:pt x="82" y="582"/>
                </a:lnTo>
                <a:lnTo>
                  <a:pt x="80" y="582"/>
                </a:lnTo>
                <a:lnTo>
                  <a:pt x="80" y="582"/>
                </a:lnTo>
                <a:lnTo>
                  <a:pt x="80" y="591"/>
                </a:lnTo>
                <a:lnTo>
                  <a:pt x="82" y="613"/>
                </a:lnTo>
                <a:lnTo>
                  <a:pt x="84" y="641"/>
                </a:lnTo>
                <a:lnTo>
                  <a:pt x="84" y="641"/>
                </a:lnTo>
                <a:lnTo>
                  <a:pt x="92" y="653"/>
                </a:lnTo>
                <a:lnTo>
                  <a:pt x="98" y="663"/>
                </a:lnTo>
                <a:lnTo>
                  <a:pt x="108" y="673"/>
                </a:lnTo>
                <a:lnTo>
                  <a:pt x="108" y="673"/>
                </a:lnTo>
                <a:lnTo>
                  <a:pt x="124" y="691"/>
                </a:lnTo>
                <a:lnTo>
                  <a:pt x="132" y="699"/>
                </a:lnTo>
                <a:lnTo>
                  <a:pt x="132" y="829"/>
                </a:lnTo>
                <a:lnTo>
                  <a:pt x="132" y="829"/>
                </a:lnTo>
                <a:lnTo>
                  <a:pt x="136" y="851"/>
                </a:lnTo>
                <a:lnTo>
                  <a:pt x="148" y="889"/>
                </a:lnTo>
                <a:lnTo>
                  <a:pt x="148" y="889"/>
                </a:lnTo>
                <a:lnTo>
                  <a:pt x="154" y="911"/>
                </a:lnTo>
                <a:lnTo>
                  <a:pt x="160" y="933"/>
                </a:lnTo>
                <a:lnTo>
                  <a:pt x="166" y="959"/>
                </a:lnTo>
                <a:lnTo>
                  <a:pt x="182" y="1001"/>
                </a:lnTo>
                <a:lnTo>
                  <a:pt x="198" y="1013"/>
                </a:lnTo>
                <a:close/>
                <a:moveTo>
                  <a:pt x="252" y="677"/>
                </a:moveTo>
                <a:lnTo>
                  <a:pt x="252" y="677"/>
                </a:lnTo>
                <a:lnTo>
                  <a:pt x="252" y="695"/>
                </a:lnTo>
                <a:lnTo>
                  <a:pt x="252" y="737"/>
                </a:lnTo>
                <a:lnTo>
                  <a:pt x="252" y="737"/>
                </a:lnTo>
                <a:lnTo>
                  <a:pt x="252" y="757"/>
                </a:lnTo>
                <a:lnTo>
                  <a:pt x="254" y="777"/>
                </a:lnTo>
                <a:lnTo>
                  <a:pt x="258" y="795"/>
                </a:lnTo>
                <a:lnTo>
                  <a:pt x="258" y="795"/>
                </a:lnTo>
                <a:lnTo>
                  <a:pt x="258" y="809"/>
                </a:lnTo>
                <a:lnTo>
                  <a:pt x="258" y="829"/>
                </a:lnTo>
                <a:lnTo>
                  <a:pt x="258" y="829"/>
                </a:lnTo>
                <a:lnTo>
                  <a:pt x="258" y="853"/>
                </a:lnTo>
                <a:lnTo>
                  <a:pt x="260" y="889"/>
                </a:lnTo>
                <a:lnTo>
                  <a:pt x="260" y="889"/>
                </a:lnTo>
                <a:lnTo>
                  <a:pt x="260" y="911"/>
                </a:lnTo>
                <a:lnTo>
                  <a:pt x="260" y="937"/>
                </a:lnTo>
                <a:lnTo>
                  <a:pt x="258" y="967"/>
                </a:lnTo>
                <a:lnTo>
                  <a:pt x="258" y="967"/>
                </a:lnTo>
                <a:lnTo>
                  <a:pt x="252" y="945"/>
                </a:lnTo>
                <a:lnTo>
                  <a:pt x="246" y="913"/>
                </a:lnTo>
                <a:lnTo>
                  <a:pt x="246" y="913"/>
                </a:lnTo>
                <a:lnTo>
                  <a:pt x="242" y="897"/>
                </a:lnTo>
                <a:lnTo>
                  <a:pt x="234" y="873"/>
                </a:lnTo>
                <a:lnTo>
                  <a:pt x="226" y="851"/>
                </a:lnTo>
                <a:lnTo>
                  <a:pt x="224" y="837"/>
                </a:lnTo>
                <a:lnTo>
                  <a:pt x="224" y="837"/>
                </a:lnTo>
                <a:lnTo>
                  <a:pt x="224" y="815"/>
                </a:lnTo>
                <a:lnTo>
                  <a:pt x="224" y="799"/>
                </a:lnTo>
                <a:lnTo>
                  <a:pt x="226" y="785"/>
                </a:lnTo>
                <a:lnTo>
                  <a:pt x="226" y="785"/>
                </a:lnTo>
                <a:lnTo>
                  <a:pt x="252" y="677"/>
                </a:lnTo>
                <a:lnTo>
                  <a:pt x="252" y="6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AE777AEF-71A5-4101-B2BB-437CE18A1E27}"/>
              </a:ext>
            </a:extLst>
          </p:cNvPr>
          <p:cNvSpPr>
            <a:spLocks/>
          </p:cNvSpPr>
          <p:nvPr/>
        </p:nvSpPr>
        <p:spPr bwMode="auto">
          <a:xfrm>
            <a:off x="8527353" y="723900"/>
            <a:ext cx="531236" cy="1768757"/>
          </a:xfrm>
          <a:custGeom>
            <a:avLst/>
            <a:gdLst>
              <a:gd name="T0" fmla="*/ 58 w 349"/>
              <a:gd name="T1" fmla="*/ 110 h 1162"/>
              <a:gd name="T2" fmla="*/ 67 w 349"/>
              <a:gd name="T3" fmla="*/ 133 h 1162"/>
              <a:gd name="T4" fmla="*/ 71 w 349"/>
              <a:gd name="T5" fmla="*/ 139 h 1162"/>
              <a:gd name="T6" fmla="*/ 18 w 349"/>
              <a:gd name="T7" fmla="*/ 160 h 1162"/>
              <a:gd name="T8" fmla="*/ 6 w 349"/>
              <a:gd name="T9" fmla="*/ 223 h 1162"/>
              <a:gd name="T10" fmla="*/ 0 w 349"/>
              <a:gd name="T11" fmla="*/ 312 h 1162"/>
              <a:gd name="T12" fmla="*/ 9 w 349"/>
              <a:gd name="T13" fmla="*/ 335 h 1162"/>
              <a:gd name="T14" fmla="*/ 41 w 349"/>
              <a:gd name="T15" fmla="*/ 362 h 1162"/>
              <a:gd name="T16" fmla="*/ 43 w 349"/>
              <a:gd name="T17" fmla="*/ 449 h 1162"/>
              <a:gd name="T18" fmla="*/ 44 w 349"/>
              <a:gd name="T19" fmla="*/ 501 h 1162"/>
              <a:gd name="T20" fmla="*/ 44 w 349"/>
              <a:gd name="T21" fmla="*/ 556 h 1162"/>
              <a:gd name="T22" fmla="*/ 53 w 349"/>
              <a:gd name="T23" fmla="*/ 679 h 1162"/>
              <a:gd name="T24" fmla="*/ 66 w 349"/>
              <a:gd name="T25" fmla="*/ 748 h 1162"/>
              <a:gd name="T26" fmla="*/ 99 w 349"/>
              <a:gd name="T27" fmla="*/ 831 h 1162"/>
              <a:gd name="T28" fmla="*/ 104 w 349"/>
              <a:gd name="T29" fmla="*/ 882 h 1162"/>
              <a:gd name="T30" fmla="*/ 100 w 349"/>
              <a:gd name="T31" fmla="*/ 936 h 1162"/>
              <a:gd name="T32" fmla="*/ 48 w 349"/>
              <a:gd name="T33" fmla="*/ 956 h 1162"/>
              <a:gd name="T34" fmla="*/ 38 w 349"/>
              <a:gd name="T35" fmla="*/ 975 h 1162"/>
              <a:gd name="T36" fmla="*/ 58 w 349"/>
              <a:gd name="T37" fmla="*/ 1031 h 1162"/>
              <a:gd name="T38" fmla="*/ 100 w 349"/>
              <a:gd name="T39" fmla="*/ 1101 h 1162"/>
              <a:gd name="T40" fmla="*/ 121 w 349"/>
              <a:gd name="T41" fmla="*/ 1115 h 1162"/>
              <a:gd name="T42" fmla="*/ 124 w 349"/>
              <a:gd name="T43" fmla="*/ 1091 h 1162"/>
              <a:gd name="T44" fmla="*/ 135 w 349"/>
              <a:gd name="T45" fmla="*/ 1019 h 1162"/>
              <a:gd name="T46" fmla="*/ 152 w 349"/>
              <a:gd name="T47" fmla="*/ 1067 h 1162"/>
              <a:gd name="T48" fmla="*/ 143 w 349"/>
              <a:gd name="T49" fmla="*/ 1084 h 1162"/>
              <a:gd name="T50" fmla="*/ 143 w 349"/>
              <a:gd name="T51" fmla="*/ 1127 h 1162"/>
              <a:gd name="T52" fmla="*/ 155 w 349"/>
              <a:gd name="T53" fmla="*/ 1161 h 1162"/>
              <a:gd name="T54" fmla="*/ 193 w 349"/>
              <a:gd name="T55" fmla="*/ 1161 h 1162"/>
              <a:gd name="T56" fmla="*/ 206 w 349"/>
              <a:gd name="T57" fmla="*/ 1152 h 1162"/>
              <a:gd name="T58" fmla="*/ 212 w 349"/>
              <a:gd name="T59" fmla="*/ 1123 h 1162"/>
              <a:gd name="T60" fmla="*/ 217 w 349"/>
              <a:gd name="T61" fmla="*/ 1078 h 1162"/>
              <a:gd name="T62" fmla="*/ 196 w 349"/>
              <a:gd name="T63" fmla="*/ 1048 h 1162"/>
              <a:gd name="T64" fmla="*/ 190 w 349"/>
              <a:gd name="T65" fmla="*/ 1035 h 1162"/>
              <a:gd name="T66" fmla="*/ 190 w 349"/>
              <a:gd name="T67" fmla="*/ 903 h 1162"/>
              <a:gd name="T68" fmla="*/ 249 w 349"/>
              <a:gd name="T69" fmla="*/ 823 h 1162"/>
              <a:gd name="T70" fmla="*/ 272 w 349"/>
              <a:gd name="T71" fmla="*/ 782 h 1162"/>
              <a:gd name="T72" fmla="*/ 281 w 349"/>
              <a:gd name="T73" fmla="*/ 767 h 1162"/>
              <a:gd name="T74" fmla="*/ 293 w 349"/>
              <a:gd name="T75" fmla="*/ 756 h 1162"/>
              <a:gd name="T76" fmla="*/ 307 w 349"/>
              <a:gd name="T77" fmla="*/ 702 h 1162"/>
              <a:gd name="T78" fmla="*/ 307 w 349"/>
              <a:gd name="T79" fmla="*/ 602 h 1162"/>
              <a:gd name="T80" fmla="*/ 315 w 349"/>
              <a:gd name="T81" fmla="*/ 558 h 1162"/>
              <a:gd name="T82" fmla="*/ 276 w 349"/>
              <a:gd name="T83" fmla="*/ 472 h 1162"/>
              <a:gd name="T84" fmla="*/ 272 w 349"/>
              <a:gd name="T85" fmla="*/ 404 h 1162"/>
              <a:gd name="T86" fmla="*/ 276 w 349"/>
              <a:gd name="T87" fmla="*/ 326 h 1162"/>
              <a:gd name="T88" fmla="*/ 307 w 349"/>
              <a:gd name="T89" fmla="*/ 353 h 1162"/>
              <a:gd name="T90" fmla="*/ 335 w 349"/>
              <a:gd name="T91" fmla="*/ 341 h 1162"/>
              <a:gd name="T92" fmla="*/ 349 w 349"/>
              <a:gd name="T93" fmla="*/ 318 h 1162"/>
              <a:gd name="T94" fmla="*/ 311 w 349"/>
              <a:gd name="T95" fmla="*/ 232 h 1162"/>
              <a:gd name="T96" fmla="*/ 281 w 349"/>
              <a:gd name="T97" fmla="*/ 169 h 1162"/>
              <a:gd name="T98" fmla="*/ 237 w 349"/>
              <a:gd name="T99" fmla="*/ 148 h 1162"/>
              <a:gd name="T100" fmla="*/ 170 w 349"/>
              <a:gd name="T101" fmla="*/ 134 h 1162"/>
              <a:gd name="T102" fmla="*/ 185 w 349"/>
              <a:gd name="T103" fmla="*/ 116 h 1162"/>
              <a:gd name="T104" fmla="*/ 194 w 349"/>
              <a:gd name="T105" fmla="*/ 95 h 1162"/>
              <a:gd name="T106" fmla="*/ 189 w 349"/>
              <a:gd name="T107" fmla="*/ 79 h 1162"/>
              <a:gd name="T108" fmla="*/ 190 w 349"/>
              <a:gd name="T109" fmla="*/ 70 h 1162"/>
              <a:gd name="T110" fmla="*/ 173 w 349"/>
              <a:gd name="T111" fmla="*/ 27 h 1162"/>
              <a:gd name="T112" fmla="*/ 131 w 349"/>
              <a:gd name="T113" fmla="*/ 1 h 1162"/>
              <a:gd name="T114" fmla="*/ 88 w 349"/>
              <a:gd name="T115" fmla="*/ 13 h 1162"/>
              <a:gd name="T116" fmla="*/ 65 w 349"/>
              <a:gd name="T117" fmla="*/ 36 h 1162"/>
              <a:gd name="T118" fmla="*/ 61 w 349"/>
              <a:gd name="T119" fmla="*/ 87 h 1162"/>
              <a:gd name="T120" fmla="*/ 65 w 349"/>
              <a:gd name="T121" fmla="*/ 9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9" h="1162">
                <a:moveTo>
                  <a:pt x="65" y="108"/>
                </a:moveTo>
                <a:lnTo>
                  <a:pt x="65" y="108"/>
                </a:lnTo>
                <a:lnTo>
                  <a:pt x="62" y="107"/>
                </a:lnTo>
                <a:lnTo>
                  <a:pt x="60" y="108"/>
                </a:lnTo>
                <a:lnTo>
                  <a:pt x="58" y="110"/>
                </a:lnTo>
                <a:lnTo>
                  <a:pt x="58" y="110"/>
                </a:lnTo>
                <a:lnTo>
                  <a:pt x="58" y="116"/>
                </a:lnTo>
                <a:lnTo>
                  <a:pt x="61" y="123"/>
                </a:lnTo>
                <a:lnTo>
                  <a:pt x="65" y="130"/>
                </a:lnTo>
                <a:lnTo>
                  <a:pt x="67" y="133"/>
                </a:lnTo>
                <a:lnTo>
                  <a:pt x="70" y="134"/>
                </a:lnTo>
                <a:lnTo>
                  <a:pt x="70" y="134"/>
                </a:lnTo>
                <a:lnTo>
                  <a:pt x="79" y="136"/>
                </a:lnTo>
                <a:lnTo>
                  <a:pt x="79" y="136"/>
                </a:lnTo>
                <a:lnTo>
                  <a:pt x="71" y="139"/>
                </a:lnTo>
                <a:lnTo>
                  <a:pt x="53" y="143"/>
                </a:lnTo>
                <a:lnTo>
                  <a:pt x="32" y="151"/>
                </a:lnTo>
                <a:lnTo>
                  <a:pt x="23" y="156"/>
                </a:lnTo>
                <a:lnTo>
                  <a:pt x="18" y="160"/>
                </a:lnTo>
                <a:lnTo>
                  <a:pt x="18" y="160"/>
                </a:lnTo>
                <a:lnTo>
                  <a:pt x="15" y="164"/>
                </a:lnTo>
                <a:lnTo>
                  <a:pt x="13" y="169"/>
                </a:lnTo>
                <a:lnTo>
                  <a:pt x="10" y="183"/>
                </a:lnTo>
                <a:lnTo>
                  <a:pt x="8" y="202"/>
                </a:lnTo>
                <a:lnTo>
                  <a:pt x="6" y="223"/>
                </a:lnTo>
                <a:lnTo>
                  <a:pt x="5" y="263"/>
                </a:lnTo>
                <a:lnTo>
                  <a:pt x="2" y="290"/>
                </a:lnTo>
                <a:lnTo>
                  <a:pt x="2" y="290"/>
                </a:lnTo>
                <a:lnTo>
                  <a:pt x="1" y="303"/>
                </a:lnTo>
                <a:lnTo>
                  <a:pt x="0" y="312"/>
                </a:lnTo>
                <a:lnTo>
                  <a:pt x="0" y="318"/>
                </a:lnTo>
                <a:lnTo>
                  <a:pt x="1" y="322"/>
                </a:lnTo>
                <a:lnTo>
                  <a:pt x="5" y="328"/>
                </a:lnTo>
                <a:lnTo>
                  <a:pt x="9" y="335"/>
                </a:lnTo>
                <a:lnTo>
                  <a:pt x="9" y="335"/>
                </a:lnTo>
                <a:lnTo>
                  <a:pt x="14" y="342"/>
                </a:lnTo>
                <a:lnTo>
                  <a:pt x="19" y="348"/>
                </a:lnTo>
                <a:lnTo>
                  <a:pt x="30" y="357"/>
                </a:lnTo>
                <a:lnTo>
                  <a:pt x="39" y="361"/>
                </a:lnTo>
                <a:lnTo>
                  <a:pt x="41" y="362"/>
                </a:lnTo>
                <a:lnTo>
                  <a:pt x="41" y="362"/>
                </a:lnTo>
                <a:lnTo>
                  <a:pt x="40" y="374"/>
                </a:lnTo>
                <a:lnTo>
                  <a:pt x="40" y="404"/>
                </a:lnTo>
                <a:lnTo>
                  <a:pt x="41" y="436"/>
                </a:lnTo>
                <a:lnTo>
                  <a:pt x="43" y="449"/>
                </a:lnTo>
                <a:lnTo>
                  <a:pt x="44" y="460"/>
                </a:lnTo>
                <a:lnTo>
                  <a:pt x="44" y="460"/>
                </a:lnTo>
                <a:lnTo>
                  <a:pt x="45" y="468"/>
                </a:lnTo>
                <a:lnTo>
                  <a:pt x="45" y="478"/>
                </a:lnTo>
                <a:lnTo>
                  <a:pt x="44" y="501"/>
                </a:lnTo>
                <a:lnTo>
                  <a:pt x="41" y="524"/>
                </a:lnTo>
                <a:lnTo>
                  <a:pt x="41" y="539"/>
                </a:lnTo>
                <a:lnTo>
                  <a:pt x="41" y="539"/>
                </a:lnTo>
                <a:lnTo>
                  <a:pt x="43" y="552"/>
                </a:lnTo>
                <a:lnTo>
                  <a:pt x="44" y="556"/>
                </a:lnTo>
                <a:lnTo>
                  <a:pt x="44" y="556"/>
                </a:lnTo>
                <a:lnTo>
                  <a:pt x="47" y="606"/>
                </a:lnTo>
                <a:lnTo>
                  <a:pt x="49" y="645"/>
                </a:lnTo>
                <a:lnTo>
                  <a:pt x="53" y="679"/>
                </a:lnTo>
                <a:lnTo>
                  <a:pt x="53" y="679"/>
                </a:lnTo>
                <a:lnTo>
                  <a:pt x="60" y="718"/>
                </a:lnTo>
                <a:lnTo>
                  <a:pt x="61" y="730"/>
                </a:lnTo>
                <a:lnTo>
                  <a:pt x="61" y="735"/>
                </a:lnTo>
                <a:lnTo>
                  <a:pt x="61" y="735"/>
                </a:lnTo>
                <a:lnTo>
                  <a:pt x="66" y="748"/>
                </a:lnTo>
                <a:lnTo>
                  <a:pt x="77" y="778"/>
                </a:lnTo>
                <a:lnTo>
                  <a:pt x="94" y="820"/>
                </a:lnTo>
                <a:lnTo>
                  <a:pt x="94" y="820"/>
                </a:lnTo>
                <a:lnTo>
                  <a:pt x="96" y="825"/>
                </a:lnTo>
                <a:lnTo>
                  <a:pt x="99" y="831"/>
                </a:lnTo>
                <a:lnTo>
                  <a:pt x="103" y="844"/>
                </a:lnTo>
                <a:lnTo>
                  <a:pt x="103" y="844"/>
                </a:lnTo>
                <a:lnTo>
                  <a:pt x="105" y="857"/>
                </a:lnTo>
                <a:lnTo>
                  <a:pt x="105" y="870"/>
                </a:lnTo>
                <a:lnTo>
                  <a:pt x="104" y="882"/>
                </a:lnTo>
                <a:lnTo>
                  <a:pt x="103" y="894"/>
                </a:lnTo>
                <a:lnTo>
                  <a:pt x="103" y="894"/>
                </a:lnTo>
                <a:lnTo>
                  <a:pt x="101" y="908"/>
                </a:lnTo>
                <a:lnTo>
                  <a:pt x="100" y="921"/>
                </a:lnTo>
                <a:lnTo>
                  <a:pt x="100" y="936"/>
                </a:lnTo>
                <a:lnTo>
                  <a:pt x="100" y="936"/>
                </a:lnTo>
                <a:lnTo>
                  <a:pt x="90" y="938"/>
                </a:lnTo>
                <a:lnTo>
                  <a:pt x="69" y="946"/>
                </a:lnTo>
                <a:lnTo>
                  <a:pt x="58" y="951"/>
                </a:lnTo>
                <a:lnTo>
                  <a:pt x="48" y="956"/>
                </a:lnTo>
                <a:lnTo>
                  <a:pt x="41" y="963"/>
                </a:lnTo>
                <a:lnTo>
                  <a:pt x="39" y="966"/>
                </a:lnTo>
                <a:lnTo>
                  <a:pt x="38" y="968"/>
                </a:lnTo>
                <a:lnTo>
                  <a:pt x="38" y="968"/>
                </a:lnTo>
                <a:lnTo>
                  <a:pt x="38" y="975"/>
                </a:lnTo>
                <a:lnTo>
                  <a:pt x="39" y="981"/>
                </a:lnTo>
                <a:lnTo>
                  <a:pt x="44" y="997"/>
                </a:lnTo>
                <a:lnTo>
                  <a:pt x="51" y="1014"/>
                </a:lnTo>
                <a:lnTo>
                  <a:pt x="58" y="1031"/>
                </a:lnTo>
                <a:lnTo>
                  <a:pt x="58" y="1031"/>
                </a:lnTo>
                <a:lnTo>
                  <a:pt x="73" y="1059"/>
                </a:lnTo>
                <a:lnTo>
                  <a:pt x="82" y="1075"/>
                </a:lnTo>
                <a:lnTo>
                  <a:pt x="94" y="1092"/>
                </a:lnTo>
                <a:lnTo>
                  <a:pt x="94" y="1092"/>
                </a:lnTo>
                <a:lnTo>
                  <a:pt x="100" y="1101"/>
                </a:lnTo>
                <a:lnTo>
                  <a:pt x="107" y="1108"/>
                </a:lnTo>
                <a:lnTo>
                  <a:pt x="110" y="1112"/>
                </a:lnTo>
                <a:lnTo>
                  <a:pt x="114" y="1114"/>
                </a:lnTo>
                <a:lnTo>
                  <a:pt x="118" y="1115"/>
                </a:lnTo>
                <a:lnTo>
                  <a:pt x="121" y="1115"/>
                </a:lnTo>
                <a:lnTo>
                  <a:pt x="122" y="1114"/>
                </a:lnTo>
                <a:lnTo>
                  <a:pt x="124" y="1113"/>
                </a:lnTo>
                <a:lnTo>
                  <a:pt x="124" y="1113"/>
                </a:lnTo>
                <a:lnTo>
                  <a:pt x="124" y="1105"/>
                </a:lnTo>
                <a:lnTo>
                  <a:pt x="124" y="1091"/>
                </a:lnTo>
                <a:lnTo>
                  <a:pt x="124" y="1063"/>
                </a:lnTo>
                <a:lnTo>
                  <a:pt x="124" y="1063"/>
                </a:lnTo>
                <a:lnTo>
                  <a:pt x="126" y="1037"/>
                </a:lnTo>
                <a:lnTo>
                  <a:pt x="129" y="1022"/>
                </a:lnTo>
                <a:lnTo>
                  <a:pt x="135" y="1019"/>
                </a:lnTo>
                <a:lnTo>
                  <a:pt x="135" y="1019"/>
                </a:lnTo>
                <a:lnTo>
                  <a:pt x="139" y="1032"/>
                </a:lnTo>
                <a:lnTo>
                  <a:pt x="147" y="1054"/>
                </a:lnTo>
                <a:lnTo>
                  <a:pt x="147" y="1054"/>
                </a:lnTo>
                <a:lnTo>
                  <a:pt x="152" y="1067"/>
                </a:lnTo>
                <a:lnTo>
                  <a:pt x="152" y="1071"/>
                </a:lnTo>
                <a:lnTo>
                  <a:pt x="150" y="1078"/>
                </a:lnTo>
                <a:lnTo>
                  <a:pt x="150" y="1078"/>
                </a:lnTo>
                <a:lnTo>
                  <a:pt x="146" y="1082"/>
                </a:lnTo>
                <a:lnTo>
                  <a:pt x="143" y="1084"/>
                </a:lnTo>
                <a:lnTo>
                  <a:pt x="142" y="1089"/>
                </a:lnTo>
                <a:lnTo>
                  <a:pt x="140" y="1101"/>
                </a:lnTo>
                <a:lnTo>
                  <a:pt x="140" y="1101"/>
                </a:lnTo>
                <a:lnTo>
                  <a:pt x="142" y="1115"/>
                </a:lnTo>
                <a:lnTo>
                  <a:pt x="143" y="1127"/>
                </a:lnTo>
                <a:lnTo>
                  <a:pt x="147" y="1136"/>
                </a:lnTo>
                <a:lnTo>
                  <a:pt x="147" y="1136"/>
                </a:lnTo>
                <a:lnTo>
                  <a:pt x="150" y="1148"/>
                </a:lnTo>
                <a:lnTo>
                  <a:pt x="152" y="1156"/>
                </a:lnTo>
                <a:lnTo>
                  <a:pt x="155" y="1161"/>
                </a:lnTo>
                <a:lnTo>
                  <a:pt x="155" y="1161"/>
                </a:lnTo>
                <a:lnTo>
                  <a:pt x="159" y="1161"/>
                </a:lnTo>
                <a:lnTo>
                  <a:pt x="164" y="1162"/>
                </a:lnTo>
                <a:lnTo>
                  <a:pt x="178" y="1162"/>
                </a:lnTo>
                <a:lnTo>
                  <a:pt x="193" y="1161"/>
                </a:lnTo>
                <a:lnTo>
                  <a:pt x="199" y="1160"/>
                </a:lnTo>
                <a:lnTo>
                  <a:pt x="202" y="1157"/>
                </a:lnTo>
                <a:lnTo>
                  <a:pt x="202" y="1157"/>
                </a:lnTo>
                <a:lnTo>
                  <a:pt x="204" y="1155"/>
                </a:lnTo>
                <a:lnTo>
                  <a:pt x="206" y="1152"/>
                </a:lnTo>
                <a:lnTo>
                  <a:pt x="206" y="1147"/>
                </a:lnTo>
                <a:lnTo>
                  <a:pt x="207" y="1140"/>
                </a:lnTo>
                <a:lnTo>
                  <a:pt x="208" y="1134"/>
                </a:lnTo>
                <a:lnTo>
                  <a:pt x="208" y="1134"/>
                </a:lnTo>
                <a:lnTo>
                  <a:pt x="212" y="1123"/>
                </a:lnTo>
                <a:lnTo>
                  <a:pt x="216" y="1109"/>
                </a:lnTo>
                <a:lnTo>
                  <a:pt x="219" y="1093"/>
                </a:lnTo>
                <a:lnTo>
                  <a:pt x="219" y="1085"/>
                </a:lnTo>
                <a:lnTo>
                  <a:pt x="217" y="1078"/>
                </a:lnTo>
                <a:lnTo>
                  <a:pt x="217" y="1078"/>
                </a:lnTo>
                <a:lnTo>
                  <a:pt x="215" y="1071"/>
                </a:lnTo>
                <a:lnTo>
                  <a:pt x="212" y="1066"/>
                </a:lnTo>
                <a:lnTo>
                  <a:pt x="206" y="1057"/>
                </a:lnTo>
                <a:lnTo>
                  <a:pt x="199" y="1050"/>
                </a:lnTo>
                <a:lnTo>
                  <a:pt x="196" y="1048"/>
                </a:lnTo>
                <a:lnTo>
                  <a:pt x="196" y="1048"/>
                </a:lnTo>
                <a:lnTo>
                  <a:pt x="194" y="1044"/>
                </a:lnTo>
                <a:lnTo>
                  <a:pt x="190" y="1039"/>
                </a:lnTo>
                <a:lnTo>
                  <a:pt x="190" y="1039"/>
                </a:lnTo>
                <a:lnTo>
                  <a:pt x="190" y="1035"/>
                </a:lnTo>
                <a:lnTo>
                  <a:pt x="190" y="1026"/>
                </a:lnTo>
                <a:lnTo>
                  <a:pt x="190" y="993"/>
                </a:lnTo>
                <a:lnTo>
                  <a:pt x="190" y="933"/>
                </a:lnTo>
                <a:lnTo>
                  <a:pt x="190" y="903"/>
                </a:lnTo>
                <a:lnTo>
                  <a:pt x="190" y="903"/>
                </a:lnTo>
                <a:lnTo>
                  <a:pt x="211" y="878"/>
                </a:lnTo>
                <a:lnTo>
                  <a:pt x="228" y="856"/>
                </a:lnTo>
                <a:lnTo>
                  <a:pt x="241" y="838"/>
                </a:lnTo>
                <a:lnTo>
                  <a:pt x="241" y="838"/>
                </a:lnTo>
                <a:lnTo>
                  <a:pt x="249" y="823"/>
                </a:lnTo>
                <a:lnTo>
                  <a:pt x="255" y="809"/>
                </a:lnTo>
                <a:lnTo>
                  <a:pt x="260" y="793"/>
                </a:lnTo>
                <a:lnTo>
                  <a:pt x="260" y="793"/>
                </a:lnTo>
                <a:lnTo>
                  <a:pt x="268" y="787"/>
                </a:lnTo>
                <a:lnTo>
                  <a:pt x="272" y="782"/>
                </a:lnTo>
                <a:lnTo>
                  <a:pt x="276" y="775"/>
                </a:lnTo>
                <a:lnTo>
                  <a:pt x="276" y="775"/>
                </a:lnTo>
                <a:lnTo>
                  <a:pt x="277" y="769"/>
                </a:lnTo>
                <a:lnTo>
                  <a:pt x="279" y="767"/>
                </a:lnTo>
                <a:lnTo>
                  <a:pt x="281" y="767"/>
                </a:lnTo>
                <a:lnTo>
                  <a:pt x="281" y="767"/>
                </a:lnTo>
                <a:lnTo>
                  <a:pt x="285" y="766"/>
                </a:lnTo>
                <a:lnTo>
                  <a:pt x="288" y="764"/>
                </a:lnTo>
                <a:lnTo>
                  <a:pt x="290" y="761"/>
                </a:lnTo>
                <a:lnTo>
                  <a:pt x="293" y="756"/>
                </a:lnTo>
                <a:lnTo>
                  <a:pt x="293" y="756"/>
                </a:lnTo>
                <a:lnTo>
                  <a:pt x="302" y="726"/>
                </a:lnTo>
                <a:lnTo>
                  <a:pt x="306" y="710"/>
                </a:lnTo>
                <a:lnTo>
                  <a:pt x="307" y="702"/>
                </a:lnTo>
                <a:lnTo>
                  <a:pt x="307" y="702"/>
                </a:lnTo>
                <a:lnTo>
                  <a:pt x="311" y="662"/>
                </a:lnTo>
                <a:lnTo>
                  <a:pt x="314" y="634"/>
                </a:lnTo>
                <a:lnTo>
                  <a:pt x="314" y="619"/>
                </a:lnTo>
                <a:lnTo>
                  <a:pt x="314" y="619"/>
                </a:lnTo>
                <a:lnTo>
                  <a:pt x="307" y="602"/>
                </a:lnTo>
                <a:lnTo>
                  <a:pt x="302" y="589"/>
                </a:lnTo>
                <a:lnTo>
                  <a:pt x="302" y="589"/>
                </a:lnTo>
                <a:lnTo>
                  <a:pt x="310" y="574"/>
                </a:lnTo>
                <a:lnTo>
                  <a:pt x="314" y="563"/>
                </a:lnTo>
                <a:lnTo>
                  <a:pt x="315" y="558"/>
                </a:lnTo>
                <a:lnTo>
                  <a:pt x="314" y="554"/>
                </a:lnTo>
                <a:lnTo>
                  <a:pt x="314" y="554"/>
                </a:lnTo>
                <a:lnTo>
                  <a:pt x="279" y="516"/>
                </a:lnTo>
                <a:lnTo>
                  <a:pt x="279" y="516"/>
                </a:lnTo>
                <a:lnTo>
                  <a:pt x="276" y="472"/>
                </a:lnTo>
                <a:lnTo>
                  <a:pt x="276" y="472"/>
                </a:lnTo>
                <a:lnTo>
                  <a:pt x="269" y="415"/>
                </a:lnTo>
                <a:lnTo>
                  <a:pt x="269" y="415"/>
                </a:lnTo>
                <a:lnTo>
                  <a:pt x="271" y="410"/>
                </a:lnTo>
                <a:lnTo>
                  <a:pt x="272" y="404"/>
                </a:lnTo>
                <a:lnTo>
                  <a:pt x="272" y="395"/>
                </a:lnTo>
                <a:lnTo>
                  <a:pt x="272" y="371"/>
                </a:lnTo>
                <a:lnTo>
                  <a:pt x="272" y="320"/>
                </a:lnTo>
                <a:lnTo>
                  <a:pt x="272" y="320"/>
                </a:lnTo>
                <a:lnTo>
                  <a:pt x="276" y="326"/>
                </a:lnTo>
                <a:lnTo>
                  <a:pt x="284" y="337"/>
                </a:lnTo>
                <a:lnTo>
                  <a:pt x="289" y="342"/>
                </a:lnTo>
                <a:lnTo>
                  <a:pt x="296" y="348"/>
                </a:lnTo>
                <a:lnTo>
                  <a:pt x="301" y="352"/>
                </a:lnTo>
                <a:lnTo>
                  <a:pt x="307" y="353"/>
                </a:lnTo>
                <a:lnTo>
                  <a:pt x="307" y="353"/>
                </a:lnTo>
                <a:lnTo>
                  <a:pt x="315" y="352"/>
                </a:lnTo>
                <a:lnTo>
                  <a:pt x="322" y="349"/>
                </a:lnTo>
                <a:lnTo>
                  <a:pt x="328" y="345"/>
                </a:lnTo>
                <a:lnTo>
                  <a:pt x="335" y="341"/>
                </a:lnTo>
                <a:lnTo>
                  <a:pt x="340" y="336"/>
                </a:lnTo>
                <a:lnTo>
                  <a:pt x="345" y="329"/>
                </a:lnTo>
                <a:lnTo>
                  <a:pt x="348" y="323"/>
                </a:lnTo>
                <a:lnTo>
                  <a:pt x="349" y="318"/>
                </a:lnTo>
                <a:lnTo>
                  <a:pt x="349" y="318"/>
                </a:lnTo>
                <a:lnTo>
                  <a:pt x="348" y="310"/>
                </a:lnTo>
                <a:lnTo>
                  <a:pt x="345" y="299"/>
                </a:lnTo>
                <a:lnTo>
                  <a:pt x="335" y="276"/>
                </a:lnTo>
                <a:lnTo>
                  <a:pt x="311" y="232"/>
                </a:lnTo>
                <a:lnTo>
                  <a:pt x="311" y="232"/>
                </a:lnTo>
                <a:lnTo>
                  <a:pt x="303" y="215"/>
                </a:lnTo>
                <a:lnTo>
                  <a:pt x="296" y="195"/>
                </a:lnTo>
                <a:lnTo>
                  <a:pt x="288" y="180"/>
                </a:lnTo>
                <a:lnTo>
                  <a:pt x="285" y="173"/>
                </a:lnTo>
                <a:lnTo>
                  <a:pt x="281" y="169"/>
                </a:lnTo>
                <a:lnTo>
                  <a:pt x="281" y="169"/>
                </a:lnTo>
                <a:lnTo>
                  <a:pt x="272" y="163"/>
                </a:lnTo>
                <a:lnTo>
                  <a:pt x="259" y="156"/>
                </a:lnTo>
                <a:lnTo>
                  <a:pt x="246" y="151"/>
                </a:lnTo>
                <a:lnTo>
                  <a:pt x="237" y="148"/>
                </a:lnTo>
                <a:lnTo>
                  <a:pt x="237" y="148"/>
                </a:lnTo>
                <a:lnTo>
                  <a:pt x="225" y="148"/>
                </a:lnTo>
                <a:lnTo>
                  <a:pt x="203" y="146"/>
                </a:lnTo>
                <a:lnTo>
                  <a:pt x="173" y="143"/>
                </a:lnTo>
                <a:lnTo>
                  <a:pt x="170" y="134"/>
                </a:lnTo>
                <a:lnTo>
                  <a:pt x="173" y="127"/>
                </a:lnTo>
                <a:lnTo>
                  <a:pt x="178" y="120"/>
                </a:lnTo>
                <a:lnTo>
                  <a:pt x="178" y="120"/>
                </a:lnTo>
                <a:lnTo>
                  <a:pt x="181" y="118"/>
                </a:lnTo>
                <a:lnTo>
                  <a:pt x="185" y="116"/>
                </a:lnTo>
                <a:lnTo>
                  <a:pt x="187" y="113"/>
                </a:lnTo>
                <a:lnTo>
                  <a:pt x="190" y="109"/>
                </a:lnTo>
                <a:lnTo>
                  <a:pt x="191" y="103"/>
                </a:lnTo>
                <a:lnTo>
                  <a:pt x="194" y="95"/>
                </a:lnTo>
                <a:lnTo>
                  <a:pt x="194" y="95"/>
                </a:lnTo>
                <a:lnTo>
                  <a:pt x="194" y="88"/>
                </a:lnTo>
                <a:lnTo>
                  <a:pt x="194" y="83"/>
                </a:lnTo>
                <a:lnTo>
                  <a:pt x="194" y="80"/>
                </a:lnTo>
                <a:lnTo>
                  <a:pt x="193" y="79"/>
                </a:lnTo>
                <a:lnTo>
                  <a:pt x="189" y="79"/>
                </a:lnTo>
                <a:lnTo>
                  <a:pt x="187" y="80"/>
                </a:lnTo>
                <a:lnTo>
                  <a:pt x="187" y="80"/>
                </a:lnTo>
                <a:lnTo>
                  <a:pt x="189" y="79"/>
                </a:lnTo>
                <a:lnTo>
                  <a:pt x="190" y="77"/>
                </a:lnTo>
                <a:lnTo>
                  <a:pt x="190" y="70"/>
                </a:lnTo>
                <a:lnTo>
                  <a:pt x="187" y="60"/>
                </a:lnTo>
                <a:lnTo>
                  <a:pt x="187" y="60"/>
                </a:lnTo>
                <a:lnTo>
                  <a:pt x="183" y="48"/>
                </a:lnTo>
                <a:lnTo>
                  <a:pt x="178" y="37"/>
                </a:lnTo>
                <a:lnTo>
                  <a:pt x="173" y="27"/>
                </a:lnTo>
                <a:lnTo>
                  <a:pt x="173" y="27"/>
                </a:lnTo>
                <a:lnTo>
                  <a:pt x="156" y="15"/>
                </a:lnTo>
                <a:lnTo>
                  <a:pt x="143" y="6"/>
                </a:lnTo>
                <a:lnTo>
                  <a:pt x="131" y="1"/>
                </a:lnTo>
                <a:lnTo>
                  <a:pt x="131" y="1"/>
                </a:lnTo>
                <a:lnTo>
                  <a:pt x="127" y="0"/>
                </a:lnTo>
                <a:lnTo>
                  <a:pt x="122" y="0"/>
                </a:lnTo>
                <a:lnTo>
                  <a:pt x="110" y="2"/>
                </a:lnTo>
                <a:lnTo>
                  <a:pt x="99" y="6"/>
                </a:lnTo>
                <a:lnTo>
                  <a:pt x="88" y="13"/>
                </a:lnTo>
                <a:lnTo>
                  <a:pt x="88" y="13"/>
                </a:lnTo>
                <a:lnTo>
                  <a:pt x="73" y="23"/>
                </a:lnTo>
                <a:lnTo>
                  <a:pt x="69" y="28"/>
                </a:lnTo>
                <a:lnTo>
                  <a:pt x="65" y="36"/>
                </a:lnTo>
                <a:lnTo>
                  <a:pt x="65" y="36"/>
                </a:lnTo>
                <a:lnTo>
                  <a:pt x="64" y="41"/>
                </a:lnTo>
                <a:lnTo>
                  <a:pt x="62" y="49"/>
                </a:lnTo>
                <a:lnTo>
                  <a:pt x="62" y="65"/>
                </a:lnTo>
                <a:lnTo>
                  <a:pt x="62" y="79"/>
                </a:lnTo>
                <a:lnTo>
                  <a:pt x="61" y="87"/>
                </a:lnTo>
                <a:lnTo>
                  <a:pt x="61" y="87"/>
                </a:lnTo>
                <a:lnTo>
                  <a:pt x="61" y="90"/>
                </a:lnTo>
                <a:lnTo>
                  <a:pt x="62" y="93"/>
                </a:lnTo>
                <a:lnTo>
                  <a:pt x="65" y="99"/>
                </a:lnTo>
                <a:lnTo>
                  <a:pt x="65" y="99"/>
                </a:lnTo>
                <a:lnTo>
                  <a:pt x="64" y="103"/>
                </a:lnTo>
                <a:lnTo>
                  <a:pt x="65" y="108"/>
                </a:lnTo>
                <a:lnTo>
                  <a:pt x="65" y="1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98DD8AC-C24B-4BCB-869E-55A66B50FF37}"/>
              </a:ext>
            </a:extLst>
          </p:cNvPr>
          <p:cNvSpPr>
            <a:spLocks noEditPoints="1"/>
          </p:cNvSpPr>
          <p:nvPr/>
        </p:nvSpPr>
        <p:spPr bwMode="auto">
          <a:xfrm>
            <a:off x="2733413" y="853829"/>
            <a:ext cx="565438" cy="1600986"/>
          </a:xfrm>
          <a:custGeom>
            <a:avLst/>
            <a:gdLst>
              <a:gd name="T0" fmla="*/ 211 w 433"/>
              <a:gd name="T1" fmla="*/ 136 h 1226"/>
              <a:gd name="T2" fmla="*/ 214 w 433"/>
              <a:gd name="T3" fmla="*/ 159 h 1226"/>
              <a:gd name="T4" fmla="*/ 220 w 433"/>
              <a:gd name="T5" fmla="*/ 196 h 1226"/>
              <a:gd name="T6" fmla="*/ 185 w 433"/>
              <a:gd name="T7" fmla="*/ 210 h 1226"/>
              <a:gd name="T8" fmla="*/ 173 w 433"/>
              <a:gd name="T9" fmla="*/ 200 h 1226"/>
              <a:gd name="T10" fmla="*/ 149 w 433"/>
              <a:gd name="T11" fmla="*/ 198 h 1226"/>
              <a:gd name="T12" fmla="*/ 87 w 433"/>
              <a:gd name="T13" fmla="*/ 204 h 1226"/>
              <a:gd name="T14" fmla="*/ 27 w 433"/>
              <a:gd name="T15" fmla="*/ 222 h 1226"/>
              <a:gd name="T16" fmla="*/ 9 w 433"/>
              <a:gd name="T17" fmla="*/ 240 h 1226"/>
              <a:gd name="T18" fmla="*/ 0 w 433"/>
              <a:gd name="T19" fmla="*/ 271 h 1226"/>
              <a:gd name="T20" fmla="*/ 22 w 433"/>
              <a:gd name="T21" fmla="*/ 297 h 1226"/>
              <a:gd name="T22" fmla="*/ 52 w 433"/>
              <a:gd name="T23" fmla="*/ 307 h 1226"/>
              <a:gd name="T24" fmla="*/ 171 w 433"/>
              <a:gd name="T25" fmla="*/ 453 h 1226"/>
              <a:gd name="T26" fmla="*/ 155 w 433"/>
              <a:gd name="T27" fmla="*/ 619 h 1226"/>
              <a:gd name="T28" fmla="*/ 158 w 433"/>
              <a:gd name="T29" fmla="*/ 647 h 1226"/>
              <a:gd name="T30" fmla="*/ 128 w 433"/>
              <a:gd name="T31" fmla="*/ 827 h 1226"/>
              <a:gd name="T32" fmla="*/ 134 w 433"/>
              <a:gd name="T33" fmla="*/ 876 h 1226"/>
              <a:gd name="T34" fmla="*/ 195 w 433"/>
              <a:gd name="T35" fmla="*/ 977 h 1226"/>
              <a:gd name="T36" fmla="*/ 255 w 433"/>
              <a:gd name="T37" fmla="*/ 1069 h 1226"/>
              <a:gd name="T38" fmla="*/ 250 w 433"/>
              <a:gd name="T39" fmla="*/ 1090 h 1226"/>
              <a:gd name="T40" fmla="*/ 232 w 433"/>
              <a:gd name="T41" fmla="*/ 1110 h 1226"/>
              <a:gd name="T42" fmla="*/ 220 w 433"/>
              <a:gd name="T43" fmla="*/ 1120 h 1226"/>
              <a:gd name="T44" fmla="*/ 223 w 433"/>
              <a:gd name="T45" fmla="*/ 1146 h 1226"/>
              <a:gd name="T46" fmla="*/ 248 w 433"/>
              <a:gd name="T47" fmla="*/ 1171 h 1226"/>
              <a:gd name="T48" fmla="*/ 262 w 433"/>
              <a:gd name="T49" fmla="*/ 1197 h 1226"/>
              <a:gd name="T50" fmla="*/ 297 w 433"/>
              <a:gd name="T51" fmla="*/ 1197 h 1226"/>
              <a:gd name="T52" fmla="*/ 306 w 433"/>
              <a:gd name="T53" fmla="*/ 1222 h 1226"/>
              <a:gd name="T54" fmla="*/ 328 w 433"/>
              <a:gd name="T55" fmla="*/ 1223 h 1226"/>
              <a:gd name="T56" fmla="*/ 349 w 433"/>
              <a:gd name="T57" fmla="*/ 1184 h 1226"/>
              <a:gd name="T58" fmla="*/ 348 w 433"/>
              <a:gd name="T59" fmla="*/ 1145 h 1226"/>
              <a:gd name="T60" fmla="*/ 343 w 433"/>
              <a:gd name="T61" fmla="*/ 1084 h 1226"/>
              <a:gd name="T62" fmla="*/ 340 w 433"/>
              <a:gd name="T63" fmla="*/ 1052 h 1226"/>
              <a:gd name="T64" fmla="*/ 352 w 433"/>
              <a:gd name="T65" fmla="*/ 965 h 1226"/>
              <a:gd name="T66" fmla="*/ 354 w 433"/>
              <a:gd name="T67" fmla="*/ 874 h 1226"/>
              <a:gd name="T68" fmla="*/ 362 w 433"/>
              <a:gd name="T69" fmla="*/ 795 h 1226"/>
              <a:gd name="T70" fmla="*/ 379 w 433"/>
              <a:gd name="T71" fmla="*/ 745 h 1226"/>
              <a:gd name="T72" fmla="*/ 384 w 433"/>
              <a:gd name="T73" fmla="*/ 713 h 1226"/>
              <a:gd name="T74" fmla="*/ 404 w 433"/>
              <a:gd name="T75" fmla="*/ 687 h 1226"/>
              <a:gd name="T76" fmla="*/ 409 w 433"/>
              <a:gd name="T77" fmla="*/ 660 h 1226"/>
              <a:gd name="T78" fmla="*/ 418 w 433"/>
              <a:gd name="T79" fmla="*/ 631 h 1226"/>
              <a:gd name="T80" fmla="*/ 430 w 433"/>
              <a:gd name="T81" fmla="*/ 592 h 1226"/>
              <a:gd name="T82" fmla="*/ 410 w 433"/>
              <a:gd name="T83" fmla="*/ 510 h 1226"/>
              <a:gd name="T84" fmla="*/ 395 w 433"/>
              <a:gd name="T85" fmla="*/ 437 h 1226"/>
              <a:gd name="T86" fmla="*/ 397 w 433"/>
              <a:gd name="T87" fmla="*/ 369 h 1226"/>
              <a:gd name="T88" fmla="*/ 426 w 433"/>
              <a:gd name="T89" fmla="*/ 243 h 1226"/>
              <a:gd name="T90" fmla="*/ 425 w 433"/>
              <a:gd name="T91" fmla="*/ 205 h 1226"/>
              <a:gd name="T92" fmla="*/ 386 w 433"/>
              <a:gd name="T93" fmla="*/ 179 h 1226"/>
              <a:gd name="T94" fmla="*/ 377 w 433"/>
              <a:gd name="T95" fmla="*/ 150 h 1226"/>
              <a:gd name="T96" fmla="*/ 375 w 433"/>
              <a:gd name="T97" fmla="*/ 68 h 1226"/>
              <a:gd name="T98" fmla="*/ 354 w 433"/>
              <a:gd name="T99" fmla="*/ 22 h 1226"/>
              <a:gd name="T100" fmla="*/ 323 w 433"/>
              <a:gd name="T101" fmla="*/ 4 h 1226"/>
              <a:gd name="T102" fmla="*/ 289 w 433"/>
              <a:gd name="T103" fmla="*/ 3 h 1226"/>
              <a:gd name="T104" fmla="*/ 250 w 433"/>
              <a:gd name="T105" fmla="*/ 4 h 1226"/>
              <a:gd name="T106" fmla="*/ 220 w 433"/>
              <a:gd name="T107" fmla="*/ 33 h 1226"/>
              <a:gd name="T108" fmla="*/ 210 w 433"/>
              <a:gd name="T109" fmla="*/ 64 h 1226"/>
              <a:gd name="T110" fmla="*/ 262 w 433"/>
              <a:gd name="T111" fmla="*/ 745 h 1226"/>
              <a:gd name="T112" fmla="*/ 266 w 433"/>
              <a:gd name="T113" fmla="*/ 911 h 1226"/>
              <a:gd name="T114" fmla="*/ 228 w 433"/>
              <a:gd name="T115" fmla="*/ 871 h 1226"/>
              <a:gd name="T116" fmla="*/ 228 w 433"/>
              <a:gd name="T117" fmla="*/ 850 h 1226"/>
              <a:gd name="T118" fmla="*/ 225 w 433"/>
              <a:gd name="T119" fmla="*/ 829 h 1226"/>
              <a:gd name="T120" fmla="*/ 236 w 433"/>
              <a:gd name="T121" fmla="*/ 818 h 1226"/>
              <a:gd name="T122" fmla="*/ 236 w 433"/>
              <a:gd name="T123" fmla="*/ 79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3" h="1226">
                <a:moveTo>
                  <a:pt x="219" y="82"/>
                </a:moveTo>
                <a:lnTo>
                  <a:pt x="219" y="82"/>
                </a:lnTo>
                <a:lnTo>
                  <a:pt x="215" y="103"/>
                </a:lnTo>
                <a:lnTo>
                  <a:pt x="212" y="121"/>
                </a:lnTo>
                <a:lnTo>
                  <a:pt x="211" y="136"/>
                </a:lnTo>
                <a:lnTo>
                  <a:pt x="211" y="136"/>
                </a:lnTo>
                <a:lnTo>
                  <a:pt x="211" y="151"/>
                </a:lnTo>
                <a:lnTo>
                  <a:pt x="212" y="157"/>
                </a:lnTo>
                <a:lnTo>
                  <a:pt x="214" y="159"/>
                </a:lnTo>
                <a:lnTo>
                  <a:pt x="214" y="159"/>
                </a:lnTo>
                <a:lnTo>
                  <a:pt x="219" y="163"/>
                </a:lnTo>
                <a:lnTo>
                  <a:pt x="222" y="165"/>
                </a:lnTo>
                <a:lnTo>
                  <a:pt x="222" y="165"/>
                </a:lnTo>
                <a:lnTo>
                  <a:pt x="220" y="183"/>
                </a:lnTo>
                <a:lnTo>
                  <a:pt x="220" y="196"/>
                </a:lnTo>
                <a:lnTo>
                  <a:pt x="219" y="201"/>
                </a:lnTo>
                <a:lnTo>
                  <a:pt x="219" y="201"/>
                </a:lnTo>
                <a:lnTo>
                  <a:pt x="212" y="202"/>
                </a:lnTo>
                <a:lnTo>
                  <a:pt x="201" y="205"/>
                </a:lnTo>
                <a:lnTo>
                  <a:pt x="185" y="210"/>
                </a:lnTo>
                <a:lnTo>
                  <a:pt x="185" y="210"/>
                </a:lnTo>
                <a:lnTo>
                  <a:pt x="184" y="208"/>
                </a:lnTo>
                <a:lnTo>
                  <a:pt x="180" y="204"/>
                </a:lnTo>
                <a:lnTo>
                  <a:pt x="180" y="204"/>
                </a:lnTo>
                <a:lnTo>
                  <a:pt x="173" y="200"/>
                </a:lnTo>
                <a:lnTo>
                  <a:pt x="171" y="198"/>
                </a:lnTo>
                <a:lnTo>
                  <a:pt x="171" y="198"/>
                </a:lnTo>
                <a:lnTo>
                  <a:pt x="162" y="198"/>
                </a:lnTo>
                <a:lnTo>
                  <a:pt x="155" y="197"/>
                </a:lnTo>
                <a:lnTo>
                  <a:pt x="149" y="198"/>
                </a:lnTo>
                <a:lnTo>
                  <a:pt x="149" y="198"/>
                </a:lnTo>
                <a:lnTo>
                  <a:pt x="128" y="201"/>
                </a:lnTo>
                <a:lnTo>
                  <a:pt x="112" y="204"/>
                </a:lnTo>
                <a:lnTo>
                  <a:pt x="99" y="201"/>
                </a:lnTo>
                <a:lnTo>
                  <a:pt x="87" y="204"/>
                </a:lnTo>
                <a:lnTo>
                  <a:pt x="85" y="208"/>
                </a:lnTo>
                <a:lnTo>
                  <a:pt x="85" y="208"/>
                </a:lnTo>
                <a:lnTo>
                  <a:pt x="57" y="214"/>
                </a:lnTo>
                <a:lnTo>
                  <a:pt x="36" y="219"/>
                </a:lnTo>
                <a:lnTo>
                  <a:pt x="27" y="222"/>
                </a:lnTo>
                <a:lnTo>
                  <a:pt x="22" y="224"/>
                </a:lnTo>
                <a:lnTo>
                  <a:pt x="22" y="224"/>
                </a:lnTo>
                <a:lnTo>
                  <a:pt x="18" y="228"/>
                </a:lnTo>
                <a:lnTo>
                  <a:pt x="14" y="232"/>
                </a:lnTo>
                <a:lnTo>
                  <a:pt x="9" y="240"/>
                </a:lnTo>
                <a:lnTo>
                  <a:pt x="5" y="252"/>
                </a:lnTo>
                <a:lnTo>
                  <a:pt x="5" y="252"/>
                </a:lnTo>
                <a:lnTo>
                  <a:pt x="1" y="258"/>
                </a:lnTo>
                <a:lnTo>
                  <a:pt x="0" y="264"/>
                </a:lnTo>
                <a:lnTo>
                  <a:pt x="0" y="271"/>
                </a:lnTo>
                <a:lnTo>
                  <a:pt x="0" y="271"/>
                </a:lnTo>
                <a:lnTo>
                  <a:pt x="1" y="275"/>
                </a:lnTo>
                <a:lnTo>
                  <a:pt x="4" y="279"/>
                </a:lnTo>
                <a:lnTo>
                  <a:pt x="12" y="290"/>
                </a:lnTo>
                <a:lnTo>
                  <a:pt x="22" y="297"/>
                </a:lnTo>
                <a:lnTo>
                  <a:pt x="29" y="303"/>
                </a:lnTo>
                <a:lnTo>
                  <a:pt x="29" y="303"/>
                </a:lnTo>
                <a:lnTo>
                  <a:pt x="33" y="304"/>
                </a:lnTo>
                <a:lnTo>
                  <a:pt x="39" y="305"/>
                </a:lnTo>
                <a:lnTo>
                  <a:pt x="52" y="307"/>
                </a:lnTo>
                <a:lnTo>
                  <a:pt x="73" y="308"/>
                </a:lnTo>
                <a:lnTo>
                  <a:pt x="73" y="308"/>
                </a:lnTo>
                <a:lnTo>
                  <a:pt x="154" y="317"/>
                </a:lnTo>
                <a:lnTo>
                  <a:pt x="171" y="453"/>
                </a:lnTo>
                <a:lnTo>
                  <a:pt x="171" y="453"/>
                </a:lnTo>
                <a:lnTo>
                  <a:pt x="167" y="503"/>
                </a:lnTo>
                <a:lnTo>
                  <a:pt x="163" y="545"/>
                </a:lnTo>
                <a:lnTo>
                  <a:pt x="160" y="578"/>
                </a:lnTo>
                <a:lnTo>
                  <a:pt x="160" y="578"/>
                </a:lnTo>
                <a:lnTo>
                  <a:pt x="155" y="619"/>
                </a:lnTo>
                <a:lnTo>
                  <a:pt x="152" y="634"/>
                </a:lnTo>
                <a:lnTo>
                  <a:pt x="154" y="640"/>
                </a:lnTo>
                <a:lnTo>
                  <a:pt x="154" y="640"/>
                </a:lnTo>
                <a:lnTo>
                  <a:pt x="155" y="644"/>
                </a:lnTo>
                <a:lnTo>
                  <a:pt x="158" y="647"/>
                </a:lnTo>
                <a:lnTo>
                  <a:pt x="160" y="648"/>
                </a:lnTo>
                <a:lnTo>
                  <a:pt x="160" y="648"/>
                </a:lnTo>
                <a:lnTo>
                  <a:pt x="134" y="790"/>
                </a:lnTo>
                <a:lnTo>
                  <a:pt x="134" y="790"/>
                </a:lnTo>
                <a:lnTo>
                  <a:pt x="128" y="827"/>
                </a:lnTo>
                <a:lnTo>
                  <a:pt x="126" y="842"/>
                </a:lnTo>
                <a:lnTo>
                  <a:pt x="126" y="857"/>
                </a:lnTo>
                <a:lnTo>
                  <a:pt x="126" y="857"/>
                </a:lnTo>
                <a:lnTo>
                  <a:pt x="129" y="865"/>
                </a:lnTo>
                <a:lnTo>
                  <a:pt x="134" y="876"/>
                </a:lnTo>
                <a:lnTo>
                  <a:pt x="152" y="906"/>
                </a:lnTo>
                <a:lnTo>
                  <a:pt x="173" y="938"/>
                </a:lnTo>
                <a:lnTo>
                  <a:pt x="189" y="965"/>
                </a:lnTo>
                <a:lnTo>
                  <a:pt x="189" y="965"/>
                </a:lnTo>
                <a:lnTo>
                  <a:pt x="195" y="977"/>
                </a:lnTo>
                <a:lnTo>
                  <a:pt x="202" y="991"/>
                </a:lnTo>
                <a:lnTo>
                  <a:pt x="211" y="1018"/>
                </a:lnTo>
                <a:lnTo>
                  <a:pt x="222" y="1050"/>
                </a:lnTo>
                <a:lnTo>
                  <a:pt x="236" y="1041"/>
                </a:lnTo>
                <a:lnTo>
                  <a:pt x="255" y="1069"/>
                </a:lnTo>
                <a:lnTo>
                  <a:pt x="255" y="1069"/>
                </a:lnTo>
                <a:lnTo>
                  <a:pt x="254" y="1077"/>
                </a:lnTo>
                <a:lnTo>
                  <a:pt x="253" y="1085"/>
                </a:lnTo>
                <a:lnTo>
                  <a:pt x="250" y="1090"/>
                </a:lnTo>
                <a:lnTo>
                  <a:pt x="250" y="1090"/>
                </a:lnTo>
                <a:lnTo>
                  <a:pt x="246" y="1099"/>
                </a:lnTo>
                <a:lnTo>
                  <a:pt x="242" y="1103"/>
                </a:lnTo>
                <a:lnTo>
                  <a:pt x="242" y="1103"/>
                </a:lnTo>
                <a:lnTo>
                  <a:pt x="237" y="1107"/>
                </a:lnTo>
                <a:lnTo>
                  <a:pt x="232" y="1110"/>
                </a:lnTo>
                <a:lnTo>
                  <a:pt x="225" y="1112"/>
                </a:lnTo>
                <a:lnTo>
                  <a:pt x="225" y="1112"/>
                </a:lnTo>
                <a:lnTo>
                  <a:pt x="223" y="1114"/>
                </a:lnTo>
                <a:lnTo>
                  <a:pt x="222" y="1116"/>
                </a:lnTo>
                <a:lnTo>
                  <a:pt x="220" y="1120"/>
                </a:lnTo>
                <a:lnTo>
                  <a:pt x="219" y="1124"/>
                </a:lnTo>
                <a:lnTo>
                  <a:pt x="219" y="1133"/>
                </a:lnTo>
                <a:lnTo>
                  <a:pt x="222" y="1141"/>
                </a:lnTo>
                <a:lnTo>
                  <a:pt x="222" y="1141"/>
                </a:lnTo>
                <a:lnTo>
                  <a:pt x="223" y="1146"/>
                </a:lnTo>
                <a:lnTo>
                  <a:pt x="227" y="1149"/>
                </a:lnTo>
                <a:lnTo>
                  <a:pt x="235" y="1157"/>
                </a:lnTo>
                <a:lnTo>
                  <a:pt x="242" y="1163"/>
                </a:lnTo>
                <a:lnTo>
                  <a:pt x="246" y="1167"/>
                </a:lnTo>
                <a:lnTo>
                  <a:pt x="248" y="1171"/>
                </a:lnTo>
                <a:lnTo>
                  <a:pt x="248" y="1171"/>
                </a:lnTo>
                <a:lnTo>
                  <a:pt x="251" y="1179"/>
                </a:lnTo>
                <a:lnTo>
                  <a:pt x="254" y="1185"/>
                </a:lnTo>
                <a:lnTo>
                  <a:pt x="258" y="1192"/>
                </a:lnTo>
                <a:lnTo>
                  <a:pt x="262" y="1197"/>
                </a:lnTo>
                <a:lnTo>
                  <a:pt x="262" y="1197"/>
                </a:lnTo>
                <a:lnTo>
                  <a:pt x="266" y="1198"/>
                </a:lnTo>
                <a:lnTo>
                  <a:pt x="270" y="1200"/>
                </a:lnTo>
                <a:lnTo>
                  <a:pt x="281" y="1200"/>
                </a:lnTo>
                <a:lnTo>
                  <a:pt x="297" y="1197"/>
                </a:lnTo>
                <a:lnTo>
                  <a:pt x="297" y="1197"/>
                </a:lnTo>
                <a:lnTo>
                  <a:pt x="300" y="1206"/>
                </a:lnTo>
                <a:lnTo>
                  <a:pt x="302" y="1215"/>
                </a:lnTo>
                <a:lnTo>
                  <a:pt x="306" y="1222"/>
                </a:lnTo>
                <a:lnTo>
                  <a:pt x="306" y="1222"/>
                </a:lnTo>
                <a:lnTo>
                  <a:pt x="309" y="1223"/>
                </a:lnTo>
                <a:lnTo>
                  <a:pt x="311" y="1224"/>
                </a:lnTo>
                <a:lnTo>
                  <a:pt x="317" y="1226"/>
                </a:lnTo>
                <a:lnTo>
                  <a:pt x="323" y="1224"/>
                </a:lnTo>
                <a:lnTo>
                  <a:pt x="328" y="1223"/>
                </a:lnTo>
                <a:lnTo>
                  <a:pt x="328" y="1223"/>
                </a:lnTo>
                <a:lnTo>
                  <a:pt x="331" y="1222"/>
                </a:lnTo>
                <a:lnTo>
                  <a:pt x="335" y="1216"/>
                </a:lnTo>
                <a:lnTo>
                  <a:pt x="343" y="1201"/>
                </a:lnTo>
                <a:lnTo>
                  <a:pt x="349" y="1184"/>
                </a:lnTo>
                <a:lnTo>
                  <a:pt x="352" y="1176"/>
                </a:lnTo>
                <a:lnTo>
                  <a:pt x="352" y="1171"/>
                </a:lnTo>
                <a:lnTo>
                  <a:pt x="352" y="1171"/>
                </a:lnTo>
                <a:lnTo>
                  <a:pt x="351" y="1159"/>
                </a:lnTo>
                <a:lnTo>
                  <a:pt x="348" y="1145"/>
                </a:lnTo>
                <a:lnTo>
                  <a:pt x="340" y="1120"/>
                </a:lnTo>
                <a:lnTo>
                  <a:pt x="340" y="1120"/>
                </a:lnTo>
                <a:lnTo>
                  <a:pt x="339" y="1111"/>
                </a:lnTo>
                <a:lnTo>
                  <a:pt x="340" y="1102"/>
                </a:lnTo>
                <a:lnTo>
                  <a:pt x="343" y="1084"/>
                </a:lnTo>
                <a:lnTo>
                  <a:pt x="343" y="1084"/>
                </a:lnTo>
                <a:lnTo>
                  <a:pt x="343" y="1073"/>
                </a:lnTo>
                <a:lnTo>
                  <a:pt x="341" y="1063"/>
                </a:lnTo>
                <a:lnTo>
                  <a:pt x="340" y="1052"/>
                </a:lnTo>
                <a:lnTo>
                  <a:pt x="340" y="1052"/>
                </a:lnTo>
                <a:lnTo>
                  <a:pt x="343" y="1030"/>
                </a:lnTo>
                <a:lnTo>
                  <a:pt x="348" y="1007"/>
                </a:lnTo>
                <a:lnTo>
                  <a:pt x="348" y="1007"/>
                </a:lnTo>
                <a:lnTo>
                  <a:pt x="349" y="992"/>
                </a:lnTo>
                <a:lnTo>
                  <a:pt x="352" y="965"/>
                </a:lnTo>
                <a:lnTo>
                  <a:pt x="354" y="936"/>
                </a:lnTo>
                <a:lnTo>
                  <a:pt x="354" y="917"/>
                </a:lnTo>
                <a:lnTo>
                  <a:pt x="354" y="917"/>
                </a:lnTo>
                <a:lnTo>
                  <a:pt x="354" y="892"/>
                </a:lnTo>
                <a:lnTo>
                  <a:pt x="354" y="874"/>
                </a:lnTo>
                <a:lnTo>
                  <a:pt x="354" y="874"/>
                </a:lnTo>
                <a:lnTo>
                  <a:pt x="357" y="835"/>
                </a:lnTo>
                <a:lnTo>
                  <a:pt x="360" y="810"/>
                </a:lnTo>
                <a:lnTo>
                  <a:pt x="361" y="801"/>
                </a:lnTo>
                <a:lnTo>
                  <a:pt x="362" y="795"/>
                </a:lnTo>
                <a:lnTo>
                  <a:pt x="362" y="795"/>
                </a:lnTo>
                <a:lnTo>
                  <a:pt x="366" y="788"/>
                </a:lnTo>
                <a:lnTo>
                  <a:pt x="371" y="775"/>
                </a:lnTo>
                <a:lnTo>
                  <a:pt x="377" y="759"/>
                </a:lnTo>
                <a:lnTo>
                  <a:pt x="379" y="745"/>
                </a:lnTo>
                <a:lnTo>
                  <a:pt x="379" y="745"/>
                </a:lnTo>
                <a:lnTo>
                  <a:pt x="380" y="733"/>
                </a:lnTo>
                <a:lnTo>
                  <a:pt x="382" y="722"/>
                </a:lnTo>
                <a:lnTo>
                  <a:pt x="384" y="713"/>
                </a:lnTo>
                <a:lnTo>
                  <a:pt x="384" y="713"/>
                </a:lnTo>
                <a:lnTo>
                  <a:pt x="394" y="704"/>
                </a:lnTo>
                <a:lnTo>
                  <a:pt x="400" y="695"/>
                </a:lnTo>
                <a:lnTo>
                  <a:pt x="403" y="691"/>
                </a:lnTo>
                <a:lnTo>
                  <a:pt x="404" y="687"/>
                </a:lnTo>
                <a:lnTo>
                  <a:pt x="404" y="687"/>
                </a:lnTo>
                <a:lnTo>
                  <a:pt x="404" y="674"/>
                </a:lnTo>
                <a:lnTo>
                  <a:pt x="404" y="668"/>
                </a:lnTo>
                <a:lnTo>
                  <a:pt x="404" y="668"/>
                </a:lnTo>
                <a:lnTo>
                  <a:pt x="405" y="665"/>
                </a:lnTo>
                <a:lnTo>
                  <a:pt x="409" y="660"/>
                </a:lnTo>
                <a:lnTo>
                  <a:pt x="413" y="656"/>
                </a:lnTo>
                <a:lnTo>
                  <a:pt x="416" y="651"/>
                </a:lnTo>
                <a:lnTo>
                  <a:pt x="416" y="651"/>
                </a:lnTo>
                <a:lnTo>
                  <a:pt x="417" y="639"/>
                </a:lnTo>
                <a:lnTo>
                  <a:pt x="418" y="631"/>
                </a:lnTo>
                <a:lnTo>
                  <a:pt x="418" y="631"/>
                </a:lnTo>
                <a:lnTo>
                  <a:pt x="433" y="605"/>
                </a:lnTo>
                <a:lnTo>
                  <a:pt x="433" y="605"/>
                </a:lnTo>
                <a:lnTo>
                  <a:pt x="433" y="600"/>
                </a:lnTo>
                <a:lnTo>
                  <a:pt x="430" y="592"/>
                </a:lnTo>
                <a:lnTo>
                  <a:pt x="422" y="565"/>
                </a:lnTo>
                <a:lnTo>
                  <a:pt x="414" y="535"/>
                </a:lnTo>
                <a:lnTo>
                  <a:pt x="412" y="520"/>
                </a:lnTo>
                <a:lnTo>
                  <a:pt x="410" y="510"/>
                </a:lnTo>
                <a:lnTo>
                  <a:pt x="410" y="510"/>
                </a:lnTo>
                <a:lnTo>
                  <a:pt x="409" y="501"/>
                </a:lnTo>
                <a:lnTo>
                  <a:pt x="408" y="490"/>
                </a:lnTo>
                <a:lnTo>
                  <a:pt x="401" y="467"/>
                </a:lnTo>
                <a:lnTo>
                  <a:pt x="397" y="453"/>
                </a:lnTo>
                <a:lnTo>
                  <a:pt x="395" y="437"/>
                </a:lnTo>
                <a:lnTo>
                  <a:pt x="394" y="421"/>
                </a:lnTo>
                <a:lnTo>
                  <a:pt x="394" y="404"/>
                </a:lnTo>
                <a:lnTo>
                  <a:pt x="394" y="404"/>
                </a:lnTo>
                <a:lnTo>
                  <a:pt x="395" y="386"/>
                </a:lnTo>
                <a:lnTo>
                  <a:pt x="397" y="369"/>
                </a:lnTo>
                <a:lnTo>
                  <a:pt x="404" y="335"/>
                </a:lnTo>
                <a:lnTo>
                  <a:pt x="416" y="283"/>
                </a:lnTo>
                <a:lnTo>
                  <a:pt x="416" y="283"/>
                </a:lnTo>
                <a:lnTo>
                  <a:pt x="420" y="264"/>
                </a:lnTo>
                <a:lnTo>
                  <a:pt x="426" y="243"/>
                </a:lnTo>
                <a:lnTo>
                  <a:pt x="429" y="224"/>
                </a:lnTo>
                <a:lnTo>
                  <a:pt x="429" y="217"/>
                </a:lnTo>
                <a:lnTo>
                  <a:pt x="427" y="210"/>
                </a:lnTo>
                <a:lnTo>
                  <a:pt x="427" y="210"/>
                </a:lnTo>
                <a:lnTo>
                  <a:pt x="425" y="205"/>
                </a:lnTo>
                <a:lnTo>
                  <a:pt x="420" y="200"/>
                </a:lnTo>
                <a:lnTo>
                  <a:pt x="413" y="194"/>
                </a:lnTo>
                <a:lnTo>
                  <a:pt x="407" y="189"/>
                </a:lnTo>
                <a:lnTo>
                  <a:pt x="394" y="183"/>
                </a:lnTo>
                <a:lnTo>
                  <a:pt x="386" y="179"/>
                </a:lnTo>
                <a:lnTo>
                  <a:pt x="386" y="179"/>
                </a:lnTo>
                <a:lnTo>
                  <a:pt x="383" y="176"/>
                </a:lnTo>
                <a:lnTo>
                  <a:pt x="380" y="170"/>
                </a:lnTo>
                <a:lnTo>
                  <a:pt x="378" y="162"/>
                </a:lnTo>
                <a:lnTo>
                  <a:pt x="377" y="150"/>
                </a:lnTo>
                <a:lnTo>
                  <a:pt x="377" y="150"/>
                </a:lnTo>
                <a:lnTo>
                  <a:pt x="377" y="118"/>
                </a:lnTo>
                <a:lnTo>
                  <a:pt x="377" y="77"/>
                </a:lnTo>
                <a:lnTo>
                  <a:pt x="377" y="77"/>
                </a:lnTo>
                <a:lnTo>
                  <a:pt x="375" y="68"/>
                </a:lnTo>
                <a:lnTo>
                  <a:pt x="374" y="58"/>
                </a:lnTo>
                <a:lnTo>
                  <a:pt x="370" y="47"/>
                </a:lnTo>
                <a:lnTo>
                  <a:pt x="366" y="38"/>
                </a:lnTo>
                <a:lnTo>
                  <a:pt x="361" y="30"/>
                </a:lnTo>
                <a:lnTo>
                  <a:pt x="354" y="22"/>
                </a:lnTo>
                <a:lnTo>
                  <a:pt x="348" y="15"/>
                </a:lnTo>
                <a:lnTo>
                  <a:pt x="340" y="9"/>
                </a:lnTo>
                <a:lnTo>
                  <a:pt x="340" y="9"/>
                </a:lnTo>
                <a:lnTo>
                  <a:pt x="332" y="5"/>
                </a:lnTo>
                <a:lnTo>
                  <a:pt x="323" y="4"/>
                </a:lnTo>
                <a:lnTo>
                  <a:pt x="314" y="3"/>
                </a:lnTo>
                <a:lnTo>
                  <a:pt x="306" y="2"/>
                </a:lnTo>
                <a:lnTo>
                  <a:pt x="294" y="2"/>
                </a:lnTo>
                <a:lnTo>
                  <a:pt x="289" y="3"/>
                </a:lnTo>
                <a:lnTo>
                  <a:pt x="289" y="3"/>
                </a:lnTo>
                <a:lnTo>
                  <a:pt x="284" y="2"/>
                </a:lnTo>
                <a:lnTo>
                  <a:pt x="274" y="0"/>
                </a:lnTo>
                <a:lnTo>
                  <a:pt x="266" y="0"/>
                </a:lnTo>
                <a:lnTo>
                  <a:pt x="258" y="2"/>
                </a:lnTo>
                <a:lnTo>
                  <a:pt x="250" y="4"/>
                </a:lnTo>
                <a:lnTo>
                  <a:pt x="242" y="8"/>
                </a:lnTo>
                <a:lnTo>
                  <a:pt x="242" y="8"/>
                </a:lnTo>
                <a:lnTo>
                  <a:pt x="236" y="13"/>
                </a:lnTo>
                <a:lnTo>
                  <a:pt x="231" y="20"/>
                </a:lnTo>
                <a:lnTo>
                  <a:pt x="220" y="33"/>
                </a:lnTo>
                <a:lnTo>
                  <a:pt x="212" y="46"/>
                </a:lnTo>
                <a:lnTo>
                  <a:pt x="208" y="56"/>
                </a:lnTo>
                <a:lnTo>
                  <a:pt x="208" y="56"/>
                </a:lnTo>
                <a:lnTo>
                  <a:pt x="208" y="59"/>
                </a:lnTo>
                <a:lnTo>
                  <a:pt x="210" y="64"/>
                </a:lnTo>
                <a:lnTo>
                  <a:pt x="212" y="72"/>
                </a:lnTo>
                <a:lnTo>
                  <a:pt x="219" y="82"/>
                </a:lnTo>
                <a:lnTo>
                  <a:pt x="219" y="82"/>
                </a:lnTo>
                <a:close/>
                <a:moveTo>
                  <a:pt x="262" y="745"/>
                </a:moveTo>
                <a:lnTo>
                  <a:pt x="262" y="745"/>
                </a:lnTo>
                <a:lnTo>
                  <a:pt x="262" y="792"/>
                </a:lnTo>
                <a:lnTo>
                  <a:pt x="262" y="857"/>
                </a:lnTo>
                <a:lnTo>
                  <a:pt x="262" y="857"/>
                </a:lnTo>
                <a:lnTo>
                  <a:pt x="263" y="881"/>
                </a:lnTo>
                <a:lnTo>
                  <a:pt x="266" y="911"/>
                </a:lnTo>
                <a:lnTo>
                  <a:pt x="270" y="948"/>
                </a:lnTo>
                <a:lnTo>
                  <a:pt x="270" y="948"/>
                </a:lnTo>
                <a:lnTo>
                  <a:pt x="242" y="900"/>
                </a:lnTo>
                <a:lnTo>
                  <a:pt x="242" y="900"/>
                </a:lnTo>
                <a:lnTo>
                  <a:pt x="228" y="871"/>
                </a:lnTo>
                <a:lnTo>
                  <a:pt x="223" y="861"/>
                </a:lnTo>
                <a:lnTo>
                  <a:pt x="222" y="857"/>
                </a:lnTo>
                <a:lnTo>
                  <a:pt x="222" y="857"/>
                </a:lnTo>
                <a:lnTo>
                  <a:pt x="225" y="853"/>
                </a:lnTo>
                <a:lnTo>
                  <a:pt x="228" y="850"/>
                </a:lnTo>
                <a:lnTo>
                  <a:pt x="228" y="846"/>
                </a:lnTo>
                <a:lnTo>
                  <a:pt x="228" y="846"/>
                </a:lnTo>
                <a:lnTo>
                  <a:pt x="227" y="837"/>
                </a:lnTo>
                <a:lnTo>
                  <a:pt x="225" y="829"/>
                </a:lnTo>
                <a:lnTo>
                  <a:pt x="225" y="829"/>
                </a:lnTo>
                <a:lnTo>
                  <a:pt x="228" y="828"/>
                </a:lnTo>
                <a:lnTo>
                  <a:pt x="231" y="825"/>
                </a:lnTo>
                <a:lnTo>
                  <a:pt x="235" y="822"/>
                </a:lnTo>
                <a:lnTo>
                  <a:pt x="236" y="820"/>
                </a:lnTo>
                <a:lnTo>
                  <a:pt x="236" y="818"/>
                </a:lnTo>
                <a:lnTo>
                  <a:pt x="236" y="818"/>
                </a:lnTo>
                <a:lnTo>
                  <a:pt x="236" y="803"/>
                </a:lnTo>
                <a:lnTo>
                  <a:pt x="235" y="795"/>
                </a:lnTo>
                <a:lnTo>
                  <a:pt x="236" y="790"/>
                </a:lnTo>
                <a:lnTo>
                  <a:pt x="236" y="790"/>
                </a:lnTo>
                <a:lnTo>
                  <a:pt x="250" y="767"/>
                </a:lnTo>
                <a:lnTo>
                  <a:pt x="262" y="745"/>
                </a:lnTo>
                <a:lnTo>
                  <a:pt x="262" y="7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8D9A748-3886-455D-AD4B-CD975BDB2044}"/>
              </a:ext>
            </a:extLst>
          </p:cNvPr>
          <p:cNvSpPr>
            <a:spLocks/>
          </p:cNvSpPr>
          <p:nvPr/>
        </p:nvSpPr>
        <p:spPr bwMode="auto">
          <a:xfrm>
            <a:off x="928582" y="2761053"/>
            <a:ext cx="604038" cy="1659516"/>
          </a:xfrm>
          <a:custGeom>
            <a:avLst/>
            <a:gdLst>
              <a:gd name="T0" fmla="*/ 168 w 475"/>
              <a:gd name="T1" fmla="*/ 13 h 1305"/>
              <a:gd name="T2" fmla="*/ 154 w 475"/>
              <a:gd name="T3" fmla="*/ 25 h 1305"/>
              <a:gd name="T4" fmla="*/ 127 w 475"/>
              <a:gd name="T5" fmla="*/ 124 h 1305"/>
              <a:gd name="T6" fmla="*/ 99 w 475"/>
              <a:gd name="T7" fmla="*/ 201 h 1305"/>
              <a:gd name="T8" fmla="*/ 81 w 475"/>
              <a:gd name="T9" fmla="*/ 234 h 1305"/>
              <a:gd name="T10" fmla="*/ 59 w 475"/>
              <a:gd name="T11" fmla="*/ 300 h 1305"/>
              <a:gd name="T12" fmla="*/ 29 w 475"/>
              <a:gd name="T13" fmla="*/ 460 h 1305"/>
              <a:gd name="T14" fmla="*/ 36 w 475"/>
              <a:gd name="T15" fmla="*/ 475 h 1305"/>
              <a:gd name="T16" fmla="*/ 38 w 475"/>
              <a:gd name="T17" fmla="*/ 483 h 1305"/>
              <a:gd name="T18" fmla="*/ 19 w 475"/>
              <a:gd name="T19" fmla="*/ 503 h 1305"/>
              <a:gd name="T20" fmla="*/ 1 w 475"/>
              <a:gd name="T21" fmla="*/ 552 h 1305"/>
              <a:gd name="T22" fmla="*/ 19 w 475"/>
              <a:gd name="T23" fmla="*/ 556 h 1305"/>
              <a:gd name="T24" fmla="*/ 31 w 475"/>
              <a:gd name="T25" fmla="*/ 573 h 1305"/>
              <a:gd name="T26" fmla="*/ 62 w 475"/>
              <a:gd name="T27" fmla="*/ 662 h 1305"/>
              <a:gd name="T28" fmla="*/ 87 w 475"/>
              <a:gd name="T29" fmla="*/ 671 h 1305"/>
              <a:gd name="T30" fmla="*/ 101 w 475"/>
              <a:gd name="T31" fmla="*/ 746 h 1305"/>
              <a:gd name="T32" fmla="*/ 93 w 475"/>
              <a:gd name="T33" fmla="*/ 826 h 1305"/>
              <a:gd name="T34" fmla="*/ 227 w 475"/>
              <a:gd name="T35" fmla="*/ 927 h 1305"/>
              <a:gd name="T36" fmla="*/ 232 w 475"/>
              <a:gd name="T37" fmla="*/ 1046 h 1305"/>
              <a:gd name="T38" fmla="*/ 220 w 475"/>
              <a:gd name="T39" fmla="*/ 1072 h 1305"/>
              <a:gd name="T40" fmla="*/ 194 w 475"/>
              <a:gd name="T41" fmla="*/ 1091 h 1305"/>
              <a:gd name="T42" fmla="*/ 184 w 475"/>
              <a:gd name="T43" fmla="*/ 1147 h 1305"/>
              <a:gd name="T44" fmla="*/ 215 w 475"/>
              <a:gd name="T45" fmla="*/ 1181 h 1305"/>
              <a:gd name="T46" fmla="*/ 221 w 475"/>
              <a:gd name="T47" fmla="*/ 1221 h 1305"/>
              <a:gd name="T48" fmla="*/ 259 w 475"/>
              <a:gd name="T49" fmla="*/ 1253 h 1305"/>
              <a:gd name="T50" fmla="*/ 268 w 475"/>
              <a:gd name="T51" fmla="*/ 1285 h 1305"/>
              <a:gd name="T52" fmla="*/ 293 w 475"/>
              <a:gd name="T53" fmla="*/ 1300 h 1305"/>
              <a:gd name="T54" fmla="*/ 384 w 475"/>
              <a:gd name="T55" fmla="*/ 1305 h 1305"/>
              <a:gd name="T56" fmla="*/ 412 w 475"/>
              <a:gd name="T57" fmla="*/ 1293 h 1305"/>
              <a:gd name="T58" fmla="*/ 408 w 475"/>
              <a:gd name="T59" fmla="*/ 1274 h 1305"/>
              <a:gd name="T60" fmla="*/ 407 w 475"/>
              <a:gd name="T61" fmla="*/ 1264 h 1305"/>
              <a:gd name="T62" fmla="*/ 413 w 475"/>
              <a:gd name="T63" fmla="*/ 1254 h 1305"/>
              <a:gd name="T64" fmla="*/ 410 w 475"/>
              <a:gd name="T65" fmla="*/ 1244 h 1305"/>
              <a:gd name="T66" fmla="*/ 375 w 475"/>
              <a:gd name="T67" fmla="*/ 1244 h 1305"/>
              <a:gd name="T68" fmla="*/ 340 w 475"/>
              <a:gd name="T69" fmla="*/ 1207 h 1305"/>
              <a:gd name="T70" fmla="*/ 345 w 475"/>
              <a:gd name="T71" fmla="*/ 1194 h 1305"/>
              <a:gd name="T72" fmla="*/ 318 w 475"/>
              <a:gd name="T73" fmla="*/ 1030 h 1305"/>
              <a:gd name="T74" fmla="*/ 373 w 475"/>
              <a:gd name="T75" fmla="*/ 963 h 1305"/>
              <a:gd name="T76" fmla="*/ 402 w 475"/>
              <a:gd name="T77" fmla="*/ 913 h 1305"/>
              <a:gd name="T78" fmla="*/ 398 w 475"/>
              <a:gd name="T79" fmla="*/ 819 h 1305"/>
              <a:gd name="T80" fmla="*/ 447 w 475"/>
              <a:gd name="T81" fmla="*/ 807 h 1305"/>
              <a:gd name="T82" fmla="*/ 474 w 475"/>
              <a:gd name="T83" fmla="*/ 793 h 1305"/>
              <a:gd name="T84" fmla="*/ 375 w 475"/>
              <a:gd name="T85" fmla="*/ 623 h 1305"/>
              <a:gd name="T86" fmla="*/ 393 w 475"/>
              <a:gd name="T87" fmla="*/ 570 h 1305"/>
              <a:gd name="T88" fmla="*/ 384 w 475"/>
              <a:gd name="T89" fmla="*/ 479 h 1305"/>
              <a:gd name="T90" fmla="*/ 399 w 475"/>
              <a:gd name="T91" fmla="*/ 469 h 1305"/>
              <a:gd name="T92" fmla="*/ 404 w 475"/>
              <a:gd name="T93" fmla="*/ 392 h 1305"/>
              <a:gd name="T94" fmla="*/ 400 w 475"/>
              <a:gd name="T95" fmla="*/ 350 h 1305"/>
              <a:gd name="T96" fmla="*/ 370 w 475"/>
              <a:gd name="T97" fmla="*/ 283 h 1305"/>
              <a:gd name="T98" fmla="*/ 354 w 475"/>
              <a:gd name="T99" fmla="*/ 234 h 1305"/>
              <a:gd name="T100" fmla="*/ 323 w 475"/>
              <a:gd name="T101" fmla="*/ 171 h 1305"/>
              <a:gd name="T102" fmla="*/ 279 w 475"/>
              <a:gd name="T103" fmla="*/ 48 h 1305"/>
              <a:gd name="T104" fmla="*/ 251 w 475"/>
              <a:gd name="T105" fmla="*/ 7 h 1305"/>
              <a:gd name="T106" fmla="*/ 218 w 475"/>
              <a:gd name="T107" fmla="*/ 0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5" h="1305">
                <a:moveTo>
                  <a:pt x="209" y="13"/>
                </a:moveTo>
                <a:lnTo>
                  <a:pt x="209" y="13"/>
                </a:lnTo>
                <a:lnTo>
                  <a:pt x="196" y="11"/>
                </a:lnTo>
                <a:lnTo>
                  <a:pt x="183" y="10"/>
                </a:lnTo>
                <a:lnTo>
                  <a:pt x="168" y="13"/>
                </a:lnTo>
                <a:lnTo>
                  <a:pt x="168" y="13"/>
                </a:lnTo>
                <a:lnTo>
                  <a:pt x="164" y="14"/>
                </a:lnTo>
                <a:lnTo>
                  <a:pt x="160" y="16"/>
                </a:lnTo>
                <a:lnTo>
                  <a:pt x="156" y="20"/>
                </a:lnTo>
                <a:lnTo>
                  <a:pt x="154" y="25"/>
                </a:lnTo>
                <a:lnTo>
                  <a:pt x="149" y="38"/>
                </a:lnTo>
                <a:lnTo>
                  <a:pt x="145" y="53"/>
                </a:lnTo>
                <a:lnTo>
                  <a:pt x="136" y="88"/>
                </a:lnTo>
                <a:lnTo>
                  <a:pt x="127" y="124"/>
                </a:lnTo>
                <a:lnTo>
                  <a:pt x="127" y="124"/>
                </a:lnTo>
                <a:lnTo>
                  <a:pt x="118" y="154"/>
                </a:lnTo>
                <a:lnTo>
                  <a:pt x="110" y="176"/>
                </a:lnTo>
                <a:lnTo>
                  <a:pt x="103" y="191"/>
                </a:lnTo>
                <a:lnTo>
                  <a:pt x="99" y="201"/>
                </a:lnTo>
                <a:lnTo>
                  <a:pt x="99" y="201"/>
                </a:lnTo>
                <a:lnTo>
                  <a:pt x="98" y="208"/>
                </a:lnTo>
                <a:lnTo>
                  <a:pt x="97" y="215"/>
                </a:lnTo>
                <a:lnTo>
                  <a:pt x="97" y="219"/>
                </a:lnTo>
                <a:lnTo>
                  <a:pt x="97" y="219"/>
                </a:lnTo>
                <a:lnTo>
                  <a:pt x="81" y="234"/>
                </a:lnTo>
                <a:lnTo>
                  <a:pt x="81" y="234"/>
                </a:lnTo>
                <a:lnTo>
                  <a:pt x="78" y="239"/>
                </a:lnTo>
                <a:lnTo>
                  <a:pt x="74" y="248"/>
                </a:lnTo>
                <a:lnTo>
                  <a:pt x="65" y="273"/>
                </a:lnTo>
                <a:lnTo>
                  <a:pt x="59" y="300"/>
                </a:lnTo>
                <a:lnTo>
                  <a:pt x="55" y="315"/>
                </a:lnTo>
                <a:lnTo>
                  <a:pt x="55" y="315"/>
                </a:lnTo>
                <a:lnTo>
                  <a:pt x="40" y="392"/>
                </a:lnTo>
                <a:lnTo>
                  <a:pt x="31" y="442"/>
                </a:lnTo>
                <a:lnTo>
                  <a:pt x="29" y="460"/>
                </a:lnTo>
                <a:lnTo>
                  <a:pt x="29" y="465"/>
                </a:lnTo>
                <a:lnTo>
                  <a:pt x="30" y="468"/>
                </a:lnTo>
                <a:lnTo>
                  <a:pt x="30" y="468"/>
                </a:lnTo>
                <a:lnTo>
                  <a:pt x="35" y="474"/>
                </a:lnTo>
                <a:lnTo>
                  <a:pt x="36" y="475"/>
                </a:lnTo>
                <a:lnTo>
                  <a:pt x="46" y="484"/>
                </a:lnTo>
                <a:lnTo>
                  <a:pt x="46" y="484"/>
                </a:lnTo>
                <a:lnTo>
                  <a:pt x="44" y="483"/>
                </a:lnTo>
                <a:lnTo>
                  <a:pt x="40" y="483"/>
                </a:lnTo>
                <a:lnTo>
                  <a:pt x="38" y="483"/>
                </a:lnTo>
                <a:lnTo>
                  <a:pt x="34" y="483"/>
                </a:lnTo>
                <a:lnTo>
                  <a:pt x="31" y="485"/>
                </a:lnTo>
                <a:lnTo>
                  <a:pt x="27" y="489"/>
                </a:lnTo>
                <a:lnTo>
                  <a:pt x="27" y="489"/>
                </a:lnTo>
                <a:lnTo>
                  <a:pt x="19" y="503"/>
                </a:lnTo>
                <a:lnTo>
                  <a:pt x="7" y="523"/>
                </a:lnTo>
                <a:lnTo>
                  <a:pt x="3" y="533"/>
                </a:lnTo>
                <a:lnTo>
                  <a:pt x="1" y="542"/>
                </a:lnTo>
                <a:lnTo>
                  <a:pt x="0" y="550"/>
                </a:lnTo>
                <a:lnTo>
                  <a:pt x="1" y="552"/>
                </a:lnTo>
                <a:lnTo>
                  <a:pt x="2" y="554"/>
                </a:lnTo>
                <a:lnTo>
                  <a:pt x="2" y="554"/>
                </a:lnTo>
                <a:lnTo>
                  <a:pt x="6" y="556"/>
                </a:lnTo>
                <a:lnTo>
                  <a:pt x="10" y="556"/>
                </a:lnTo>
                <a:lnTo>
                  <a:pt x="19" y="556"/>
                </a:lnTo>
                <a:lnTo>
                  <a:pt x="25" y="556"/>
                </a:lnTo>
                <a:lnTo>
                  <a:pt x="26" y="556"/>
                </a:lnTo>
                <a:lnTo>
                  <a:pt x="27" y="556"/>
                </a:lnTo>
                <a:lnTo>
                  <a:pt x="27" y="556"/>
                </a:lnTo>
                <a:lnTo>
                  <a:pt x="31" y="573"/>
                </a:lnTo>
                <a:lnTo>
                  <a:pt x="41" y="607"/>
                </a:lnTo>
                <a:lnTo>
                  <a:pt x="46" y="626"/>
                </a:lnTo>
                <a:lnTo>
                  <a:pt x="53" y="643"/>
                </a:lnTo>
                <a:lnTo>
                  <a:pt x="59" y="657"/>
                </a:lnTo>
                <a:lnTo>
                  <a:pt x="62" y="662"/>
                </a:lnTo>
                <a:lnTo>
                  <a:pt x="65" y="665"/>
                </a:lnTo>
                <a:lnTo>
                  <a:pt x="65" y="665"/>
                </a:lnTo>
                <a:lnTo>
                  <a:pt x="72" y="669"/>
                </a:lnTo>
                <a:lnTo>
                  <a:pt x="78" y="671"/>
                </a:lnTo>
                <a:lnTo>
                  <a:pt x="87" y="671"/>
                </a:lnTo>
                <a:lnTo>
                  <a:pt x="94" y="671"/>
                </a:lnTo>
                <a:lnTo>
                  <a:pt x="108" y="669"/>
                </a:lnTo>
                <a:lnTo>
                  <a:pt x="113" y="667"/>
                </a:lnTo>
                <a:lnTo>
                  <a:pt x="113" y="667"/>
                </a:lnTo>
                <a:lnTo>
                  <a:pt x="101" y="746"/>
                </a:lnTo>
                <a:lnTo>
                  <a:pt x="93" y="800"/>
                </a:lnTo>
                <a:lnTo>
                  <a:pt x="92" y="818"/>
                </a:lnTo>
                <a:lnTo>
                  <a:pt x="92" y="824"/>
                </a:lnTo>
                <a:lnTo>
                  <a:pt x="93" y="826"/>
                </a:lnTo>
                <a:lnTo>
                  <a:pt x="93" y="826"/>
                </a:lnTo>
                <a:lnTo>
                  <a:pt x="149" y="832"/>
                </a:lnTo>
                <a:lnTo>
                  <a:pt x="199" y="837"/>
                </a:lnTo>
                <a:lnTo>
                  <a:pt x="228" y="903"/>
                </a:lnTo>
                <a:lnTo>
                  <a:pt x="228" y="903"/>
                </a:lnTo>
                <a:lnTo>
                  <a:pt x="227" y="927"/>
                </a:lnTo>
                <a:lnTo>
                  <a:pt x="227" y="955"/>
                </a:lnTo>
                <a:lnTo>
                  <a:pt x="228" y="992"/>
                </a:lnTo>
                <a:lnTo>
                  <a:pt x="228" y="992"/>
                </a:lnTo>
                <a:lnTo>
                  <a:pt x="230" y="1027"/>
                </a:lnTo>
                <a:lnTo>
                  <a:pt x="232" y="1046"/>
                </a:lnTo>
                <a:lnTo>
                  <a:pt x="233" y="1054"/>
                </a:lnTo>
                <a:lnTo>
                  <a:pt x="235" y="1056"/>
                </a:lnTo>
                <a:lnTo>
                  <a:pt x="235" y="1056"/>
                </a:lnTo>
                <a:lnTo>
                  <a:pt x="226" y="1066"/>
                </a:lnTo>
                <a:lnTo>
                  <a:pt x="220" y="1072"/>
                </a:lnTo>
                <a:lnTo>
                  <a:pt x="215" y="1077"/>
                </a:lnTo>
                <a:lnTo>
                  <a:pt x="215" y="1077"/>
                </a:lnTo>
                <a:lnTo>
                  <a:pt x="208" y="1080"/>
                </a:lnTo>
                <a:lnTo>
                  <a:pt x="201" y="1085"/>
                </a:lnTo>
                <a:lnTo>
                  <a:pt x="194" y="1091"/>
                </a:lnTo>
                <a:lnTo>
                  <a:pt x="192" y="1095"/>
                </a:lnTo>
                <a:lnTo>
                  <a:pt x="191" y="1097"/>
                </a:lnTo>
                <a:lnTo>
                  <a:pt x="191" y="1097"/>
                </a:lnTo>
                <a:lnTo>
                  <a:pt x="187" y="1125"/>
                </a:lnTo>
                <a:lnTo>
                  <a:pt x="184" y="1147"/>
                </a:lnTo>
                <a:lnTo>
                  <a:pt x="184" y="1147"/>
                </a:lnTo>
                <a:lnTo>
                  <a:pt x="198" y="1159"/>
                </a:lnTo>
                <a:lnTo>
                  <a:pt x="208" y="1171"/>
                </a:lnTo>
                <a:lnTo>
                  <a:pt x="212" y="1177"/>
                </a:lnTo>
                <a:lnTo>
                  <a:pt x="215" y="1181"/>
                </a:lnTo>
                <a:lnTo>
                  <a:pt x="215" y="1181"/>
                </a:lnTo>
                <a:lnTo>
                  <a:pt x="216" y="1200"/>
                </a:lnTo>
                <a:lnTo>
                  <a:pt x="217" y="1210"/>
                </a:lnTo>
                <a:lnTo>
                  <a:pt x="221" y="1221"/>
                </a:lnTo>
                <a:lnTo>
                  <a:pt x="221" y="1221"/>
                </a:lnTo>
                <a:lnTo>
                  <a:pt x="225" y="1226"/>
                </a:lnTo>
                <a:lnTo>
                  <a:pt x="230" y="1233"/>
                </a:lnTo>
                <a:lnTo>
                  <a:pt x="242" y="1243"/>
                </a:lnTo>
                <a:lnTo>
                  <a:pt x="254" y="1250"/>
                </a:lnTo>
                <a:lnTo>
                  <a:pt x="259" y="1253"/>
                </a:lnTo>
                <a:lnTo>
                  <a:pt x="259" y="1253"/>
                </a:lnTo>
                <a:lnTo>
                  <a:pt x="259" y="1258"/>
                </a:lnTo>
                <a:lnTo>
                  <a:pt x="263" y="1271"/>
                </a:lnTo>
                <a:lnTo>
                  <a:pt x="265" y="1278"/>
                </a:lnTo>
                <a:lnTo>
                  <a:pt x="268" y="1285"/>
                </a:lnTo>
                <a:lnTo>
                  <a:pt x="271" y="1291"/>
                </a:lnTo>
                <a:lnTo>
                  <a:pt x="276" y="1295"/>
                </a:lnTo>
                <a:lnTo>
                  <a:pt x="276" y="1295"/>
                </a:lnTo>
                <a:lnTo>
                  <a:pt x="284" y="1298"/>
                </a:lnTo>
                <a:lnTo>
                  <a:pt x="293" y="1300"/>
                </a:lnTo>
                <a:lnTo>
                  <a:pt x="317" y="1302"/>
                </a:lnTo>
                <a:lnTo>
                  <a:pt x="345" y="1304"/>
                </a:lnTo>
                <a:lnTo>
                  <a:pt x="373" y="1305"/>
                </a:lnTo>
                <a:lnTo>
                  <a:pt x="373" y="1305"/>
                </a:lnTo>
                <a:lnTo>
                  <a:pt x="384" y="1305"/>
                </a:lnTo>
                <a:lnTo>
                  <a:pt x="394" y="1304"/>
                </a:lnTo>
                <a:lnTo>
                  <a:pt x="400" y="1302"/>
                </a:lnTo>
                <a:lnTo>
                  <a:pt x="405" y="1300"/>
                </a:lnTo>
                <a:lnTo>
                  <a:pt x="409" y="1297"/>
                </a:lnTo>
                <a:lnTo>
                  <a:pt x="412" y="1293"/>
                </a:lnTo>
                <a:lnTo>
                  <a:pt x="412" y="1291"/>
                </a:lnTo>
                <a:lnTo>
                  <a:pt x="412" y="1288"/>
                </a:lnTo>
                <a:lnTo>
                  <a:pt x="412" y="1288"/>
                </a:lnTo>
                <a:lnTo>
                  <a:pt x="409" y="1279"/>
                </a:lnTo>
                <a:lnTo>
                  <a:pt x="408" y="1274"/>
                </a:lnTo>
                <a:lnTo>
                  <a:pt x="408" y="1274"/>
                </a:lnTo>
                <a:lnTo>
                  <a:pt x="407" y="1272"/>
                </a:lnTo>
                <a:lnTo>
                  <a:pt x="408" y="1267"/>
                </a:lnTo>
                <a:lnTo>
                  <a:pt x="408" y="1267"/>
                </a:lnTo>
                <a:lnTo>
                  <a:pt x="407" y="1264"/>
                </a:lnTo>
                <a:lnTo>
                  <a:pt x="405" y="1263"/>
                </a:lnTo>
                <a:lnTo>
                  <a:pt x="404" y="1262"/>
                </a:lnTo>
                <a:lnTo>
                  <a:pt x="405" y="1261"/>
                </a:lnTo>
                <a:lnTo>
                  <a:pt x="405" y="1261"/>
                </a:lnTo>
                <a:lnTo>
                  <a:pt x="413" y="1254"/>
                </a:lnTo>
                <a:lnTo>
                  <a:pt x="417" y="1249"/>
                </a:lnTo>
                <a:lnTo>
                  <a:pt x="418" y="1248"/>
                </a:lnTo>
                <a:lnTo>
                  <a:pt x="417" y="1247"/>
                </a:lnTo>
                <a:lnTo>
                  <a:pt x="417" y="1247"/>
                </a:lnTo>
                <a:lnTo>
                  <a:pt x="410" y="1244"/>
                </a:lnTo>
                <a:lnTo>
                  <a:pt x="403" y="1244"/>
                </a:lnTo>
                <a:lnTo>
                  <a:pt x="392" y="1244"/>
                </a:lnTo>
                <a:lnTo>
                  <a:pt x="392" y="1244"/>
                </a:lnTo>
                <a:lnTo>
                  <a:pt x="381" y="1244"/>
                </a:lnTo>
                <a:lnTo>
                  <a:pt x="375" y="1244"/>
                </a:lnTo>
                <a:lnTo>
                  <a:pt x="375" y="1244"/>
                </a:lnTo>
                <a:lnTo>
                  <a:pt x="357" y="1226"/>
                </a:lnTo>
                <a:lnTo>
                  <a:pt x="345" y="1214"/>
                </a:lnTo>
                <a:lnTo>
                  <a:pt x="340" y="1207"/>
                </a:lnTo>
                <a:lnTo>
                  <a:pt x="340" y="1207"/>
                </a:lnTo>
                <a:lnTo>
                  <a:pt x="343" y="1201"/>
                </a:lnTo>
                <a:lnTo>
                  <a:pt x="346" y="1199"/>
                </a:lnTo>
                <a:lnTo>
                  <a:pt x="347" y="1195"/>
                </a:lnTo>
                <a:lnTo>
                  <a:pt x="347" y="1195"/>
                </a:lnTo>
                <a:lnTo>
                  <a:pt x="345" y="1194"/>
                </a:lnTo>
                <a:lnTo>
                  <a:pt x="341" y="1191"/>
                </a:lnTo>
                <a:lnTo>
                  <a:pt x="335" y="1188"/>
                </a:lnTo>
                <a:lnTo>
                  <a:pt x="309" y="1039"/>
                </a:lnTo>
                <a:lnTo>
                  <a:pt x="309" y="1039"/>
                </a:lnTo>
                <a:lnTo>
                  <a:pt x="318" y="1030"/>
                </a:lnTo>
                <a:lnTo>
                  <a:pt x="338" y="1009"/>
                </a:lnTo>
                <a:lnTo>
                  <a:pt x="360" y="984"/>
                </a:lnTo>
                <a:lnTo>
                  <a:pt x="367" y="972"/>
                </a:lnTo>
                <a:lnTo>
                  <a:pt x="373" y="963"/>
                </a:lnTo>
                <a:lnTo>
                  <a:pt x="373" y="963"/>
                </a:lnTo>
                <a:lnTo>
                  <a:pt x="375" y="956"/>
                </a:lnTo>
                <a:lnTo>
                  <a:pt x="380" y="948"/>
                </a:lnTo>
                <a:lnTo>
                  <a:pt x="389" y="933"/>
                </a:lnTo>
                <a:lnTo>
                  <a:pt x="399" y="919"/>
                </a:lnTo>
                <a:lnTo>
                  <a:pt x="402" y="913"/>
                </a:lnTo>
                <a:lnTo>
                  <a:pt x="403" y="906"/>
                </a:lnTo>
                <a:lnTo>
                  <a:pt x="403" y="906"/>
                </a:lnTo>
                <a:lnTo>
                  <a:pt x="403" y="888"/>
                </a:lnTo>
                <a:lnTo>
                  <a:pt x="400" y="857"/>
                </a:lnTo>
                <a:lnTo>
                  <a:pt x="398" y="819"/>
                </a:lnTo>
                <a:lnTo>
                  <a:pt x="398" y="819"/>
                </a:lnTo>
                <a:lnTo>
                  <a:pt x="419" y="815"/>
                </a:lnTo>
                <a:lnTo>
                  <a:pt x="436" y="812"/>
                </a:lnTo>
                <a:lnTo>
                  <a:pt x="443" y="809"/>
                </a:lnTo>
                <a:lnTo>
                  <a:pt x="447" y="807"/>
                </a:lnTo>
                <a:lnTo>
                  <a:pt x="447" y="807"/>
                </a:lnTo>
                <a:lnTo>
                  <a:pt x="455" y="803"/>
                </a:lnTo>
                <a:lnTo>
                  <a:pt x="464" y="798"/>
                </a:lnTo>
                <a:lnTo>
                  <a:pt x="472" y="794"/>
                </a:lnTo>
                <a:lnTo>
                  <a:pt x="474" y="793"/>
                </a:lnTo>
                <a:lnTo>
                  <a:pt x="475" y="791"/>
                </a:lnTo>
                <a:lnTo>
                  <a:pt x="475" y="791"/>
                </a:lnTo>
                <a:lnTo>
                  <a:pt x="424" y="707"/>
                </a:lnTo>
                <a:lnTo>
                  <a:pt x="375" y="623"/>
                </a:lnTo>
                <a:lnTo>
                  <a:pt x="375" y="623"/>
                </a:lnTo>
                <a:lnTo>
                  <a:pt x="385" y="617"/>
                </a:lnTo>
                <a:lnTo>
                  <a:pt x="392" y="611"/>
                </a:lnTo>
                <a:lnTo>
                  <a:pt x="395" y="607"/>
                </a:lnTo>
                <a:lnTo>
                  <a:pt x="395" y="607"/>
                </a:lnTo>
                <a:lnTo>
                  <a:pt x="393" y="570"/>
                </a:lnTo>
                <a:lnTo>
                  <a:pt x="390" y="545"/>
                </a:lnTo>
                <a:lnTo>
                  <a:pt x="389" y="531"/>
                </a:lnTo>
                <a:lnTo>
                  <a:pt x="373" y="482"/>
                </a:lnTo>
                <a:lnTo>
                  <a:pt x="373" y="482"/>
                </a:lnTo>
                <a:lnTo>
                  <a:pt x="384" y="479"/>
                </a:lnTo>
                <a:lnTo>
                  <a:pt x="393" y="477"/>
                </a:lnTo>
                <a:lnTo>
                  <a:pt x="397" y="474"/>
                </a:lnTo>
                <a:lnTo>
                  <a:pt x="398" y="473"/>
                </a:lnTo>
                <a:lnTo>
                  <a:pt x="398" y="473"/>
                </a:lnTo>
                <a:lnTo>
                  <a:pt x="399" y="469"/>
                </a:lnTo>
                <a:lnTo>
                  <a:pt x="400" y="461"/>
                </a:lnTo>
                <a:lnTo>
                  <a:pt x="402" y="442"/>
                </a:lnTo>
                <a:lnTo>
                  <a:pt x="403" y="417"/>
                </a:lnTo>
                <a:lnTo>
                  <a:pt x="403" y="417"/>
                </a:lnTo>
                <a:lnTo>
                  <a:pt x="404" y="392"/>
                </a:lnTo>
                <a:lnTo>
                  <a:pt x="404" y="373"/>
                </a:lnTo>
                <a:lnTo>
                  <a:pt x="404" y="363"/>
                </a:lnTo>
                <a:lnTo>
                  <a:pt x="403" y="356"/>
                </a:lnTo>
                <a:lnTo>
                  <a:pt x="403" y="356"/>
                </a:lnTo>
                <a:lnTo>
                  <a:pt x="400" y="350"/>
                </a:lnTo>
                <a:lnTo>
                  <a:pt x="397" y="344"/>
                </a:lnTo>
                <a:lnTo>
                  <a:pt x="388" y="330"/>
                </a:lnTo>
                <a:lnTo>
                  <a:pt x="375" y="315"/>
                </a:lnTo>
                <a:lnTo>
                  <a:pt x="375" y="315"/>
                </a:lnTo>
                <a:lnTo>
                  <a:pt x="370" y="283"/>
                </a:lnTo>
                <a:lnTo>
                  <a:pt x="366" y="258"/>
                </a:lnTo>
                <a:lnTo>
                  <a:pt x="364" y="249"/>
                </a:lnTo>
                <a:lnTo>
                  <a:pt x="361" y="243"/>
                </a:lnTo>
                <a:lnTo>
                  <a:pt x="361" y="243"/>
                </a:lnTo>
                <a:lnTo>
                  <a:pt x="354" y="234"/>
                </a:lnTo>
                <a:lnTo>
                  <a:pt x="345" y="226"/>
                </a:lnTo>
                <a:lnTo>
                  <a:pt x="333" y="217"/>
                </a:lnTo>
                <a:lnTo>
                  <a:pt x="333" y="217"/>
                </a:lnTo>
                <a:lnTo>
                  <a:pt x="330" y="195"/>
                </a:lnTo>
                <a:lnTo>
                  <a:pt x="323" y="171"/>
                </a:lnTo>
                <a:lnTo>
                  <a:pt x="314" y="143"/>
                </a:lnTo>
                <a:lnTo>
                  <a:pt x="314" y="143"/>
                </a:lnTo>
                <a:lnTo>
                  <a:pt x="293" y="82"/>
                </a:lnTo>
                <a:lnTo>
                  <a:pt x="283" y="57"/>
                </a:lnTo>
                <a:lnTo>
                  <a:pt x="279" y="48"/>
                </a:lnTo>
                <a:lnTo>
                  <a:pt x="274" y="40"/>
                </a:lnTo>
                <a:lnTo>
                  <a:pt x="274" y="40"/>
                </a:lnTo>
                <a:lnTo>
                  <a:pt x="263" y="20"/>
                </a:lnTo>
                <a:lnTo>
                  <a:pt x="258" y="13"/>
                </a:lnTo>
                <a:lnTo>
                  <a:pt x="251" y="7"/>
                </a:lnTo>
                <a:lnTo>
                  <a:pt x="251" y="7"/>
                </a:lnTo>
                <a:lnTo>
                  <a:pt x="242" y="4"/>
                </a:lnTo>
                <a:lnTo>
                  <a:pt x="231" y="1"/>
                </a:lnTo>
                <a:lnTo>
                  <a:pt x="222" y="0"/>
                </a:lnTo>
                <a:lnTo>
                  <a:pt x="218" y="0"/>
                </a:lnTo>
                <a:lnTo>
                  <a:pt x="216" y="1"/>
                </a:lnTo>
                <a:lnTo>
                  <a:pt x="216" y="1"/>
                </a:lnTo>
                <a:lnTo>
                  <a:pt x="209" y="13"/>
                </a:lnTo>
                <a:lnTo>
                  <a:pt x="209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5D24D2D2-720A-4A6F-9CA3-44B57A9B4F11}"/>
              </a:ext>
            </a:extLst>
          </p:cNvPr>
          <p:cNvSpPr>
            <a:spLocks/>
          </p:cNvSpPr>
          <p:nvPr/>
        </p:nvSpPr>
        <p:spPr bwMode="auto">
          <a:xfrm>
            <a:off x="2733413" y="2761052"/>
            <a:ext cx="739534" cy="1623047"/>
          </a:xfrm>
          <a:custGeom>
            <a:avLst/>
            <a:gdLst>
              <a:gd name="T0" fmla="*/ 381 w 565"/>
              <a:gd name="T1" fmla="*/ 186 h 1240"/>
              <a:gd name="T2" fmla="*/ 382 w 565"/>
              <a:gd name="T3" fmla="*/ 130 h 1240"/>
              <a:gd name="T4" fmla="*/ 365 w 565"/>
              <a:gd name="T5" fmla="*/ 75 h 1240"/>
              <a:gd name="T6" fmla="*/ 381 w 565"/>
              <a:gd name="T7" fmla="*/ 75 h 1240"/>
              <a:gd name="T8" fmla="*/ 296 w 565"/>
              <a:gd name="T9" fmla="*/ 3 h 1240"/>
              <a:gd name="T10" fmla="*/ 249 w 565"/>
              <a:gd name="T11" fmla="*/ 15 h 1240"/>
              <a:gd name="T12" fmla="*/ 209 w 565"/>
              <a:gd name="T13" fmla="*/ 41 h 1240"/>
              <a:gd name="T14" fmla="*/ 194 w 565"/>
              <a:gd name="T15" fmla="*/ 66 h 1240"/>
              <a:gd name="T16" fmla="*/ 197 w 565"/>
              <a:gd name="T17" fmla="*/ 115 h 1240"/>
              <a:gd name="T18" fmla="*/ 219 w 565"/>
              <a:gd name="T19" fmla="*/ 179 h 1240"/>
              <a:gd name="T20" fmla="*/ 138 w 565"/>
              <a:gd name="T21" fmla="*/ 292 h 1240"/>
              <a:gd name="T22" fmla="*/ 36 w 565"/>
              <a:gd name="T23" fmla="*/ 493 h 1240"/>
              <a:gd name="T24" fmla="*/ 5 w 565"/>
              <a:gd name="T25" fmla="*/ 592 h 1240"/>
              <a:gd name="T26" fmla="*/ 34 w 565"/>
              <a:gd name="T27" fmla="*/ 706 h 1240"/>
              <a:gd name="T28" fmla="*/ 60 w 565"/>
              <a:gd name="T29" fmla="*/ 860 h 1240"/>
              <a:gd name="T30" fmla="*/ 54 w 565"/>
              <a:gd name="T31" fmla="*/ 886 h 1240"/>
              <a:gd name="T32" fmla="*/ 26 w 565"/>
              <a:gd name="T33" fmla="*/ 996 h 1240"/>
              <a:gd name="T34" fmla="*/ 1 w 565"/>
              <a:gd name="T35" fmla="*/ 1143 h 1240"/>
              <a:gd name="T36" fmla="*/ 14 w 565"/>
              <a:gd name="T37" fmla="*/ 1181 h 1240"/>
              <a:gd name="T38" fmla="*/ 11 w 565"/>
              <a:gd name="T39" fmla="*/ 1212 h 1240"/>
              <a:gd name="T40" fmla="*/ 70 w 565"/>
              <a:gd name="T41" fmla="*/ 1216 h 1240"/>
              <a:gd name="T42" fmla="*/ 91 w 565"/>
              <a:gd name="T43" fmla="*/ 1236 h 1240"/>
              <a:gd name="T44" fmla="*/ 134 w 565"/>
              <a:gd name="T45" fmla="*/ 1230 h 1240"/>
              <a:gd name="T46" fmla="*/ 185 w 565"/>
              <a:gd name="T47" fmla="*/ 1220 h 1240"/>
              <a:gd name="T48" fmla="*/ 205 w 565"/>
              <a:gd name="T49" fmla="*/ 1198 h 1240"/>
              <a:gd name="T50" fmla="*/ 148 w 565"/>
              <a:gd name="T51" fmla="*/ 1168 h 1240"/>
              <a:gd name="T52" fmla="*/ 147 w 565"/>
              <a:gd name="T53" fmla="*/ 1136 h 1240"/>
              <a:gd name="T54" fmla="*/ 174 w 565"/>
              <a:gd name="T55" fmla="*/ 1095 h 1240"/>
              <a:gd name="T56" fmla="*/ 209 w 565"/>
              <a:gd name="T57" fmla="*/ 995 h 1240"/>
              <a:gd name="T58" fmla="*/ 249 w 565"/>
              <a:gd name="T59" fmla="*/ 842 h 1240"/>
              <a:gd name="T60" fmla="*/ 229 w 565"/>
              <a:gd name="T61" fmla="*/ 777 h 1240"/>
              <a:gd name="T62" fmla="*/ 222 w 565"/>
              <a:gd name="T63" fmla="*/ 674 h 1240"/>
              <a:gd name="T64" fmla="*/ 236 w 565"/>
              <a:gd name="T65" fmla="*/ 619 h 1240"/>
              <a:gd name="T66" fmla="*/ 237 w 565"/>
              <a:gd name="T67" fmla="*/ 548 h 1240"/>
              <a:gd name="T68" fmla="*/ 310 w 565"/>
              <a:gd name="T69" fmla="*/ 480 h 1240"/>
              <a:gd name="T70" fmla="*/ 365 w 565"/>
              <a:gd name="T71" fmla="*/ 406 h 1240"/>
              <a:gd name="T72" fmla="*/ 361 w 565"/>
              <a:gd name="T73" fmla="*/ 431 h 1240"/>
              <a:gd name="T74" fmla="*/ 357 w 565"/>
              <a:gd name="T75" fmla="*/ 448 h 1240"/>
              <a:gd name="T76" fmla="*/ 374 w 565"/>
              <a:gd name="T77" fmla="*/ 428 h 1240"/>
              <a:gd name="T78" fmla="*/ 378 w 565"/>
              <a:gd name="T79" fmla="*/ 455 h 1240"/>
              <a:gd name="T80" fmla="*/ 388 w 565"/>
              <a:gd name="T81" fmla="*/ 444 h 1240"/>
              <a:gd name="T82" fmla="*/ 400 w 565"/>
              <a:gd name="T83" fmla="*/ 449 h 1240"/>
              <a:gd name="T84" fmla="*/ 410 w 565"/>
              <a:gd name="T85" fmla="*/ 453 h 1240"/>
              <a:gd name="T86" fmla="*/ 423 w 565"/>
              <a:gd name="T87" fmla="*/ 404 h 1240"/>
              <a:gd name="T88" fmla="*/ 450 w 565"/>
              <a:gd name="T89" fmla="*/ 409 h 1240"/>
              <a:gd name="T90" fmla="*/ 496 w 565"/>
              <a:gd name="T91" fmla="*/ 390 h 1240"/>
              <a:gd name="T92" fmla="*/ 525 w 565"/>
              <a:gd name="T93" fmla="*/ 385 h 1240"/>
              <a:gd name="T94" fmla="*/ 519 w 565"/>
              <a:gd name="T95" fmla="*/ 397 h 1240"/>
              <a:gd name="T96" fmla="*/ 530 w 565"/>
              <a:gd name="T97" fmla="*/ 398 h 1240"/>
              <a:gd name="T98" fmla="*/ 537 w 565"/>
              <a:gd name="T99" fmla="*/ 406 h 1240"/>
              <a:gd name="T100" fmla="*/ 564 w 565"/>
              <a:gd name="T101" fmla="*/ 386 h 1240"/>
              <a:gd name="T102" fmla="*/ 554 w 565"/>
              <a:gd name="T103" fmla="*/ 371 h 1240"/>
              <a:gd name="T104" fmla="*/ 527 w 565"/>
              <a:gd name="T105" fmla="*/ 350 h 1240"/>
              <a:gd name="T106" fmla="*/ 471 w 565"/>
              <a:gd name="T107" fmla="*/ 337 h 1240"/>
              <a:gd name="T108" fmla="*/ 378 w 565"/>
              <a:gd name="T109" fmla="*/ 293 h 1240"/>
              <a:gd name="T110" fmla="*/ 347 w 565"/>
              <a:gd name="T111" fmla="*/ 255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5" h="1240">
                <a:moveTo>
                  <a:pt x="332" y="223"/>
                </a:moveTo>
                <a:lnTo>
                  <a:pt x="365" y="199"/>
                </a:lnTo>
                <a:lnTo>
                  <a:pt x="365" y="199"/>
                </a:lnTo>
                <a:lnTo>
                  <a:pt x="372" y="194"/>
                </a:lnTo>
                <a:lnTo>
                  <a:pt x="378" y="190"/>
                </a:lnTo>
                <a:lnTo>
                  <a:pt x="381" y="186"/>
                </a:lnTo>
                <a:lnTo>
                  <a:pt x="381" y="186"/>
                </a:lnTo>
                <a:lnTo>
                  <a:pt x="381" y="178"/>
                </a:lnTo>
                <a:lnTo>
                  <a:pt x="380" y="165"/>
                </a:lnTo>
                <a:lnTo>
                  <a:pt x="378" y="151"/>
                </a:lnTo>
                <a:lnTo>
                  <a:pt x="378" y="144"/>
                </a:lnTo>
                <a:lnTo>
                  <a:pt x="378" y="144"/>
                </a:lnTo>
                <a:lnTo>
                  <a:pt x="381" y="136"/>
                </a:lnTo>
                <a:lnTo>
                  <a:pt x="382" y="130"/>
                </a:lnTo>
                <a:lnTo>
                  <a:pt x="381" y="123"/>
                </a:lnTo>
                <a:lnTo>
                  <a:pt x="381" y="123"/>
                </a:lnTo>
                <a:lnTo>
                  <a:pt x="379" y="117"/>
                </a:lnTo>
                <a:lnTo>
                  <a:pt x="375" y="113"/>
                </a:lnTo>
                <a:lnTo>
                  <a:pt x="371" y="110"/>
                </a:lnTo>
                <a:lnTo>
                  <a:pt x="371" y="88"/>
                </a:lnTo>
                <a:lnTo>
                  <a:pt x="365" y="75"/>
                </a:lnTo>
                <a:lnTo>
                  <a:pt x="365" y="65"/>
                </a:lnTo>
                <a:lnTo>
                  <a:pt x="365" y="65"/>
                </a:lnTo>
                <a:lnTo>
                  <a:pt x="368" y="65"/>
                </a:lnTo>
                <a:lnTo>
                  <a:pt x="372" y="66"/>
                </a:lnTo>
                <a:lnTo>
                  <a:pt x="374" y="68"/>
                </a:lnTo>
                <a:lnTo>
                  <a:pt x="374" y="68"/>
                </a:lnTo>
                <a:lnTo>
                  <a:pt x="381" y="75"/>
                </a:lnTo>
                <a:lnTo>
                  <a:pt x="385" y="79"/>
                </a:lnTo>
                <a:lnTo>
                  <a:pt x="374" y="50"/>
                </a:lnTo>
                <a:lnTo>
                  <a:pt x="385" y="57"/>
                </a:lnTo>
                <a:lnTo>
                  <a:pt x="365" y="30"/>
                </a:lnTo>
                <a:lnTo>
                  <a:pt x="350" y="12"/>
                </a:lnTo>
                <a:lnTo>
                  <a:pt x="327" y="12"/>
                </a:lnTo>
                <a:lnTo>
                  <a:pt x="296" y="3"/>
                </a:lnTo>
                <a:lnTo>
                  <a:pt x="296" y="3"/>
                </a:lnTo>
                <a:lnTo>
                  <a:pt x="278" y="0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260" y="3"/>
                </a:lnTo>
                <a:lnTo>
                  <a:pt x="249" y="15"/>
                </a:lnTo>
                <a:lnTo>
                  <a:pt x="241" y="22"/>
                </a:lnTo>
                <a:lnTo>
                  <a:pt x="232" y="26"/>
                </a:lnTo>
                <a:lnTo>
                  <a:pt x="232" y="26"/>
                </a:lnTo>
                <a:lnTo>
                  <a:pt x="218" y="34"/>
                </a:lnTo>
                <a:lnTo>
                  <a:pt x="212" y="37"/>
                </a:lnTo>
                <a:lnTo>
                  <a:pt x="209" y="41"/>
                </a:lnTo>
                <a:lnTo>
                  <a:pt x="209" y="41"/>
                </a:lnTo>
                <a:lnTo>
                  <a:pt x="207" y="43"/>
                </a:lnTo>
                <a:lnTo>
                  <a:pt x="207" y="48"/>
                </a:lnTo>
                <a:lnTo>
                  <a:pt x="207" y="53"/>
                </a:lnTo>
                <a:lnTo>
                  <a:pt x="205" y="57"/>
                </a:lnTo>
                <a:lnTo>
                  <a:pt x="205" y="57"/>
                </a:lnTo>
                <a:lnTo>
                  <a:pt x="200" y="62"/>
                </a:lnTo>
                <a:lnTo>
                  <a:pt x="194" y="66"/>
                </a:lnTo>
                <a:lnTo>
                  <a:pt x="190" y="70"/>
                </a:lnTo>
                <a:lnTo>
                  <a:pt x="188" y="73"/>
                </a:lnTo>
                <a:lnTo>
                  <a:pt x="187" y="75"/>
                </a:lnTo>
                <a:lnTo>
                  <a:pt x="187" y="75"/>
                </a:lnTo>
                <a:lnTo>
                  <a:pt x="190" y="85"/>
                </a:lnTo>
                <a:lnTo>
                  <a:pt x="193" y="99"/>
                </a:lnTo>
                <a:lnTo>
                  <a:pt x="197" y="115"/>
                </a:lnTo>
                <a:lnTo>
                  <a:pt x="198" y="123"/>
                </a:lnTo>
                <a:lnTo>
                  <a:pt x="198" y="123"/>
                </a:lnTo>
                <a:lnTo>
                  <a:pt x="199" y="130"/>
                </a:lnTo>
                <a:lnTo>
                  <a:pt x="201" y="141"/>
                </a:lnTo>
                <a:lnTo>
                  <a:pt x="205" y="154"/>
                </a:lnTo>
                <a:lnTo>
                  <a:pt x="219" y="165"/>
                </a:lnTo>
                <a:lnTo>
                  <a:pt x="219" y="179"/>
                </a:lnTo>
                <a:lnTo>
                  <a:pt x="219" y="179"/>
                </a:lnTo>
                <a:lnTo>
                  <a:pt x="193" y="210"/>
                </a:lnTo>
                <a:lnTo>
                  <a:pt x="174" y="234"/>
                </a:lnTo>
                <a:lnTo>
                  <a:pt x="160" y="251"/>
                </a:lnTo>
                <a:lnTo>
                  <a:pt x="160" y="251"/>
                </a:lnTo>
                <a:lnTo>
                  <a:pt x="153" y="265"/>
                </a:lnTo>
                <a:lnTo>
                  <a:pt x="138" y="292"/>
                </a:lnTo>
                <a:lnTo>
                  <a:pt x="99" y="366"/>
                </a:lnTo>
                <a:lnTo>
                  <a:pt x="45" y="469"/>
                </a:lnTo>
                <a:lnTo>
                  <a:pt x="45" y="479"/>
                </a:lnTo>
                <a:lnTo>
                  <a:pt x="45" y="479"/>
                </a:lnTo>
                <a:lnTo>
                  <a:pt x="44" y="480"/>
                </a:lnTo>
                <a:lnTo>
                  <a:pt x="41" y="485"/>
                </a:lnTo>
                <a:lnTo>
                  <a:pt x="36" y="493"/>
                </a:lnTo>
                <a:lnTo>
                  <a:pt x="32" y="507"/>
                </a:lnTo>
                <a:lnTo>
                  <a:pt x="32" y="507"/>
                </a:lnTo>
                <a:lnTo>
                  <a:pt x="29" y="517"/>
                </a:lnTo>
                <a:lnTo>
                  <a:pt x="25" y="530"/>
                </a:lnTo>
                <a:lnTo>
                  <a:pt x="14" y="560"/>
                </a:lnTo>
                <a:lnTo>
                  <a:pt x="10" y="577"/>
                </a:lnTo>
                <a:lnTo>
                  <a:pt x="5" y="592"/>
                </a:lnTo>
                <a:lnTo>
                  <a:pt x="4" y="608"/>
                </a:lnTo>
                <a:lnTo>
                  <a:pt x="4" y="615"/>
                </a:lnTo>
                <a:lnTo>
                  <a:pt x="5" y="621"/>
                </a:lnTo>
                <a:lnTo>
                  <a:pt x="5" y="621"/>
                </a:lnTo>
                <a:lnTo>
                  <a:pt x="8" y="637"/>
                </a:lnTo>
                <a:lnTo>
                  <a:pt x="16" y="659"/>
                </a:lnTo>
                <a:lnTo>
                  <a:pt x="34" y="706"/>
                </a:lnTo>
                <a:lnTo>
                  <a:pt x="60" y="769"/>
                </a:lnTo>
                <a:lnTo>
                  <a:pt x="60" y="769"/>
                </a:lnTo>
                <a:lnTo>
                  <a:pt x="61" y="785"/>
                </a:lnTo>
                <a:lnTo>
                  <a:pt x="61" y="815"/>
                </a:lnTo>
                <a:lnTo>
                  <a:pt x="61" y="843"/>
                </a:lnTo>
                <a:lnTo>
                  <a:pt x="61" y="854"/>
                </a:lnTo>
                <a:lnTo>
                  <a:pt x="60" y="860"/>
                </a:lnTo>
                <a:lnTo>
                  <a:pt x="60" y="860"/>
                </a:lnTo>
                <a:lnTo>
                  <a:pt x="53" y="880"/>
                </a:lnTo>
                <a:lnTo>
                  <a:pt x="53" y="880"/>
                </a:lnTo>
                <a:lnTo>
                  <a:pt x="53" y="884"/>
                </a:lnTo>
                <a:lnTo>
                  <a:pt x="53" y="885"/>
                </a:lnTo>
                <a:lnTo>
                  <a:pt x="54" y="886"/>
                </a:lnTo>
                <a:lnTo>
                  <a:pt x="54" y="886"/>
                </a:lnTo>
                <a:lnTo>
                  <a:pt x="54" y="889"/>
                </a:lnTo>
                <a:lnTo>
                  <a:pt x="49" y="898"/>
                </a:lnTo>
                <a:lnTo>
                  <a:pt x="49" y="898"/>
                </a:lnTo>
                <a:lnTo>
                  <a:pt x="45" y="908"/>
                </a:lnTo>
                <a:lnTo>
                  <a:pt x="42" y="922"/>
                </a:lnTo>
                <a:lnTo>
                  <a:pt x="34" y="958"/>
                </a:lnTo>
                <a:lnTo>
                  <a:pt x="26" y="996"/>
                </a:lnTo>
                <a:lnTo>
                  <a:pt x="22" y="1025"/>
                </a:lnTo>
                <a:lnTo>
                  <a:pt x="22" y="1025"/>
                </a:lnTo>
                <a:lnTo>
                  <a:pt x="17" y="1055"/>
                </a:lnTo>
                <a:lnTo>
                  <a:pt x="10" y="1090"/>
                </a:lnTo>
                <a:lnTo>
                  <a:pt x="4" y="1122"/>
                </a:lnTo>
                <a:lnTo>
                  <a:pt x="1" y="1135"/>
                </a:lnTo>
                <a:lnTo>
                  <a:pt x="1" y="1143"/>
                </a:lnTo>
                <a:lnTo>
                  <a:pt x="1" y="1143"/>
                </a:lnTo>
                <a:lnTo>
                  <a:pt x="0" y="1162"/>
                </a:lnTo>
                <a:lnTo>
                  <a:pt x="0" y="1168"/>
                </a:lnTo>
                <a:lnTo>
                  <a:pt x="1" y="1171"/>
                </a:lnTo>
                <a:lnTo>
                  <a:pt x="1" y="1171"/>
                </a:lnTo>
                <a:lnTo>
                  <a:pt x="8" y="1177"/>
                </a:lnTo>
                <a:lnTo>
                  <a:pt x="14" y="1181"/>
                </a:lnTo>
                <a:lnTo>
                  <a:pt x="14" y="1181"/>
                </a:lnTo>
                <a:lnTo>
                  <a:pt x="13" y="1185"/>
                </a:lnTo>
                <a:lnTo>
                  <a:pt x="10" y="1193"/>
                </a:lnTo>
                <a:lnTo>
                  <a:pt x="8" y="1199"/>
                </a:lnTo>
                <a:lnTo>
                  <a:pt x="8" y="1204"/>
                </a:lnTo>
                <a:lnTo>
                  <a:pt x="8" y="1209"/>
                </a:lnTo>
                <a:lnTo>
                  <a:pt x="11" y="1212"/>
                </a:lnTo>
                <a:lnTo>
                  <a:pt x="11" y="1212"/>
                </a:lnTo>
                <a:lnTo>
                  <a:pt x="13" y="1214"/>
                </a:lnTo>
                <a:lnTo>
                  <a:pt x="17" y="1215"/>
                </a:lnTo>
                <a:lnTo>
                  <a:pt x="24" y="1216"/>
                </a:lnTo>
                <a:lnTo>
                  <a:pt x="45" y="1216"/>
                </a:lnTo>
                <a:lnTo>
                  <a:pt x="64" y="1216"/>
                </a:lnTo>
                <a:lnTo>
                  <a:pt x="70" y="1216"/>
                </a:lnTo>
                <a:lnTo>
                  <a:pt x="74" y="1216"/>
                </a:lnTo>
                <a:lnTo>
                  <a:pt x="74" y="1216"/>
                </a:lnTo>
                <a:lnTo>
                  <a:pt x="75" y="1221"/>
                </a:lnTo>
                <a:lnTo>
                  <a:pt x="78" y="1224"/>
                </a:lnTo>
                <a:lnTo>
                  <a:pt x="80" y="1228"/>
                </a:lnTo>
                <a:lnTo>
                  <a:pt x="85" y="1233"/>
                </a:lnTo>
                <a:lnTo>
                  <a:pt x="91" y="1236"/>
                </a:lnTo>
                <a:lnTo>
                  <a:pt x="98" y="1239"/>
                </a:lnTo>
                <a:lnTo>
                  <a:pt x="109" y="1240"/>
                </a:lnTo>
                <a:lnTo>
                  <a:pt x="109" y="1240"/>
                </a:lnTo>
                <a:lnTo>
                  <a:pt x="118" y="1240"/>
                </a:lnTo>
                <a:lnTo>
                  <a:pt x="125" y="1239"/>
                </a:lnTo>
                <a:lnTo>
                  <a:pt x="130" y="1235"/>
                </a:lnTo>
                <a:lnTo>
                  <a:pt x="134" y="1230"/>
                </a:lnTo>
                <a:lnTo>
                  <a:pt x="135" y="1227"/>
                </a:lnTo>
                <a:lnTo>
                  <a:pt x="136" y="1223"/>
                </a:lnTo>
                <a:lnTo>
                  <a:pt x="136" y="1220"/>
                </a:lnTo>
                <a:lnTo>
                  <a:pt x="136" y="1220"/>
                </a:lnTo>
                <a:lnTo>
                  <a:pt x="157" y="1220"/>
                </a:lnTo>
                <a:lnTo>
                  <a:pt x="174" y="1221"/>
                </a:lnTo>
                <a:lnTo>
                  <a:pt x="185" y="1220"/>
                </a:lnTo>
                <a:lnTo>
                  <a:pt x="185" y="1220"/>
                </a:lnTo>
                <a:lnTo>
                  <a:pt x="191" y="1216"/>
                </a:lnTo>
                <a:lnTo>
                  <a:pt x="198" y="1211"/>
                </a:lnTo>
                <a:lnTo>
                  <a:pt x="203" y="1204"/>
                </a:lnTo>
                <a:lnTo>
                  <a:pt x="205" y="1202"/>
                </a:lnTo>
                <a:lnTo>
                  <a:pt x="205" y="1198"/>
                </a:lnTo>
                <a:lnTo>
                  <a:pt x="205" y="1198"/>
                </a:lnTo>
                <a:lnTo>
                  <a:pt x="203" y="1196"/>
                </a:lnTo>
                <a:lnTo>
                  <a:pt x="198" y="1193"/>
                </a:lnTo>
                <a:lnTo>
                  <a:pt x="184" y="1186"/>
                </a:lnTo>
                <a:lnTo>
                  <a:pt x="169" y="1179"/>
                </a:lnTo>
                <a:lnTo>
                  <a:pt x="160" y="1174"/>
                </a:lnTo>
                <a:lnTo>
                  <a:pt x="160" y="1174"/>
                </a:lnTo>
                <a:lnTo>
                  <a:pt x="148" y="1168"/>
                </a:lnTo>
                <a:lnTo>
                  <a:pt x="140" y="1164"/>
                </a:lnTo>
                <a:lnTo>
                  <a:pt x="140" y="1136"/>
                </a:lnTo>
                <a:lnTo>
                  <a:pt x="140" y="1136"/>
                </a:lnTo>
                <a:lnTo>
                  <a:pt x="142" y="1137"/>
                </a:lnTo>
                <a:lnTo>
                  <a:pt x="144" y="1137"/>
                </a:lnTo>
                <a:lnTo>
                  <a:pt x="147" y="1136"/>
                </a:lnTo>
                <a:lnTo>
                  <a:pt x="147" y="1136"/>
                </a:lnTo>
                <a:lnTo>
                  <a:pt x="148" y="1134"/>
                </a:lnTo>
                <a:lnTo>
                  <a:pt x="149" y="1130"/>
                </a:lnTo>
                <a:lnTo>
                  <a:pt x="150" y="1123"/>
                </a:lnTo>
                <a:lnTo>
                  <a:pt x="150" y="1123"/>
                </a:lnTo>
                <a:lnTo>
                  <a:pt x="153" y="1118"/>
                </a:lnTo>
                <a:lnTo>
                  <a:pt x="160" y="1110"/>
                </a:lnTo>
                <a:lnTo>
                  <a:pt x="174" y="1095"/>
                </a:lnTo>
                <a:lnTo>
                  <a:pt x="174" y="1095"/>
                </a:lnTo>
                <a:lnTo>
                  <a:pt x="176" y="1090"/>
                </a:lnTo>
                <a:lnTo>
                  <a:pt x="180" y="1079"/>
                </a:lnTo>
                <a:lnTo>
                  <a:pt x="188" y="1050"/>
                </a:lnTo>
                <a:lnTo>
                  <a:pt x="199" y="1018"/>
                </a:lnTo>
                <a:lnTo>
                  <a:pt x="204" y="1005"/>
                </a:lnTo>
                <a:lnTo>
                  <a:pt x="209" y="995"/>
                </a:lnTo>
                <a:lnTo>
                  <a:pt x="209" y="995"/>
                </a:lnTo>
                <a:lnTo>
                  <a:pt x="218" y="974"/>
                </a:lnTo>
                <a:lnTo>
                  <a:pt x="228" y="952"/>
                </a:lnTo>
                <a:lnTo>
                  <a:pt x="240" y="918"/>
                </a:lnTo>
                <a:lnTo>
                  <a:pt x="240" y="918"/>
                </a:lnTo>
                <a:lnTo>
                  <a:pt x="246" y="872"/>
                </a:lnTo>
                <a:lnTo>
                  <a:pt x="249" y="842"/>
                </a:lnTo>
                <a:lnTo>
                  <a:pt x="250" y="831"/>
                </a:lnTo>
                <a:lnTo>
                  <a:pt x="250" y="825"/>
                </a:lnTo>
                <a:lnTo>
                  <a:pt x="250" y="825"/>
                </a:lnTo>
                <a:lnTo>
                  <a:pt x="247" y="816"/>
                </a:lnTo>
                <a:lnTo>
                  <a:pt x="241" y="803"/>
                </a:lnTo>
                <a:lnTo>
                  <a:pt x="234" y="790"/>
                </a:lnTo>
                <a:lnTo>
                  <a:pt x="229" y="777"/>
                </a:lnTo>
                <a:lnTo>
                  <a:pt x="229" y="777"/>
                </a:lnTo>
                <a:lnTo>
                  <a:pt x="228" y="768"/>
                </a:lnTo>
                <a:lnTo>
                  <a:pt x="225" y="755"/>
                </a:lnTo>
                <a:lnTo>
                  <a:pt x="223" y="722"/>
                </a:lnTo>
                <a:lnTo>
                  <a:pt x="219" y="677"/>
                </a:lnTo>
                <a:lnTo>
                  <a:pt x="219" y="677"/>
                </a:lnTo>
                <a:lnTo>
                  <a:pt x="222" y="674"/>
                </a:lnTo>
                <a:lnTo>
                  <a:pt x="226" y="666"/>
                </a:lnTo>
                <a:lnTo>
                  <a:pt x="232" y="654"/>
                </a:lnTo>
                <a:lnTo>
                  <a:pt x="235" y="647"/>
                </a:lnTo>
                <a:lnTo>
                  <a:pt x="236" y="638"/>
                </a:lnTo>
                <a:lnTo>
                  <a:pt x="236" y="638"/>
                </a:lnTo>
                <a:lnTo>
                  <a:pt x="237" y="630"/>
                </a:lnTo>
                <a:lnTo>
                  <a:pt x="236" y="619"/>
                </a:lnTo>
                <a:lnTo>
                  <a:pt x="235" y="600"/>
                </a:lnTo>
                <a:lnTo>
                  <a:pt x="231" y="583"/>
                </a:lnTo>
                <a:lnTo>
                  <a:pt x="229" y="573"/>
                </a:lnTo>
                <a:lnTo>
                  <a:pt x="229" y="573"/>
                </a:lnTo>
                <a:lnTo>
                  <a:pt x="230" y="569"/>
                </a:lnTo>
                <a:lnTo>
                  <a:pt x="231" y="563"/>
                </a:lnTo>
                <a:lnTo>
                  <a:pt x="237" y="548"/>
                </a:lnTo>
                <a:lnTo>
                  <a:pt x="247" y="528"/>
                </a:lnTo>
                <a:lnTo>
                  <a:pt x="247" y="528"/>
                </a:lnTo>
                <a:lnTo>
                  <a:pt x="298" y="513"/>
                </a:lnTo>
                <a:lnTo>
                  <a:pt x="298" y="513"/>
                </a:lnTo>
                <a:lnTo>
                  <a:pt x="300" y="511"/>
                </a:lnTo>
                <a:lnTo>
                  <a:pt x="304" y="503"/>
                </a:lnTo>
                <a:lnTo>
                  <a:pt x="310" y="480"/>
                </a:lnTo>
                <a:lnTo>
                  <a:pt x="319" y="444"/>
                </a:lnTo>
                <a:lnTo>
                  <a:pt x="319" y="444"/>
                </a:lnTo>
                <a:lnTo>
                  <a:pt x="322" y="419"/>
                </a:lnTo>
                <a:lnTo>
                  <a:pt x="323" y="397"/>
                </a:lnTo>
                <a:lnTo>
                  <a:pt x="365" y="400"/>
                </a:lnTo>
                <a:lnTo>
                  <a:pt x="365" y="400"/>
                </a:lnTo>
                <a:lnTo>
                  <a:pt x="365" y="406"/>
                </a:lnTo>
                <a:lnTo>
                  <a:pt x="366" y="412"/>
                </a:lnTo>
                <a:lnTo>
                  <a:pt x="365" y="417"/>
                </a:lnTo>
                <a:lnTo>
                  <a:pt x="365" y="417"/>
                </a:lnTo>
                <a:lnTo>
                  <a:pt x="363" y="421"/>
                </a:lnTo>
                <a:lnTo>
                  <a:pt x="363" y="422"/>
                </a:lnTo>
                <a:lnTo>
                  <a:pt x="363" y="425"/>
                </a:lnTo>
                <a:lnTo>
                  <a:pt x="361" y="431"/>
                </a:lnTo>
                <a:lnTo>
                  <a:pt x="361" y="431"/>
                </a:lnTo>
                <a:lnTo>
                  <a:pt x="354" y="444"/>
                </a:lnTo>
                <a:lnTo>
                  <a:pt x="354" y="447"/>
                </a:lnTo>
                <a:lnTo>
                  <a:pt x="354" y="448"/>
                </a:lnTo>
                <a:lnTo>
                  <a:pt x="355" y="449"/>
                </a:lnTo>
                <a:lnTo>
                  <a:pt x="357" y="448"/>
                </a:lnTo>
                <a:lnTo>
                  <a:pt x="357" y="448"/>
                </a:lnTo>
                <a:lnTo>
                  <a:pt x="360" y="447"/>
                </a:lnTo>
                <a:lnTo>
                  <a:pt x="363" y="443"/>
                </a:lnTo>
                <a:lnTo>
                  <a:pt x="368" y="436"/>
                </a:lnTo>
                <a:lnTo>
                  <a:pt x="372" y="430"/>
                </a:lnTo>
                <a:lnTo>
                  <a:pt x="373" y="428"/>
                </a:lnTo>
                <a:lnTo>
                  <a:pt x="374" y="428"/>
                </a:lnTo>
                <a:lnTo>
                  <a:pt x="374" y="428"/>
                </a:lnTo>
                <a:lnTo>
                  <a:pt x="375" y="429"/>
                </a:lnTo>
                <a:lnTo>
                  <a:pt x="375" y="432"/>
                </a:lnTo>
                <a:lnTo>
                  <a:pt x="374" y="441"/>
                </a:lnTo>
                <a:lnTo>
                  <a:pt x="374" y="446"/>
                </a:lnTo>
                <a:lnTo>
                  <a:pt x="374" y="450"/>
                </a:lnTo>
                <a:lnTo>
                  <a:pt x="375" y="454"/>
                </a:lnTo>
                <a:lnTo>
                  <a:pt x="378" y="455"/>
                </a:lnTo>
                <a:lnTo>
                  <a:pt x="378" y="455"/>
                </a:lnTo>
                <a:lnTo>
                  <a:pt x="381" y="455"/>
                </a:lnTo>
                <a:lnTo>
                  <a:pt x="384" y="454"/>
                </a:lnTo>
                <a:lnTo>
                  <a:pt x="386" y="450"/>
                </a:lnTo>
                <a:lnTo>
                  <a:pt x="388" y="447"/>
                </a:lnTo>
                <a:lnTo>
                  <a:pt x="388" y="444"/>
                </a:lnTo>
                <a:lnTo>
                  <a:pt x="388" y="444"/>
                </a:lnTo>
                <a:lnTo>
                  <a:pt x="390" y="452"/>
                </a:lnTo>
                <a:lnTo>
                  <a:pt x="392" y="455"/>
                </a:lnTo>
                <a:lnTo>
                  <a:pt x="393" y="455"/>
                </a:lnTo>
                <a:lnTo>
                  <a:pt x="396" y="455"/>
                </a:lnTo>
                <a:lnTo>
                  <a:pt x="396" y="455"/>
                </a:lnTo>
                <a:lnTo>
                  <a:pt x="398" y="453"/>
                </a:lnTo>
                <a:lnTo>
                  <a:pt x="400" y="449"/>
                </a:lnTo>
                <a:lnTo>
                  <a:pt x="403" y="444"/>
                </a:lnTo>
                <a:lnTo>
                  <a:pt x="403" y="444"/>
                </a:lnTo>
                <a:lnTo>
                  <a:pt x="403" y="447"/>
                </a:lnTo>
                <a:lnTo>
                  <a:pt x="405" y="450"/>
                </a:lnTo>
                <a:lnTo>
                  <a:pt x="406" y="453"/>
                </a:lnTo>
                <a:lnTo>
                  <a:pt x="408" y="453"/>
                </a:lnTo>
                <a:lnTo>
                  <a:pt x="410" y="453"/>
                </a:lnTo>
                <a:lnTo>
                  <a:pt x="412" y="452"/>
                </a:lnTo>
                <a:lnTo>
                  <a:pt x="412" y="452"/>
                </a:lnTo>
                <a:lnTo>
                  <a:pt x="417" y="448"/>
                </a:lnTo>
                <a:lnTo>
                  <a:pt x="418" y="444"/>
                </a:lnTo>
                <a:lnTo>
                  <a:pt x="419" y="441"/>
                </a:lnTo>
                <a:lnTo>
                  <a:pt x="419" y="441"/>
                </a:lnTo>
                <a:lnTo>
                  <a:pt x="423" y="404"/>
                </a:lnTo>
                <a:lnTo>
                  <a:pt x="423" y="404"/>
                </a:lnTo>
                <a:lnTo>
                  <a:pt x="425" y="405"/>
                </a:lnTo>
                <a:lnTo>
                  <a:pt x="428" y="406"/>
                </a:lnTo>
                <a:lnTo>
                  <a:pt x="431" y="409"/>
                </a:lnTo>
                <a:lnTo>
                  <a:pt x="436" y="410"/>
                </a:lnTo>
                <a:lnTo>
                  <a:pt x="443" y="410"/>
                </a:lnTo>
                <a:lnTo>
                  <a:pt x="450" y="409"/>
                </a:lnTo>
                <a:lnTo>
                  <a:pt x="461" y="406"/>
                </a:lnTo>
                <a:lnTo>
                  <a:pt x="461" y="406"/>
                </a:lnTo>
                <a:lnTo>
                  <a:pt x="479" y="400"/>
                </a:lnTo>
                <a:lnTo>
                  <a:pt x="488" y="396"/>
                </a:lnTo>
                <a:lnTo>
                  <a:pt x="494" y="392"/>
                </a:lnTo>
                <a:lnTo>
                  <a:pt x="496" y="390"/>
                </a:lnTo>
                <a:lnTo>
                  <a:pt x="496" y="390"/>
                </a:lnTo>
                <a:lnTo>
                  <a:pt x="499" y="388"/>
                </a:lnTo>
                <a:lnTo>
                  <a:pt x="508" y="387"/>
                </a:lnTo>
                <a:lnTo>
                  <a:pt x="519" y="386"/>
                </a:lnTo>
                <a:lnTo>
                  <a:pt x="519" y="386"/>
                </a:lnTo>
                <a:lnTo>
                  <a:pt x="523" y="384"/>
                </a:lnTo>
                <a:lnTo>
                  <a:pt x="525" y="384"/>
                </a:lnTo>
                <a:lnTo>
                  <a:pt x="525" y="385"/>
                </a:lnTo>
                <a:lnTo>
                  <a:pt x="527" y="386"/>
                </a:lnTo>
                <a:lnTo>
                  <a:pt x="527" y="386"/>
                </a:lnTo>
                <a:lnTo>
                  <a:pt x="527" y="388"/>
                </a:lnTo>
                <a:lnTo>
                  <a:pt x="527" y="391"/>
                </a:lnTo>
                <a:lnTo>
                  <a:pt x="524" y="393"/>
                </a:lnTo>
                <a:lnTo>
                  <a:pt x="519" y="397"/>
                </a:lnTo>
                <a:lnTo>
                  <a:pt x="519" y="397"/>
                </a:lnTo>
                <a:lnTo>
                  <a:pt x="518" y="399"/>
                </a:lnTo>
                <a:lnTo>
                  <a:pt x="518" y="402"/>
                </a:lnTo>
                <a:lnTo>
                  <a:pt x="519" y="404"/>
                </a:lnTo>
                <a:lnTo>
                  <a:pt x="519" y="404"/>
                </a:lnTo>
                <a:lnTo>
                  <a:pt x="522" y="403"/>
                </a:lnTo>
                <a:lnTo>
                  <a:pt x="524" y="403"/>
                </a:lnTo>
                <a:lnTo>
                  <a:pt x="530" y="398"/>
                </a:lnTo>
                <a:lnTo>
                  <a:pt x="535" y="394"/>
                </a:lnTo>
                <a:lnTo>
                  <a:pt x="537" y="393"/>
                </a:lnTo>
                <a:lnTo>
                  <a:pt x="537" y="393"/>
                </a:lnTo>
                <a:lnTo>
                  <a:pt x="536" y="402"/>
                </a:lnTo>
                <a:lnTo>
                  <a:pt x="536" y="406"/>
                </a:lnTo>
                <a:lnTo>
                  <a:pt x="536" y="407"/>
                </a:lnTo>
                <a:lnTo>
                  <a:pt x="537" y="406"/>
                </a:lnTo>
                <a:lnTo>
                  <a:pt x="537" y="406"/>
                </a:lnTo>
                <a:lnTo>
                  <a:pt x="543" y="400"/>
                </a:lnTo>
                <a:lnTo>
                  <a:pt x="548" y="397"/>
                </a:lnTo>
                <a:lnTo>
                  <a:pt x="554" y="393"/>
                </a:lnTo>
                <a:lnTo>
                  <a:pt x="554" y="393"/>
                </a:lnTo>
                <a:lnTo>
                  <a:pt x="560" y="390"/>
                </a:lnTo>
                <a:lnTo>
                  <a:pt x="564" y="386"/>
                </a:lnTo>
                <a:lnTo>
                  <a:pt x="565" y="384"/>
                </a:lnTo>
                <a:lnTo>
                  <a:pt x="565" y="381"/>
                </a:lnTo>
                <a:lnTo>
                  <a:pt x="564" y="379"/>
                </a:lnTo>
                <a:lnTo>
                  <a:pt x="561" y="375"/>
                </a:lnTo>
                <a:lnTo>
                  <a:pt x="561" y="375"/>
                </a:lnTo>
                <a:lnTo>
                  <a:pt x="558" y="373"/>
                </a:lnTo>
                <a:lnTo>
                  <a:pt x="554" y="371"/>
                </a:lnTo>
                <a:lnTo>
                  <a:pt x="544" y="366"/>
                </a:lnTo>
                <a:lnTo>
                  <a:pt x="534" y="362"/>
                </a:lnTo>
                <a:lnTo>
                  <a:pt x="534" y="362"/>
                </a:lnTo>
                <a:lnTo>
                  <a:pt x="535" y="363"/>
                </a:lnTo>
                <a:lnTo>
                  <a:pt x="530" y="355"/>
                </a:lnTo>
                <a:lnTo>
                  <a:pt x="530" y="355"/>
                </a:lnTo>
                <a:lnTo>
                  <a:pt x="527" y="350"/>
                </a:lnTo>
                <a:lnTo>
                  <a:pt x="523" y="347"/>
                </a:lnTo>
                <a:lnTo>
                  <a:pt x="518" y="343"/>
                </a:lnTo>
                <a:lnTo>
                  <a:pt x="514" y="341"/>
                </a:lnTo>
                <a:lnTo>
                  <a:pt x="505" y="338"/>
                </a:lnTo>
                <a:lnTo>
                  <a:pt x="499" y="337"/>
                </a:lnTo>
                <a:lnTo>
                  <a:pt x="499" y="337"/>
                </a:lnTo>
                <a:lnTo>
                  <a:pt x="471" y="337"/>
                </a:lnTo>
                <a:lnTo>
                  <a:pt x="447" y="337"/>
                </a:lnTo>
                <a:lnTo>
                  <a:pt x="447" y="337"/>
                </a:lnTo>
                <a:lnTo>
                  <a:pt x="415" y="318"/>
                </a:lnTo>
                <a:lnTo>
                  <a:pt x="391" y="304"/>
                </a:lnTo>
                <a:lnTo>
                  <a:pt x="382" y="297"/>
                </a:lnTo>
                <a:lnTo>
                  <a:pt x="378" y="293"/>
                </a:lnTo>
                <a:lnTo>
                  <a:pt x="378" y="293"/>
                </a:lnTo>
                <a:lnTo>
                  <a:pt x="373" y="285"/>
                </a:lnTo>
                <a:lnTo>
                  <a:pt x="366" y="278"/>
                </a:lnTo>
                <a:lnTo>
                  <a:pt x="360" y="272"/>
                </a:lnTo>
                <a:lnTo>
                  <a:pt x="357" y="268"/>
                </a:lnTo>
                <a:lnTo>
                  <a:pt x="357" y="268"/>
                </a:lnTo>
                <a:lnTo>
                  <a:pt x="354" y="263"/>
                </a:lnTo>
                <a:lnTo>
                  <a:pt x="347" y="255"/>
                </a:lnTo>
                <a:lnTo>
                  <a:pt x="336" y="244"/>
                </a:lnTo>
                <a:lnTo>
                  <a:pt x="330" y="237"/>
                </a:lnTo>
                <a:lnTo>
                  <a:pt x="332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B9CE5AD2-4BAE-4B43-9908-CE07E5F1CBF3}"/>
              </a:ext>
            </a:extLst>
          </p:cNvPr>
          <p:cNvSpPr>
            <a:spLocks/>
          </p:cNvSpPr>
          <p:nvPr/>
        </p:nvSpPr>
        <p:spPr bwMode="auto">
          <a:xfrm>
            <a:off x="4673740" y="2762472"/>
            <a:ext cx="672701" cy="1625540"/>
          </a:xfrm>
          <a:custGeom>
            <a:avLst/>
            <a:gdLst>
              <a:gd name="T0" fmla="*/ 154 w 730"/>
              <a:gd name="T1" fmla="*/ 1 h 1764"/>
              <a:gd name="T2" fmla="*/ 105 w 730"/>
              <a:gd name="T3" fmla="*/ 4 h 1764"/>
              <a:gd name="T4" fmla="*/ 59 w 730"/>
              <a:gd name="T5" fmla="*/ 44 h 1764"/>
              <a:gd name="T6" fmla="*/ 35 w 730"/>
              <a:gd name="T7" fmla="*/ 93 h 1764"/>
              <a:gd name="T8" fmla="*/ 41 w 730"/>
              <a:gd name="T9" fmla="*/ 133 h 1764"/>
              <a:gd name="T10" fmla="*/ 57 w 730"/>
              <a:gd name="T11" fmla="*/ 160 h 1764"/>
              <a:gd name="T12" fmla="*/ 74 w 730"/>
              <a:gd name="T13" fmla="*/ 185 h 1764"/>
              <a:gd name="T14" fmla="*/ 100 w 730"/>
              <a:gd name="T15" fmla="*/ 212 h 1764"/>
              <a:gd name="T16" fmla="*/ 59 w 730"/>
              <a:gd name="T17" fmla="*/ 280 h 1764"/>
              <a:gd name="T18" fmla="*/ 28 w 730"/>
              <a:gd name="T19" fmla="*/ 392 h 1764"/>
              <a:gd name="T20" fmla="*/ 1 w 730"/>
              <a:gd name="T21" fmla="*/ 447 h 1764"/>
              <a:gd name="T22" fmla="*/ 9 w 730"/>
              <a:gd name="T23" fmla="*/ 455 h 1764"/>
              <a:gd name="T24" fmla="*/ 1 w 730"/>
              <a:gd name="T25" fmla="*/ 563 h 1764"/>
              <a:gd name="T26" fmla="*/ 5 w 730"/>
              <a:gd name="T27" fmla="*/ 577 h 1764"/>
              <a:gd name="T28" fmla="*/ 198 w 730"/>
              <a:gd name="T29" fmla="*/ 653 h 1764"/>
              <a:gd name="T30" fmla="*/ 238 w 730"/>
              <a:gd name="T31" fmla="*/ 793 h 1764"/>
              <a:gd name="T32" fmla="*/ 311 w 730"/>
              <a:gd name="T33" fmla="*/ 950 h 1764"/>
              <a:gd name="T34" fmla="*/ 284 w 730"/>
              <a:gd name="T35" fmla="*/ 1176 h 1764"/>
              <a:gd name="T36" fmla="*/ 276 w 730"/>
              <a:gd name="T37" fmla="*/ 1242 h 1764"/>
              <a:gd name="T38" fmla="*/ 312 w 730"/>
              <a:gd name="T39" fmla="*/ 1322 h 1764"/>
              <a:gd name="T40" fmla="*/ 409 w 730"/>
              <a:gd name="T41" fmla="*/ 1441 h 1764"/>
              <a:gd name="T42" fmla="*/ 447 w 730"/>
              <a:gd name="T43" fmla="*/ 1501 h 1764"/>
              <a:gd name="T44" fmla="*/ 444 w 730"/>
              <a:gd name="T45" fmla="*/ 1602 h 1764"/>
              <a:gd name="T46" fmla="*/ 444 w 730"/>
              <a:gd name="T47" fmla="*/ 1620 h 1764"/>
              <a:gd name="T48" fmla="*/ 404 w 730"/>
              <a:gd name="T49" fmla="*/ 1647 h 1764"/>
              <a:gd name="T50" fmla="*/ 328 w 730"/>
              <a:gd name="T51" fmla="*/ 1656 h 1764"/>
              <a:gd name="T52" fmla="*/ 311 w 730"/>
              <a:gd name="T53" fmla="*/ 1669 h 1764"/>
              <a:gd name="T54" fmla="*/ 303 w 730"/>
              <a:gd name="T55" fmla="*/ 1687 h 1764"/>
              <a:gd name="T56" fmla="*/ 322 w 730"/>
              <a:gd name="T57" fmla="*/ 1714 h 1764"/>
              <a:gd name="T58" fmla="*/ 370 w 730"/>
              <a:gd name="T59" fmla="*/ 1728 h 1764"/>
              <a:gd name="T60" fmla="*/ 444 w 730"/>
              <a:gd name="T61" fmla="*/ 1741 h 1764"/>
              <a:gd name="T62" fmla="*/ 547 w 730"/>
              <a:gd name="T63" fmla="*/ 1764 h 1764"/>
              <a:gd name="T64" fmla="*/ 593 w 730"/>
              <a:gd name="T65" fmla="*/ 1758 h 1764"/>
              <a:gd name="T66" fmla="*/ 601 w 730"/>
              <a:gd name="T67" fmla="*/ 1701 h 1764"/>
              <a:gd name="T68" fmla="*/ 689 w 730"/>
              <a:gd name="T69" fmla="*/ 1599 h 1764"/>
              <a:gd name="T70" fmla="*/ 728 w 730"/>
              <a:gd name="T71" fmla="*/ 1547 h 1764"/>
              <a:gd name="T72" fmla="*/ 692 w 730"/>
              <a:gd name="T73" fmla="*/ 1495 h 1764"/>
              <a:gd name="T74" fmla="*/ 689 w 730"/>
              <a:gd name="T75" fmla="*/ 1480 h 1764"/>
              <a:gd name="T76" fmla="*/ 619 w 730"/>
              <a:gd name="T77" fmla="*/ 1414 h 1764"/>
              <a:gd name="T78" fmla="*/ 601 w 730"/>
              <a:gd name="T79" fmla="*/ 1264 h 1764"/>
              <a:gd name="T80" fmla="*/ 593 w 730"/>
              <a:gd name="T81" fmla="*/ 1157 h 1764"/>
              <a:gd name="T82" fmla="*/ 620 w 730"/>
              <a:gd name="T83" fmla="*/ 1017 h 1764"/>
              <a:gd name="T84" fmla="*/ 638 w 730"/>
              <a:gd name="T85" fmla="*/ 928 h 1764"/>
              <a:gd name="T86" fmla="*/ 650 w 730"/>
              <a:gd name="T87" fmla="*/ 882 h 1764"/>
              <a:gd name="T88" fmla="*/ 674 w 730"/>
              <a:gd name="T89" fmla="*/ 852 h 1764"/>
              <a:gd name="T90" fmla="*/ 617 w 730"/>
              <a:gd name="T91" fmla="*/ 658 h 1764"/>
              <a:gd name="T92" fmla="*/ 558 w 730"/>
              <a:gd name="T93" fmla="*/ 561 h 1764"/>
              <a:gd name="T94" fmla="*/ 516 w 730"/>
              <a:gd name="T95" fmla="*/ 488 h 1764"/>
              <a:gd name="T96" fmla="*/ 422 w 730"/>
              <a:gd name="T97" fmla="*/ 312 h 1764"/>
              <a:gd name="T98" fmla="*/ 378 w 730"/>
              <a:gd name="T99" fmla="*/ 209 h 1764"/>
              <a:gd name="T100" fmla="*/ 344 w 730"/>
              <a:gd name="T101" fmla="*/ 192 h 1764"/>
              <a:gd name="T102" fmla="*/ 320 w 730"/>
              <a:gd name="T103" fmla="*/ 176 h 1764"/>
              <a:gd name="T104" fmla="*/ 311 w 730"/>
              <a:gd name="T105" fmla="*/ 163 h 1764"/>
              <a:gd name="T106" fmla="*/ 252 w 730"/>
              <a:gd name="T107" fmla="*/ 120 h 1764"/>
              <a:gd name="T108" fmla="*/ 243 w 730"/>
              <a:gd name="T109" fmla="*/ 57 h 1764"/>
              <a:gd name="T110" fmla="*/ 214 w 730"/>
              <a:gd name="T111" fmla="*/ 2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0" h="1764">
                <a:moveTo>
                  <a:pt x="181" y="11"/>
                </a:moveTo>
                <a:lnTo>
                  <a:pt x="181" y="11"/>
                </a:lnTo>
                <a:lnTo>
                  <a:pt x="176" y="7"/>
                </a:lnTo>
                <a:lnTo>
                  <a:pt x="163" y="3"/>
                </a:lnTo>
                <a:lnTo>
                  <a:pt x="154" y="1"/>
                </a:lnTo>
                <a:lnTo>
                  <a:pt x="143" y="0"/>
                </a:lnTo>
                <a:lnTo>
                  <a:pt x="128" y="0"/>
                </a:lnTo>
                <a:lnTo>
                  <a:pt x="112" y="1"/>
                </a:lnTo>
                <a:lnTo>
                  <a:pt x="112" y="1"/>
                </a:lnTo>
                <a:lnTo>
                  <a:pt x="105" y="4"/>
                </a:lnTo>
                <a:lnTo>
                  <a:pt x="97" y="7"/>
                </a:lnTo>
                <a:lnTo>
                  <a:pt x="89" y="12"/>
                </a:lnTo>
                <a:lnTo>
                  <a:pt x="82" y="17"/>
                </a:lnTo>
                <a:lnTo>
                  <a:pt x="70" y="30"/>
                </a:lnTo>
                <a:lnTo>
                  <a:pt x="59" y="44"/>
                </a:lnTo>
                <a:lnTo>
                  <a:pt x="49" y="60"/>
                </a:lnTo>
                <a:lnTo>
                  <a:pt x="43" y="73"/>
                </a:lnTo>
                <a:lnTo>
                  <a:pt x="36" y="87"/>
                </a:lnTo>
                <a:lnTo>
                  <a:pt x="36" y="87"/>
                </a:lnTo>
                <a:lnTo>
                  <a:pt x="35" y="93"/>
                </a:lnTo>
                <a:lnTo>
                  <a:pt x="33" y="103"/>
                </a:lnTo>
                <a:lnTo>
                  <a:pt x="33" y="112"/>
                </a:lnTo>
                <a:lnTo>
                  <a:pt x="36" y="123"/>
                </a:lnTo>
                <a:lnTo>
                  <a:pt x="36" y="123"/>
                </a:lnTo>
                <a:lnTo>
                  <a:pt x="41" y="133"/>
                </a:lnTo>
                <a:lnTo>
                  <a:pt x="46" y="142"/>
                </a:lnTo>
                <a:lnTo>
                  <a:pt x="54" y="155"/>
                </a:lnTo>
                <a:lnTo>
                  <a:pt x="54" y="155"/>
                </a:lnTo>
                <a:lnTo>
                  <a:pt x="55" y="157"/>
                </a:lnTo>
                <a:lnTo>
                  <a:pt x="57" y="160"/>
                </a:lnTo>
                <a:lnTo>
                  <a:pt x="59" y="161"/>
                </a:lnTo>
                <a:lnTo>
                  <a:pt x="63" y="168"/>
                </a:lnTo>
                <a:lnTo>
                  <a:pt x="63" y="168"/>
                </a:lnTo>
                <a:lnTo>
                  <a:pt x="70" y="176"/>
                </a:lnTo>
                <a:lnTo>
                  <a:pt x="74" y="185"/>
                </a:lnTo>
                <a:lnTo>
                  <a:pt x="78" y="193"/>
                </a:lnTo>
                <a:lnTo>
                  <a:pt x="81" y="199"/>
                </a:lnTo>
                <a:lnTo>
                  <a:pt x="81" y="199"/>
                </a:lnTo>
                <a:lnTo>
                  <a:pt x="93" y="209"/>
                </a:lnTo>
                <a:lnTo>
                  <a:pt x="100" y="212"/>
                </a:lnTo>
                <a:lnTo>
                  <a:pt x="100" y="212"/>
                </a:lnTo>
                <a:lnTo>
                  <a:pt x="82" y="239"/>
                </a:lnTo>
                <a:lnTo>
                  <a:pt x="68" y="261"/>
                </a:lnTo>
                <a:lnTo>
                  <a:pt x="59" y="280"/>
                </a:lnTo>
                <a:lnTo>
                  <a:pt x="59" y="280"/>
                </a:lnTo>
                <a:lnTo>
                  <a:pt x="52" y="303"/>
                </a:lnTo>
                <a:lnTo>
                  <a:pt x="46" y="330"/>
                </a:lnTo>
                <a:lnTo>
                  <a:pt x="36" y="374"/>
                </a:lnTo>
                <a:lnTo>
                  <a:pt x="36" y="374"/>
                </a:lnTo>
                <a:lnTo>
                  <a:pt x="28" y="392"/>
                </a:lnTo>
                <a:lnTo>
                  <a:pt x="14" y="415"/>
                </a:lnTo>
                <a:lnTo>
                  <a:pt x="3" y="438"/>
                </a:lnTo>
                <a:lnTo>
                  <a:pt x="0" y="444"/>
                </a:lnTo>
                <a:lnTo>
                  <a:pt x="0" y="445"/>
                </a:lnTo>
                <a:lnTo>
                  <a:pt x="1" y="447"/>
                </a:lnTo>
                <a:lnTo>
                  <a:pt x="1" y="447"/>
                </a:lnTo>
                <a:lnTo>
                  <a:pt x="5" y="449"/>
                </a:lnTo>
                <a:lnTo>
                  <a:pt x="8" y="452"/>
                </a:lnTo>
                <a:lnTo>
                  <a:pt x="9" y="455"/>
                </a:lnTo>
                <a:lnTo>
                  <a:pt x="9" y="455"/>
                </a:lnTo>
                <a:lnTo>
                  <a:pt x="3" y="506"/>
                </a:lnTo>
                <a:lnTo>
                  <a:pt x="0" y="542"/>
                </a:lnTo>
                <a:lnTo>
                  <a:pt x="0" y="555"/>
                </a:lnTo>
                <a:lnTo>
                  <a:pt x="1" y="563"/>
                </a:lnTo>
                <a:lnTo>
                  <a:pt x="1" y="563"/>
                </a:lnTo>
                <a:lnTo>
                  <a:pt x="1" y="568"/>
                </a:lnTo>
                <a:lnTo>
                  <a:pt x="1" y="571"/>
                </a:lnTo>
                <a:lnTo>
                  <a:pt x="1" y="574"/>
                </a:lnTo>
                <a:lnTo>
                  <a:pt x="1" y="576"/>
                </a:lnTo>
                <a:lnTo>
                  <a:pt x="5" y="577"/>
                </a:lnTo>
                <a:lnTo>
                  <a:pt x="14" y="577"/>
                </a:lnTo>
                <a:lnTo>
                  <a:pt x="162" y="577"/>
                </a:lnTo>
                <a:lnTo>
                  <a:pt x="162" y="577"/>
                </a:lnTo>
                <a:lnTo>
                  <a:pt x="198" y="653"/>
                </a:lnTo>
                <a:lnTo>
                  <a:pt x="198" y="653"/>
                </a:lnTo>
                <a:lnTo>
                  <a:pt x="205" y="677"/>
                </a:lnTo>
                <a:lnTo>
                  <a:pt x="216" y="717"/>
                </a:lnTo>
                <a:lnTo>
                  <a:pt x="227" y="760"/>
                </a:lnTo>
                <a:lnTo>
                  <a:pt x="233" y="779"/>
                </a:lnTo>
                <a:lnTo>
                  <a:pt x="238" y="793"/>
                </a:lnTo>
                <a:lnTo>
                  <a:pt x="238" y="793"/>
                </a:lnTo>
                <a:lnTo>
                  <a:pt x="254" y="830"/>
                </a:lnTo>
                <a:lnTo>
                  <a:pt x="274" y="882"/>
                </a:lnTo>
                <a:lnTo>
                  <a:pt x="301" y="950"/>
                </a:lnTo>
                <a:lnTo>
                  <a:pt x="311" y="950"/>
                </a:lnTo>
                <a:lnTo>
                  <a:pt x="311" y="950"/>
                </a:lnTo>
                <a:lnTo>
                  <a:pt x="297" y="1044"/>
                </a:lnTo>
                <a:lnTo>
                  <a:pt x="287" y="1118"/>
                </a:lnTo>
                <a:lnTo>
                  <a:pt x="284" y="1150"/>
                </a:lnTo>
                <a:lnTo>
                  <a:pt x="284" y="1176"/>
                </a:lnTo>
                <a:lnTo>
                  <a:pt x="284" y="1176"/>
                </a:lnTo>
                <a:lnTo>
                  <a:pt x="282" y="1191"/>
                </a:lnTo>
                <a:lnTo>
                  <a:pt x="281" y="1207"/>
                </a:lnTo>
                <a:lnTo>
                  <a:pt x="276" y="1231"/>
                </a:lnTo>
                <a:lnTo>
                  <a:pt x="276" y="1242"/>
                </a:lnTo>
                <a:lnTo>
                  <a:pt x="276" y="1255"/>
                </a:lnTo>
                <a:lnTo>
                  <a:pt x="281" y="1268"/>
                </a:lnTo>
                <a:lnTo>
                  <a:pt x="287" y="1282"/>
                </a:lnTo>
                <a:lnTo>
                  <a:pt x="287" y="1282"/>
                </a:lnTo>
                <a:lnTo>
                  <a:pt x="312" y="1322"/>
                </a:lnTo>
                <a:lnTo>
                  <a:pt x="346" y="1366"/>
                </a:lnTo>
                <a:lnTo>
                  <a:pt x="381" y="1409"/>
                </a:lnTo>
                <a:lnTo>
                  <a:pt x="395" y="1426"/>
                </a:lnTo>
                <a:lnTo>
                  <a:pt x="409" y="1441"/>
                </a:lnTo>
                <a:lnTo>
                  <a:pt x="409" y="1441"/>
                </a:lnTo>
                <a:lnTo>
                  <a:pt x="438" y="1468"/>
                </a:lnTo>
                <a:lnTo>
                  <a:pt x="443" y="1474"/>
                </a:lnTo>
                <a:lnTo>
                  <a:pt x="444" y="1476"/>
                </a:lnTo>
                <a:lnTo>
                  <a:pt x="444" y="1476"/>
                </a:lnTo>
                <a:lnTo>
                  <a:pt x="447" y="1501"/>
                </a:lnTo>
                <a:lnTo>
                  <a:pt x="449" y="1544"/>
                </a:lnTo>
                <a:lnTo>
                  <a:pt x="449" y="1544"/>
                </a:lnTo>
                <a:lnTo>
                  <a:pt x="447" y="1580"/>
                </a:lnTo>
                <a:lnTo>
                  <a:pt x="444" y="1602"/>
                </a:lnTo>
                <a:lnTo>
                  <a:pt x="444" y="1602"/>
                </a:lnTo>
                <a:lnTo>
                  <a:pt x="446" y="1606"/>
                </a:lnTo>
                <a:lnTo>
                  <a:pt x="447" y="1610"/>
                </a:lnTo>
                <a:lnTo>
                  <a:pt x="447" y="1615"/>
                </a:lnTo>
                <a:lnTo>
                  <a:pt x="447" y="1618"/>
                </a:lnTo>
                <a:lnTo>
                  <a:pt x="444" y="1620"/>
                </a:lnTo>
                <a:lnTo>
                  <a:pt x="444" y="1620"/>
                </a:lnTo>
                <a:lnTo>
                  <a:pt x="430" y="1633"/>
                </a:lnTo>
                <a:lnTo>
                  <a:pt x="419" y="1641"/>
                </a:lnTo>
                <a:lnTo>
                  <a:pt x="404" y="1647"/>
                </a:lnTo>
                <a:lnTo>
                  <a:pt x="404" y="1647"/>
                </a:lnTo>
                <a:lnTo>
                  <a:pt x="397" y="1649"/>
                </a:lnTo>
                <a:lnTo>
                  <a:pt x="385" y="1650"/>
                </a:lnTo>
                <a:lnTo>
                  <a:pt x="363" y="1652"/>
                </a:lnTo>
                <a:lnTo>
                  <a:pt x="343" y="1653"/>
                </a:lnTo>
                <a:lnTo>
                  <a:pt x="328" y="1656"/>
                </a:lnTo>
                <a:lnTo>
                  <a:pt x="328" y="1656"/>
                </a:lnTo>
                <a:lnTo>
                  <a:pt x="320" y="1660"/>
                </a:lnTo>
                <a:lnTo>
                  <a:pt x="314" y="1664"/>
                </a:lnTo>
                <a:lnTo>
                  <a:pt x="311" y="1669"/>
                </a:lnTo>
                <a:lnTo>
                  <a:pt x="311" y="1669"/>
                </a:lnTo>
                <a:lnTo>
                  <a:pt x="308" y="1671"/>
                </a:lnTo>
                <a:lnTo>
                  <a:pt x="305" y="1676"/>
                </a:lnTo>
                <a:lnTo>
                  <a:pt x="303" y="1679"/>
                </a:lnTo>
                <a:lnTo>
                  <a:pt x="303" y="1682"/>
                </a:lnTo>
                <a:lnTo>
                  <a:pt x="303" y="1687"/>
                </a:lnTo>
                <a:lnTo>
                  <a:pt x="306" y="1691"/>
                </a:lnTo>
                <a:lnTo>
                  <a:pt x="306" y="1691"/>
                </a:lnTo>
                <a:lnTo>
                  <a:pt x="311" y="1701"/>
                </a:lnTo>
                <a:lnTo>
                  <a:pt x="317" y="1709"/>
                </a:lnTo>
                <a:lnTo>
                  <a:pt x="322" y="1714"/>
                </a:lnTo>
                <a:lnTo>
                  <a:pt x="328" y="1717"/>
                </a:lnTo>
                <a:lnTo>
                  <a:pt x="336" y="1720"/>
                </a:lnTo>
                <a:lnTo>
                  <a:pt x="346" y="1723"/>
                </a:lnTo>
                <a:lnTo>
                  <a:pt x="346" y="1723"/>
                </a:lnTo>
                <a:lnTo>
                  <a:pt x="370" y="1728"/>
                </a:lnTo>
                <a:lnTo>
                  <a:pt x="393" y="1731"/>
                </a:lnTo>
                <a:lnTo>
                  <a:pt x="419" y="1734"/>
                </a:lnTo>
                <a:lnTo>
                  <a:pt x="431" y="1737"/>
                </a:lnTo>
                <a:lnTo>
                  <a:pt x="444" y="1741"/>
                </a:lnTo>
                <a:lnTo>
                  <a:pt x="444" y="1741"/>
                </a:lnTo>
                <a:lnTo>
                  <a:pt x="471" y="1750"/>
                </a:lnTo>
                <a:lnTo>
                  <a:pt x="497" y="1756"/>
                </a:lnTo>
                <a:lnTo>
                  <a:pt x="524" y="1761"/>
                </a:lnTo>
                <a:lnTo>
                  <a:pt x="547" y="1764"/>
                </a:lnTo>
                <a:lnTo>
                  <a:pt x="547" y="1764"/>
                </a:lnTo>
                <a:lnTo>
                  <a:pt x="560" y="1764"/>
                </a:lnTo>
                <a:lnTo>
                  <a:pt x="570" y="1764"/>
                </a:lnTo>
                <a:lnTo>
                  <a:pt x="579" y="1763"/>
                </a:lnTo>
                <a:lnTo>
                  <a:pt x="587" y="1761"/>
                </a:lnTo>
                <a:lnTo>
                  <a:pt x="593" y="1758"/>
                </a:lnTo>
                <a:lnTo>
                  <a:pt x="598" y="1756"/>
                </a:lnTo>
                <a:lnTo>
                  <a:pt x="601" y="1753"/>
                </a:lnTo>
                <a:lnTo>
                  <a:pt x="601" y="1750"/>
                </a:lnTo>
                <a:lnTo>
                  <a:pt x="601" y="1701"/>
                </a:lnTo>
                <a:lnTo>
                  <a:pt x="601" y="1701"/>
                </a:lnTo>
                <a:lnTo>
                  <a:pt x="628" y="1671"/>
                </a:lnTo>
                <a:lnTo>
                  <a:pt x="665" y="1629"/>
                </a:lnTo>
                <a:lnTo>
                  <a:pt x="665" y="1629"/>
                </a:lnTo>
                <a:lnTo>
                  <a:pt x="681" y="1609"/>
                </a:lnTo>
                <a:lnTo>
                  <a:pt x="689" y="1599"/>
                </a:lnTo>
                <a:lnTo>
                  <a:pt x="700" y="1588"/>
                </a:lnTo>
                <a:lnTo>
                  <a:pt x="700" y="1588"/>
                </a:lnTo>
                <a:lnTo>
                  <a:pt x="714" y="1572"/>
                </a:lnTo>
                <a:lnTo>
                  <a:pt x="725" y="1556"/>
                </a:lnTo>
                <a:lnTo>
                  <a:pt x="728" y="1547"/>
                </a:lnTo>
                <a:lnTo>
                  <a:pt x="730" y="1541"/>
                </a:lnTo>
                <a:lnTo>
                  <a:pt x="730" y="1534"/>
                </a:lnTo>
                <a:lnTo>
                  <a:pt x="727" y="1529"/>
                </a:lnTo>
                <a:lnTo>
                  <a:pt x="692" y="1495"/>
                </a:lnTo>
                <a:lnTo>
                  <a:pt x="692" y="1495"/>
                </a:lnTo>
                <a:lnTo>
                  <a:pt x="693" y="1495"/>
                </a:lnTo>
                <a:lnTo>
                  <a:pt x="695" y="1493"/>
                </a:lnTo>
                <a:lnTo>
                  <a:pt x="695" y="1491"/>
                </a:lnTo>
                <a:lnTo>
                  <a:pt x="693" y="1487"/>
                </a:lnTo>
                <a:lnTo>
                  <a:pt x="689" y="1480"/>
                </a:lnTo>
                <a:lnTo>
                  <a:pt x="679" y="1471"/>
                </a:lnTo>
                <a:lnTo>
                  <a:pt x="665" y="1458"/>
                </a:lnTo>
                <a:lnTo>
                  <a:pt x="665" y="1458"/>
                </a:lnTo>
                <a:lnTo>
                  <a:pt x="636" y="1431"/>
                </a:lnTo>
                <a:lnTo>
                  <a:pt x="619" y="1414"/>
                </a:lnTo>
                <a:lnTo>
                  <a:pt x="606" y="1399"/>
                </a:lnTo>
                <a:lnTo>
                  <a:pt x="606" y="1399"/>
                </a:lnTo>
                <a:lnTo>
                  <a:pt x="606" y="1344"/>
                </a:lnTo>
                <a:lnTo>
                  <a:pt x="604" y="1298"/>
                </a:lnTo>
                <a:lnTo>
                  <a:pt x="601" y="1264"/>
                </a:lnTo>
                <a:lnTo>
                  <a:pt x="601" y="1264"/>
                </a:lnTo>
                <a:lnTo>
                  <a:pt x="598" y="1236"/>
                </a:lnTo>
                <a:lnTo>
                  <a:pt x="597" y="1201"/>
                </a:lnTo>
                <a:lnTo>
                  <a:pt x="595" y="1171"/>
                </a:lnTo>
                <a:lnTo>
                  <a:pt x="593" y="1157"/>
                </a:lnTo>
                <a:lnTo>
                  <a:pt x="593" y="1157"/>
                </a:lnTo>
                <a:lnTo>
                  <a:pt x="595" y="1141"/>
                </a:lnTo>
                <a:lnTo>
                  <a:pt x="601" y="1103"/>
                </a:lnTo>
                <a:lnTo>
                  <a:pt x="609" y="1058"/>
                </a:lnTo>
                <a:lnTo>
                  <a:pt x="620" y="1017"/>
                </a:lnTo>
                <a:lnTo>
                  <a:pt x="620" y="1017"/>
                </a:lnTo>
                <a:lnTo>
                  <a:pt x="628" y="985"/>
                </a:lnTo>
                <a:lnTo>
                  <a:pt x="635" y="957"/>
                </a:lnTo>
                <a:lnTo>
                  <a:pt x="638" y="936"/>
                </a:lnTo>
                <a:lnTo>
                  <a:pt x="638" y="928"/>
                </a:lnTo>
                <a:lnTo>
                  <a:pt x="638" y="928"/>
                </a:lnTo>
                <a:lnTo>
                  <a:pt x="639" y="922"/>
                </a:lnTo>
                <a:lnTo>
                  <a:pt x="643" y="907"/>
                </a:lnTo>
                <a:lnTo>
                  <a:pt x="649" y="893"/>
                </a:lnTo>
                <a:lnTo>
                  <a:pt x="650" y="882"/>
                </a:lnTo>
                <a:lnTo>
                  <a:pt x="650" y="882"/>
                </a:lnTo>
                <a:lnTo>
                  <a:pt x="652" y="871"/>
                </a:lnTo>
                <a:lnTo>
                  <a:pt x="650" y="864"/>
                </a:lnTo>
                <a:lnTo>
                  <a:pt x="674" y="852"/>
                </a:lnTo>
                <a:lnTo>
                  <a:pt x="674" y="852"/>
                </a:lnTo>
                <a:lnTo>
                  <a:pt x="655" y="785"/>
                </a:lnTo>
                <a:lnTo>
                  <a:pt x="633" y="703"/>
                </a:lnTo>
                <a:lnTo>
                  <a:pt x="633" y="703"/>
                </a:lnTo>
                <a:lnTo>
                  <a:pt x="627" y="682"/>
                </a:lnTo>
                <a:lnTo>
                  <a:pt x="617" y="658"/>
                </a:lnTo>
                <a:lnTo>
                  <a:pt x="606" y="634"/>
                </a:lnTo>
                <a:lnTo>
                  <a:pt x="597" y="617"/>
                </a:lnTo>
                <a:lnTo>
                  <a:pt x="597" y="617"/>
                </a:lnTo>
                <a:lnTo>
                  <a:pt x="582" y="596"/>
                </a:lnTo>
                <a:lnTo>
                  <a:pt x="558" y="561"/>
                </a:lnTo>
                <a:lnTo>
                  <a:pt x="535" y="526"/>
                </a:lnTo>
                <a:lnTo>
                  <a:pt x="525" y="512"/>
                </a:lnTo>
                <a:lnTo>
                  <a:pt x="520" y="501"/>
                </a:lnTo>
                <a:lnTo>
                  <a:pt x="520" y="501"/>
                </a:lnTo>
                <a:lnTo>
                  <a:pt x="516" y="488"/>
                </a:lnTo>
                <a:lnTo>
                  <a:pt x="504" y="469"/>
                </a:lnTo>
                <a:lnTo>
                  <a:pt x="476" y="419"/>
                </a:lnTo>
                <a:lnTo>
                  <a:pt x="444" y="361"/>
                </a:lnTo>
                <a:lnTo>
                  <a:pt x="431" y="334"/>
                </a:lnTo>
                <a:lnTo>
                  <a:pt x="422" y="312"/>
                </a:lnTo>
                <a:lnTo>
                  <a:pt x="422" y="312"/>
                </a:lnTo>
                <a:lnTo>
                  <a:pt x="409" y="274"/>
                </a:lnTo>
                <a:lnTo>
                  <a:pt x="398" y="246"/>
                </a:lnTo>
                <a:lnTo>
                  <a:pt x="387" y="223"/>
                </a:lnTo>
                <a:lnTo>
                  <a:pt x="378" y="209"/>
                </a:lnTo>
                <a:lnTo>
                  <a:pt x="378" y="209"/>
                </a:lnTo>
                <a:lnTo>
                  <a:pt x="371" y="203"/>
                </a:lnTo>
                <a:lnTo>
                  <a:pt x="363" y="198"/>
                </a:lnTo>
                <a:lnTo>
                  <a:pt x="354" y="195"/>
                </a:lnTo>
                <a:lnTo>
                  <a:pt x="344" y="192"/>
                </a:lnTo>
                <a:lnTo>
                  <a:pt x="327" y="188"/>
                </a:lnTo>
                <a:lnTo>
                  <a:pt x="319" y="185"/>
                </a:lnTo>
                <a:lnTo>
                  <a:pt x="319" y="185"/>
                </a:lnTo>
                <a:lnTo>
                  <a:pt x="320" y="182"/>
                </a:lnTo>
                <a:lnTo>
                  <a:pt x="320" y="176"/>
                </a:lnTo>
                <a:lnTo>
                  <a:pt x="319" y="171"/>
                </a:lnTo>
                <a:lnTo>
                  <a:pt x="317" y="168"/>
                </a:lnTo>
                <a:lnTo>
                  <a:pt x="314" y="165"/>
                </a:lnTo>
                <a:lnTo>
                  <a:pt x="311" y="163"/>
                </a:lnTo>
                <a:lnTo>
                  <a:pt x="311" y="163"/>
                </a:lnTo>
                <a:lnTo>
                  <a:pt x="295" y="161"/>
                </a:lnTo>
                <a:lnTo>
                  <a:pt x="276" y="160"/>
                </a:lnTo>
                <a:lnTo>
                  <a:pt x="252" y="158"/>
                </a:lnTo>
                <a:lnTo>
                  <a:pt x="252" y="158"/>
                </a:lnTo>
                <a:lnTo>
                  <a:pt x="252" y="120"/>
                </a:lnTo>
                <a:lnTo>
                  <a:pt x="251" y="90"/>
                </a:lnTo>
                <a:lnTo>
                  <a:pt x="249" y="77"/>
                </a:lnTo>
                <a:lnTo>
                  <a:pt x="247" y="69"/>
                </a:lnTo>
                <a:lnTo>
                  <a:pt x="247" y="69"/>
                </a:lnTo>
                <a:lnTo>
                  <a:pt x="243" y="57"/>
                </a:lnTo>
                <a:lnTo>
                  <a:pt x="236" y="44"/>
                </a:lnTo>
                <a:lnTo>
                  <a:pt x="230" y="33"/>
                </a:lnTo>
                <a:lnTo>
                  <a:pt x="220" y="23"/>
                </a:lnTo>
                <a:lnTo>
                  <a:pt x="220" y="23"/>
                </a:lnTo>
                <a:lnTo>
                  <a:pt x="214" y="20"/>
                </a:lnTo>
                <a:lnTo>
                  <a:pt x="208" y="17"/>
                </a:lnTo>
                <a:lnTo>
                  <a:pt x="195" y="14"/>
                </a:lnTo>
                <a:lnTo>
                  <a:pt x="181" y="11"/>
                </a:lnTo>
                <a:lnTo>
                  <a:pt x="181" y="1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88290C01-90B7-4579-85FB-42E3B826F577}"/>
              </a:ext>
            </a:extLst>
          </p:cNvPr>
          <p:cNvSpPr>
            <a:spLocks/>
          </p:cNvSpPr>
          <p:nvPr/>
        </p:nvSpPr>
        <p:spPr bwMode="auto">
          <a:xfrm>
            <a:off x="6303369" y="2761052"/>
            <a:ext cx="833000" cy="1657350"/>
          </a:xfrm>
          <a:custGeom>
            <a:avLst/>
            <a:gdLst>
              <a:gd name="T0" fmla="*/ 257 w 674"/>
              <a:gd name="T1" fmla="*/ 234 h 1341"/>
              <a:gd name="T2" fmla="*/ 216 w 674"/>
              <a:gd name="T3" fmla="*/ 249 h 1341"/>
              <a:gd name="T4" fmla="*/ 114 w 674"/>
              <a:gd name="T5" fmla="*/ 271 h 1341"/>
              <a:gd name="T6" fmla="*/ 68 w 674"/>
              <a:gd name="T7" fmla="*/ 255 h 1341"/>
              <a:gd name="T8" fmla="*/ 58 w 674"/>
              <a:gd name="T9" fmla="*/ 242 h 1341"/>
              <a:gd name="T10" fmla="*/ 0 w 674"/>
              <a:gd name="T11" fmla="*/ 274 h 1341"/>
              <a:gd name="T12" fmla="*/ 7 w 674"/>
              <a:gd name="T13" fmla="*/ 283 h 1341"/>
              <a:gd name="T14" fmla="*/ 44 w 674"/>
              <a:gd name="T15" fmla="*/ 310 h 1341"/>
              <a:gd name="T16" fmla="*/ 87 w 674"/>
              <a:gd name="T17" fmla="*/ 362 h 1341"/>
              <a:gd name="T18" fmla="*/ 147 w 674"/>
              <a:gd name="T19" fmla="*/ 363 h 1341"/>
              <a:gd name="T20" fmla="*/ 173 w 674"/>
              <a:gd name="T21" fmla="*/ 385 h 1341"/>
              <a:gd name="T22" fmla="*/ 233 w 674"/>
              <a:gd name="T23" fmla="*/ 373 h 1341"/>
              <a:gd name="T24" fmla="*/ 278 w 674"/>
              <a:gd name="T25" fmla="*/ 555 h 1341"/>
              <a:gd name="T26" fmla="*/ 315 w 674"/>
              <a:gd name="T27" fmla="*/ 684 h 1341"/>
              <a:gd name="T28" fmla="*/ 334 w 674"/>
              <a:gd name="T29" fmla="*/ 705 h 1341"/>
              <a:gd name="T30" fmla="*/ 313 w 674"/>
              <a:gd name="T31" fmla="*/ 910 h 1341"/>
              <a:gd name="T32" fmla="*/ 324 w 674"/>
              <a:gd name="T33" fmla="*/ 974 h 1341"/>
              <a:gd name="T34" fmla="*/ 361 w 674"/>
              <a:gd name="T35" fmla="*/ 1033 h 1341"/>
              <a:gd name="T36" fmla="*/ 421 w 674"/>
              <a:gd name="T37" fmla="*/ 1259 h 1341"/>
              <a:gd name="T38" fmla="*/ 428 w 674"/>
              <a:gd name="T39" fmla="*/ 1278 h 1341"/>
              <a:gd name="T40" fmla="*/ 408 w 674"/>
              <a:gd name="T41" fmla="*/ 1289 h 1341"/>
              <a:gd name="T42" fmla="*/ 377 w 674"/>
              <a:gd name="T43" fmla="*/ 1301 h 1341"/>
              <a:gd name="T44" fmla="*/ 373 w 674"/>
              <a:gd name="T45" fmla="*/ 1325 h 1341"/>
              <a:gd name="T46" fmla="*/ 389 w 674"/>
              <a:gd name="T47" fmla="*/ 1338 h 1341"/>
              <a:gd name="T48" fmla="*/ 460 w 674"/>
              <a:gd name="T49" fmla="*/ 1339 h 1341"/>
              <a:gd name="T50" fmla="*/ 514 w 674"/>
              <a:gd name="T51" fmla="*/ 1339 h 1341"/>
              <a:gd name="T52" fmla="*/ 536 w 674"/>
              <a:gd name="T53" fmla="*/ 1287 h 1341"/>
              <a:gd name="T54" fmla="*/ 593 w 674"/>
              <a:gd name="T55" fmla="*/ 1269 h 1341"/>
              <a:gd name="T56" fmla="*/ 585 w 674"/>
              <a:gd name="T57" fmla="*/ 1308 h 1341"/>
              <a:gd name="T58" fmla="*/ 591 w 674"/>
              <a:gd name="T59" fmla="*/ 1329 h 1341"/>
              <a:gd name="T60" fmla="*/ 612 w 674"/>
              <a:gd name="T61" fmla="*/ 1322 h 1341"/>
              <a:gd name="T62" fmla="*/ 641 w 674"/>
              <a:gd name="T63" fmla="*/ 1281 h 1341"/>
              <a:gd name="T64" fmla="*/ 657 w 674"/>
              <a:gd name="T65" fmla="*/ 1198 h 1341"/>
              <a:gd name="T66" fmla="*/ 674 w 674"/>
              <a:gd name="T67" fmla="*/ 1124 h 1341"/>
              <a:gd name="T68" fmla="*/ 623 w 674"/>
              <a:gd name="T69" fmla="*/ 1115 h 1341"/>
              <a:gd name="T70" fmla="*/ 590 w 674"/>
              <a:gd name="T71" fmla="*/ 870 h 1341"/>
              <a:gd name="T72" fmla="*/ 613 w 674"/>
              <a:gd name="T73" fmla="*/ 757 h 1341"/>
              <a:gd name="T74" fmla="*/ 611 w 674"/>
              <a:gd name="T75" fmla="*/ 692 h 1341"/>
              <a:gd name="T76" fmla="*/ 609 w 674"/>
              <a:gd name="T77" fmla="*/ 629 h 1341"/>
              <a:gd name="T78" fmla="*/ 565 w 674"/>
              <a:gd name="T79" fmla="*/ 536 h 1341"/>
              <a:gd name="T80" fmla="*/ 526 w 674"/>
              <a:gd name="T81" fmla="*/ 456 h 1341"/>
              <a:gd name="T82" fmla="*/ 483 w 674"/>
              <a:gd name="T83" fmla="*/ 260 h 1341"/>
              <a:gd name="T84" fmla="*/ 460 w 674"/>
              <a:gd name="T85" fmla="*/ 210 h 1341"/>
              <a:gd name="T86" fmla="*/ 403 w 674"/>
              <a:gd name="T87" fmla="*/ 198 h 1341"/>
              <a:gd name="T88" fmla="*/ 428 w 674"/>
              <a:gd name="T89" fmla="*/ 152 h 1341"/>
              <a:gd name="T90" fmla="*/ 437 w 674"/>
              <a:gd name="T91" fmla="*/ 115 h 1341"/>
              <a:gd name="T92" fmla="*/ 432 w 674"/>
              <a:gd name="T93" fmla="*/ 64 h 1341"/>
              <a:gd name="T94" fmla="*/ 408 w 674"/>
              <a:gd name="T95" fmla="*/ 28 h 1341"/>
              <a:gd name="T96" fmla="*/ 373 w 674"/>
              <a:gd name="T97" fmla="*/ 15 h 1341"/>
              <a:gd name="T98" fmla="*/ 342 w 674"/>
              <a:gd name="T99" fmla="*/ 0 h 1341"/>
              <a:gd name="T100" fmla="*/ 322 w 674"/>
              <a:gd name="T101" fmla="*/ 3 h 1341"/>
              <a:gd name="T102" fmla="*/ 309 w 674"/>
              <a:gd name="T103" fmla="*/ 1 h 1341"/>
              <a:gd name="T104" fmla="*/ 298 w 674"/>
              <a:gd name="T105" fmla="*/ 6 h 1341"/>
              <a:gd name="T106" fmla="*/ 284 w 674"/>
              <a:gd name="T107" fmla="*/ 30 h 1341"/>
              <a:gd name="T108" fmla="*/ 266 w 674"/>
              <a:gd name="T109" fmla="*/ 51 h 1341"/>
              <a:gd name="T110" fmla="*/ 256 w 674"/>
              <a:gd name="T111" fmla="*/ 75 h 1341"/>
              <a:gd name="T112" fmla="*/ 238 w 674"/>
              <a:gd name="T113" fmla="*/ 116 h 1341"/>
              <a:gd name="T114" fmla="*/ 227 w 674"/>
              <a:gd name="T115" fmla="*/ 133 h 1341"/>
              <a:gd name="T116" fmla="*/ 233 w 674"/>
              <a:gd name="T117" fmla="*/ 140 h 1341"/>
              <a:gd name="T118" fmla="*/ 233 w 674"/>
              <a:gd name="T119" fmla="*/ 168 h 1341"/>
              <a:gd name="T120" fmla="*/ 238 w 674"/>
              <a:gd name="T121" fmla="*/ 188 h 1341"/>
              <a:gd name="T122" fmla="*/ 249 w 674"/>
              <a:gd name="T123" fmla="*/ 210 h 1341"/>
              <a:gd name="T124" fmla="*/ 306 w 674"/>
              <a:gd name="T125" fmla="*/ 236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4" h="1341">
                <a:moveTo>
                  <a:pt x="306" y="236"/>
                </a:moveTo>
                <a:lnTo>
                  <a:pt x="306" y="236"/>
                </a:lnTo>
                <a:lnTo>
                  <a:pt x="299" y="234"/>
                </a:lnTo>
                <a:lnTo>
                  <a:pt x="280" y="234"/>
                </a:lnTo>
                <a:lnTo>
                  <a:pt x="257" y="234"/>
                </a:lnTo>
                <a:lnTo>
                  <a:pt x="246" y="236"/>
                </a:lnTo>
                <a:lnTo>
                  <a:pt x="236" y="238"/>
                </a:lnTo>
                <a:lnTo>
                  <a:pt x="236" y="238"/>
                </a:lnTo>
                <a:lnTo>
                  <a:pt x="227" y="243"/>
                </a:lnTo>
                <a:lnTo>
                  <a:pt x="216" y="249"/>
                </a:lnTo>
                <a:lnTo>
                  <a:pt x="191" y="263"/>
                </a:lnTo>
                <a:lnTo>
                  <a:pt x="163" y="280"/>
                </a:lnTo>
                <a:lnTo>
                  <a:pt x="163" y="280"/>
                </a:lnTo>
                <a:lnTo>
                  <a:pt x="136" y="275"/>
                </a:lnTo>
                <a:lnTo>
                  <a:pt x="114" y="271"/>
                </a:lnTo>
                <a:lnTo>
                  <a:pt x="99" y="267"/>
                </a:lnTo>
                <a:lnTo>
                  <a:pt x="99" y="267"/>
                </a:lnTo>
                <a:lnTo>
                  <a:pt x="68" y="258"/>
                </a:lnTo>
                <a:lnTo>
                  <a:pt x="68" y="258"/>
                </a:lnTo>
                <a:lnTo>
                  <a:pt x="68" y="255"/>
                </a:lnTo>
                <a:lnTo>
                  <a:pt x="65" y="250"/>
                </a:lnTo>
                <a:lnTo>
                  <a:pt x="63" y="245"/>
                </a:lnTo>
                <a:lnTo>
                  <a:pt x="60" y="243"/>
                </a:lnTo>
                <a:lnTo>
                  <a:pt x="58" y="242"/>
                </a:lnTo>
                <a:lnTo>
                  <a:pt x="58" y="242"/>
                </a:lnTo>
                <a:lnTo>
                  <a:pt x="40" y="238"/>
                </a:lnTo>
                <a:lnTo>
                  <a:pt x="31" y="238"/>
                </a:lnTo>
                <a:lnTo>
                  <a:pt x="26" y="238"/>
                </a:lnTo>
                <a:lnTo>
                  <a:pt x="7" y="252"/>
                </a:lnTo>
                <a:lnTo>
                  <a:pt x="0" y="274"/>
                </a:lnTo>
                <a:lnTo>
                  <a:pt x="0" y="274"/>
                </a:lnTo>
                <a:lnTo>
                  <a:pt x="2" y="278"/>
                </a:lnTo>
                <a:lnTo>
                  <a:pt x="4" y="281"/>
                </a:lnTo>
                <a:lnTo>
                  <a:pt x="7" y="283"/>
                </a:lnTo>
                <a:lnTo>
                  <a:pt x="7" y="283"/>
                </a:lnTo>
                <a:lnTo>
                  <a:pt x="10" y="282"/>
                </a:lnTo>
                <a:lnTo>
                  <a:pt x="15" y="281"/>
                </a:lnTo>
                <a:lnTo>
                  <a:pt x="20" y="277"/>
                </a:lnTo>
                <a:lnTo>
                  <a:pt x="20" y="277"/>
                </a:lnTo>
                <a:lnTo>
                  <a:pt x="44" y="310"/>
                </a:lnTo>
                <a:lnTo>
                  <a:pt x="64" y="337"/>
                </a:lnTo>
                <a:lnTo>
                  <a:pt x="80" y="357"/>
                </a:lnTo>
                <a:lnTo>
                  <a:pt x="80" y="357"/>
                </a:lnTo>
                <a:lnTo>
                  <a:pt x="84" y="359"/>
                </a:lnTo>
                <a:lnTo>
                  <a:pt x="87" y="362"/>
                </a:lnTo>
                <a:lnTo>
                  <a:pt x="97" y="364"/>
                </a:lnTo>
                <a:lnTo>
                  <a:pt x="108" y="365"/>
                </a:lnTo>
                <a:lnTo>
                  <a:pt x="119" y="365"/>
                </a:lnTo>
                <a:lnTo>
                  <a:pt x="139" y="364"/>
                </a:lnTo>
                <a:lnTo>
                  <a:pt x="147" y="363"/>
                </a:lnTo>
                <a:lnTo>
                  <a:pt x="147" y="363"/>
                </a:lnTo>
                <a:lnTo>
                  <a:pt x="156" y="374"/>
                </a:lnTo>
                <a:lnTo>
                  <a:pt x="164" y="381"/>
                </a:lnTo>
                <a:lnTo>
                  <a:pt x="169" y="384"/>
                </a:lnTo>
                <a:lnTo>
                  <a:pt x="173" y="385"/>
                </a:lnTo>
                <a:lnTo>
                  <a:pt x="173" y="385"/>
                </a:lnTo>
                <a:lnTo>
                  <a:pt x="178" y="385"/>
                </a:lnTo>
                <a:lnTo>
                  <a:pt x="186" y="384"/>
                </a:lnTo>
                <a:lnTo>
                  <a:pt x="207" y="379"/>
                </a:lnTo>
                <a:lnTo>
                  <a:pt x="233" y="373"/>
                </a:lnTo>
                <a:lnTo>
                  <a:pt x="233" y="373"/>
                </a:lnTo>
                <a:lnTo>
                  <a:pt x="252" y="455"/>
                </a:lnTo>
                <a:lnTo>
                  <a:pt x="267" y="517"/>
                </a:lnTo>
                <a:lnTo>
                  <a:pt x="273" y="540"/>
                </a:lnTo>
                <a:lnTo>
                  <a:pt x="278" y="555"/>
                </a:lnTo>
                <a:lnTo>
                  <a:pt x="278" y="555"/>
                </a:lnTo>
                <a:lnTo>
                  <a:pt x="283" y="567"/>
                </a:lnTo>
                <a:lnTo>
                  <a:pt x="288" y="587"/>
                </a:lnTo>
                <a:lnTo>
                  <a:pt x="301" y="638"/>
                </a:lnTo>
                <a:lnTo>
                  <a:pt x="315" y="684"/>
                </a:lnTo>
                <a:lnTo>
                  <a:pt x="320" y="699"/>
                </a:lnTo>
                <a:lnTo>
                  <a:pt x="321" y="703"/>
                </a:lnTo>
                <a:lnTo>
                  <a:pt x="322" y="704"/>
                </a:lnTo>
                <a:lnTo>
                  <a:pt x="322" y="704"/>
                </a:lnTo>
                <a:lnTo>
                  <a:pt x="334" y="705"/>
                </a:lnTo>
                <a:lnTo>
                  <a:pt x="342" y="708"/>
                </a:lnTo>
                <a:lnTo>
                  <a:pt x="342" y="708"/>
                </a:lnTo>
                <a:lnTo>
                  <a:pt x="327" y="803"/>
                </a:lnTo>
                <a:lnTo>
                  <a:pt x="317" y="878"/>
                </a:lnTo>
                <a:lnTo>
                  <a:pt x="313" y="910"/>
                </a:lnTo>
                <a:lnTo>
                  <a:pt x="313" y="930"/>
                </a:lnTo>
                <a:lnTo>
                  <a:pt x="313" y="930"/>
                </a:lnTo>
                <a:lnTo>
                  <a:pt x="315" y="946"/>
                </a:lnTo>
                <a:lnTo>
                  <a:pt x="318" y="961"/>
                </a:lnTo>
                <a:lnTo>
                  <a:pt x="324" y="974"/>
                </a:lnTo>
                <a:lnTo>
                  <a:pt x="332" y="988"/>
                </a:lnTo>
                <a:lnTo>
                  <a:pt x="339" y="1000"/>
                </a:lnTo>
                <a:lnTo>
                  <a:pt x="346" y="1012"/>
                </a:lnTo>
                <a:lnTo>
                  <a:pt x="361" y="1033"/>
                </a:lnTo>
                <a:lnTo>
                  <a:pt x="361" y="1033"/>
                </a:lnTo>
                <a:lnTo>
                  <a:pt x="370" y="1044"/>
                </a:lnTo>
                <a:lnTo>
                  <a:pt x="382" y="1058"/>
                </a:lnTo>
                <a:lnTo>
                  <a:pt x="412" y="1088"/>
                </a:lnTo>
                <a:lnTo>
                  <a:pt x="453" y="1125"/>
                </a:lnTo>
                <a:lnTo>
                  <a:pt x="421" y="1259"/>
                </a:lnTo>
                <a:lnTo>
                  <a:pt x="434" y="1262"/>
                </a:lnTo>
                <a:lnTo>
                  <a:pt x="434" y="1262"/>
                </a:lnTo>
                <a:lnTo>
                  <a:pt x="433" y="1265"/>
                </a:lnTo>
                <a:lnTo>
                  <a:pt x="431" y="1274"/>
                </a:lnTo>
                <a:lnTo>
                  <a:pt x="428" y="1278"/>
                </a:lnTo>
                <a:lnTo>
                  <a:pt x="426" y="1283"/>
                </a:lnTo>
                <a:lnTo>
                  <a:pt x="422" y="1286"/>
                </a:lnTo>
                <a:lnTo>
                  <a:pt x="419" y="1287"/>
                </a:lnTo>
                <a:lnTo>
                  <a:pt x="419" y="1287"/>
                </a:lnTo>
                <a:lnTo>
                  <a:pt x="408" y="1289"/>
                </a:lnTo>
                <a:lnTo>
                  <a:pt x="395" y="1290"/>
                </a:lnTo>
                <a:lnTo>
                  <a:pt x="389" y="1291"/>
                </a:lnTo>
                <a:lnTo>
                  <a:pt x="384" y="1294"/>
                </a:lnTo>
                <a:lnTo>
                  <a:pt x="379" y="1296"/>
                </a:lnTo>
                <a:lnTo>
                  <a:pt x="377" y="1301"/>
                </a:lnTo>
                <a:lnTo>
                  <a:pt x="377" y="1301"/>
                </a:lnTo>
                <a:lnTo>
                  <a:pt x="373" y="1311"/>
                </a:lnTo>
                <a:lnTo>
                  <a:pt x="372" y="1316"/>
                </a:lnTo>
                <a:lnTo>
                  <a:pt x="372" y="1321"/>
                </a:lnTo>
                <a:lnTo>
                  <a:pt x="373" y="1325"/>
                </a:lnTo>
                <a:lnTo>
                  <a:pt x="376" y="1329"/>
                </a:lnTo>
                <a:lnTo>
                  <a:pt x="378" y="1333"/>
                </a:lnTo>
                <a:lnTo>
                  <a:pt x="383" y="1335"/>
                </a:lnTo>
                <a:lnTo>
                  <a:pt x="383" y="1335"/>
                </a:lnTo>
                <a:lnTo>
                  <a:pt x="389" y="1338"/>
                </a:lnTo>
                <a:lnTo>
                  <a:pt x="398" y="1339"/>
                </a:lnTo>
                <a:lnTo>
                  <a:pt x="419" y="1339"/>
                </a:lnTo>
                <a:lnTo>
                  <a:pt x="441" y="1338"/>
                </a:lnTo>
                <a:lnTo>
                  <a:pt x="460" y="1339"/>
                </a:lnTo>
                <a:lnTo>
                  <a:pt x="460" y="1339"/>
                </a:lnTo>
                <a:lnTo>
                  <a:pt x="493" y="1341"/>
                </a:lnTo>
                <a:lnTo>
                  <a:pt x="507" y="1341"/>
                </a:lnTo>
                <a:lnTo>
                  <a:pt x="512" y="1340"/>
                </a:lnTo>
                <a:lnTo>
                  <a:pt x="514" y="1339"/>
                </a:lnTo>
                <a:lnTo>
                  <a:pt x="514" y="1339"/>
                </a:lnTo>
                <a:lnTo>
                  <a:pt x="516" y="1335"/>
                </a:lnTo>
                <a:lnTo>
                  <a:pt x="518" y="1329"/>
                </a:lnTo>
                <a:lnTo>
                  <a:pt x="521" y="1313"/>
                </a:lnTo>
                <a:lnTo>
                  <a:pt x="524" y="1291"/>
                </a:lnTo>
                <a:lnTo>
                  <a:pt x="536" y="1287"/>
                </a:lnTo>
                <a:lnTo>
                  <a:pt x="565" y="1182"/>
                </a:lnTo>
                <a:lnTo>
                  <a:pt x="565" y="1182"/>
                </a:lnTo>
                <a:lnTo>
                  <a:pt x="579" y="1223"/>
                </a:lnTo>
                <a:lnTo>
                  <a:pt x="589" y="1252"/>
                </a:lnTo>
                <a:lnTo>
                  <a:pt x="593" y="1269"/>
                </a:lnTo>
                <a:lnTo>
                  <a:pt x="593" y="1269"/>
                </a:lnTo>
                <a:lnTo>
                  <a:pt x="593" y="1273"/>
                </a:lnTo>
                <a:lnTo>
                  <a:pt x="591" y="1280"/>
                </a:lnTo>
                <a:lnTo>
                  <a:pt x="587" y="1298"/>
                </a:lnTo>
                <a:lnTo>
                  <a:pt x="585" y="1308"/>
                </a:lnTo>
                <a:lnTo>
                  <a:pt x="585" y="1317"/>
                </a:lnTo>
                <a:lnTo>
                  <a:pt x="586" y="1324"/>
                </a:lnTo>
                <a:lnTo>
                  <a:pt x="589" y="1327"/>
                </a:lnTo>
                <a:lnTo>
                  <a:pt x="591" y="1329"/>
                </a:lnTo>
                <a:lnTo>
                  <a:pt x="591" y="1329"/>
                </a:lnTo>
                <a:lnTo>
                  <a:pt x="593" y="1330"/>
                </a:lnTo>
                <a:lnTo>
                  <a:pt x="597" y="1330"/>
                </a:lnTo>
                <a:lnTo>
                  <a:pt x="601" y="1329"/>
                </a:lnTo>
                <a:lnTo>
                  <a:pt x="604" y="1328"/>
                </a:lnTo>
                <a:lnTo>
                  <a:pt x="612" y="1322"/>
                </a:lnTo>
                <a:lnTo>
                  <a:pt x="619" y="1314"/>
                </a:lnTo>
                <a:lnTo>
                  <a:pt x="626" y="1305"/>
                </a:lnTo>
                <a:lnTo>
                  <a:pt x="634" y="1296"/>
                </a:lnTo>
                <a:lnTo>
                  <a:pt x="639" y="1287"/>
                </a:lnTo>
                <a:lnTo>
                  <a:pt x="641" y="1281"/>
                </a:lnTo>
                <a:lnTo>
                  <a:pt x="641" y="1281"/>
                </a:lnTo>
                <a:lnTo>
                  <a:pt x="646" y="1264"/>
                </a:lnTo>
                <a:lnTo>
                  <a:pt x="650" y="1241"/>
                </a:lnTo>
                <a:lnTo>
                  <a:pt x="653" y="1217"/>
                </a:lnTo>
                <a:lnTo>
                  <a:pt x="657" y="1198"/>
                </a:lnTo>
                <a:lnTo>
                  <a:pt x="657" y="1198"/>
                </a:lnTo>
                <a:lnTo>
                  <a:pt x="669" y="1155"/>
                </a:lnTo>
                <a:lnTo>
                  <a:pt x="674" y="1133"/>
                </a:lnTo>
                <a:lnTo>
                  <a:pt x="674" y="1126"/>
                </a:lnTo>
                <a:lnTo>
                  <a:pt x="674" y="1124"/>
                </a:lnTo>
                <a:lnTo>
                  <a:pt x="673" y="1122"/>
                </a:lnTo>
                <a:lnTo>
                  <a:pt x="673" y="1122"/>
                </a:lnTo>
                <a:lnTo>
                  <a:pt x="663" y="1120"/>
                </a:lnTo>
                <a:lnTo>
                  <a:pt x="646" y="1117"/>
                </a:lnTo>
                <a:lnTo>
                  <a:pt x="623" y="1115"/>
                </a:lnTo>
                <a:lnTo>
                  <a:pt x="613" y="1119"/>
                </a:lnTo>
                <a:lnTo>
                  <a:pt x="571" y="1106"/>
                </a:lnTo>
                <a:lnTo>
                  <a:pt x="571" y="1106"/>
                </a:lnTo>
                <a:lnTo>
                  <a:pt x="581" y="969"/>
                </a:lnTo>
                <a:lnTo>
                  <a:pt x="590" y="870"/>
                </a:lnTo>
                <a:lnTo>
                  <a:pt x="593" y="834"/>
                </a:lnTo>
                <a:lnTo>
                  <a:pt x="597" y="813"/>
                </a:lnTo>
                <a:lnTo>
                  <a:pt x="597" y="813"/>
                </a:lnTo>
                <a:lnTo>
                  <a:pt x="609" y="774"/>
                </a:lnTo>
                <a:lnTo>
                  <a:pt x="613" y="757"/>
                </a:lnTo>
                <a:lnTo>
                  <a:pt x="615" y="740"/>
                </a:lnTo>
                <a:lnTo>
                  <a:pt x="615" y="740"/>
                </a:lnTo>
                <a:lnTo>
                  <a:pt x="615" y="729"/>
                </a:lnTo>
                <a:lnTo>
                  <a:pt x="615" y="718"/>
                </a:lnTo>
                <a:lnTo>
                  <a:pt x="611" y="692"/>
                </a:lnTo>
                <a:lnTo>
                  <a:pt x="606" y="671"/>
                </a:lnTo>
                <a:lnTo>
                  <a:pt x="603" y="662"/>
                </a:lnTo>
                <a:lnTo>
                  <a:pt x="613" y="650"/>
                </a:lnTo>
                <a:lnTo>
                  <a:pt x="613" y="650"/>
                </a:lnTo>
                <a:lnTo>
                  <a:pt x="609" y="629"/>
                </a:lnTo>
                <a:lnTo>
                  <a:pt x="604" y="611"/>
                </a:lnTo>
                <a:lnTo>
                  <a:pt x="601" y="601"/>
                </a:lnTo>
                <a:lnTo>
                  <a:pt x="597" y="593"/>
                </a:lnTo>
                <a:lnTo>
                  <a:pt x="597" y="593"/>
                </a:lnTo>
                <a:lnTo>
                  <a:pt x="565" y="536"/>
                </a:lnTo>
                <a:lnTo>
                  <a:pt x="547" y="507"/>
                </a:lnTo>
                <a:lnTo>
                  <a:pt x="536" y="490"/>
                </a:lnTo>
                <a:lnTo>
                  <a:pt x="536" y="490"/>
                </a:lnTo>
                <a:lnTo>
                  <a:pt x="532" y="479"/>
                </a:lnTo>
                <a:lnTo>
                  <a:pt x="526" y="456"/>
                </a:lnTo>
                <a:lnTo>
                  <a:pt x="509" y="389"/>
                </a:lnTo>
                <a:lnTo>
                  <a:pt x="494" y="316"/>
                </a:lnTo>
                <a:lnTo>
                  <a:pt x="485" y="271"/>
                </a:lnTo>
                <a:lnTo>
                  <a:pt x="485" y="271"/>
                </a:lnTo>
                <a:lnTo>
                  <a:pt x="483" y="260"/>
                </a:lnTo>
                <a:lnTo>
                  <a:pt x="480" y="249"/>
                </a:lnTo>
                <a:lnTo>
                  <a:pt x="472" y="231"/>
                </a:lnTo>
                <a:lnTo>
                  <a:pt x="465" y="217"/>
                </a:lnTo>
                <a:lnTo>
                  <a:pt x="460" y="210"/>
                </a:lnTo>
                <a:lnTo>
                  <a:pt x="460" y="210"/>
                </a:lnTo>
                <a:lnTo>
                  <a:pt x="453" y="204"/>
                </a:lnTo>
                <a:lnTo>
                  <a:pt x="449" y="201"/>
                </a:lnTo>
                <a:lnTo>
                  <a:pt x="444" y="200"/>
                </a:lnTo>
                <a:lnTo>
                  <a:pt x="444" y="200"/>
                </a:lnTo>
                <a:lnTo>
                  <a:pt x="403" y="198"/>
                </a:lnTo>
                <a:lnTo>
                  <a:pt x="425" y="184"/>
                </a:lnTo>
                <a:lnTo>
                  <a:pt x="419" y="174"/>
                </a:lnTo>
                <a:lnTo>
                  <a:pt x="431" y="174"/>
                </a:lnTo>
                <a:lnTo>
                  <a:pt x="431" y="174"/>
                </a:lnTo>
                <a:lnTo>
                  <a:pt x="428" y="152"/>
                </a:lnTo>
                <a:lnTo>
                  <a:pt x="428" y="152"/>
                </a:lnTo>
                <a:lnTo>
                  <a:pt x="428" y="148"/>
                </a:lnTo>
                <a:lnTo>
                  <a:pt x="431" y="138"/>
                </a:lnTo>
                <a:lnTo>
                  <a:pt x="437" y="115"/>
                </a:lnTo>
                <a:lnTo>
                  <a:pt x="437" y="115"/>
                </a:lnTo>
                <a:lnTo>
                  <a:pt x="438" y="107"/>
                </a:lnTo>
                <a:lnTo>
                  <a:pt x="438" y="97"/>
                </a:lnTo>
                <a:lnTo>
                  <a:pt x="437" y="86"/>
                </a:lnTo>
                <a:lnTo>
                  <a:pt x="434" y="75"/>
                </a:lnTo>
                <a:lnTo>
                  <a:pt x="432" y="64"/>
                </a:lnTo>
                <a:lnTo>
                  <a:pt x="427" y="53"/>
                </a:lnTo>
                <a:lnTo>
                  <a:pt x="422" y="44"/>
                </a:lnTo>
                <a:lnTo>
                  <a:pt x="415" y="35"/>
                </a:lnTo>
                <a:lnTo>
                  <a:pt x="415" y="35"/>
                </a:lnTo>
                <a:lnTo>
                  <a:pt x="408" y="28"/>
                </a:lnTo>
                <a:lnTo>
                  <a:pt x="400" y="23"/>
                </a:lnTo>
                <a:lnTo>
                  <a:pt x="393" y="19"/>
                </a:lnTo>
                <a:lnTo>
                  <a:pt x="387" y="18"/>
                </a:lnTo>
                <a:lnTo>
                  <a:pt x="377" y="15"/>
                </a:lnTo>
                <a:lnTo>
                  <a:pt x="373" y="15"/>
                </a:lnTo>
                <a:lnTo>
                  <a:pt x="373" y="15"/>
                </a:lnTo>
                <a:lnTo>
                  <a:pt x="361" y="7"/>
                </a:lnTo>
                <a:lnTo>
                  <a:pt x="350" y="2"/>
                </a:lnTo>
                <a:lnTo>
                  <a:pt x="345" y="0"/>
                </a:lnTo>
                <a:lnTo>
                  <a:pt x="342" y="0"/>
                </a:lnTo>
                <a:lnTo>
                  <a:pt x="342" y="0"/>
                </a:lnTo>
                <a:lnTo>
                  <a:pt x="335" y="0"/>
                </a:lnTo>
                <a:lnTo>
                  <a:pt x="329" y="1"/>
                </a:lnTo>
                <a:lnTo>
                  <a:pt x="322" y="3"/>
                </a:lnTo>
                <a:lnTo>
                  <a:pt x="322" y="3"/>
                </a:lnTo>
                <a:lnTo>
                  <a:pt x="320" y="1"/>
                </a:lnTo>
                <a:lnTo>
                  <a:pt x="317" y="0"/>
                </a:lnTo>
                <a:lnTo>
                  <a:pt x="313" y="0"/>
                </a:lnTo>
                <a:lnTo>
                  <a:pt x="313" y="0"/>
                </a:lnTo>
                <a:lnTo>
                  <a:pt x="309" y="1"/>
                </a:lnTo>
                <a:lnTo>
                  <a:pt x="304" y="1"/>
                </a:lnTo>
                <a:lnTo>
                  <a:pt x="300" y="2"/>
                </a:lnTo>
                <a:lnTo>
                  <a:pt x="299" y="3"/>
                </a:lnTo>
                <a:lnTo>
                  <a:pt x="298" y="6"/>
                </a:lnTo>
                <a:lnTo>
                  <a:pt x="298" y="6"/>
                </a:lnTo>
                <a:lnTo>
                  <a:pt x="291" y="17"/>
                </a:lnTo>
                <a:lnTo>
                  <a:pt x="288" y="25"/>
                </a:lnTo>
                <a:lnTo>
                  <a:pt x="288" y="25"/>
                </a:lnTo>
                <a:lnTo>
                  <a:pt x="287" y="28"/>
                </a:lnTo>
                <a:lnTo>
                  <a:pt x="284" y="30"/>
                </a:lnTo>
                <a:lnTo>
                  <a:pt x="278" y="35"/>
                </a:lnTo>
                <a:lnTo>
                  <a:pt x="278" y="35"/>
                </a:lnTo>
                <a:lnTo>
                  <a:pt x="269" y="42"/>
                </a:lnTo>
                <a:lnTo>
                  <a:pt x="267" y="47"/>
                </a:lnTo>
                <a:lnTo>
                  <a:pt x="266" y="51"/>
                </a:lnTo>
                <a:lnTo>
                  <a:pt x="266" y="51"/>
                </a:lnTo>
                <a:lnTo>
                  <a:pt x="265" y="55"/>
                </a:lnTo>
                <a:lnTo>
                  <a:pt x="261" y="62"/>
                </a:lnTo>
                <a:lnTo>
                  <a:pt x="256" y="75"/>
                </a:lnTo>
                <a:lnTo>
                  <a:pt x="256" y="75"/>
                </a:lnTo>
                <a:lnTo>
                  <a:pt x="255" y="83"/>
                </a:lnTo>
                <a:lnTo>
                  <a:pt x="254" y="91"/>
                </a:lnTo>
                <a:lnTo>
                  <a:pt x="252" y="101"/>
                </a:lnTo>
                <a:lnTo>
                  <a:pt x="252" y="101"/>
                </a:lnTo>
                <a:lnTo>
                  <a:pt x="238" y="116"/>
                </a:lnTo>
                <a:lnTo>
                  <a:pt x="229" y="126"/>
                </a:lnTo>
                <a:lnTo>
                  <a:pt x="227" y="130"/>
                </a:lnTo>
                <a:lnTo>
                  <a:pt x="227" y="132"/>
                </a:lnTo>
                <a:lnTo>
                  <a:pt x="227" y="133"/>
                </a:lnTo>
                <a:lnTo>
                  <a:pt x="227" y="133"/>
                </a:lnTo>
                <a:lnTo>
                  <a:pt x="229" y="135"/>
                </a:lnTo>
                <a:lnTo>
                  <a:pt x="232" y="137"/>
                </a:lnTo>
                <a:lnTo>
                  <a:pt x="233" y="137"/>
                </a:lnTo>
                <a:lnTo>
                  <a:pt x="233" y="140"/>
                </a:lnTo>
                <a:lnTo>
                  <a:pt x="233" y="140"/>
                </a:lnTo>
                <a:lnTo>
                  <a:pt x="234" y="145"/>
                </a:lnTo>
                <a:lnTo>
                  <a:pt x="233" y="151"/>
                </a:lnTo>
                <a:lnTo>
                  <a:pt x="233" y="160"/>
                </a:lnTo>
                <a:lnTo>
                  <a:pt x="233" y="168"/>
                </a:lnTo>
                <a:lnTo>
                  <a:pt x="233" y="168"/>
                </a:lnTo>
                <a:lnTo>
                  <a:pt x="234" y="177"/>
                </a:lnTo>
                <a:lnTo>
                  <a:pt x="236" y="182"/>
                </a:lnTo>
                <a:lnTo>
                  <a:pt x="236" y="182"/>
                </a:lnTo>
                <a:lnTo>
                  <a:pt x="238" y="184"/>
                </a:lnTo>
                <a:lnTo>
                  <a:pt x="238" y="188"/>
                </a:lnTo>
                <a:lnTo>
                  <a:pt x="238" y="195"/>
                </a:lnTo>
                <a:lnTo>
                  <a:pt x="239" y="199"/>
                </a:lnTo>
                <a:lnTo>
                  <a:pt x="240" y="203"/>
                </a:lnTo>
                <a:lnTo>
                  <a:pt x="244" y="206"/>
                </a:lnTo>
                <a:lnTo>
                  <a:pt x="249" y="210"/>
                </a:lnTo>
                <a:lnTo>
                  <a:pt x="249" y="210"/>
                </a:lnTo>
                <a:lnTo>
                  <a:pt x="266" y="215"/>
                </a:lnTo>
                <a:lnTo>
                  <a:pt x="284" y="218"/>
                </a:lnTo>
                <a:lnTo>
                  <a:pt x="306" y="222"/>
                </a:lnTo>
                <a:lnTo>
                  <a:pt x="306" y="2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BBA67535-70EE-4B47-AB58-A0DB93221A41}"/>
              </a:ext>
            </a:extLst>
          </p:cNvPr>
          <p:cNvSpPr>
            <a:spLocks/>
          </p:cNvSpPr>
          <p:nvPr/>
        </p:nvSpPr>
        <p:spPr bwMode="auto">
          <a:xfrm>
            <a:off x="8242474" y="2764757"/>
            <a:ext cx="690703" cy="1653645"/>
          </a:xfrm>
          <a:custGeom>
            <a:avLst/>
            <a:gdLst>
              <a:gd name="T0" fmla="*/ 292 w 581"/>
              <a:gd name="T1" fmla="*/ 127 h 1391"/>
              <a:gd name="T2" fmla="*/ 295 w 581"/>
              <a:gd name="T3" fmla="*/ 97 h 1391"/>
              <a:gd name="T4" fmla="*/ 311 w 581"/>
              <a:gd name="T5" fmla="*/ 22 h 1391"/>
              <a:gd name="T6" fmla="*/ 374 w 581"/>
              <a:gd name="T7" fmla="*/ 0 h 1391"/>
              <a:gd name="T8" fmla="*/ 438 w 581"/>
              <a:gd name="T9" fmla="*/ 18 h 1391"/>
              <a:gd name="T10" fmla="*/ 460 w 581"/>
              <a:gd name="T11" fmla="*/ 54 h 1391"/>
              <a:gd name="T12" fmla="*/ 457 w 581"/>
              <a:gd name="T13" fmla="*/ 128 h 1391"/>
              <a:gd name="T14" fmla="*/ 449 w 581"/>
              <a:gd name="T15" fmla="*/ 176 h 1391"/>
              <a:gd name="T16" fmla="*/ 444 w 581"/>
              <a:gd name="T17" fmla="*/ 202 h 1391"/>
              <a:gd name="T18" fmla="*/ 484 w 581"/>
              <a:gd name="T19" fmla="*/ 212 h 1391"/>
              <a:gd name="T20" fmla="*/ 508 w 581"/>
              <a:gd name="T21" fmla="*/ 226 h 1391"/>
              <a:gd name="T22" fmla="*/ 545 w 581"/>
              <a:gd name="T23" fmla="*/ 247 h 1391"/>
              <a:gd name="T24" fmla="*/ 572 w 581"/>
              <a:gd name="T25" fmla="*/ 286 h 1391"/>
              <a:gd name="T26" fmla="*/ 576 w 581"/>
              <a:gd name="T27" fmla="*/ 368 h 1391"/>
              <a:gd name="T28" fmla="*/ 560 w 581"/>
              <a:gd name="T29" fmla="*/ 423 h 1391"/>
              <a:gd name="T30" fmla="*/ 527 w 581"/>
              <a:gd name="T31" fmla="*/ 488 h 1391"/>
              <a:gd name="T32" fmla="*/ 538 w 581"/>
              <a:gd name="T33" fmla="*/ 646 h 1391"/>
              <a:gd name="T34" fmla="*/ 538 w 581"/>
              <a:gd name="T35" fmla="*/ 739 h 1391"/>
              <a:gd name="T36" fmla="*/ 525 w 581"/>
              <a:gd name="T37" fmla="*/ 796 h 1391"/>
              <a:gd name="T38" fmla="*/ 501 w 581"/>
              <a:gd name="T39" fmla="*/ 921 h 1391"/>
              <a:gd name="T40" fmla="*/ 475 w 581"/>
              <a:gd name="T41" fmla="*/ 1082 h 1391"/>
              <a:gd name="T42" fmla="*/ 506 w 581"/>
              <a:gd name="T43" fmla="*/ 1136 h 1391"/>
              <a:gd name="T44" fmla="*/ 560 w 581"/>
              <a:gd name="T45" fmla="*/ 1147 h 1391"/>
              <a:gd name="T46" fmla="*/ 566 w 581"/>
              <a:gd name="T47" fmla="*/ 1177 h 1391"/>
              <a:gd name="T48" fmla="*/ 531 w 581"/>
              <a:gd name="T49" fmla="*/ 1301 h 1391"/>
              <a:gd name="T50" fmla="*/ 492 w 581"/>
              <a:gd name="T51" fmla="*/ 1361 h 1391"/>
              <a:gd name="T52" fmla="*/ 464 w 581"/>
              <a:gd name="T53" fmla="*/ 1352 h 1391"/>
              <a:gd name="T54" fmla="*/ 461 w 581"/>
              <a:gd name="T55" fmla="*/ 1306 h 1391"/>
              <a:gd name="T56" fmla="*/ 456 w 581"/>
              <a:gd name="T57" fmla="*/ 1255 h 1391"/>
              <a:gd name="T58" fmla="*/ 445 w 581"/>
              <a:gd name="T59" fmla="*/ 1239 h 1391"/>
              <a:gd name="T60" fmla="*/ 371 w 581"/>
              <a:gd name="T61" fmla="*/ 1279 h 1391"/>
              <a:gd name="T62" fmla="*/ 369 w 581"/>
              <a:gd name="T63" fmla="*/ 1338 h 1391"/>
              <a:gd name="T64" fmla="*/ 354 w 581"/>
              <a:gd name="T65" fmla="*/ 1389 h 1391"/>
              <a:gd name="T66" fmla="*/ 291 w 581"/>
              <a:gd name="T67" fmla="*/ 1383 h 1391"/>
              <a:gd name="T68" fmla="*/ 281 w 581"/>
              <a:gd name="T69" fmla="*/ 1356 h 1391"/>
              <a:gd name="T70" fmla="*/ 262 w 581"/>
              <a:gd name="T71" fmla="*/ 1322 h 1391"/>
              <a:gd name="T72" fmla="*/ 254 w 581"/>
              <a:gd name="T73" fmla="*/ 1279 h 1391"/>
              <a:gd name="T74" fmla="*/ 285 w 581"/>
              <a:gd name="T75" fmla="*/ 1264 h 1391"/>
              <a:gd name="T76" fmla="*/ 306 w 581"/>
              <a:gd name="T77" fmla="*/ 1244 h 1391"/>
              <a:gd name="T78" fmla="*/ 324 w 581"/>
              <a:gd name="T79" fmla="*/ 1140 h 1391"/>
              <a:gd name="T80" fmla="*/ 288 w 581"/>
              <a:gd name="T81" fmla="*/ 1104 h 1391"/>
              <a:gd name="T82" fmla="*/ 209 w 581"/>
              <a:gd name="T83" fmla="*/ 1029 h 1391"/>
              <a:gd name="T84" fmla="*/ 176 w 581"/>
              <a:gd name="T85" fmla="*/ 981 h 1391"/>
              <a:gd name="T86" fmla="*/ 173 w 581"/>
              <a:gd name="T87" fmla="*/ 900 h 1391"/>
              <a:gd name="T88" fmla="*/ 187 w 581"/>
              <a:gd name="T89" fmla="*/ 756 h 1391"/>
              <a:gd name="T90" fmla="*/ 165 w 581"/>
              <a:gd name="T91" fmla="*/ 689 h 1391"/>
              <a:gd name="T92" fmla="*/ 184 w 581"/>
              <a:gd name="T93" fmla="*/ 566 h 1391"/>
              <a:gd name="T94" fmla="*/ 202 w 581"/>
              <a:gd name="T95" fmla="*/ 387 h 1391"/>
              <a:gd name="T96" fmla="*/ 174 w 581"/>
              <a:gd name="T97" fmla="*/ 380 h 1391"/>
              <a:gd name="T98" fmla="*/ 148 w 581"/>
              <a:gd name="T99" fmla="*/ 412 h 1391"/>
              <a:gd name="T100" fmla="*/ 75 w 581"/>
              <a:gd name="T101" fmla="*/ 449 h 1391"/>
              <a:gd name="T102" fmla="*/ 22 w 581"/>
              <a:gd name="T103" fmla="*/ 442 h 1391"/>
              <a:gd name="T104" fmla="*/ 1 w 581"/>
              <a:gd name="T105" fmla="*/ 434 h 1391"/>
              <a:gd name="T106" fmla="*/ 3 w 581"/>
              <a:gd name="T107" fmla="*/ 415 h 1391"/>
              <a:gd name="T108" fmla="*/ 14 w 581"/>
              <a:gd name="T109" fmla="*/ 407 h 1391"/>
              <a:gd name="T110" fmla="*/ 37 w 581"/>
              <a:gd name="T111" fmla="*/ 405 h 1391"/>
              <a:gd name="T112" fmla="*/ 74 w 581"/>
              <a:gd name="T113" fmla="*/ 380 h 1391"/>
              <a:gd name="T114" fmla="*/ 91 w 581"/>
              <a:gd name="T115" fmla="*/ 362 h 1391"/>
              <a:gd name="T116" fmla="*/ 102 w 581"/>
              <a:gd name="T117" fmla="*/ 347 h 1391"/>
              <a:gd name="T118" fmla="*/ 141 w 581"/>
              <a:gd name="T119" fmla="*/ 301 h 1391"/>
              <a:gd name="T120" fmla="*/ 188 w 581"/>
              <a:gd name="T121" fmla="*/ 231 h 1391"/>
              <a:gd name="T122" fmla="*/ 220 w 581"/>
              <a:gd name="T123" fmla="*/ 199 h 1391"/>
              <a:gd name="T124" fmla="*/ 277 w 581"/>
              <a:gd name="T125" fmla="*/ 196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1" h="1391">
                <a:moveTo>
                  <a:pt x="317" y="186"/>
                </a:moveTo>
                <a:lnTo>
                  <a:pt x="317" y="186"/>
                </a:lnTo>
                <a:lnTo>
                  <a:pt x="307" y="161"/>
                </a:lnTo>
                <a:lnTo>
                  <a:pt x="300" y="143"/>
                </a:lnTo>
                <a:lnTo>
                  <a:pt x="295" y="132"/>
                </a:lnTo>
                <a:lnTo>
                  <a:pt x="295" y="132"/>
                </a:lnTo>
                <a:lnTo>
                  <a:pt x="292" y="127"/>
                </a:lnTo>
                <a:lnTo>
                  <a:pt x="289" y="119"/>
                </a:lnTo>
                <a:lnTo>
                  <a:pt x="286" y="110"/>
                </a:lnTo>
                <a:lnTo>
                  <a:pt x="286" y="106"/>
                </a:lnTo>
                <a:lnTo>
                  <a:pt x="288" y="104"/>
                </a:lnTo>
                <a:lnTo>
                  <a:pt x="288" y="104"/>
                </a:lnTo>
                <a:lnTo>
                  <a:pt x="292" y="98"/>
                </a:lnTo>
                <a:lnTo>
                  <a:pt x="295" y="97"/>
                </a:lnTo>
                <a:lnTo>
                  <a:pt x="295" y="97"/>
                </a:lnTo>
                <a:lnTo>
                  <a:pt x="299" y="69"/>
                </a:lnTo>
                <a:lnTo>
                  <a:pt x="302" y="36"/>
                </a:lnTo>
                <a:lnTo>
                  <a:pt x="302" y="36"/>
                </a:lnTo>
                <a:lnTo>
                  <a:pt x="303" y="33"/>
                </a:lnTo>
                <a:lnTo>
                  <a:pt x="306" y="28"/>
                </a:lnTo>
                <a:lnTo>
                  <a:pt x="311" y="22"/>
                </a:lnTo>
                <a:lnTo>
                  <a:pt x="317" y="16"/>
                </a:lnTo>
                <a:lnTo>
                  <a:pt x="324" y="11"/>
                </a:lnTo>
                <a:lnTo>
                  <a:pt x="334" y="6"/>
                </a:lnTo>
                <a:lnTo>
                  <a:pt x="346" y="2"/>
                </a:lnTo>
                <a:lnTo>
                  <a:pt x="360" y="0"/>
                </a:lnTo>
                <a:lnTo>
                  <a:pt x="360" y="0"/>
                </a:lnTo>
                <a:lnTo>
                  <a:pt x="374" y="0"/>
                </a:lnTo>
                <a:lnTo>
                  <a:pt x="387" y="0"/>
                </a:lnTo>
                <a:lnTo>
                  <a:pt x="399" y="2"/>
                </a:lnTo>
                <a:lnTo>
                  <a:pt x="410" y="5"/>
                </a:lnTo>
                <a:lnTo>
                  <a:pt x="420" y="7"/>
                </a:lnTo>
                <a:lnTo>
                  <a:pt x="427" y="11"/>
                </a:lnTo>
                <a:lnTo>
                  <a:pt x="433" y="15"/>
                </a:lnTo>
                <a:lnTo>
                  <a:pt x="438" y="18"/>
                </a:lnTo>
                <a:lnTo>
                  <a:pt x="438" y="18"/>
                </a:lnTo>
                <a:lnTo>
                  <a:pt x="446" y="26"/>
                </a:lnTo>
                <a:lnTo>
                  <a:pt x="454" y="36"/>
                </a:lnTo>
                <a:lnTo>
                  <a:pt x="459" y="44"/>
                </a:lnTo>
                <a:lnTo>
                  <a:pt x="460" y="49"/>
                </a:lnTo>
                <a:lnTo>
                  <a:pt x="460" y="54"/>
                </a:lnTo>
                <a:lnTo>
                  <a:pt x="460" y="54"/>
                </a:lnTo>
                <a:lnTo>
                  <a:pt x="459" y="69"/>
                </a:lnTo>
                <a:lnTo>
                  <a:pt x="460" y="82"/>
                </a:lnTo>
                <a:lnTo>
                  <a:pt x="460" y="82"/>
                </a:lnTo>
                <a:lnTo>
                  <a:pt x="460" y="100"/>
                </a:lnTo>
                <a:lnTo>
                  <a:pt x="460" y="111"/>
                </a:lnTo>
                <a:lnTo>
                  <a:pt x="460" y="111"/>
                </a:lnTo>
                <a:lnTo>
                  <a:pt x="457" y="128"/>
                </a:lnTo>
                <a:lnTo>
                  <a:pt x="456" y="139"/>
                </a:lnTo>
                <a:lnTo>
                  <a:pt x="456" y="147"/>
                </a:lnTo>
                <a:lnTo>
                  <a:pt x="456" y="147"/>
                </a:lnTo>
                <a:lnTo>
                  <a:pt x="456" y="153"/>
                </a:lnTo>
                <a:lnTo>
                  <a:pt x="454" y="163"/>
                </a:lnTo>
                <a:lnTo>
                  <a:pt x="451" y="171"/>
                </a:lnTo>
                <a:lnTo>
                  <a:pt x="449" y="176"/>
                </a:lnTo>
                <a:lnTo>
                  <a:pt x="449" y="176"/>
                </a:lnTo>
                <a:lnTo>
                  <a:pt x="443" y="184"/>
                </a:lnTo>
                <a:lnTo>
                  <a:pt x="439" y="188"/>
                </a:lnTo>
                <a:lnTo>
                  <a:pt x="438" y="190"/>
                </a:lnTo>
                <a:lnTo>
                  <a:pt x="438" y="190"/>
                </a:lnTo>
                <a:lnTo>
                  <a:pt x="442" y="197"/>
                </a:lnTo>
                <a:lnTo>
                  <a:pt x="444" y="202"/>
                </a:lnTo>
                <a:lnTo>
                  <a:pt x="446" y="203"/>
                </a:lnTo>
                <a:lnTo>
                  <a:pt x="449" y="204"/>
                </a:lnTo>
                <a:lnTo>
                  <a:pt x="449" y="204"/>
                </a:lnTo>
                <a:lnTo>
                  <a:pt x="467" y="208"/>
                </a:lnTo>
                <a:lnTo>
                  <a:pt x="481" y="212"/>
                </a:lnTo>
                <a:lnTo>
                  <a:pt x="481" y="212"/>
                </a:lnTo>
                <a:lnTo>
                  <a:pt x="484" y="212"/>
                </a:lnTo>
                <a:lnTo>
                  <a:pt x="490" y="212"/>
                </a:lnTo>
                <a:lnTo>
                  <a:pt x="494" y="212"/>
                </a:lnTo>
                <a:lnTo>
                  <a:pt x="497" y="213"/>
                </a:lnTo>
                <a:lnTo>
                  <a:pt x="500" y="215"/>
                </a:lnTo>
                <a:lnTo>
                  <a:pt x="503" y="219"/>
                </a:lnTo>
                <a:lnTo>
                  <a:pt x="503" y="219"/>
                </a:lnTo>
                <a:lnTo>
                  <a:pt x="508" y="226"/>
                </a:lnTo>
                <a:lnTo>
                  <a:pt x="514" y="232"/>
                </a:lnTo>
                <a:lnTo>
                  <a:pt x="521" y="236"/>
                </a:lnTo>
                <a:lnTo>
                  <a:pt x="521" y="236"/>
                </a:lnTo>
                <a:lnTo>
                  <a:pt x="531" y="241"/>
                </a:lnTo>
                <a:lnTo>
                  <a:pt x="539" y="243"/>
                </a:lnTo>
                <a:lnTo>
                  <a:pt x="545" y="247"/>
                </a:lnTo>
                <a:lnTo>
                  <a:pt x="545" y="247"/>
                </a:lnTo>
                <a:lnTo>
                  <a:pt x="550" y="253"/>
                </a:lnTo>
                <a:lnTo>
                  <a:pt x="554" y="262"/>
                </a:lnTo>
                <a:lnTo>
                  <a:pt x="560" y="273"/>
                </a:lnTo>
                <a:lnTo>
                  <a:pt x="560" y="273"/>
                </a:lnTo>
                <a:lnTo>
                  <a:pt x="564" y="276"/>
                </a:lnTo>
                <a:lnTo>
                  <a:pt x="567" y="280"/>
                </a:lnTo>
                <a:lnTo>
                  <a:pt x="572" y="286"/>
                </a:lnTo>
                <a:lnTo>
                  <a:pt x="576" y="294"/>
                </a:lnTo>
                <a:lnTo>
                  <a:pt x="580" y="303"/>
                </a:lnTo>
                <a:lnTo>
                  <a:pt x="581" y="316"/>
                </a:lnTo>
                <a:lnTo>
                  <a:pt x="581" y="330"/>
                </a:lnTo>
                <a:lnTo>
                  <a:pt x="581" y="330"/>
                </a:lnTo>
                <a:lnTo>
                  <a:pt x="578" y="355"/>
                </a:lnTo>
                <a:lnTo>
                  <a:pt x="576" y="368"/>
                </a:lnTo>
                <a:lnTo>
                  <a:pt x="572" y="377"/>
                </a:lnTo>
                <a:lnTo>
                  <a:pt x="571" y="384"/>
                </a:lnTo>
                <a:lnTo>
                  <a:pt x="571" y="384"/>
                </a:lnTo>
                <a:lnTo>
                  <a:pt x="569" y="391"/>
                </a:lnTo>
                <a:lnTo>
                  <a:pt x="566" y="401"/>
                </a:lnTo>
                <a:lnTo>
                  <a:pt x="563" y="411"/>
                </a:lnTo>
                <a:lnTo>
                  <a:pt x="560" y="423"/>
                </a:lnTo>
                <a:lnTo>
                  <a:pt x="560" y="423"/>
                </a:lnTo>
                <a:lnTo>
                  <a:pt x="558" y="429"/>
                </a:lnTo>
                <a:lnTo>
                  <a:pt x="554" y="438"/>
                </a:lnTo>
                <a:lnTo>
                  <a:pt x="544" y="456"/>
                </a:lnTo>
                <a:lnTo>
                  <a:pt x="533" y="473"/>
                </a:lnTo>
                <a:lnTo>
                  <a:pt x="530" y="482"/>
                </a:lnTo>
                <a:lnTo>
                  <a:pt x="527" y="488"/>
                </a:lnTo>
                <a:lnTo>
                  <a:pt x="527" y="488"/>
                </a:lnTo>
                <a:lnTo>
                  <a:pt x="527" y="498"/>
                </a:lnTo>
                <a:lnTo>
                  <a:pt x="528" y="515"/>
                </a:lnTo>
                <a:lnTo>
                  <a:pt x="532" y="563"/>
                </a:lnTo>
                <a:lnTo>
                  <a:pt x="536" y="613"/>
                </a:lnTo>
                <a:lnTo>
                  <a:pt x="538" y="646"/>
                </a:lnTo>
                <a:lnTo>
                  <a:pt x="538" y="646"/>
                </a:lnTo>
                <a:lnTo>
                  <a:pt x="538" y="678"/>
                </a:lnTo>
                <a:lnTo>
                  <a:pt x="538" y="690"/>
                </a:lnTo>
                <a:lnTo>
                  <a:pt x="538" y="700"/>
                </a:lnTo>
                <a:lnTo>
                  <a:pt x="538" y="700"/>
                </a:lnTo>
                <a:lnTo>
                  <a:pt x="539" y="709"/>
                </a:lnTo>
                <a:lnTo>
                  <a:pt x="539" y="722"/>
                </a:lnTo>
                <a:lnTo>
                  <a:pt x="538" y="739"/>
                </a:lnTo>
                <a:lnTo>
                  <a:pt x="527" y="742"/>
                </a:lnTo>
                <a:lnTo>
                  <a:pt x="527" y="742"/>
                </a:lnTo>
                <a:lnTo>
                  <a:pt x="528" y="744"/>
                </a:lnTo>
                <a:lnTo>
                  <a:pt x="528" y="752"/>
                </a:lnTo>
                <a:lnTo>
                  <a:pt x="527" y="768"/>
                </a:lnTo>
                <a:lnTo>
                  <a:pt x="525" y="796"/>
                </a:lnTo>
                <a:lnTo>
                  <a:pt x="525" y="796"/>
                </a:lnTo>
                <a:lnTo>
                  <a:pt x="519" y="827"/>
                </a:lnTo>
                <a:lnTo>
                  <a:pt x="512" y="855"/>
                </a:lnTo>
                <a:lnTo>
                  <a:pt x="506" y="881"/>
                </a:lnTo>
                <a:lnTo>
                  <a:pt x="504" y="894"/>
                </a:lnTo>
                <a:lnTo>
                  <a:pt x="503" y="908"/>
                </a:lnTo>
                <a:lnTo>
                  <a:pt x="503" y="908"/>
                </a:lnTo>
                <a:lnTo>
                  <a:pt x="501" y="921"/>
                </a:lnTo>
                <a:lnTo>
                  <a:pt x="499" y="934"/>
                </a:lnTo>
                <a:lnTo>
                  <a:pt x="492" y="964"/>
                </a:lnTo>
                <a:lnTo>
                  <a:pt x="486" y="991"/>
                </a:lnTo>
                <a:lnTo>
                  <a:pt x="481" y="1012"/>
                </a:lnTo>
                <a:lnTo>
                  <a:pt x="481" y="1012"/>
                </a:lnTo>
                <a:lnTo>
                  <a:pt x="478" y="1040"/>
                </a:lnTo>
                <a:lnTo>
                  <a:pt x="475" y="1082"/>
                </a:lnTo>
                <a:lnTo>
                  <a:pt x="471" y="1136"/>
                </a:lnTo>
                <a:lnTo>
                  <a:pt x="492" y="1140"/>
                </a:lnTo>
                <a:lnTo>
                  <a:pt x="492" y="1140"/>
                </a:lnTo>
                <a:lnTo>
                  <a:pt x="492" y="1140"/>
                </a:lnTo>
                <a:lnTo>
                  <a:pt x="493" y="1138"/>
                </a:lnTo>
                <a:lnTo>
                  <a:pt x="498" y="1136"/>
                </a:lnTo>
                <a:lnTo>
                  <a:pt x="506" y="1136"/>
                </a:lnTo>
                <a:lnTo>
                  <a:pt x="506" y="1136"/>
                </a:lnTo>
                <a:lnTo>
                  <a:pt x="520" y="1138"/>
                </a:lnTo>
                <a:lnTo>
                  <a:pt x="536" y="1139"/>
                </a:lnTo>
                <a:lnTo>
                  <a:pt x="550" y="1142"/>
                </a:lnTo>
                <a:lnTo>
                  <a:pt x="556" y="1145"/>
                </a:lnTo>
                <a:lnTo>
                  <a:pt x="560" y="1147"/>
                </a:lnTo>
                <a:lnTo>
                  <a:pt x="560" y="1147"/>
                </a:lnTo>
                <a:lnTo>
                  <a:pt x="565" y="1151"/>
                </a:lnTo>
                <a:lnTo>
                  <a:pt x="570" y="1152"/>
                </a:lnTo>
                <a:lnTo>
                  <a:pt x="571" y="1153"/>
                </a:lnTo>
                <a:lnTo>
                  <a:pt x="571" y="1155"/>
                </a:lnTo>
                <a:lnTo>
                  <a:pt x="571" y="1162"/>
                </a:lnTo>
                <a:lnTo>
                  <a:pt x="571" y="1162"/>
                </a:lnTo>
                <a:lnTo>
                  <a:pt x="566" y="1177"/>
                </a:lnTo>
                <a:lnTo>
                  <a:pt x="558" y="1197"/>
                </a:lnTo>
                <a:lnTo>
                  <a:pt x="550" y="1221"/>
                </a:lnTo>
                <a:lnTo>
                  <a:pt x="545" y="1237"/>
                </a:lnTo>
                <a:lnTo>
                  <a:pt x="545" y="1237"/>
                </a:lnTo>
                <a:lnTo>
                  <a:pt x="542" y="1256"/>
                </a:lnTo>
                <a:lnTo>
                  <a:pt x="534" y="1286"/>
                </a:lnTo>
                <a:lnTo>
                  <a:pt x="531" y="1301"/>
                </a:lnTo>
                <a:lnTo>
                  <a:pt x="526" y="1315"/>
                </a:lnTo>
                <a:lnTo>
                  <a:pt x="520" y="1328"/>
                </a:lnTo>
                <a:lnTo>
                  <a:pt x="514" y="1337"/>
                </a:lnTo>
                <a:lnTo>
                  <a:pt x="514" y="1337"/>
                </a:lnTo>
                <a:lnTo>
                  <a:pt x="503" y="1350"/>
                </a:lnTo>
                <a:lnTo>
                  <a:pt x="495" y="1358"/>
                </a:lnTo>
                <a:lnTo>
                  <a:pt x="492" y="1361"/>
                </a:lnTo>
                <a:lnTo>
                  <a:pt x="488" y="1363"/>
                </a:lnTo>
                <a:lnTo>
                  <a:pt x="483" y="1363"/>
                </a:lnTo>
                <a:lnTo>
                  <a:pt x="477" y="1363"/>
                </a:lnTo>
                <a:lnTo>
                  <a:pt x="477" y="1363"/>
                </a:lnTo>
                <a:lnTo>
                  <a:pt x="472" y="1360"/>
                </a:lnTo>
                <a:lnTo>
                  <a:pt x="467" y="1356"/>
                </a:lnTo>
                <a:lnTo>
                  <a:pt x="464" y="1352"/>
                </a:lnTo>
                <a:lnTo>
                  <a:pt x="460" y="1347"/>
                </a:lnTo>
                <a:lnTo>
                  <a:pt x="457" y="1341"/>
                </a:lnTo>
                <a:lnTo>
                  <a:pt x="456" y="1336"/>
                </a:lnTo>
                <a:lnTo>
                  <a:pt x="456" y="1331"/>
                </a:lnTo>
                <a:lnTo>
                  <a:pt x="456" y="1326"/>
                </a:lnTo>
                <a:lnTo>
                  <a:pt x="456" y="1326"/>
                </a:lnTo>
                <a:lnTo>
                  <a:pt x="461" y="1306"/>
                </a:lnTo>
                <a:lnTo>
                  <a:pt x="464" y="1294"/>
                </a:lnTo>
                <a:lnTo>
                  <a:pt x="464" y="1288"/>
                </a:lnTo>
                <a:lnTo>
                  <a:pt x="464" y="1283"/>
                </a:lnTo>
                <a:lnTo>
                  <a:pt x="464" y="1283"/>
                </a:lnTo>
                <a:lnTo>
                  <a:pt x="460" y="1267"/>
                </a:lnTo>
                <a:lnTo>
                  <a:pt x="459" y="1261"/>
                </a:lnTo>
                <a:lnTo>
                  <a:pt x="456" y="1255"/>
                </a:lnTo>
                <a:lnTo>
                  <a:pt x="456" y="1255"/>
                </a:lnTo>
                <a:lnTo>
                  <a:pt x="453" y="1245"/>
                </a:lnTo>
                <a:lnTo>
                  <a:pt x="451" y="1243"/>
                </a:lnTo>
                <a:lnTo>
                  <a:pt x="449" y="1240"/>
                </a:lnTo>
                <a:lnTo>
                  <a:pt x="449" y="1240"/>
                </a:lnTo>
                <a:lnTo>
                  <a:pt x="446" y="1239"/>
                </a:lnTo>
                <a:lnTo>
                  <a:pt x="445" y="1239"/>
                </a:lnTo>
                <a:lnTo>
                  <a:pt x="443" y="1239"/>
                </a:lnTo>
                <a:lnTo>
                  <a:pt x="442" y="1237"/>
                </a:lnTo>
                <a:lnTo>
                  <a:pt x="431" y="1216"/>
                </a:lnTo>
                <a:lnTo>
                  <a:pt x="402" y="1216"/>
                </a:lnTo>
                <a:lnTo>
                  <a:pt x="402" y="1216"/>
                </a:lnTo>
                <a:lnTo>
                  <a:pt x="385" y="1248"/>
                </a:lnTo>
                <a:lnTo>
                  <a:pt x="371" y="1279"/>
                </a:lnTo>
                <a:lnTo>
                  <a:pt x="371" y="1279"/>
                </a:lnTo>
                <a:lnTo>
                  <a:pt x="372" y="1282"/>
                </a:lnTo>
                <a:lnTo>
                  <a:pt x="373" y="1289"/>
                </a:lnTo>
                <a:lnTo>
                  <a:pt x="374" y="1298"/>
                </a:lnTo>
                <a:lnTo>
                  <a:pt x="374" y="1305"/>
                </a:lnTo>
                <a:lnTo>
                  <a:pt x="374" y="1305"/>
                </a:lnTo>
                <a:lnTo>
                  <a:pt x="369" y="1338"/>
                </a:lnTo>
                <a:lnTo>
                  <a:pt x="366" y="1360"/>
                </a:lnTo>
                <a:lnTo>
                  <a:pt x="363" y="1374"/>
                </a:lnTo>
                <a:lnTo>
                  <a:pt x="363" y="1374"/>
                </a:lnTo>
                <a:lnTo>
                  <a:pt x="361" y="1380"/>
                </a:lnTo>
                <a:lnTo>
                  <a:pt x="358" y="1386"/>
                </a:lnTo>
                <a:lnTo>
                  <a:pt x="356" y="1387"/>
                </a:lnTo>
                <a:lnTo>
                  <a:pt x="354" y="1389"/>
                </a:lnTo>
                <a:lnTo>
                  <a:pt x="350" y="1391"/>
                </a:lnTo>
                <a:lnTo>
                  <a:pt x="345" y="1391"/>
                </a:lnTo>
                <a:lnTo>
                  <a:pt x="345" y="1391"/>
                </a:lnTo>
                <a:lnTo>
                  <a:pt x="330" y="1391"/>
                </a:lnTo>
                <a:lnTo>
                  <a:pt x="310" y="1388"/>
                </a:lnTo>
                <a:lnTo>
                  <a:pt x="300" y="1386"/>
                </a:lnTo>
                <a:lnTo>
                  <a:pt x="291" y="1383"/>
                </a:lnTo>
                <a:lnTo>
                  <a:pt x="284" y="1381"/>
                </a:lnTo>
                <a:lnTo>
                  <a:pt x="283" y="1378"/>
                </a:lnTo>
                <a:lnTo>
                  <a:pt x="280" y="1376"/>
                </a:lnTo>
                <a:lnTo>
                  <a:pt x="280" y="1376"/>
                </a:lnTo>
                <a:lnTo>
                  <a:pt x="279" y="1372"/>
                </a:lnTo>
                <a:lnTo>
                  <a:pt x="280" y="1367"/>
                </a:lnTo>
                <a:lnTo>
                  <a:pt x="281" y="1356"/>
                </a:lnTo>
                <a:lnTo>
                  <a:pt x="283" y="1352"/>
                </a:lnTo>
                <a:lnTo>
                  <a:pt x="283" y="1347"/>
                </a:lnTo>
                <a:lnTo>
                  <a:pt x="281" y="1342"/>
                </a:lnTo>
                <a:lnTo>
                  <a:pt x="277" y="1337"/>
                </a:lnTo>
                <a:lnTo>
                  <a:pt x="277" y="1337"/>
                </a:lnTo>
                <a:lnTo>
                  <a:pt x="267" y="1328"/>
                </a:lnTo>
                <a:lnTo>
                  <a:pt x="262" y="1322"/>
                </a:lnTo>
                <a:lnTo>
                  <a:pt x="258" y="1316"/>
                </a:lnTo>
                <a:lnTo>
                  <a:pt x="254" y="1310"/>
                </a:lnTo>
                <a:lnTo>
                  <a:pt x="252" y="1304"/>
                </a:lnTo>
                <a:lnTo>
                  <a:pt x="251" y="1298"/>
                </a:lnTo>
                <a:lnTo>
                  <a:pt x="252" y="1290"/>
                </a:lnTo>
                <a:lnTo>
                  <a:pt x="252" y="1290"/>
                </a:lnTo>
                <a:lnTo>
                  <a:pt x="254" y="1279"/>
                </a:lnTo>
                <a:lnTo>
                  <a:pt x="256" y="1272"/>
                </a:lnTo>
                <a:lnTo>
                  <a:pt x="258" y="1270"/>
                </a:lnTo>
                <a:lnTo>
                  <a:pt x="259" y="1268"/>
                </a:lnTo>
                <a:lnTo>
                  <a:pt x="267" y="1266"/>
                </a:lnTo>
                <a:lnTo>
                  <a:pt x="267" y="1266"/>
                </a:lnTo>
                <a:lnTo>
                  <a:pt x="280" y="1264"/>
                </a:lnTo>
                <a:lnTo>
                  <a:pt x="285" y="1264"/>
                </a:lnTo>
                <a:lnTo>
                  <a:pt x="288" y="1262"/>
                </a:lnTo>
                <a:lnTo>
                  <a:pt x="288" y="1262"/>
                </a:lnTo>
                <a:lnTo>
                  <a:pt x="299" y="1251"/>
                </a:lnTo>
                <a:lnTo>
                  <a:pt x="299" y="1251"/>
                </a:lnTo>
                <a:lnTo>
                  <a:pt x="302" y="1246"/>
                </a:lnTo>
                <a:lnTo>
                  <a:pt x="305" y="1245"/>
                </a:lnTo>
                <a:lnTo>
                  <a:pt x="306" y="1244"/>
                </a:lnTo>
                <a:lnTo>
                  <a:pt x="306" y="1244"/>
                </a:lnTo>
                <a:lnTo>
                  <a:pt x="310" y="1244"/>
                </a:lnTo>
                <a:lnTo>
                  <a:pt x="313" y="1244"/>
                </a:lnTo>
                <a:lnTo>
                  <a:pt x="321" y="1197"/>
                </a:lnTo>
                <a:lnTo>
                  <a:pt x="317" y="1186"/>
                </a:lnTo>
                <a:lnTo>
                  <a:pt x="324" y="1140"/>
                </a:lnTo>
                <a:lnTo>
                  <a:pt x="324" y="1140"/>
                </a:lnTo>
                <a:lnTo>
                  <a:pt x="323" y="1138"/>
                </a:lnTo>
                <a:lnTo>
                  <a:pt x="318" y="1129"/>
                </a:lnTo>
                <a:lnTo>
                  <a:pt x="314" y="1124"/>
                </a:lnTo>
                <a:lnTo>
                  <a:pt x="307" y="1118"/>
                </a:lnTo>
                <a:lnTo>
                  <a:pt x="299" y="1111"/>
                </a:lnTo>
                <a:lnTo>
                  <a:pt x="288" y="1104"/>
                </a:lnTo>
                <a:lnTo>
                  <a:pt x="288" y="1104"/>
                </a:lnTo>
                <a:lnTo>
                  <a:pt x="275" y="1096"/>
                </a:lnTo>
                <a:lnTo>
                  <a:pt x="264" y="1086"/>
                </a:lnTo>
                <a:lnTo>
                  <a:pt x="253" y="1075"/>
                </a:lnTo>
                <a:lnTo>
                  <a:pt x="242" y="1064"/>
                </a:lnTo>
                <a:lnTo>
                  <a:pt x="224" y="1043"/>
                </a:lnTo>
                <a:lnTo>
                  <a:pt x="217" y="1035"/>
                </a:lnTo>
                <a:lnTo>
                  <a:pt x="209" y="1029"/>
                </a:lnTo>
                <a:lnTo>
                  <a:pt x="209" y="1029"/>
                </a:lnTo>
                <a:lnTo>
                  <a:pt x="203" y="1024"/>
                </a:lnTo>
                <a:lnTo>
                  <a:pt x="196" y="1016"/>
                </a:lnTo>
                <a:lnTo>
                  <a:pt x="191" y="1009"/>
                </a:lnTo>
                <a:lnTo>
                  <a:pt x="185" y="1001"/>
                </a:lnTo>
                <a:lnTo>
                  <a:pt x="180" y="991"/>
                </a:lnTo>
                <a:lnTo>
                  <a:pt x="176" y="981"/>
                </a:lnTo>
                <a:lnTo>
                  <a:pt x="173" y="971"/>
                </a:lnTo>
                <a:lnTo>
                  <a:pt x="170" y="961"/>
                </a:lnTo>
                <a:lnTo>
                  <a:pt x="170" y="961"/>
                </a:lnTo>
                <a:lnTo>
                  <a:pt x="169" y="955"/>
                </a:lnTo>
                <a:lnTo>
                  <a:pt x="169" y="947"/>
                </a:lnTo>
                <a:lnTo>
                  <a:pt x="170" y="926"/>
                </a:lnTo>
                <a:lnTo>
                  <a:pt x="173" y="900"/>
                </a:lnTo>
                <a:lnTo>
                  <a:pt x="176" y="875"/>
                </a:lnTo>
                <a:lnTo>
                  <a:pt x="184" y="827"/>
                </a:lnTo>
                <a:lnTo>
                  <a:pt x="187" y="806"/>
                </a:lnTo>
                <a:lnTo>
                  <a:pt x="187" y="806"/>
                </a:lnTo>
                <a:lnTo>
                  <a:pt x="187" y="788"/>
                </a:lnTo>
                <a:lnTo>
                  <a:pt x="187" y="756"/>
                </a:lnTo>
                <a:lnTo>
                  <a:pt x="187" y="756"/>
                </a:lnTo>
                <a:lnTo>
                  <a:pt x="191" y="724"/>
                </a:lnTo>
                <a:lnTo>
                  <a:pt x="170" y="713"/>
                </a:lnTo>
                <a:lnTo>
                  <a:pt x="170" y="713"/>
                </a:lnTo>
                <a:lnTo>
                  <a:pt x="169" y="711"/>
                </a:lnTo>
                <a:lnTo>
                  <a:pt x="166" y="705"/>
                </a:lnTo>
                <a:lnTo>
                  <a:pt x="165" y="695"/>
                </a:lnTo>
                <a:lnTo>
                  <a:pt x="165" y="689"/>
                </a:lnTo>
                <a:lnTo>
                  <a:pt x="166" y="681"/>
                </a:lnTo>
                <a:lnTo>
                  <a:pt x="166" y="681"/>
                </a:lnTo>
                <a:lnTo>
                  <a:pt x="170" y="657"/>
                </a:lnTo>
                <a:lnTo>
                  <a:pt x="175" y="623"/>
                </a:lnTo>
                <a:lnTo>
                  <a:pt x="180" y="588"/>
                </a:lnTo>
                <a:lnTo>
                  <a:pt x="184" y="566"/>
                </a:lnTo>
                <a:lnTo>
                  <a:pt x="184" y="566"/>
                </a:lnTo>
                <a:lnTo>
                  <a:pt x="188" y="537"/>
                </a:lnTo>
                <a:lnTo>
                  <a:pt x="196" y="487"/>
                </a:lnTo>
                <a:lnTo>
                  <a:pt x="206" y="412"/>
                </a:lnTo>
                <a:lnTo>
                  <a:pt x="206" y="412"/>
                </a:lnTo>
                <a:lnTo>
                  <a:pt x="206" y="404"/>
                </a:lnTo>
                <a:lnTo>
                  <a:pt x="204" y="395"/>
                </a:lnTo>
                <a:lnTo>
                  <a:pt x="202" y="387"/>
                </a:lnTo>
                <a:lnTo>
                  <a:pt x="201" y="383"/>
                </a:lnTo>
                <a:lnTo>
                  <a:pt x="198" y="380"/>
                </a:lnTo>
                <a:lnTo>
                  <a:pt x="198" y="380"/>
                </a:lnTo>
                <a:lnTo>
                  <a:pt x="188" y="372"/>
                </a:lnTo>
                <a:lnTo>
                  <a:pt x="184" y="369"/>
                </a:lnTo>
                <a:lnTo>
                  <a:pt x="174" y="380"/>
                </a:lnTo>
                <a:lnTo>
                  <a:pt x="174" y="380"/>
                </a:lnTo>
                <a:lnTo>
                  <a:pt x="173" y="379"/>
                </a:lnTo>
                <a:lnTo>
                  <a:pt x="170" y="380"/>
                </a:lnTo>
                <a:lnTo>
                  <a:pt x="170" y="380"/>
                </a:lnTo>
                <a:lnTo>
                  <a:pt x="166" y="385"/>
                </a:lnTo>
                <a:lnTo>
                  <a:pt x="160" y="395"/>
                </a:lnTo>
                <a:lnTo>
                  <a:pt x="154" y="405"/>
                </a:lnTo>
                <a:lnTo>
                  <a:pt x="148" y="412"/>
                </a:lnTo>
                <a:lnTo>
                  <a:pt x="148" y="412"/>
                </a:lnTo>
                <a:lnTo>
                  <a:pt x="126" y="429"/>
                </a:lnTo>
                <a:lnTo>
                  <a:pt x="113" y="439"/>
                </a:lnTo>
                <a:lnTo>
                  <a:pt x="107" y="443"/>
                </a:lnTo>
                <a:lnTo>
                  <a:pt x="102" y="444"/>
                </a:lnTo>
                <a:lnTo>
                  <a:pt x="102" y="444"/>
                </a:lnTo>
                <a:lnTo>
                  <a:pt x="75" y="449"/>
                </a:lnTo>
                <a:lnTo>
                  <a:pt x="52" y="451"/>
                </a:lnTo>
                <a:lnTo>
                  <a:pt x="52" y="451"/>
                </a:lnTo>
                <a:lnTo>
                  <a:pt x="41" y="451"/>
                </a:lnTo>
                <a:lnTo>
                  <a:pt x="34" y="450"/>
                </a:lnTo>
                <a:lnTo>
                  <a:pt x="30" y="448"/>
                </a:lnTo>
                <a:lnTo>
                  <a:pt x="30" y="448"/>
                </a:lnTo>
                <a:lnTo>
                  <a:pt x="22" y="442"/>
                </a:lnTo>
                <a:lnTo>
                  <a:pt x="19" y="439"/>
                </a:lnTo>
                <a:lnTo>
                  <a:pt x="16" y="438"/>
                </a:lnTo>
                <a:lnTo>
                  <a:pt x="16" y="438"/>
                </a:lnTo>
                <a:lnTo>
                  <a:pt x="9" y="438"/>
                </a:lnTo>
                <a:lnTo>
                  <a:pt x="5" y="437"/>
                </a:lnTo>
                <a:lnTo>
                  <a:pt x="1" y="434"/>
                </a:lnTo>
                <a:lnTo>
                  <a:pt x="1" y="434"/>
                </a:lnTo>
                <a:lnTo>
                  <a:pt x="0" y="432"/>
                </a:lnTo>
                <a:lnTo>
                  <a:pt x="0" y="429"/>
                </a:lnTo>
                <a:lnTo>
                  <a:pt x="1" y="424"/>
                </a:lnTo>
                <a:lnTo>
                  <a:pt x="5" y="420"/>
                </a:lnTo>
                <a:lnTo>
                  <a:pt x="5" y="420"/>
                </a:lnTo>
                <a:lnTo>
                  <a:pt x="4" y="417"/>
                </a:lnTo>
                <a:lnTo>
                  <a:pt x="3" y="415"/>
                </a:lnTo>
                <a:lnTo>
                  <a:pt x="5" y="412"/>
                </a:lnTo>
                <a:lnTo>
                  <a:pt x="5" y="412"/>
                </a:lnTo>
                <a:lnTo>
                  <a:pt x="9" y="410"/>
                </a:lnTo>
                <a:lnTo>
                  <a:pt x="12" y="409"/>
                </a:lnTo>
                <a:lnTo>
                  <a:pt x="12" y="409"/>
                </a:lnTo>
                <a:lnTo>
                  <a:pt x="14" y="409"/>
                </a:lnTo>
                <a:lnTo>
                  <a:pt x="14" y="407"/>
                </a:lnTo>
                <a:lnTo>
                  <a:pt x="16" y="406"/>
                </a:lnTo>
                <a:lnTo>
                  <a:pt x="20" y="405"/>
                </a:lnTo>
                <a:lnTo>
                  <a:pt x="20" y="405"/>
                </a:lnTo>
                <a:lnTo>
                  <a:pt x="27" y="406"/>
                </a:lnTo>
                <a:lnTo>
                  <a:pt x="32" y="406"/>
                </a:lnTo>
                <a:lnTo>
                  <a:pt x="37" y="405"/>
                </a:lnTo>
                <a:lnTo>
                  <a:pt x="37" y="405"/>
                </a:lnTo>
                <a:lnTo>
                  <a:pt x="48" y="404"/>
                </a:lnTo>
                <a:lnTo>
                  <a:pt x="50" y="402"/>
                </a:lnTo>
                <a:lnTo>
                  <a:pt x="52" y="401"/>
                </a:lnTo>
                <a:lnTo>
                  <a:pt x="52" y="401"/>
                </a:lnTo>
                <a:lnTo>
                  <a:pt x="61" y="391"/>
                </a:lnTo>
                <a:lnTo>
                  <a:pt x="67" y="384"/>
                </a:lnTo>
                <a:lnTo>
                  <a:pt x="74" y="380"/>
                </a:lnTo>
                <a:lnTo>
                  <a:pt x="74" y="380"/>
                </a:lnTo>
                <a:lnTo>
                  <a:pt x="81" y="374"/>
                </a:lnTo>
                <a:lnTo>
                  <a:pt x="87" y="369"/>
                </a:lnTo>
                <a:lnTo>
                  <a:pt x="87" y="369"/>
                </a:lnTo>
                <a:lnTo>
                  <a:pt x="89" y="367"/>
                </a:lnTo>
                <a:lnTo>
                  <a:pt x="89" y="365"/>
                </a:lnTo>
                <a:lnTo>
                  <a:pt x="91" y="362"/>
                </a:lnTo>
                <a:lnTo>
                  <a:pt x="91" y="362"/>
                </a:lnTo>
                <a:lnTo>
                  <a:pt x="88" y="361"/>
                </a:lnTo>
                <a:lnTo>
                  <a:pt x="87" y="360"/>
                </a:lnTo>
                <a:lnTo>
                  <a:pt x="87" y="358"/>
                </a:lnTo>
                <a:lnTo>
                  <a:pt x="87" y="358"/>
                </a:lnTo>
                <a:lnTo>
                  <a:pt x="92" y="355"/>
                </a:lnTo>
                <a:lnTo>
                  <a:pt x="102" y="347"/>
                </a:lnTo>
                <a:lnTo>
                  <a:pt x="111" y="340"/>
                </a:lnTo>
                <a:lnTo>
                  <a:pt x="120" y="334"/>
                </a:lnTo>
                <a:lnTo>
                  <a:pt x="120" y="334"/>
                </a:lnTo>
                <a:lnTo>
                  <a:pt x="130" y="320"/>
                </a:lnTo>
                <a:lnTo>
                  <a:pt x="136" y="311"/>
                </a:lnTo>
                <a:lnTo>
                  <a:pt x="141" y="301"/>
                </a:lnTo>
                <a:lnTo>
                  <a:pt x="141" y="301"/>
                </a:lnTo>
                <a:lnTo>
                  <a:pt x="147" y="290"/>
                </a:lnTo>
                <a:lnTo>
                  <a:pt x="153" y="278"/>
                </a:lnTo>
                <a:lnTo>
                  <a:pt x="160" y="265"/>
                </a:lnTo>
                <a:lnTo>
                  <a:pt x="170" y="254"/>
                </a:lnTo>
                <a:lnTo>
                  <a:pt x="170" y="254"/>
                </a:lnTo>
                <a:lnTo>
                  <a:pt x="179" y="243"/>
                </a:lnTo>
                <a:lnTo>
                  <a:pt x="188" y="231"/>
                </a:lnTo>
                <a:lnTo>
                  <a:pt x="197" y="219"/>
                </a:lnTo>
                <a:lnTo>
                  <a:pt x="201" y="215"/>
                </a:lnTo>
                <a:lnTo>
                  <a:pt x="206" y="212"/>
                </a:lnTo>
                <a:lnTo>
                  <a:pt x="206" y="212"/>
                </a:lnTo>
                <a:lnTo>
                  <a:pt x="212" y="207"/>
                </a:lnTo>
                <a:lnTo>
                  <a:pt x="215" y="202"/>
                </a:lnTo>
                <a:lnTo>
                  <a:pt x="220" y="199"/>
                </a:lnTo>
                <a:lnTo>
                  <a:pt x="226" y="197"/>
                </a:lnTo>
                <a:lnTo>
                  <a:pt x="226" y="197"/>
                </a:lnTo>
                <a:lnTo>
                  <a:pt x="239" y="197"/>
                </a:lnTo>
                <a:lnTo>
                  <a:pt x="250" y="197"/>
                </a:lnTo>
                <a:lnTo>
                  <a:pt x="267" y="197"/>
                </a:lnTo>
                <a:lnTo>
                  <a:pt x="267" y="197"/>
                </a:lnTo>
                <a:lnTo>
                  <a:pt x="277" y="196"/>
                </a:lnTo>
                <a:lnTo>
                  <a:pt x="284" y="193"/>
                </a:lnTo>
                <a:lnTo>
                  <a:pt x="306" y="193"/>
                </a:lnTo>
                <a:lnTo>
                  <a:pt x="317" y="1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267BC32D-3A0F-4E0D-86FB-8F4F2C06198D}"/>
              </a:ext>
            </a:extLst>
          </p:cNvPr>
          <p:cNvSpPr>
            <a:spLocks noEditPoints="1"/>
          </p:cNvSpPr>
          <p:nvPr/>
        </p:nvSpPr>
        <p:spPr bwMode="auto">
          <a:xfrm>
            <a:off x="925553" y="4631661"/>
            <a:ext cx="604038" cy="1692294"/>
          </a:xfrm>
          <a:custGeom>
            <a:avLst/>
            <a:gdLst>
              <a:gd name="T0" fmla="*/ 195 w 489"/>
              <a:gd name="T1" fmla="*/ 202 h 1370"/>
              <a:gd name="T2" fmla="*/ 142 w 489"/>
              <a:gd name="T3" fmla="*/ 261 h 1370"/>
              <a:gd name="T4" fmla="*/ 109 w 489"/>
              <a:gd name="T5" fmla="*/ 432 h 1370"/>
              <a:gd name="T6" fmla="*/ 55 w 489"/>
              <a:gd name="T7" fmla="*/ 577 h 1370"/>
              <a:gd name="T8" fmla="*/ 63 w 489"/>
              <a:gd name="T9" fmla="*/ 591 h 1370"/>
              <a:gd name="T10" fmla="*/ 61 w 489"/>
              <a:gd name="T11" fmla="*/ 713 h 1370"/>
              <a:gd name="T12" fmla="*/ 105 w 489"/>
              <a:gd name="T13" fmla="*/ 895 h 1370"/>
              <a:gd name="T14" fmla="*/ 108 w 489"/>
              <a:gd name="T15" fmla="*/ 1088 h 1370"/>
              <a:gd name="T16" fmla="*/ 76 w 489"/>
              <a:gd name="T17" fmla="*/ 1117 h 1370"/>
              <a:gd name="T18" fmla="*/ 8 w 489"/>
              <a:gd name="T19" fmla="*/ 1105 h 1370"/>
              <a:gd name="T20" fmla="*/ 16 w 489"/>
              <a:gd name="T21" fmla="*/ 1247 h 1370"/>
              <a:gd name="T22" fmla="*/ 46 w 489"/>
              <a:gd name="T23" fmla="*/ 1335 h 1370"/>
              <a:gd name="T24" fmla="*/ 59 w 489"/>
              <a:gd name="T25" fmla="*/ 1278 h 1370"/>
              <a:gd name="T26" fmla="*/ 96 w 489"/>
              <a:gd name="T27" fmla="*/ 1212 h 1370"/>
              <a:gd name="T28" fmla="*/ 108 w 489"/>
              <a:gd name="T29" fmla="*/ 1173 h 1370"/>
              <a:gd name="T30" fmla="*/ 152 w 489"/>
              <a:gd name="T31" fmla="*/ 1247 h 1370"/>
              <a:gd name="T32" fmla="*/ 164 w 489"/>
              <a:gd name="T33" fmla="*/ 1270 h 1370"/>
              <a:gd name="T34" fmla="*/ 171 w 489"/>
              <a:gd name="T35" fmla="*/ 1299 h 1370"/>
              <a:gd name="T36" fmla="*/ 162 w 489"/>
              <a:gd name="T37" fmla="*/ 1341 h 1370"/>
              <a:gd name="T38" fmla="*/ 179 w 489"/>
              <a:gd name="T39" fmla="*/ 1368 h 1370"/>
              <a:gd name="T40" fmla="*/ 231 w 489"/>
              <a:gd name="T41" fmla="*/ 1364 h 1370"/>
              <a:gd name="T42" fmla="*/ 240 w 489"/>
              <a:gd name="T43" fmla="*/ 1353 h 1370"/>
              <a:gd name="T44" fmla="*/ 285 w 489"/>
              <a:gd name="T45" fmla="*/ 1335 h 1370"/>
              <a:gd name="T46" fmla="*/ 248 w 489"/>
              <a:gd name="T47" fmla="*/ 1294 h 1370"/>
              <a:gd name="T48" fmla="*/ 225 w 489"/>
              <a:gd name="T49" fmla="*/ 1260 h 1370"/>
              <a:gd name="T50" fmla="*/ 203 w 489"/>
              <a:gd name="T51" fmla="*/ 1101 h 1370"/>
              <a:gd name="T52" fmla="*/ 360 w 489"/>
              <a:gd name="T53" fmla="*/ 976 h 1370"/>
              <a:gd name="T54" fmla="*/ 335 w 489"/>
              <a:gd name="T55" fmla="*/ 785 h 1370"/>
              <a:gd name="T56" fmla="*/ 313 w 489"/>
              <a:gd name="T57" fmla="*/ 630 h 1370"/>
              <a:gd name="T58" fmla="*/ 319 w 489"/>
              <a:gd name="T59" fmla="*/ 491 h 1370"/>
              <a:gd name="T60" fmla="*/ 377 w 489"/>
              <a:gd name="T61" fmla="*/ 477 h 1370"/>
              <a:gd name="T62" fmla="*/ 416 w 489"/>
              <a:gd name="T63" fmla="*/ 491 h 1370"/>
              <a:gd name="T64" fmla="*/ 427 w 489"/>
              <a:gd name="T65" fmla="*/ 498 h 1370"/>
              <a:gd name="T66" fmla="*/ 459 w 489"/>
              <a:gd name="T67" fmla="*/ 507 h 1370"/>
              <a:gd name="T68" fmla="*/ 488 w 489"/>
              <a:gd name="T69" fmla="*/ 475 h 1370"/>
              <a:gd name="T70" fmla="*/ 480 w 489"/>
              <a:gd name="T71" fmla="*/ 441 h 1370"/>
              <a:gd name="T72" fmla="*/ 466 w 489"/>
              <a:gd name="T73" fmla="*/ 337 h 1370"/>
              <a:gd name="T74" fmla="*/ 448 w 489"/>
              <a:gd name="T75" fmla="*/ 284 h 1370"/>
              <a:gd name="T76" fmla="*/ 404 w 489"/>
              <a:gd name="T77" fmla="*/ 224 h 1370"/>
              <a:gd name="T78" fmla="*/ 354 w 489"/>
              <a:gd name="T79" fmla="*/ 195 h 1370"/>
              <a:gd name="T80" fmla="*/ 383 w 489"/>
              <a:gd name="T81" fmla="*/ 182 h 1370"/>
              <a:gd name="T82" fmla="*/ 404 w 489"/>
              <a:gd name="T83" fmla="*/ 152 h 1370"/>
              <a:gd name="T84" fmla="*/ 406 w 489"/>
              <a:gd name="T85" fmla="*/ 99 h 1370"/>
              <a:gd name="T86" fmla="*/ 427 w 489"/>
              <a:gd name="T87" fmla="*/ 66 h 1370"/>
              <a:gd name="T88" fmla="*/ 407 w 489"/>
              <a:gd name="T89" fmla="*/ 15 h 1370"/>
              <a:gd name="T90" fmla="*/ 366 w 489"/>
              <a:gd name="T91" fmla="*/ 3 h 1370"/>
              <a:gd name="T92" fmla="*/ 297 w 489"/>
              <a:gd name="T93" fmla="*/ 15 h 1370"/>
              <a:gd name="T94" fmla="*/ 258 w 489"/>
              <a:gd name="T95" fmla="*/ 76 h 1370"/>
              <a:gd name="T96" fmla="*/ 256 w 489"/>
              <a:gd name="T97" fmla="*/ 120 h 1370"/>
              <a:gd name="T98" fmla="*/ 258 w 489"/>
              <a:gd name="T99" fmla="*/ 143 h 1370"/>
              <a:gd name="T100" fmla="*/ 263 w 489"/>
              <a:gd name="T101" fmla="*/ 154 h 1370"/>
              <a:gd name="T102" fmla="*/ 345 w 489"/>
              <a:gd name="T103" fmla="*/ 429 h 1370"/>
              <a:gd name="T104" fmla="*/ 370 w 489"/>
              <a:gd name="T105" fmla="*/ 377 h 1370"/>
              <a:gd name="T106" fmla="*/ 213 w 489"/>
              <a:gd name="T107" fmla="*/ 851 h 1370"/>
              <a:gd name="T108" fmla="*/ 245 w 489"/>
              <a:gd name="T109" fmla="*/ 946 h 1370"/>
              <a:gd name="T110" fmla="*/ 203 w 489"/>
              <a:gd name="T111" fmla="*/ 974 h 1370"/>
              <a:gd name="T112" fmla="*/ 200 w 489"/>
              <a:gd name="T113" fmla="*/ 855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9" h="1370">
                <a:moveTo>
                  <a:pt x="263" y="154"/>
                </a:moveTo>
                <a:lnTo>
                  <a:pt x="258" y="170"/>
                </a:lnTo>
                <a:lnTo>
                  <a:pt x="258" y="170"/>
                </a:lnTo>
                <a:lnTo>
                  <a:pt x="234" y="182"/>
                </a:lnTo>
                <a:lnTo>
                  <a:pt x="213" y="192"/>
                </a:lnTo>
                <a:lnTo>
                  <a:pt x="195" y="202"/>
                </a:lnTo>
                <a:lnTo>
                  <a:pt x="195" y="202"/>
                </a:lnTo>
                <a:lnTo>
                  <a:pt x="181" y="211"/>
                </a:lnTo>
                <a:lnTo>
                  <a:pt x="174" y="215"/>
                </a:lnTo>
                <a:lnTo>
                  <a:pt x="167" y="222"/>
                </a:lnTo>
                <a:lnTo>
                  <a:pt x="160" y="228"/>
                </a:lnTo>
                <a:lnTo>
                  <a:pt x="154" y="236"/>
                </a:lnTo>
                <a:lnTo>
                  <a:pt x="148" y="247"/>
                </a:lnTo>
                <a:lnTo>
                  <a:pt x="142" y="261"/>
                </a:lnTo>
                <a:lnTo>
                  <a:pt x="142" y="261"/>
                </a:lnTo>
                <a:lnTo>
                  <a:pt x="137" y="278"/>
                </a:lnTo>
                <a:lnTo>
                  <a:pt x="134" y="301"/>
                </a:lnTo>
                <a:lnTo>
                  <a:pt x="125" y="355"/>
                </a:lnTo>
                <a:lnTo>
                  <a:pt x="120" y="383"/>
                </a:lnTo>
                <a:lnTo>
                  <a:pt x="115" y="409"/>
                </a:lnTo>
                <a:lnTo>
                  <a:pt x="109" y="432"/>
                </a:lnTo>
                <a:lnTo>
                  <a:pt x="107" y="441"/>
                </a:lnTo>
                <a:lnTo>
                  <a:pt x="103" y="448"/>
                </a:lnTo>
                <a:lnTo>
                  <a:pt x="103" y="448"/>
                </a:lnTo>
                <a:lnTo>
                  <a:pt x="96" y="464"/>
                </a:lnTo>
                <a:lnTo>
                  <a:pt x="88" y="483"/>
                </a:lnTo>
                <a:lnTo>
                  <a:pt x="72" y="526"/>
                </a:lnTo>
                <a:lnTo>
                  <a:pt x="55" y="577"/>
                </a:lnTo>
                <a:lnTo>
                  <a:pt x="55" y="577"/>
                </a:lnTo>
                <a:lnTo>
                  <a:pt x="60" y="579"/>
                </a:lnTo>
                <a:lnTo>
                  <a:pt x="64" y="579"/>
                </a:lnTo>
                <a:lnTo>
                  <a:pt x="66" y="580"/>
                </a:lnTo>
                <a:lnTo>
                  <a:pt x="66" y="580"/>
                </a:lnTo>
                <a:lnTo>
                  <a:pt x="65" y="584"/>
                </a:lnTo>
                <a:lnTo>
                  <a:pt x="63" y="591"/>
                </a:lnTo>
                <a:lnTo>
                  <a:pt x="60" y="604"/>
                </a:lnTo>
                <a:lnTo>
                  <a:pt x="59" y="613"/>
                </a:lnTo>
                <a:lnTo>
                  <a:pt x="58" y="623"/>
                </a:lnTo>
                <a:lnTo>
                  <a:pt x="58" y="623"/>
                </a:lnTo>
                <a:lnTo>
                  <a:pt x="59" y="652"/>
                </a:lnTo>
                <a:lnTo>
                  <a:pt x="60" y="691"/>
                </a:lnTo>
                <a:lnTo>
                  <a:pt x="61" y="713"/>
                </a:lnTo>
                <a:lnTo>
                  <a:pt x="65" y="735"/>
                </a:lnTo>
                <a:lnTo>
                  <a:pt x="69" y="756"/>
                </a:lnTo>
                <a:lnTo>
                  <a:pt x="74" y="776"/>
                </a:lnTo>
                <a:lnTo>
                  <a:pt x="74" y="776"/>
                </a:lnTo>
                <a:lnTo>
                  <a:pt x="86" y="816"/>
                </a:lnTo>
                <a:lnTo>
                  <a:pt x="97" y="859"/>
                </a:lnTo>
                <a:lnTo>
                  <a:pt x="105" y="895"/>
                </a:lnTo>
                <a:lnTo>
                  <a:pt x="108" y="919"/>
                </a:lnTo>
                <a:lnTo>
                  <a:pt x="108" y="919"/>
                </a:lnTo>
                <a:lnTo>
                  <a:pt x="108" y="1004"/>
                </a:lnTo>
                <a:lnTo>
                  <a:pt x="108" y="1078"/>
                </a:lnTo>
                <a:lnTo>
                  <a:pt x="108" y="1078"/>
                </a:lnTo>
                <a:lnTo>
                  <a:pt x="109" y="1084"/>
                </a:lnTo>
                <a:lnTo>
                  <a:pt x="108" y="1088"/>
                </a:lnTo>
                <a:lnTo>
                  <a:pt x="108" y="1088"/>
                </a:lnTo>
                <a:lnTo>
                  <a:pt x="101" y="1100"/>
                </a:lnTo>
                <a:lnTo>
                  <a:pt x="94" y="1107"/>
                </a:lnTo>
                <a:lnTo>
                  <a:pt x="90" y="1112"/>
                </a:lnTo>
                <a:lnTo>
                  <a:pt x="90" y="1112"/>
                </a:lnTo>
                <a:lnTo>
                  <a:pt x="76" y="1117"/>
                </a:lnTo>
                <a:lnTo>
                  <a:pt x="76" y="1117"/>
                </a:lnTo>
                <a:lnTo>
                  <a:pt x="60" y="1112"/>
                </a:lnTo>
                <a:lnTo>
                  <a:pt x="47" y="1110"/>
                </a:lnTo>
                <a:lnTo>
                  <a:pt x="34" y="1107"/>
                </a:lnTo>
                <a:lnTo>
                  <a:pt x="34" y="1107"/>
                </a:lnTo>
                <a:lnTo>
                  <a:pt x="23" y="1105"/>
                </a:lnTo>
                <a:lnTo>
                  <a:pt x="12" y="1105"/>
                </a:lnTo>
                <a:lnTo>
                  <a:pt x="8" y="1105"/>
                </a:lnTo>
                <a:lnTo>
                  <a:pt x="4" y="1106"/>
                </a:lnTo>
                <a:lnTo>
                  <a:pt x="1" y="1108"/>
                </a:lnTo>
                <a:lnTo>
                  <a:pt x="0" y="1112"/>
                </a:lnTo>
                <a:lnTo>
                  <a:pt x="0" y="1112"/>
                </a:lnTo>
                <a:lnTo>
                  <a:pt x="8" y="1176"/>
                </a:lnTo>
                <a:lnTo>
                  <a:pt x="16" y="1247"/>
                </a:lnTo>
                <a:lnTo>
                  <a:pt x="16" y="1247"/>
                </a:lnTo>
                <a:lnTo>
                  <a:pt x="20" y="1269"/>
                </a:lnTo>
                <a:lnTo>
                  <a:pt x="27" y="1298"/>
                </a:lnTo>
                <a:lnTo>
                  <a:pt x="31" y="1311"/>
                </a:lnTo>
                <a:lnTo>
                  <a:pt x="34" y="1322"/>
                </a:lnTo>
                <a:lnTo>
                  <a:pt x="39" y="1331"/>
                </a:lnTo>
                <a:lnTo>
                  <a:pt x="43" y="1333"/>
                </a:lnTo>
                <a:lnTo>
                  <a:pt x="46" y="1335"/>
                </a:lnTo>
                <a:lnTo>
                  <a:pt x="46" y="1335"/>
                </a:lnTo>
                <a:lnTo>
                  <a:pt x="48" y="1333"/>
                </a:lnTo>
                <a:lnTo>
                  <a:pt x="49" y="1332"/>
                </a:lnTo>
                <a:lnTo>
                  <a:pt x="53" y="1325"/>
                </a:lnTo>
                <a:lnTo>
                  <a:pt x="55" y="1315"/>
                </a:lnTo>
                <a:lnTo>
                  <a:pt x="58" y="1303"/>
                </a:lnTo>
                <a:lnTo>
                  <a:pt x="59" y="1278"/>
                </a:lnTo>
                <a:lnTo>
                  <a:pt x="61" y="1262"/>
                </a:lnTo>
                <a:lnTo>
                  <a:pt x="61" y="1262"/>
                </a:lnTo>
                <a:lnTo>
                  <a:pt x="63" y="1258"/>
                </a:lnTo>
                <a:lnTo>
                  <a:pt x="66" y="1251"/>
                </a:lnTo>
                <a:lnTo>
                  <a:pt x="77" y="1236"/>
                </a:lnTo>
                <a:lnTo>
                  <a:pt x="96" y="1212"/>
                </a:lnTo>
                <a:lnTo>
                  <a:pt x="96" y="1212"/>
                </a:lnTo>
                <a:lnTo>
                  <a:pt x="98" y="1205"/>
                </a:lnTo>
                <a:lnTo>
                  <a:pt x="101" y="1195"/>
                </a:lnTo>
                <a:lnTo>
                  <a:pt x="103" y="1180"/>
                </a:lnTo>
                <a:lnTo>
                  <a:pt x="103" y="1180"/>
                </a:lnTo>
                <a:lnTo>
                  <a:pt x="104" y="1177"/>
                </a:lnTo>
                <a:lnTo>
                  <a:pt x="108" y="1173"/>
                </a:lnTo>
                <a:lnTo>
                  <a:pt x="108" y="1173"/>
                </a:lnTo>
                <a:lnTo>
                  <a:pt x="120" y="1166"/>
                </a:lnTo>
                <a:lnTo>
                  <a:pt x="126" y="1162"/>
                </a:lnTo>
                <a:lnTo>
                  <a:pt x="126" y="1162"/>
                </a:lnTo>
                <a:lnTo>
                  <a:pt x="151" y="1231"/>
                </a:lnTo>
                <a:lnTo>
                  <a:pt x="151" y="1231"/>
                </a:lnTo>
                <a:lnTo>
                  <a:pt x="152" y="1238"/>
                </a:lnTo>
                <a:lnTo>
                  <a:pt x="152" y="1247"/>
                </a:lnTo>
                <a:lnTo>
                  <a:pt x="153" y="1260"/>
                </a:lnTo>
                <a:lnTo>
                  <a:pt x="153" y="1260"/>
                </a:lnTo>
                <a:lnTo>
                  <a:pt x="156" y="1264"/>
                </a:lnTo>
                <a:lnTo>
                  <a:pt x="159" y="1267"/>
                </a:lnTo>
                <a:lnTo>
                  <a:pt x="164" y="1271"/>
                </a:lnTo>
                <a:lnTo>
                  <a:pt x="164" y="1271"/>
                </a:lnTo>
                <a:lnTo>
                  <a:pt x="164" y="1270"/>
                </a:lnTo>
                <a:lnTo>
                  <a:pt x="165" y="1270"/>
                </a:lnTo>
                <a:lnTo>
                  <a:pt x="167" y="1272"/>
                </a:lnTo>
                <a:lnTo>
                  <a:pt x="167" y="1278"/>
                </a:lnTo>
                <a:lnTo>
                  <a:pt x="167" y="1278"/>
                </a:lnTo>
                <a:lnTo>
                  <a:pt x="167" y="1287"/>
                </a:lnTo>
                <a:lnTo>
                  <a:pt x="169" y="1294"/>
                </a:lnTo>
                <a:lnTo>
                  <a:pt x="171" y="1299"/>
                </a:lnTo>
                <a:lnTo>
                  <a:pt x="171" y="1299"/>
                </a:lnTo>
                <a:lnTo>
                  <a:pt x="170" y="1308"/>
                </a:lnTo>
                <a:lnTo>
                  <a:pt x="169" y="1315"/>
                </a:lnTo>
                <a:lnTo>
                  <a:pt x="167" y="1324"/>
                </a:lnTo>
                <a:lnTo>
                  <a:pt x="167" y="1324"/>
                </a:lnTo>
                <a:lnTo>
                  <a:pt x="163" y="1335"/>
                </a:lnTo>
                <a:lnTo>
                  <a:pt x="162" y="1341"/>
                </a:lnTo>
                <a:lnTo>
                  <a:pt x="162" y="1347"/>
                </a:lnTo>
                <a:lnTo>
                  <a:pt x="162" y="1353"/>
                </a:lnTo>
                <a:lnTo>
                  <a:pt x="163" y="1358"/>
                </a:lnTo>
                <a:lnTo>
                  <a:pt x="167" y="1363"/>
                </a:lnTo>
                <a:lnTo>
                  <a:pt x="171" y="1365"/>
                </a:lnTo>
                <a:lnTo>
                  <a:pt x="171" y="1365"/>
                </a:lnTo>
                <a:lnTo>
                  <a:pt x="179" y="1368"/>
                </a:lnTo>
                <a:lnTo>
                  <a:pt x="187" y="1369"/>
                </a:lnTo>
                <a:lnTo>
                  <a:pt x="207" y="1370"/>
                </a:lnTo>
                <a:lnTo>
                  <a:pt x="224" y="1369"/>
                </a:lnTo>
                <a:lnTo>
                  <a:pt x="230" y="1368"/>
                </a:lnTo>
                <a:lnTo>
                  <a:pt x="233" y="1365"/>
                </a:lnTo>
                <a:lnTo>
                  <a:pt x="233" y="1365"/>
                </a:lnTo>
                <a:lnTo>
                  <a:pt x="231" y="1364"/>
                </a:lnTo>
                <a:lnTo>
                  <a:pt x="231" y="1362"/>
                </a:lnTo>
                <a:lnTo>
                  <a:pt x="230" y="1359"/>
                </a:lnTo>
                <a:lnTo>
                  <a:pt x="230" y="1357"/>
                </a:lnTo>
                <a:lnTo>
                  <a:pt x="231" y="1355"/>
                </a:lnTo>
                <a:lnTo>
                  <a:pt x="235" y="1354"/>
                </a:lnTo>
                <a:lnTo>
                  <a:pt x="240" y="1353"/>
                </a:lnTo>
                <a:lnTo>
                  <a:pt x="240" y="1353"/>
                </a:lnTo>
                <a:lnTo>
                  <a:pt x="255" y="1349"/>
                </a:lnTo>
                <a:lnTo>
                  <a:pt x="268" y="1346"/>
                </a:lnTo>
                <a:lnTo>
                  <a:pt x="274" y="1343"/>
                </a:lnTo>
                <a:lnTo>
                  <a:pt x="279" y="1341"/>
                </a:lnTo>
                <a:lnTo>
                  <a:pt x="283" y="1337"/>
                </a:lnTo>
                <a:lnTo>
                  <a:pt x="285" y="1335"/>
                </a:lnTo>
                <a:lnTo>
                  <a:pt x="285" y="1335"/>
                </a:lnTo>
                <a:lnTo>
                  <a:pt x="284" y="1330"/>
                </a:lnTo>
                <a:lnTo>
                  <a:pt x="280" y="1324"/>
                </a:lnTo>
                <a:lnTo>
                  <a:pt x="275" y="1317"/>
                </a:lnTo>
                <a:lnTo>
                  <a:pt x="268" y="1311"/>
                </a:lnTo>
                <a:lnTo>
                  <a:pt x="256" y="1300"/>
                </a:lnTo>
                <a:lnTo>
                  <a:pt x="248" y="1294"/>
                </a:lnTo>
                <a:lnTo>
                  <a:pt x="248" y="1294"/>
                </a:lnTo>
                <a:lnTo>
                  <a:pt x="245" y="1292"/>
                </a:lnTo>
                <a:lnTo>
                  <a:pt x="242" y="1287"/>
                </a:lnTo>
                <a:lnTo>
                  <a:pt x="235" y="1273"/>
                </a:lnTo>
                <a:lnTo>
                  <a:pt x="235" y="1273"/>
                </a:lnTo>
                <a:lnTo>
                  <a:pt x="230" y="1267"/>
                </a:lnTo>
                <a:lnTo>
                  <a:pt x="228" y="1264"/>
                </a:lnTo>
                <a:lnTo>
                  <a:pt x="225" y="1260"/>
                </a:lnTo>
                <a:lnTo>
                  <a:pt x="224" y="1255"/>
                </a:lnTo>
                <a:lnTo>
                  <a:pt x="224" y="1255"/>
                </a:lnTo>
                <a:lnTo>
                  <a:pt x="222" y="1236"/>
                </a:lnTo>
                <a:lnTo>
                  <a:pt x="219" y="1212"/>
                </a:lnTo>
                <a:lnTo>
                  <a:pt x="219" y="1212"/>
                </a:lnTo>
                <a:lnTo>
                  <a:pt x="203" y="1101"/>
                </a:lnTo>
                <a:lnTo>
                  <a:pt x="203" y="1101"/>
                </a:lnTo>
                <a:lnTo>
                  <a:pt x="279" y="1046"/>
                </a:lnTo>
                <a:lnTo>
                  <a:pt x="332" y="1006"/>
                </a:lnTo>
                <a:lnTo>
                  <a:pt x="350" y="991"/>
                </a:lnTo>
                <a:lnTo>
                  <a:pt x="356" y="986"/>
                </a:lnTo>
                <a:lnTo>
                  <a:pt x="359" y="982"/>
                </a:lnTo>
                <a:lnTo>
                  <a:pt x="359" y="982"/>
                </a:lnTo>
                <a:lnTo>
                  <a:pt x="360" y="976"/>
                </a:lnTo>
                <a:lnTo>
                  <a:pt x="360" y="968"/>
                </a:lnTo>
                <a:lnTo>
                  <a:pt x="359" y="947"/>
                </a:lnTo>
                <a:lnTo>
                  <a:pt x="354" y="919"/>
                </a:lnTo>
                <a:lnTo>
                  <a:pt x="354" y="919"/>
                </a:lnTo>
                <a:lnTo>
                  <a:pt x="346" y="855"/>
                </a:lnTo>
                <a:lnTo>
                  <a:pt x="339" y="806"/>
                </a:lnTo>
                <a:lnTo>
                  <a:pt x="335" y="785"/>
                </a:lnTo>
                <a:lnTo>
                  <a:pt x="332" y="771"/>
                </a:lnTo>
                <a:lnTo>
                  <a:pt x="332" y="771"/>
                </a:lnTo>
                <a:lnTo>
                  <a:pt x="329" y="756"/>
                </a:lnTo>
                <a:lnTo>
                  <a:pt x="324" y="736"/>
                </a:lnTo>
                <a:lnTo>
                  <a:pt x="317" y="691"/>
                </a:lnTo>
                <a:lnTo>
                  <a:pt x="308" y="634"/>
                </a:lnTo>
                <a:lnTo>
                  <a:pt x="313" y="630"/>
                </a:lnTo>
                <a:lnTo>
                  <a:pt x="313" y="630"/>
                </a:lnTo>
                <a:lnTo>
                  <a:pt x="311" y="580"/>
                </a:lnTo>
                <a:lnTo>
                  <a:pt x="310" y="542"/>
                </a:lnTo>
                <a:lnTo>
                  <a:pt x="310" y="526"/>
                </a:lnTo>
                <a:lnTo>
                  <a:pt x="311" y="516"/>
                </a:lnTo>
                <a:lnTo>
                  <a:pt x="311" y="516"/>
                </a:lnTo>
                <a:lnTo>
                  <a:pt x="319" y="491"/>
                </a:lnTo>
                <a:lnTo>
                  <a:pt x="324" y="477"/>
                </a:lnTo>
                <a:lnTo>
                  <a:pt x="324" y="477"/>
                </a:lnTo>
                <a:lnTo>
                  <a:pt x="349" y="476"/>
                </a:lnTo>
                <a:lnTo>
                  <a:pt x="367" y="476"/>
                </a:lnTo>
                <a:lnTo>
                  <a:pt x="373" y="476"/>
                </a:lnTo>
                <a:lnTo>
                  <a:pt x="377" y="477"/>
                </a:lnTo>
                <a:lnTo>
                  <a:pt x="377" y="477"/>
                </a:lnTo>
                <a:lnTo>
                  <a:pt x="384" y="483"/>
                </a:lnTo>
                <a:lnTo>
                  <a:pt x="389" y="486"/>
                </a:lnTo>
                <a:lnTo>
                  <a:pt x="395" y="488"/>
                </a:lnTo>
                <a:lnTo>
                  <a:pt x="395" y="488"/>
                </a:lnTo>
                <a:lnTo>
                  <a:pt x="407" y="491"/>
                </a:lnTo>
                <a:lnTo>
                  <a:pt x="416" y="491"/>
                </a:lnTo>
                <a:lnTo>
                  <a:pt x="416" y="491"/>
                </a:lnTo>
                <a:lnTo>
                  <a:pt x="423" y="491"/>
                </a:lnTo>
                <a:lnTo>
                  <a:pt x="425" y="491"/>
                </a:lnTo>
                <a:lnTo>
                  <a:pt x="427" y="493"/>
                </a:lnTo>
                <a:lnTo>
                  <a:pt x="427" y="493"/>
                </a:lnTo>
                <a:lnTo>
                  <a:pt x="427" y="494"/>
                </a:lnTo>
                <a:lnTo>
                  <a:pt x="427" y="496"/>
                </a:lnTo>
                <a:lnTo>
                  <a:pt x="427" y="498"/>
                </a:lnTo>
                <a:lnTo>
                  <a:pt x="427" y="499"/>
                </a:lnTo>
                <a:lnTo>
                  <a:pt x="428" y="500"/>
                </a:lnTo>
                <a:lnTo>
                  <a:pt x="434" y="504"/>
                </a:lnTo>
                <a:lnTo>
                  <a:pt x="434" y="504"/>
                </a:lnTo>
                <a:lnTo>
                  <a:pt x="450" y="508"/>
                </a:lnTo>
                <a:lnTo>
                  <a:pt x="455" y="508"/>
                </a:lnTo>
                <a:lnTo>
                  <a:pt x="459" y="507"/>
                </a:lnTo>
                <a:lnTo>
                  <a:pt x="459" y="507"/>
                </a:lnTo>
                <a:lnTo>
                  <a:pt x="464" y="503"/>
                </a:lnTo>
                <a:lnTo>
                  <a:pt x="472" y="496"/>
                </a:lnTo>
                <a:lnTo>
                  <a:pt x="472" y="496"/>
                </a:lnTo>
                <a:lnTo>
                  <a:pt x="482" y="483"/>
                </a:lnTo>
                <a:lnTo>
                  <a:pt x="488" y="475"/>
                </a:lnTo>
                <a:lnTo>
                  <a:pt x="488" y="475"/>
                </a:lnTo>
                <a:lnTo>
                  <a:pt x="489" y="471"/>
                </a:lnTo>
                <a:lnTo>
                  <a:pt x="489" y="469"/>
                </a:lnTo>
                <a:lnTo>
                  <a:pt x="488" y="459"/>
                </a:lnTo>
                <a:lnTo>
                  <a:pt x="488" y="459"/>
                </a:lnTo>
                <a:lnTo>
                  <a:pt x="484" y="447"/>
                </a:lnTo>
                <a:lnTo>
                  <a:pt x="483" y="443"/>
                </a:lnTo>
                <a:lnTo>
                  <a:pt x="480" y="441"/>
                </a:lnTo>
                <a:lnTo>
                  <a:pt x="480" y="441"/>
                </a:lnTo>
                <a:lnTo>
                  <a:pt x="470" y="434"/>
                </a:lnTo>
                <a:lnTo>
                  <a:pt x="464" y="432"/>
                </a:lnTo>
                <a:lnTo>
                  <a:pt x="448" y="348"/>
                </a:lnTo>
                <a:lnTo>
                  <a:pt x="448" y="348"/>
                </a:lnTo>
                <a:lnTo>
                  <a:pt x="458" y="343"/>
                </a:lnTo>
                <a:lnTo>
                  <a:pt x="466" y="337"/>
                </a:lnTo>
                <a:lnTo>
                  <a:pt x="466" y="337"/>
                </a:lnTo>
                <a:lnTo>
                  <a:pt x="460" y="324"/>
                </a:lnTo>
                <a:lnTo>
                  <a:pt x="454" y="315"/>
                </a:lnTo>
                <a:lnTo>
                  <a:pt x="450" y="305"/>
                </a:lnTo>
                <a:lnTo>
                  <a:pt x="450" y="305"/>
                </a:lnTo>
                <a:lnTo>
                  <a:pt x="449" y="296"/>
                </a:lnTo>
                <a:lnTo>
                  <a:pt x="448" y="284"/>
                </a:lnTo>
                <a:lnTo>
                  <a:pt x="447" y="278"/>
                </a:lnTo>
                <a:lnTo>
                  <a:pt x="443" y="269"/>
                </a:lnTo>
                <a:lnTo>
                  <a:pt x="439" y="261"/>
                </a:lnTo>
                <a:lnTo>
                  <a:pt x="432" y="252"/>
                </a:lnTo>
                <a:lnTo>
                  <a:pt x="432" y="252"/>
                </a:lnTo>
                <a:lnTo>
                  <a:pt x="417" y="236"/>
                </a:lnTo>
                <a:lnTo>
                  <a:pt x="404" y="224"/>
                </a:lnTo>
                <a:lnTo>
                  <a:pt x="392" y="215"/>
                </a:lnTo>
                <a:lnTo>
                  <a:pt x="382" y="211"/>
                </a:lnTo>
                <a:lnTo>
                  <a:pt x="382" y="211"/>
                </a:lnTo>
                <a:lnTo>
                  <a:pt x="363" y="200"/>
                </a:lnTo>
                <a:lnTo>
                  <a:pt x="356" y="196"/>
                </a:lnTo>
                <a:lnTo>
                  <a:pt x="354" y="195"/>
                </a:lnTo>
                <a:lnTo>
                  <a:pt x="354" y="195"/>
                </a:lnTo>
                <a:lnTo>
                  <a:pt x="362" y="193"/>
                </a:lnTo>
                <a:lnTo>
                  <a:pt x="370" y="192"/>
                </a:lnTo>
                <a:lnTo>
                  <a:pt x="373" y="191"/>
                </a:lnTo>
                <a:lnTo>
                  <a:pt x="377" y="189"/>
                </a:lnTo>
                <a:lnTo>
                  <a:pt x="377" y="189"/>
                </a:lnTo>
                <a:lnTo>
                  <a:pt x="381" y="186"/>
                </a:lnTo>
                <a:lnTo>
                  <a:pt x="383" y="182"/>
                </a:lnTo>
                <a:lnTo>
                  <a:pt x="387" y="174"/>
                </a:lnTo>
                <a:lnTo>
                  <a:pt x="388" y="167"/>
                </a:lnTo>
                <a:lnTo>
                  <a:pt x="390" y="163"/>
                </a:lnTo>
                <a:lnTo>
                  <a:pt x="390" y="163"/>
                </a:lnTo>
                <a:lnTo>
                  <a:pt x="400" y="154"/>
                </a:lnTo>
                <a:lnTo>
                  <a:pt x="400" y="154"/>
                </a:lnTo>
                <a:lnTo>
                  <a:pt x="404" y="152"/>
                </a:lnTo>
                <a:lnTo>
                  <a:pt x="406" y="147"/>
                </a:lnTo>
                <a:lnTo>
                  <a:pt x="406" y="147"/>
                </a:lnTo>
                <a:lnTo>
                  <a:pt x="409" y="125"/>
                </a:lnTo>
                <a:lnTo>
                  <a:pt x="409" y="111"/>
                </a:lnTo>
                <a:lnTo>
                  <a:pt x="409" y="104"/>
                </a:lnTo>
                <a:lnTo>
                  <a:pt x="409" y="104"/>
                </a:lnTo>
                <a:lnTo>
                  <a:pt x="406" y="99"/>
                </a:lnTo>
                <a:lnTo>
                  <a:pt x="406" y="97"/>
                </a:lnTo>
                <a:lnTo>
                  <a:pt x="406" y="97"/>
                </a:lnTo>
                <a:lnTo>
                  <a:pt x="410" y="93"/>
                </a:lnTo>
                <a:lnTo>
                  <a:pt x="417" y="85"/>
                </a:lnTo>
                <a:lnTo>
                  <a:pt x="421" y="78"/>
                </a:lnTo>
                <a:lnTo>
                  <a:pt x="425" y="72"/>
                </a:lnTo>
                <a:lnTo>
                  <a:pt x="427" y="66"/>
                </a:lnTo>
                <a:lnTo>
                  <a:pt x="427" y="59"/>
                </a:lnTo>
                <a:lnTo>
                  <a:pt x="427" y="59"/>
                </a:lnTo>
                <a:lnTo>
                  <a:pt x="425" y="44"/>
                </a:lnTo>
                <a:lnTo>
                  <a:pt x="421" y="37"/>
                </a:lnTo>
                <a:lnTo>
                  <a:pt x="417" y="28"/>
                </a:lnTo>
                <a:lnTo>
                  <a:pt x="412" y="21"/>
                </a:lnTo>
                <a:lnTo>
                  <a:pt x="407" y="15"/>
                </a:lnTo>
                <a:lnTo>
                  <a:pt x="400" y="9"/>
                </a:lnTo>
                <a:lnTo>
                  <a:pt x="393" y="4"/>
                </a:lnTo>
                <a:lnTo>
                  <a:pt x="393" y="4"/>
                </a:lnTo>
                <a:lnTo>
                  <a:pt x="385" y="1"/>
                </a:lnTo>
                <a:lnTo>
                  <a:pt x="378" y="0"/>
                </a:lnTo>
                <a:lnTo>
                  <a:pt x="372" y="1"/>
                </a:lnTo>
                <a:lnTo>
                  <a:pt x="366" y="3"/>
                </a:lnTo>
                <a:lnTo>
                  <a:pt x="359" y="6"/>
                </a:lnTo>
                <a:lnTo>
                  <a:pt x="356" y="9"/>
                </a:lnTo>
                <a:lnTo>
                  <a:pt x="356" y="9"/>
                </a:lnTo>
                <a:lnTo>
                  <a:pt x="329" y="10"/>
                </a:lnTo>
                <a:lnTo>
                  <a:pt x="310" y="11"/>
                </a:lnTo>
                <a:lnTo>
                  <a:pt x="302" y="12"/>
                </a:lnTo>
                <a:lnTo>
                  <a:pt x="297" y="15"/>
                </a:lnTo>
                <a:lnTo>
                  <a:pt x="297" y="15"/>
                </a:lnTo>
                <a:lnTo>
                  <a:pt x="291" y="21"/>
                </a:lnTo>
                <a:lnTo>
                  <a:pt x="281" y="33"/>
                </a:lnTo>
                <a:lnTo>
                  <a:pt x="272" y="48"/>
                </a:lnTo>
                <a:lnTo>
                  <a:pt x="263" y="61"/>
                </a:lnTo>
                <a:lnTo>
                  <a:pt x="263" y="61"/>
                </a:lnTo>
                <a:lnTo>
                  <a:pt x="258" y="76"/>
                </a:lnTo>
                <a:lnTo>
                  <a:pt x="255" y="89"/>
                </a:lnTo>
                <a:lnTo>
                  <a:pt x="253" y="102"/>
                </a:lnTo>
                <a:lnTo>
                  <a:pt x="253" y="107"/>
                </a:lnTo>
                <a:lnTo>
                  <a:pt x="253" y="107"/>
                </a:lnTo>
                <a:lnTo>
                  <a:pt x="255" y="114"/>
                </a:lnTo>
                <a:lnTo>
                  <a:pt x="256" y="120"/>
                </a:lnTo>
                <a:lnTo>
                  <a:pt x="256" y="120"/>
                </a:lnTo>
                <a:lnTo>
                  <a:pt x="258" y="127"/>
                </a:lnTo>
                <a:lnTo>
                  <a:pt x="258" y="132"/>
                </a:lnTo>
                <a:lnTo>
                  <a:pt x="258" y="136"/>
                </a:lnTo>
                <a:lnTo>
                  <a:pt x="258" y="136"/>
                </a:lnTo>
                <a:lnTo>
                  <a:pt x="258" y="141"/>
                </a:lnTo>
                <a:lnTo>
                  <a:pt x="258" y="143"/>
                </a:lnTo>
                <a:lnTo>
                  <a:pt x="258" y="143"/>
                </a:lnTo>
                <a:lnTo>
                  <a:pt x="262" y="143"/>
                </a:lnTo>
                <a:lnTo>
                  <a:pt x="263" y="143"/>
                </a:lnTo>
                <a:lnTo>
                  <a:pt x="263" y="143"/>
                </a:lnTo>
                <a:lnTo>
                  <a:pt x="263" y="146"/>
                </a:lnTo>
                <a:lnTo>
                  <a:pt x="262" y="149"/>
                </a:lnTo>
                <a:lnTo>
                  <a:pt x="261" y="154"/>
                </a:lnTo>
                <a:lnTo>
                  <a:pt x="263" y="154"/>
                </a:lnTo>
                <a:close/>
                <a:moveTo>
                  <a:pt x="379" y="355"/>
                </a:moveTo>
                <a:lnTo>
                  <a:pt x="400" y="416"/>
                </a:lnTo>
                <a:lnTo>
                  <a:pt x="400" y="416"/>
                </a:lnTo>
                <a:lnTo>
                  <a:pt x="385" y="429"/>
                </a:lnTo>
                <a:lnTo>
                  <a:pt x="385" y="429"/>
                </a:lnTo>
                <a:lnTo>
                  <a:pt x="345" y="429"/>
                </a:lnTo>
                <a:lnTo>
                  <a:pt x="345" y="429"/>
                </a:lnTo>
                <a:lnTo>
                  <a:pt x="352" y="422"/>
                </a:lnTo>
                <a:lnTo>
                  <a:pt x="359" y="415"/>
                </a:lnTo>
                <a:lnTo>
                  <a:pt x="363" y="406"/>
                </a:lnTo>
                <a:lnTo>
                  <a:pt x="363" y="406"/>
                </a:lnTo>
                <a:lnTo>
                  <a:pt x="367" y="396"/>
                </a:lnTo>
                <a:lnTo>
                  <a:pt x="368" y="388"/>
                </a:lnTo>
                <a:lnTo>
                  <a:pt x="370" y="377"/>
                </a:lnTo>
                <a:lnTo>
                  <a:pt x="370" y="377"/>
                </a:lnTo>
                <a:lnTo>
                  <a:pt x="374" y="365"/>
                </a:lnTo>
                <a:lnTo>
                  <a:pt x="379" y="355"/>
                </a:lnTo>
                <a:lnTo>
                  <a:pt x="379" y="355"/>
                </a:lnTo>
                <a:close/>
                <a:moveTo>
                  <a:pt x="195" y="821"/>
                </a:moveTo>
                <a:lnTo>
                  <a:pt x="195" y="821"/>
                </a:lnTo>
                <a:lnTo>
                  <a:pt x="213" y="851"/>
                </a:lnTo>
                <a:lnTo>
                  <a:pt x="237" y="895"/>
                </a:lnTo>
                <a:lnTo>
                  <a:pt x="237" y="895"/>
                </a:lnTo>
                <a:lnTo>
                  <a:pt x="242" y="908"/>
                </a:lnTo>
                <a:lnTo>
                  <a:pt x="246" y="921"/>
                </a:lnTo>
                <a:lnTo>
                  <a:pt x="247" y="935"/>
                </a:lnTo>
                <a:lnTo>
                  <a:pt x="246" y="940"/>
                </a:lnTo>
                <a:lnTo>
                  <a:pt x="245" y="946"/>
                </a:lnTo>
                <a:lnTo>
                  <a:pt x="245" y="946"/>
                </a:lnTo>
                <a:lnTo>
                  <a:pt x="242" y="951"/>
                </a:lnTo>
                <a:lnTo>
                  <a:pt x="236" y="957"/>
                </a:lnTo>
                <a:lnTo>
                  <a:pt x="222" y="971"/>
                </a:lnTo>
                <a:lnTo>
                  <a:pt x="201" y="987"/>
                </a:lnTo>
                <a:lnTo>
                  <a:pt x="201" y="987"/>
                </a:lnTo>
                <a:lnTo>
                  <a:pt x="203" y="974"/>
                </a:lnTo>
                <a:lnTo>
                  <a:pt x="203" y="974"/>
                </a:lnTo>
                <a:lnTo>
                  <a:pt x="203" y="965"/>
                </a:lnTo>
                <a:lnTo>
                  <a:pt x="203" y="949"/>
                </a:lnTo>
                <a:lnTo>
                  <a:pt x="203" y="908"/>
                </a:lnTo>
                <a:lnTo>
                  <a:pt x="203" y="908"/>
                </a:lnTo>
                <a:lnTo>
                  <a:pt x="202" y="883"/>
                </a:lnTo>
                <a:lnTo>
                  <a:pt x="200" y="855"/>
                </a:lnTo>
                <a:lnTo>
                  <a:pt x="195" y="821"/>
                </a:lnTo>
                <a:lnTo>
                  <a:pt x="195" y="8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46A859F6-1013-4D3B-B7D8-CCABFBB44EAD}"/>
              </a:ext>
            </a:extLst>
          </p:cNvPr>
          <p:cNvSpPr>
            <a:spLocks/>
          </p:cNvSpPr>
          <p:nvPr/>
        </p:nvSpPr>
        <p:spPr bwMode="auto">
          <a:xfrm>
            <a:off x="6530651" y="4710609"/>
            <a:ext cx="572767" cy="1611898"/>
          </a:xfrm>
          <a:custGeom>
            <a:avLst/>
            <a:gdLst>
              <a:gd name="T0" fmla="*/ 284 w 506"/>
              <a:gd name="T1" fmla="*/ 42 h 1424"/>
              <a:gd name="T2" fmla="*/ 266 w 506"/>
              <a:gd name="T3" fmla="*/ 96 h 1424"/>
              <a:gd name="T4" fmla="*/ 260 w 506"/>
              <a:gd name="T5" fmla="*/ 143 h 1424"/>
              <a:gd name="T6" fmla="*/ 221 w 506"/>
              <a:gd name="T7" fmla="*/ 200 h 1424"/>
              <a:gd name="T8" fmla="*/ 158 w 506"/>
              <a:gd name="T9" fmla="*/ 242 h 1424"/>
              <a:gd name="T10" fmla="*/ 109 w 506"/>
              <a:gd name="T11" fmla="*/ 439 h 1424"/>
              <a:gd name="T12" fmla="*/ 80 w 506"/>
              <a:gd name="T13" fmla="*/ 540 h 1424"/>
              <a:gd name="T14" fmla="*/ 74 w 506"/>
              <a:gd name="T15" fmla="*/ 617 h 1424"/>
              <a:gd name="T16" fmla="*/ 58 w 506"/>
              <a:gd name="T17" fmla="*/ 744 h 1424"/>
              <a:gd name="T18" fmla="*/ 73 w 506"/>
              <a:gd name="T19" fmla="*/ 819 h 1424"/>
              <a:gd name="T20" fmla="*/ 105 w 506"/>
              <a:gd name="T21" fmla="*/ 1010 h 1424"/>
              <a:gd name="T22" fmla="*/ 106 w 506"/>
              <a:gd name="T23" fmla="*/ 1134 h 1424"/>
              <a:gd name="T24" fmla="*/ 26 w 506"/>
              <a:gd name="T25" fmla="*/ 1150 h 1424"/>
              <a:gd name="T26" fmla="*/ 0 w 506"/>
              <a:gd name="T27" fmla="*/ 1164 h 1424"/>
              <a:gd name="T28" fmla="*/ 11 w 506"/>
              <a:gd name="T29" fmla="*/ 1234 h 1424"/>
              <a:gd name="T30" fmla="*/ 30 w 506"/>
              <a:gd name="T31" fmla="*/ 1388 h 1424"/>
              <a:gd name="T32" fmla="*/ 54 w 506"/>
              <a:gd name="T33" fmla="*/ 1396 h 1424"/>
              <a:gd name="T34" fmla="*/ 79 w 506"/>
              <a:gd name="T35" fmla="*/ 1295 h 1424"/>
              <a:gd name="T36" fmla="*/ 104 w 506"/>
              <a:gd name="T37" fmla="*/ 1244 h 1424"/>
              <a:gd name="T38" fmla="*/ 109 w 506"/>
              <a:gd name="T39" fmla="*/ 1216 h 1424"/>
              <a:gd name="T40" fmla="*/ 164 w 506"/>
              <a:gd name="T41" fmla="*/ 1315 h 1424"/>
              <a:gd name="T42" fmla="*/ 175 w 506"/>
              <a:gd name="T43" fmla="*/ 1328 h 1424"/>
              <a:gd name="T44" fmla="*/ 177 w 506"/>
              <a:gd name="T45" fmla="*/ 1408 h 1424"/>
              <a:gd name="T46" fmla="*/ 198 w 506"/>
              <a:gd name="T47" fmla="*/ 1424 h 1424"/>
              <a:gd name="T48" fmla="*/ 229 w 506"/>
              <a:gd name="T49" fmla="*/ 1419 h 1424"/>
              <a:gd name="T50" fmla="*/ 258 w 506"/>
              <a:gd name="T51" fmla="*/ 1404 h 1424"/>
              <a:gd name="T52" fmla="*/ 284 w 506"/>
              <a:gd name="T53" fmla="*/ 1380 h 1424"/>
              <a:gd name="T54" fmla="*/ 256 w 506"/>
              <a:gd name="T55" fmla="*/ 1343 h 1424"/>
              <a:gd name="T56" fmla="*/ 246 w 506"/>
              <a:gd name="T57" fmla="*/ 1317 h 1424"/>
              <a:gd name="T58" fmla="*/ 235 w 506"/>
              <a:gd name="T59" fmla="*/ 1309 h 1424"/>
              <a:gd name="T60" fmla="*/ 234 w 506"/>
              <a:gd name="T61" fmla="*/ 1288 h 1424"/>
              <a:gd name="T62" fmla="*/ 224 w 506"/>
              <a:gd name="T63" fmla="*/ 1252 h 1424"/>
              <a:gd name="T64" fmla="*/ 211 w 506"/>
              <a:gd name="T65" fmla="*/ 1195 h 1424"/>
              <a:gd name="T66" fmla="*/ 336 w 506"/>
              <a:gd name="T67" fmla="*/ 1030 h 1424"/>
              <a:gd name="T68" fmla="*/ 356 w 506"/>
              <a:gd name="T69" fmla="*/ 970 h 1424"/>
              <a:gd name="T70" fmla="*/ 347 w 506"/>
              <a:gd name="T71" fmla="*/ 805 h 1424"/>
              <a:gd name="T72" fmla="*/ 314 w 506"/>
              <a:gd name="T73" fmla="*/ 666 h 1424"/>
              <a:gd name="T74" fmla="*/ 320 w 506"/>
              <a:gd name="T75" fmla="*/ 554 h 1424"/>
              <a:gd name="T76" fmla="*/ 361 w 506"/>
              <a:gd name="T77" fmla="*/ 504 h 1424"/>
              <a:gd name="T78" fmla="*/ 419 w 506"/>
              <a:gd name="T79" fmla="*/ 503 h 1424"/>
              <a:gd name="T80" fmla="*/ 436 w 506"/>
              <a:gd name="T81" fmla="*/ 513 h 1424"/>
              <a:gd name="T82" fmla="*/ 472 w 506"/>
              <a:gd name="T83" fmla="*/ 529 h 1424"/>
              <a:gd name="T84" fmla="*/ 501 w 506"/>
              <a:gd name="T85" fmla="*/ 502 h 1424"/>
              <a:gd name="T86" fmla="*/ 503 w 506"/>
              <a:gd name="T87" fmla="*/ 482 h 1424"/>
              <a:gd name="T88" fmla="*/ 506 w 506"/>
              <a:gd name="T89" fmla="*/ 465 h 1424"/>
              <a:gd name="T90" fmla="*/ 482 w 506"/>
              <a:gd name="T91" fmla="*/ 457 h 1424"/>
              <a:gd name="T92" fmla="*/ 466 w 506"/>
              <a:gd name="T93" fmla="*/ 362 h 1424"/>
              <a:gd name="T94" fmla="*/ 450 w 506"/>
              <a:gd name="T95" fmla="*/ 304 h 1424"/>
              <a:gd name="T96" fmla="*/ 436 w 506"/>
              <a:gd name="T97" fmla="*/ 242 h 1424"/>
              <a:gd name="T98" fmla="*/ 361 w 506"/>
              <a:gd name="T99" fmla="*/ 200 h 1424"/>
              <a:gd name="T100" fmla="*/ 399 w 506"/>
              <a:gd name="T101" fmla="*/ 175 h 1424"/>
              <a:gd name="T102" fmla="*/ 413 w 506"/>
              <a:gd name="T103" fmla="*/ 148 h 1424"/>
              <a:gd name="T104" fmla="*/ 417 w 506"/>
              <a:gd name="T105" fmla="*/ 88 h 1424"/>
              <a:gd name="T106" fmla="*/ 438 w 506"/>
              <a:gd name="T107" fmla="*/ 66 h 1424"/>
              <a:gd name="T108" fmla="*/ 424 w 506"/>
              <a:gd name="T109" fmla="*/ 33 h 1424"/>
              <a:gd name="T110" fmla="*/ 391 w 506"/>
              <a:gd name="T111" fmla="*/ 0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" h="1424">
                <a:moveTo>
                  <a:pt x="356" y="8"/>
                </a:moveTo>
                <a:lnTo>
                  <a:pt x="307" y="19"/>
                </a:lnTo>
                <a:lnTo>
                  <a:pt x="307" y="19"/>
                </a:lnTo>
                <a:lnTo>
                  <a:pt x="297" y="26"/>
                </a:lnTo>
                <a:lnTo>
                  <a:pt x="289" y="33"/>
                </a:lnTo>
                <a:lnTo>
                  <a:pt x="287" y="37"/>
                </a:lnTo>
                <a:lnTo>
                  <a:pt x="284" y="42"/>
                </a:lnTo>
                <a:lnTo>
                  <a:pt x="284" y="42"/>
                </a:lnTo>
                <a:lnTo>
                  <a:pt x="277" y="62"/>
                </a:lnTo>
                <a:lnTo>
                  <a:pt x="268" y="78"/>
                </a:lnTo>
                <a:lnTo>
                  <a:pt x="268" y="78"/>
                </a:lnTo>
                <a:lnTo>
                  <a:pt x="266" y="83"/>
                </a:lnTo>
                <a:lnTo>
                  <a:pt x="265" y="86"/>
                </a:lnTo>
                <a:lnTo>
                  <a:pt x="266" y="96"/>
                </a:lnTo>
                <a:lnTo>
                  <a:pt x="266" y="96"/>
                </a:lnTo>
                <a:lnTo>
                  <a:pt x="266" y="112"/>
                </a:lnTo>
                <a:lnTo>
                  <a:pt x="266" y="120"/>
                </a:lnTo>
                <a:lnTo>
                  <a:pt x="262" y="130"/>
                </a:lnTo>
                <a:lnTo>
                  <a:pt x="262" y="130"/>
                </a:lnTo>
                <a:lnTo>
                  <a:pt x="261" y="136"/>
                </a:lnTo>
                <a:lnTo>
                  <a:pt x="260" y="143"/>
                </a:lnTo>
                <a:lnTo>
                  <a:pt x="260" y="161"/>
                </a:lnTo>
                <a:lnTo>
                  <a:pt x="260" y="182"/>
                </a:lnTo>
                <a:lnTo>
                  <a:pt x="260" y="182"/>
                </a:lnTo>
                <a:lnTo>
                  <a:pt x="246" y="188"/>
                </a:lnTo>
                <a:lnTo>
                  <a:pt x="234" y="194"/>
                </a:lnTo>
                <a:lnTo>
                  <a:pt x="221" y="200"/>
                </a:lnTo>
                <a:lnTo>
                  <a:pt x="221" y="200"/>
                </a:lnTo>
                <a:lnTo>
                  <a:pt x="208" y="209"/>
                </a:lnTo>
                <a:lnTo>
                  <a:pt x="188" y="219"/>
                </a:lnTo>
                <a:lnTo>
                  <a:pt x="178" y="224"/>
                </a:lnTo>
                <a:lnTo>
                  <a:pt x="171" y="230"/>
                </a:lnTo>
                <a:lnTo>
                  <a:pt x="163" y="236"/>
                </a:lnTo>
                <a:lnTo>
                  <a:pt x="158" y="242"/>
                </a:lnTo>
                <a:lnTo>
                  <a:pt x="158" y="242"/>
                </a:lnTo>
                <a:lnTo>
                  <a:pt x="154" y="253"/>
                </a:lnTo>
                <a:lnTo>
                  <a:pt x="148" y="273"/>
                </a:lnTo>
                <a:lnTo>
                  <a:pt x="132" y="329"/>
                </a:lnTo>
                <a:lnTo>
                  <a:pt x="119" y="382"/>
                </a:lnTo>
                <a:lnTo>
                  <a:pt x="112" y="412"/>
                </a:lnTo>
                <a:lnTo>
                  <a:pt x="112" y="412"/>
                </a:lnTo>
                <a:lnTo>
                  <a:pt x="109" y="439"/>
                </a:lnTo>
                <a:lnTo>
                  <a:pt x="104" y="459"/>
                </a:lnTo>
                <a:lnTo>
                  <a:pt x="99" y="477"/>
                </a:lnTo>
                <a:lnTo>
                  <a:pt x="99" y="477"/>
                </a:lnTo>
                <a:lnTo>
                  <a:pt x="93" y="496"/>
                </a:lnTo>
                <a:lnTo>
                  <a:pt x="88" y="516"/>
                </a:lnTo>
                <a:lnTo>
                  <a:pt x="83" y="533"/>
                </a:lnTo>
                <a:lnTo>
                  <a:pt x="80" y="540"/>
                </a:lnTo>
                <a:lnTo>
                  <a:pt x="77" y="545"/>
                </a:lnTo>
                <a:lnTo>
                  <a:pt x="77" y="545"/>
                </a:lnTo>
                <a:lnTo>
                  <a:pt x="73" y="551"/>
                </a:lnTo>
                <a:lnTo>
                  <a:pt x="69" y="559"/>
                </a:lnTo>
                <a:lnTo>
                  <a:pt x="60" y="579"/>
                </a:lnTo>
                <a:lnTo>
                  <a:pt x="52" y="602"/>
                </a:lnTo>
                <a:lnTo>
                  <a:pt x="74" y="617"/>
                </a:lnTo>
                <a:lnTo>
                  <a:pt x="74" y="617"/>
                </a:lnTo>
                <a:lnTo>
                  <a:pt x="65" y="662"/>
                </a:lnTo>
                <a:lnTo>
                  <a:pt x="60" y="699"/>
                </a:lnTo>
                <a:lnTo>
                  <a:pt x="58" y="717"/>
                </a:lnTo>
                <a:lnTo>
                  <a:pt x="57" y="731"/>
                </a:lnTo>
                <a:lnTo>
                  <a:pt x="57" y="731"/>
                </a:lnTo>
                <a:lnTo>
                  <a:pt x="58" y="744"/>
                </a:lnTo>
                <a:lnTo>
                  <a:pt x="59" y="757"/>
                </a:lnTo>
                <a:lnTo>
                  <a:pt x="64" y="779"/>
                </a:lnTo>
                <a:lnTo>
                  <a:pt x="69" y="798"/>
                </a:lnTo>
                <a:lnTo>
                  <a:pt x="70" y="805"/>
                </a:lnTo>
                <a:lnTo>
                  <a:pt x="72" y="811"/>
                </a:lnTo>
                <a:lnTo>
                  <a:pt x="72" y="811"/>
                </a:lnTo>
                <a:lnTo>
                  <a:pt x="73" y="819"/>
                </a:lnTo>
                <a:lnTo>
                  <a:pt x="75" y="832"/>
                </a:lnTo>
                <a:lnTo>
                  <a:pt x="85" y="868"/>
                </a:lnTo>
                <a:lnTo>
                  <a:pt x="96" y="909"/>
                </a:lnTo>
                <a:lnTo>
                  <a:pt x="99" y="928"/>
                </a:lnTo>
                <a:lnTo>
                  <a:pt x="101" y="942"/>
                </a:lnTo>
                <a:lnTo>
                  <a:pt x="101" y="942"/>
                </a:lnTo>
                <a:lnTo>
                  <a:pt x="105" y="1010"/>
                </a:lnTo>
                <a:lnTo>
                  <a:pt x="107" y="1045"/>
                </a:lnTo>
                <a:lnTo>
                  <a:pt x="107" y="1057"/>
                </a:lnTo>
                <a:lnTo>
                  <a:pt x="106" y="1065"/>
                </a:lnTo>
                <a:lnTo>
                  <a:pt x="106" y="1065"/>
                </a:lnTo>
                <a:lnTo>
                  <a:pt x="105" y="1082"/>
                </a:lnTo>
                <a:lnTo>
                  <a:pt x="105" y="1106"/>
                </a:lnTo>
                <a:lnTo>
                  <a:pt x="106" y="1134"/>
                </a:lnTo>
                <a:lnTo>
                  <a:pt x="106" y="1134"/>
                </a:lnTo>
                <a:lnTo>
                  <a:pt x="72" y="1159"/>
                </a:lnTo>
                <a:lnTo>
                  <a:pt x="72" y="1159"/>
                </a:lnTo>
                <a:lnTo>
                  <a:pt x="64" y="1158"/>
                </a:lnTo>
                <a:lnTo>
                  <a:pt x="51" y="1154"/>
                </a:lnTo>
                <a:lnTo>
                  <a:pt x="34" y="1150"/>
                </a:lnTo>
                <a:lnTo>
                  <a:pt x="26" y="1150"/>
                </a:lnTo>
                <a:lnTo>
                  <a:pt x="18" y="1150"/>
                </a:lnTo>
                <a:lnTo>
                  <a:pt x="18" y="1150"/>
                </a:lnTo>
                <a:lnTo>
                  <a:pt x="9" y="1151"/>
                </a:lnTo>
                <a:lnTo>
                  <a:pt x="4" y="1154"/>
                </a:lnTo>
                <a:lnTo>
                  <a:pt x="2" y="1155"/>
                </a:lnTo>
                <a:lnTo>
                  <a:pt x="1" y="1156"/>
                </a:lnTo>
                <a:lnTo>
                  <a:pt x="0" y="1164"/>
                </a:lnTo>
                <a:lnTo>
                  <a:pt x="0" y="1164"/>
                </a:lnTo>
                <a:lnTo>
                  <a:pt x="0" y="1169"/>
                </a:lnTo>
                <a:lnTo>
                  <a:pt x="1" y="1176"/>
                </a:lnTo>
                <a:lnTo>
                  <a:pt x="5" y="1195"/>
                </a:lnTo>
                <a:lnTo>
                  <a:pt x="9" y="1215"/>
                </a:lnTo>
                <a:lnTo>
                  <a:pt x="10" y="1226"/>
                </a:lnTo>
                <a:lnTo>
                  <a:pt x="11" y="1234"/>
                </a:lnTo>
                <a:lnTo>
                  <a:pt x="11" y="1234"/>
                </a:lnTo>
                <a:lnTo>
                  <a:pt x="12" y="1268"/>
                </a:lnTo>
                <a:lnTo>
                  <a:pt x="17" y="1317"/>
                </a:lnTo>
                <a:lnTo>
                  <a:pt x="23" y="1364"/>
                </a:lnTo>
                <a:lnTo>
                  <a:pt x="27" y="1380"/>
                </a:lnTo>
                <a:lnTo>
                  <a:pt x="28" y="1385"/>
                </a:lnTo>
                <a:lnTo>
                  <a:pt x="30" y="1388"/>
                </a:lnTo>
                <a:lnTo>
                  <a:pt x="30" y="1388"/>
                </a:lnTo>
                <a:lnTo>
                  <a:pt x="37" y="1395"/>
                </a:lnTo>
                <a:lnTo>
                  <a:pt x="44" y="1400"/>
                </a:lnTo>
                <a:lnTo>
                  <a:pt x="47" y="1401"/>
                </a:lnTo>
                <a:lnTo>
                  <a:pt x="51" y="1401"/>
                </a:lnTo>
                <a:lnTo>
                  <a:pt x="53" y="1400"/>
                </a:lnTo>
                <a:lnTo>
                  <a:pt x="54" y="1396"/>
                </a:lnTo>
                <a:lnTo>
                  <a:pt x="54" y="1396"/>
                </a:lnTo>
                <a:lnTo>
                  <a:pt x="59" y="1378"/>
                </a:lnTo>
                <a:lnTo>
                  <a:pt x="65" y="1349"/>
                </a:lnTo>
                <a:lnTo>
                  <a:pt x="72" y="1320"/>
                </a:lnTo>
                <a:lnTo>
                  <a:pt x="77" y="1301"/>
                </a:lnTo>
                <a:lnTo>
                  <a:pt x="77" y="1301"/>
                </a:lnTo>
                <a:lnTo>
                  <a:pt x="79" y="1295"/>
                </a:lnTo>
                <a:lnTo>
                  <a:pt x="83" y="1289"/>
                </a:lnTo>
                <a:lnTo>
                  <a:pt x="93" y="1276"/>
                </a:lnTo>
                <a:lnTo>
                  <a:pt x="101" y="1264"/>
                </a:lnTo>
                <a:lnTo>
                  <a:pt x="104" y="1258"/>
                </a:lnTo>
                <a:lnTo>
                  <a:pt x="104" y="1254"/>
                </a:lnTo>
                <a:lnTo>
                  <a:pt x="104" y="1254"/>
                </a:lnTo>
                <a:lnTo>
                  <a:pt x="104" y="1244"/>
                </a:lnTo>
                <a:lnTo>
                  <a:pt x="106" y="1233"/>
                </a:lnTo>
                <a:lnTo>
                  <a:pt x="107" y="1223"/>
                </a:lnTo>
                <a:lnTo>
                  <a:pt x="107" y="1219"/>
                </a:lnTo>
                <a:lnTo>
                  <a:pt x="106" y="1218"/>
                </a:lnTo>
                <a:lnTo>
                  <a:pt x="106" y="1218"/>
                </a:lnTo>
                <a:lnTo>
                  <a:pt x="107" y="1217"/>
                </a:lnTo>
                <a:lnTo>
                  <a:pt x="109" y="1216"/>
                </a:lnTo>
                <a:lnTo>
                  <a:pt x="117" y="1210"/>
                </a:lnTo>
                <a:lnTo>
                  <a:pt x="131" y="1202"/>
                </a:lnTo>
                <a:lnTo>
                  <a:pt x="131" y="1202"/>
                </a:lnTo>
                <a:lnTo>
                  <a:pt x="148" y="1254"/>
                </a:lnTo>
                <a:lnTo>
                  <a:pt x="161" y="1292"/>
                </a:lnTo>
                <a:lnTo>
                  <a:pt x="163" y="1307"/>
                </a:lnTo>
                <a:lnTo>
                  <a:pt x="164" y="1315"/>
                </a:lnTo>
                <a:lnTo>
                  <a:pt x="164" y="1315"/>
                </a:lnTo>
                <a:lnTo>
                  <a:pt x="164" y="1317"/>
                </a:lnTo>
                <a:lnTo>
                  <a:pt x="164" y="1321"/>
                </a:lnTo>
                <a:lnTo>
                  <a:pt x="167" y="1323"/>
                </a:lnTo>
                <a:lnTo>
                  <a:pt x="168" y="1325"/>
                </a:lnTo>
                <a:lnTo>
                  <a:pt x="173" y="1327"/>
                </a:lnTo>
                <a:lnTo>
                  <a:pt x="175" y="1328"/>
                </a:lnTo>
                <a:lnTo>
                  <a:pt x="175" y="1356"/>
                </a:lnTo>
                <a:lnTo>
                  <a:pt x="175" y="1356"/>
                </a:lnTo>
                <a:lnTo>
                  <a:pt x="177" y="1377"/>
                </a:lnTo>
                <a:lnTo>
                  <a:pt x="178" y="1388"/>
                </a:lnTo>
                <a:lnTo>
                  <a:pt x="178" y="1399"/>
                </a:lnTo>
                <a:lnTo>
                  <a:pt x="178" y="1399"/>
                </a:lnTo>
                <a:lnTo>
                  <a:pt x="177" y="1408"/>
                </a:lnTo>
                <a:lnTo>
                  <a:pt x="177" y="1414"/>
                </a:lnTo>
                <a:lnTo>
                  <a:pt x="178" y="1416"/>
                </a:lnTo>
                <a:lnTo>
                  <a:pt x="180" y="1417"/>
                </a:lnTo>
                <a:lnTo>
                  <a:pt x="185" y="1421"/>
                </a:lnTo>
                <a:lnTo>
                  <a:pt x="185" y="1421"/>
                </a:lnTo>
                <a:lnTo>
                  <a:pt x="190" y="1422"/>
                </a:lnTo>
                <a:lnTo>
                  <a:pt x="198" y="1424"/>
                </a:lnTo>
                <a:lnTo>
                  <a:pt x="211" y="1424"/>
                </a:lnTo>
                <a:lnTo>
                  <a:pt x="224" y="1422"/>
                </a:lnTo>
                <a:lnTo>
                  <a:pt x="227" y="1422"/>
                </a:lnTo>
                <a:lnTo>
                  <a:pt x="230" y="1421"/>
                </a:lnTo>
                <a:lnTo>
                  <a:pt x="230" y="1421"/>
                </a:lnTo>
                <a:lnTo>
                  <a:pt x="230" y="1420"/>
                </a:lnTo>
                <a:lnTo>
                  <a:pt x="229" y="1419"/>
                </a:lnTo>
                <a:lnTo>
                  <a:pt x="226" y="1415"/>
                </a:lnTo>
                <a:lnTo>
                  <a:pt x="226" y="1412"/>
                </a:lnTo>
                <a:lnTo>
                  <a:pt x="229" y="1411"/>
                </a:lnTo>
                <a:lnTo>
                  <a:pt x="232" y="1409"/>
                </a:lnTo>
                <a:lnTo>
                  <a:pt x="241" y="1408"/>
                </a:lnTo>
                <a:lnTo>
                  <a:pt x="241" y="1408"/>
                </a:lnTo>
                <a:lnTo>
                  <a:pt x="258" y="1404"/>
                </a:lnTo>
                <a:lnTo>
                  <a:pt x="267" y="1401"/>
                </a:lnTo>
                <a:lnTo>
                  <a:pt x="273" y="1398"/>
                </a:lnTo>
                <a:lnTo>
                  <a:pt x="278" y="1394"/>
                </a:lnTo>
                <a:lnTo>
                  <a:pt x="283" y="1390"/>
                </a:lnTo>
                <a:lnTo>
                  <a:pt x="284" y="1385"/>
                </a:lnTo>
                <a:lnTo>
                  <a:pt x="284" y="1380"/>
                </a:lnTo>
                <a:lnTo>
                  <a:pt x="284" y="1380"/>
                </a:lnTo>
                <a:lnTo>
                  <a:pt x="282" y="1365"/>
                </a:lnTo>
                <a:lnTo>
                  <a:pt x="279" y="1361"/>
                </a:lnTo>
                <a:lnTo>
                  <a:pt x="277" y="1358"/>
                </a:lnTo>
                <a:lnTo>
                  <a:pt x="277" y="1358"/>
                </a:lnTo>
                <a:lnTo>
                  <a:pt x="265" y="1351"/>
                </a:lnTo>
                <a:lnTo>
                  <a:pt x="258" y="1346"/>
                </a:lnTo>
                <a:lnTo>
                  <a:pt x="256" y="1343"/>
                </a:lnTo>
                <a:lnTo>
                  <a:pt x="255" y="1339"/>
                </a:lnTo>
                <a:lnTo>
                  <a:pt x="255" y="1339"/>
                </a:lnTo>
                <a:lnTo>
                  <a:pt x="252" y="1331"/>
                </a:lnTo>
                <a:lnTo>
                  <a:pt x="251" y="1325"/>
                </a:lnTo>
                <a:lnTo>
                  <a:pt x="250" y="1320"/>
                </a:lnTo>
                <a:lnTo>
                  <a:pt x="248" y="1318"/>
                </a:lnTo>
                <a:lnTo>
                  <a:pt x="246" y="1317"/>
                </a:lnTo>
                <a:lnTo>
                  <a:pt x="246" y="1317"/>
                </a:lnTo>
                <a:lnTo>
                  <a:pt x="244" y="1317"/>
                </a:lnTo>
                <a:lnTo>
                  <a:pt x="242" y="1317"/>
                </a:lnTo>
                <a:lnTo>
                  <a:pt x="240" y="1318"/>
                </a:lnTo>
                <a:lnTo>
                  <a:pt x="240" y="1318"/>
                </a:lnTo>
                <a:lnTo>
                  <a:pt x="239" y="1317"/>
                </a:lnTo>
                <a:lnTo>
                  <a:pt x="235" y="1309"/>
                </a:lnTo>
                <a:lnTo>
                  <a:pt x="235" y="1309"/>
                </a:lnTo>
                <a:lnTo>
                  <a:pt x="230" y="1294"/>
                </a:lnTo>
                <a:lnTo>
                  <a:pt x="229" y="1291"/>
                </a:lnTo>
                <a:lnTo>
                  <a:pt x="230" y="1290"/>
                </a:lnTo>
                <a:lnTo>
                  <a:pt x="230" y="1290"/>
                </a:lnTo>
                <a:lnTo>
                  <a:pt x="231" y="1289"/>
                </a:lnTo>
                <a:lnTo>
                  <a:pt x="234" y="1288"/>
                </a:lnTo>
                <a:lnTo>
                  <a:pt x="235" y="1285"/>
                </a:lnTo>
                <a:lnTo>
                  <a:pt x="235" y="1279"/>
                </a:lnTo>
                <a:lnTo>
                  <a:pt x="235" y="1279"/>
                </a:lnTo>
                <a:lnTo>
                  <a:pt x="234" y="1270"/>
                </a:lnTo>
                <a:lnTo>
                  <a:pt x="231" y="1264"/>
                </a:lnTo>
                <a:lnTo>
                  <a:pt x="229" y="1257"/>
                </a:lnTo>
                <a:lnTo>
                  <a:pt x="224" y="1252"/>
                </a:lnTo>
                <a:lnTo>
                  <a:pt x="224" y="1252"/>
                </a:lnTo>
                <a:lnTo>
                  <a:pt x="220" y="1247"/>
                </a:lnTo>
                <a:lnTo>
                  <a:pt x="218" y="1243"/>
                </a:lnTo>
                <a:lnTo>
                  <a:pt x="215" y="1234"/>
                </a:lnTo>
                <a:lnTo>
                  <a:pt x="214" y="1218"/>
                </a:lnTo>
                <a:lnTo>
                  <a:pt x="214" y="1218"/>
                </a:lnTo>
                <a:lnTo>
                  <a:pt x="211" y="1195"/>
                </a:lnTo>
                <a:lnTo>
                  <a:pt x="208" y="1169"/>
                </a:lnTo>
                <a:lnTo>
                  <a:pt x="203" y="1139"/>
                </a:lnTo>
                <a:lnTo>
                  <a:pt x="203" y="1139"/>
                </a:lnTo>
                <a:lnTo>
                  <a:pt x="265" y="1092"/>
                </a:lnTo>
                <a:lnTo>
                  <a:pt x="310" y="1055"/>
                </a:lnTo>
                <a:lnTo>
                  <a:pt x="326" y="1040"/>
                </a:lnTo>
                <a:lnTo>
                  <a:pt x="336" y="1030"/>
                </a:lnTo>
                <a:lnTo>
                  <a:pt x="336" y="1030"/>
                </a:lnTo>
                <a:lnTo>
                  <a:pt x="344" y="1019"/>
                </a:lnTo>
                <a:lnTo>
                  <a:pt x="347" y="1013"/>
                </a:lnTo>
                <a:lnTo>
                  <a:pt x="350" y="1005"/>
                </a:lnTo>
                <a:lnTo>
                  <a:pt x="352" y="988"/>
                </a:lnTo>
                <a:lnTo>
                  <a:pt x="352" y="988"/>
                </a:lnTo>
                <a:lnTo>
                  <a:pt x="356" y="970"/>
                </a:lnTo>
                <a:lnTo>
                  <a:pt x="357" y="955"/>
                </a:lnTo>
                <a:lnTo>
                  <a:pt x="359" y="926"/>
                </a:lnTo>
                <a:lnTo>
                  <a:pt x="359" y="926"/>
                </a:lnTo>
                <a:lnTo>
                  <a:pt x="357" y="898"/>
                </a:lnTo>
                <a:lnTo>
                  <a:pt x="354" y="858"/>
                </a:lnTo>
                <a:lnTo>
                  <a:pt x="349" y="820"/>
                </a:lnTo>
                <a:lnTo>
                  <a:pt x="347" y="805"/>
                </a:lnTo>
                <a:lnTo>
                  <a:pt x="345" y="794"/>
                </a:lnTo>
                <a:lnTo>
                  <a:pt x="345" y="794"/>
                </a:lnTo>
                <a:lnTo>
                  <a:pt x="325" y="725"/>
                </a:lnTo>
                <a:lnTo>
                  <a:pt x="315" y="686"/>
                </a:lnTo>
                <a:lnTo>
                  <a:pt x="312" y="669"/>
                </a:lnTo>
                <a:lnTo>
                  <a:pt x="312" y="669"/>
                </a:lnTo>
                <a:lnTo>
                  <a:pt x="314" y="666"/>
                </a:lnTo>
                <a:lnTo>
                  <a:pt x="319" y="666"/>
                </a:lnTo>
                <a:lnTo>
                  <a:pt x="324" y="665"/>
                </a:lnTo>
                <a:lnTo>
                  <a:pt x="325" y="664"/>
                </a:lnTo>
                <a:lnTo>
                  <a:pt x="325" y="663"/>
                </a:lnTo>
                <a:lnTo>
                  <a:pt x="325" y="663"/>
                </a:lnTo>
                <a:lnTo>
                  <a:pt x="320" y="554"/>
                </a:lnTo>
                <a:lnTo>
                  <a:pt x="320" y="554"/>
                </a:lnTo>
                <a:lnTo>
                  <a:pt x="323" y="544"/>
                </a:lnTo>
                <a:lnTo>
                  <a:pt x="329" y="529"/>
                </a:lnTo>
                <a:lnTo>
                  <a:pt x="336" y="507"/>
                </a:lnTo>
                <a:lnTo>
                  <a:pt x="336" y="507"/>
                </a:lnTo>
                <a:lnTo>
                  <a:pt x="345" y="506"/>
                </a:lnTo>
                <a:lnTo>
                  <a:pt x="361" y="504"/>
                </a:lnTo>
                <a:lnTo>
                  <a:pt x="361" y="504"/>
                </a:lnTo>
                <a:lnTo>
                  <a:pt x="376" y="504"/>
                </a:lnTo>
                <a:lnTo>
                  <a:pt x="391" y="504"/>
                </a:lnTo>
                <a:lnTo>
                  <a:pt x="391" y="504"/>
                </a:lnTo>
                <a:lnTo>
                  <a:pt x="407" y="504"/>
                </a:lnTo>
                <a:lnTo>
                  <a:pt x="415" y="504"/>
                </a:lnTo>
                <a:lnTo>
                  <a:pt x="415" y="504"/>
                </a:lnTo>
                <a:lnTo>
                  <a:pt x="419" y="503"/>
                </a:lnTo>
                <a:lnTo>
                  <a:pt x="425" y="502"/>
                </a:lnTo>
                <a:lnTo>
                  <a:pt x="428" y="502"/>
                </a:lnTo>
                <a:lnTo>
                  <a:pt x="432" y="503"/>
                </a:lnTo>
                <a:lnTo>
                  <a:pt x="434" y="504"/>
                </a:lnTo>
                <a:lnTo>
                  <a:pt x="435" y="507"/>
                </a:lnTo>
                <a:lnTo>
                  <a:pt x="435" y="507"/>
                </a:lnTo>
                <a:lnTo>
                  <a:pt x="436" y="513"/>
                </a:lnTo>
                <a:lnTo>
                  <a:pt x="440" y="518"/>
                </a:lnTo>
                <a:lnTo>
                  <a:pt x="445" y="523"/>
                </a:lnTo>
                <a:lnTo>
                  <a:pt x="454" y="527"/>
                </a:lnTo>
                <a:lnTo>
                  <a:pt x="454" y="527"/>
                </a:lnTo>
                <a:lnTo>
                  <a:pt x="464" y="529"/>
                </a:lnTo>
                <a:lnTo>
                  <a:pt x="469" y="529"/>
                </a:lnTo>
                <a:lnTo>
                  <a:pt x="472" y="529"/>
                </a:lnTo>
                <a:lnTo>
                  <a:pt x="479" y="527"/>
                </a:lnTo>
                <a:lnTo>
                  <a:pt x="479" y="527"/>
                </a:lnTo>
                <a:lnTo>
                  <a:pt x="482" y="524"/>
                </a:lnTo>
                <a:lnTo>
                  <a:pt x="487" y="522"/>
                </a:lnTo>
                <a:lnTo>
                  <a:pt x="493" y="514"/>
                </a:lnTo>
                <a:lnTo>
                  <a:pt x="500" y="507"/>
                </a:lnTo>
                <a:lnTo>
                  <a:pt x="501" y="502"/>
                </a:lnTo>
                <a:lnTo>
                  <a:pt x="501" y="502"/>
                </a:lnTo>
                <a:lnTo>
                  <a:pt x="501" y="498"/>
                </a:lnTo>
                <a:lnTo>
                  <a:pt x="502" y="493"/>
                </a:lnTo>
                <a:lnTo>
                  <a:pt x="503" y="488"/>
                </a:lnTo>
                <a:lnTo>
                  <a:pt x="503" y="485"/>
                </a:lnTo>
                <a:lnTo>
                  <a:pt x="503" y="485"/>
                </a:lnTo>
                <a:lnTo>
                  <a:pt x="503" y="482"/>
                </a:lnTo>
                <a:lnTo>
                  <a:pt x="505" y="480"/>
                </a:lnTo>
                <a:lnTo>
                  <a:pt x="506" y="477"/>
                </a:lnTo>
                <a:lnTo>
                  <a:pt x="503" y="471"/>
                </a:lnTo>
                <a:lnTo>
                  <a:pt x="503" y="471"/>
                </a:lnTo>
                <a:lnTo>
                  <a:pt x="502" y="469"/>
                </a:lnTo>
                <a:lnTo>
                  <a:pt x="503" y="466"/>
                </a:lnTo>
                <a:lnTo>
                  <a:pt x="506" y="465"/>
                </a:lnTo>
                <a:lnTo>
                  <a:pt x="506" y="464"/>
                </a:lnTo>
                <a:lnTo>
                  <a:pt x="506" y="462"/>
                </a:lnTo>
                <a:lnTo>
                  <a:pt x="498" y="460"/>
                </a:lnTo>
                <a:lnTo>
                  <a:pt x="498" y="460"/>
                </a:lnTo>
                <a:lnTo>
                  <a:pt x="488" y="459"/>
                </a:lnTo>
                <a:lnTo>
                  <a:pt x="485" y="457"/>
                </a:lnTo>
                <a:lnTo>
                  <a:pt x="482" y="457"/>
                </a:lnTo>
                <a:lnTo>
                  <a:pt x="482" y="455"/>
                </a:lnTo>
                <a:lnTo>
                  <a:pt x="482" y="455"/>
                </a:lnTo>
                <a:lnTo>
                  <a:pt x="477" y="429"/>
                </a:lnTo>
                <a:lnTo>
                  <a:pt x="474" y="403"/>
                </a:lnTo>
                <a:lnTo>
                  <a:pt x="462" y="365"/>
                </a:lnTo>
                <a:lnTo>
                  <a:pt x="462" y="365"/>
                </a:lnTo>
                <a:lnTo>
                  <a:pt x="466" y="362"/>
                </a:lnTo>
                <a:lnTo>
                  <a:pt x="469" y="361"/>
                </a:lnTo>
                <a:lnTo>
                  <a:pt x="471" y="360"/>
                </a:lnTo>
                <a:lnTo>
                  <a:pt x="471" y="360"/>
                </a:lnTo>
                <a:lnTo>
                  <a:pt x="467" y="351"/>
                </a:lnTo>
                <a:lnTo>
                  <a:pt x="461" y="334"/>
                </a:lnTo>
                <a:lnTo>
                  <a:pt x="453" y="313"/>
                </a:lnTo>
                <a:lnTo>
                  <a:pt x="450" y="304"/>
                </a:lnTo>
                <a:lnTo>
                  <a:pt x="449" y="297"/>
                </a:lnTo>
                <a:lnTo>
                  <a:pt x="449" y="297"/>
                </a:lnTo>
                <a:lnTo>
                  <a:pt x="445" y="268"/>
                </a:lnTo>
                <a:lnTo>
                  <a:pt x="444" y="256"/>
                </a:lnTo>
                <a:lnTo>
                  <a:pt x="440" y="247"/>
                </a:lnTo>
                <a:lnTo>
                  <a:pt x="440" y="247"/>
                </a:lnTo>
                <a:lnTo>
                  <a:pt x="436" y="242"/>
                </a:lnTo>
                <a:lnTo>
                  <a:pt x="432" y="240"/>
                </a:lnTo>
                <a:lnTo>
                  <a:pt x="424" y="237"/>
                </a:lnTo>
                <a:lnTo>
                  <a:pt x="415" y="233"/>
                </a:lnTo>
                <a:lnTo>
                  <a:pt x="415" y="233"/>
                </a:lnTo>
                <a:lnTo>
                  <a:pt x="372" y="211"/>
                </a:lnTo>
                <a:lnTo>
                  <a:pt x="361" y="200"/>
                </a:lnTo>
                <a:lnTo>
                  <a:pt x="361" y="200"/>
                </a:lnTo>
                <a:lnTo>
                  <a:pt x="368" y="198"/>
                </a:lnTo>
                <a:lnTo>
                  <a:pt x="383" y="193"/>
                </a:lnTo>
                <a:lnTo>
                  <a:pt x="383" y="193"/>
                </a:lnTo>
                <a:lnTo>
                  <a:pt x="391" y="189"/>
                </a:lnTo>
                <a:lnTo>
                  <a:pt x="396" y="184"/>
                </a:lnTo>
                <a:lnTo>
                  <a:pt x="398" y="179"/>
                </a:lnTo>
                <a:lnTo>
                  <a:pt x="399" y="175"/>
                </a:lnTo>
                <a:lnTo>
                  <a:pt x="399" y="175"/>
                </a:lnTo>
                <a:lnTo>
                  <a:pt x="401" y="170"/>
                </a:lnTo>
                <a:lnTo>
                  <a:pt x="406" y="165"/>
                </a:lnTo>
                <a:lnTo>
                  <a:pt x="406" y="165"/>
                </a:lnTo>
                <a:lnTo>
                  <a:pt x="410" y="159"/>
                </a:lnTo>
                <a:lnTo>
                  <a:pt x="412" y="156"/>
                </a:lnTo>
                <a:lnTo>
                  <a:pt x="413" y="148"/>
                </a:lnTo>
                <a:lnTo>
                  <a:pt x="413" y="148"/>
                </a:lnTo>
                <a:lnTo>
                  <a:pt x="414" y="138"/>
                </a:lnTo>
                <a:lnTo>
                  <a:pt x="413" y="127"/>
                </a:lnTo>
                <a:lnTo>
                  <a:pt x="413" y="107"/>
                </a:lnTo>
                <a:lnTo>
                  <a:pt x="413" y="107"/>
                </a:lnTo>
                <a:lnTo>
                  <a:pt x="415" y="94"/>
                </a:lnTo>
                <a:lnTo>
                  <a:pt x="417" y="88"/>
                </a:lnTo>
                <a:lnTo>
                  <a:pt x="419" y="85"/>
                </a:lnTo>
                <a:lnTo>
                  <a:pt x="419" y="85"/>
                </a:lnTo>
                <a:lnTo>
                  <a:pt x="422" y="84"/>
                </a:lnTo>
                <a:lnTo>
                  <a:pt x="428" y="79"/>
                </a:lnTo>
                <a:lnTo>
                  <a:pt x="434" y="73"/>
                </a:lnTo>
                <a:lnTo>
                  <a:pt x="436" y="70"/>
                </a:lnTo>
                <a:lnTo>
                  <a:pt x="438" y="66"/>
                </a:lnTo>
                <a:lnTo>
                  <a:pt x="438" y="66"/>
                </a:lnTo>
                <a:lnTo>
                  <a:pt x="438" y="63"/>
                </a:lnTo>
                <a:lnTo>
                  <a:pt x="438" y="58"/>
                </a:lnTo>
                <a:lnTo>
                  <a:pt x="435" y="53"/>
                </a:lnTo>
                <a:lnTo>
                  <a:pt x="433" y="47"/>
                </a:lnTo>
                <a:lnTo>
                  <a:pt x="429" y="41"/>
                </a:lnTo>
                <a:lnTo>
                  <a:pt x="424" y="33"/>
                </a:lnTo>
                <a:lnTo>
                  <a:pt x="418" y="27"/>
                </a:lnTo>
                <a:lnTo>
                  <a:pt x="410" y="19"/>
                </a:lnTo>
                <a:lnTo>
                  <a:pt x="410" y="19"/>
                </a:lnTo>
                <a:lnTo>
                  <a:pt x="398" y="8"/>
                </a:lnTo>
                <a:lnTo>
                  <a:pt x="393" y="2"/>
                </a:lnTo>
                <a:lnTo>
                  <a:pt x="392" y="1"/>
                </a:lnTo>
                <a:lnTo>
                  <a:pt x="391" y="0"/>
                </a:lnTo>
                <a:lnTo>
                  <a:pt x="386" y="1"/>
                </a:lnTo>
                <a:lnTo>
                  <a:pt x="386" y="1"/>
                </a:lnTo>
                <a:lnTo>
                  <a:pt x="367" y="6"/>
                </a:lnTo>
                <a:lnTo>
                  <a:pt x="356" y="8"/>
                </a:lnTo>
                <a:lnTo>
                  <a:pt x="356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D1FF4AD6-472F-4C6C-AE1E-6E868EFBA666}"/>
              </a:ext>
            </a:extLst>
          </p:cNvPr>
          <p:cNvSpPr>
            <a:spLocks/>
          </p:cNvSpPr>
          <p:nvPr/>
        </p:nvSpPr>
        <p:spPr bwMode="auto">
          <a:xfrm>
            <a:off x="2528621" y="4710608"/>
            <a:ext cx="638775" cy="1611898"/>
          </a:xfrm>
          <a:custGeom>
            <a:avLst/>
            <a:gdLst>
              <a:gd name="T0" fmla="*/ 65 w 491"/>
              <a:gd name="T1" fmla="*/ 203 h 1239"/>
              <a:gd name="T2" fmla="*/ 21 w 491"/>
              <a:gd name="T3" fmla="*/ 284 h 1239"/>
              <a:gd name="T4" fmla="*/ 0 w 491"/>
              <a:gd name="T5" fmla="*/ 343 h 1239"/>
              <a:gd name="T6" fmla="*/ 6 w 491"/>
              <a:gd name="T7" fmla="*/ 367 h 1239"/>
              <a:gd name="T8" fmla="*/ 31 w 491"/>
              <a:gd name="T9" fmla="*/ 374 h 1239"/>
              <a:gd name="T10" fmla="*/ 20 w 491"/>
              <a:gd name="T11" fmla="*/ 484 h 1239"/>
              <a:gd name="T12" fmla="*/ 4 w 491"/>
              <a:gd name="T13" fmla="*/ 527 h 1239"/>
              <a:gd name="T14" fmla="*/ 9 w 491"/>
              <a:gd name="T15" fmla="*/ 555 h 1239"/>
              <a:gd name="T16" fmla="*/ 6 w 491"/>
              <a:gd name="T17" fmla="*/ 611 h 1239"/>
              <a:gd name="T18" fmla="*/ 37 w 491"/>
              <a:gd name="T19" fmla="*/ 729 h 1239"/>
              <a:gd name="T20" fmla="*/ 61 w 491"/>
              <a:gd name="T21" fmla="*/ 829 h 1239"/>
              <a:gd name="T22" fmla="*/ 70 w 491"/>
              <a:gd name="T23" fmla="*/ 964 h 1239"/>
              <a:gd name="T24" fmla="*/ 91 w 491"/>
              <a:gd name="T25" fmla="*/ 1075 h 1239"/>
              <a:gd name="T26" fmla="*/ 91 w 491"/>
              <a:gd name="T27" fmla="*/ 1141 h 1239"/>
              <a:gd name="T28" fmla="*/ 86 w 491"/>
              <a:gd name="T29" fmla="*/ 1168 h 1239"/>
              <a:gd name="T30" fmla="*/ 84 w 491"/>
              <a:gd name="T31" fmla="*/ 1197 h 1239"/>
              <a:gd name="T32" fmla="*/ 91 w 491"/>
              <a:gd name="T33" fmla="*/ 1220 h 1239"/>
              <a:gd name="T34" fmla="*/ 126 w 491"/>
              <a:gd name="T35" fmla="*/ 1237 h 1239"/>
              <a:gd name="T36" fmla="*/ 177 w 491"/>
              <a:gd name="T37" fmla="*/ 1235 h 1239"/>
              <a:gd name="T38" fmla="*/ 206 w 491"/>
              <a:gd name="T39" fmla="*/ 1225 h 1239"/>
              <a:gd name="T40" fmla="*/ 201 w 491"/>
              <a:gd name="T41" fmla="*/ 1195 h 1239"/>
              <a:gd name="T42" fmla="*/ 206 w 491"/>
              <a:gd name="T43" fmla="*/ 1174 h 1239"/>
              <a:gd name="T44" fmla="*/ 199 w 491"/>
              <a:gd name="T45" fmla="*/ 1108 h 1239"/>
              <a:gd name="T46" fmla="*/ 185 w 491"/>
              <a:gd name="T47" fmla="*/ 1073 h 1239"/>
              <a:gd name="T48" fmla="*/ 190 w 491"/>
              <a:gd name="T49" fmla="*/ 1039 h 1239"/>
              <a:gd name="T50" fmla="*/ 229 w 491"/>
              <a:gd name="T51" fmla="*/ 871 h 1239"/>
              <a:gd name="T52" fmla="*/ 275 w 491"/>
              <a:gd name="T53" fmla="*/ 772 h 1239"/>
              <a:gd name="T54" fmla="*/ 307 w 491"/>
              <a:gd name="T55" fmla="*/ 692 h 1239"/>
              <a:gd name="T56" fmla="*/ 327 w 491"/>
              <a:gd name="T57" fmla="*/ 563 h 1239"/>
              <a:gd name="T58" fmla="*/ 338 w 491"/>
              <a:gd name="T59" fmla="*/ 576 h 1239"/>
              <a:gd name="T60" fmla="*/ 347 w 491"/>
              <a:gd name="T61" fmla="*/ 504 h 1239"/>
              <a:gd name="T62" fmla="*/ 378 w 491"/>
              <a:gd name="T63" fmla="*/ 494 h 1239"/>
              <a:gd name="T64" fmla="*/ 431 w 491"/>
              <a:gd name="T65" fmla="*/ 489 h 1239"/>
              <a:gd name="T66" fmla="*/ 449 w 491"/>
              <a:gd name="T67" fmla="*/ 477 h 1239"/>
              <a:gd name="T68" fmla="*/ 453 w 491"/>
              <a:gd name="T69" fmla="*/ 448 h 1239"/>
              <a:gd name="T70" fmla="*/ 390 w 491"/>
              <a:gd name="T71" fmla="*/ 336 h 1239"/>
              <a:gd name="T72" fmla="*/ 412 w 491"/>
              <a:gd name="T73" fmla="*/ 301 h 1239"/>
              <a:gd name="T74" fmla="*/ 459 w 491"/>
              <a:gd name="T75" fmla="*/ 290 h 1239"/>
              <a:gd name="T76" fmla="*/ 486 w 491"/>
              <a:gd name="T77" fmla="*/ 272 h 1239"/>
              <a:gd name="T78" fmla="*/ 490 w 491"/>
              <a:gd name="T79" fmla="*/ 247 h 1239"/>
              <a:gd name="T80" fmla="*/ 473 w 491"/>
              <a:gd name="T81" fmla="*/ 217 h 1239"/>
              <a:gd name="T82" fmla="*/ 431 w 491"/>
              <a:gd name="T83" fmla="*/ 197 h 1239"/>
              <a:gd name="T84" fmla="*/ 386 w 491"/>
              <a:gd name="T85" fmla="*/ 178 h 1239"/>
              <a:gd name="T86" fmla="*/ 323 w 491"/>
              <a:gd name="T87" fmla="*/ 159 h 1239"/>
              <a:gd name="T88" fmla="*/ 277 w 491"/>
              <a:gd name="T89" fmla="*/ 122 h 1239"/>
              <a:gd name="T90" fmla="*/ 272 w 491"/>
              <a:gd name="T91" fmla="*/ 84 h 1239"/>
              <a:gd name="T92" fmla="*/ 282 w 491"/>
              <a:gd name="T93" fmla="*/ 57 h 1239"/>
              <a:gd name="T94" fmla="*/ 276 w 491"/>
              <a:gd name="T95" fmla="*/ 40 h 1239"/>
              <a:gd name="T96" fmla="*/ 227 w 491"/>
              <a:gd name="T97" fmla="*/ 9 h 1239"/>
              <a:gd name="T98" fmla="*/ 165 w 491"/>
              <a:gd name="T99" fmla="*/ 4 h 1239"/>
              <a:gd name="T100" fmla="*/ 126 w 491"/>
              <a:gd name="T101" fmla="*/ 30 h 1239"/>
              <a:gd name="T102" fmla="*/ 102 w 491"/>
              <a:gd name="T103" fmla="*/ 82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1" h="1239">
                <a:moveTo>
                  <a:pt x="86" y="183"/>
                </a:moveTo>
                <a:lnTo>
                  <a:pt x="86" y="183"/>
                </a:lnTo>
                <a:lnTo>
                  <a:pt x="83" y="186"/>
                </a:lnTo>
                <a:lnTo>
                  <a:pt x="75" y="192"/>
                </a:lnTo>
                <a:lnTo>
                  <a:pt x="65" y="203"/>
                </a:lnTo>
                <a:lnTo>
                  <a:pt x="60" y="211"/>
                </a:lnTo>
                <a:lnTo>
                  <a:pt x="56" y="218"/>
                </a:lnTo>
                <a:lnTo>
                  <a:pt x="56" y="218"/>
                </a:lnTo>
                <a:lnTo>
                  <a:pt x="34" y="260"/>
                </a:lnTo>
                <a:lnTo>
                  <a:pt x="21" y="284"/>
                </a:lnTo>
                <a:lnTo>
                  <a:pt x="11" y="306"/>
                </a:lnTo>
                <a:lnTo>
                  <a:pt x="11" y="306"/>
                </a:lnTo>
                <a:lnTo>
                  <a:pt x="5" y="326"/>
                </a:lnTo>
                <a:lnTo>
                  <a:pt x="3" y="334"/>
                </a:lnTo>
                <a:lnTo>
                  <a:pt x="0" y="343"/>
                </a:lnTo>
                <a:lnTo>
                  <a:pt x="0" y="350"/>
                </a:lnTo>
                <a:lnTo>
                  <a:pt x="2" y="357"/>
                </a:lnTo>
                <a:lnTo>
                  <a:pt x="3" y="363"/>
                </a:lnTo>
                <a:lnTo>
                  <a:pt x="6" y="367"/>
                </a:lnTo>
                <a:lnTo>
                  <a:pt x="6" y="367"/>
                </a:lnTo>
                <a:lnTo>
                  <a:pt x="10" y="369"/>
                </a:lnTo>
                <a:lnTo>
                  <a:pt x="15" y="371"/>
                </a:lnTo>
                <a:lnTo>
                  <a:pt x="23" y="374"/>
                </a:lnTo>
                <a:lnTo>
                  <a:pt x="29" y="374"/>
                </a:lnTo>
                <a:lnTo>
                  <a:pt x="31" y="374"/>
                </a:lnTo>
                <a:lnTo>
                  <a:pt x="31" y="374"/>
                </a:lnTo>
                <a:lnTo>
                  <a:pt x="29" y="418"/>
                </a:lnTo>
                <a:lnTo>
                  <a:pt x="25" y="454"/>
                </a:lnTo>
                <a:lnTo>
                  <a:pt x="23" y="470"/>
                </a:lnTo>
                <a:lnTo>
                  <a:pt x="20" y="484"/>
                </a:lnTo>
                <a:lnTo>
                  <a:pt x="20" y="484"/>
                </a:lnTo>
                <a:lnTo>
                  <a:pt x="14" y="503"/>
                </a:lnTo>
                <a:lnTo>
                  <a:pt x="9" y="514"/>
                </a:lnTo>
                <a:lnTo>
                  <a:pt x="5" y="524"/>
                </a:lnTo>
                <a:lnTo>
                  <a:pt x="4" y="527"/>
                </a:lnTo>
                <a:lnTo>
                  <a:pt x="4" y="534"/>
                </a:lnTo>
                <a:lnTo>
                  <a:pt x="4" y="534"/>
                </a:lnTo>
                <a:lnTo>
                  <a:pt x="5" y="542"/>
                </a:lnTo>
                <a:lnTo>
                  <a:pt x="6" y="548"/>
                </a:lnTo>
                <a:lnTo>
                  <a:pt x="9" y="555"/>
                </a:lnTo>
                <a:lnTo>
                  <a:pt x="9" y="555"/>
                </a:lnTo>
                <a:lnTo>
                  <a:pt x="9" y="564"/>
                </a:lnTo>
                <a:lnTo>
                  <a:pt x="6" y="584"/>
                </a:lnTo>
                <a:lnTo>
                  <a:pt x="6" y="598"/>
                </a:lnTo>
                <a:lnTo>
                  <a:pt x="6" y="611"/>
                </a:lnTo>
                <a:lnTo>
                  <a:pt x="9" y="626"/>
                </a:lnTo>
                <a:lnTo>
                  <a:pt x="11" y="642"/>
                </a:lnTo>
                <a:lnTo>
                  <a:pt x="11" y="642"/>
                </a:lnTo>
                <a:lnTo>
                  <a:pt x="23" y="682"/>
                </a:lnTo>
                <a:lnTo>
                  <a:pt x="37" y="729"/>
                </a:lnTo>
                <a:lnTo>
                  <a:pt x="51" y="774"/>
                </a:lnTo>
                <a:lnTo>
                  <a:pt x="56" y="792"/>
                </a:lnTo>
                <a:lnTo>
                  <a:pt x="58" y="807"/>
                </a:lnTo>
                <a:lnTo>
                  <a:pt x="58" y="807"/>
                </a:lnTo>
                <a:lnTo>
                  <a:pt x="61" y="829"/>
                </a:lnTo>
                <a:lnTo>
                  <a:pt x="62" y="851"/>
                </a:lnTo>
                <a:lnTo>
                  <a:pt x="63" y="916"/>
                </a:lnTo>
                <a:lnTo>
                  <a:pt x="63" y="916"/>
                </a:lnTo>
                <a:lnTo>
                  <a:pt x="66" y="939"/>
                </a:lnTo>
                <a:lnTo>
                  <a:pt x="70" y="964"/>
                </a:lnTo>
                <a:lnTo>
                  <a:pt x="79" y="1014"/>
                </a:lnTo>
                <a:lnTo>
                  <a:pt x="88" y="1054"/>
                </a:lnTo>
                <a:lnTo>
                  <a:pt x="91" y="1068"/>
                </a:lnTo>
                <a:lnTo>
                  <a:pt x="91" y="1075"/>
                </a:lnTo>
                <a:lnTo>
                  <a:pt x="91" y="1075"/>
                </a:lnTo>
                <a:lnTo>
                  <a:pt x="91" y="1088"/>
                </a:lnTo>
                <a:lnTo>
                  <a:pt x="92" y="1106"/>
                </a:lnTo>
                <a:lnTo>
                  <a:pt x="92" y="1125"/>
                </a:lnTo>
                <a:lnTo>
                  <a:pt x="91" y="1141"/>
                </a:lnTo>
                <a:lnTo>
                  <a:pt x="91" y="1141"/>
                </a:lnTo>
                <a:lnTo>
                  <a:pt x="89" y="1150"/>
                </a:lnTo>
                <a:lnTo>
                  <a:pt x="88" y="1153"/>
                </a:lnTo>
                <a:lnTo>
                  <a:pt x="87" y="1158"/>
                </a:lnTo>
                <a:lnTo>
                  <a:pt x="86" y="1168"/>
                </a:lnTo>
                <a:lnTo>
                  <a:pt x="86" y="1168"/>
                </a:lnTo>
                <a:lnTo>
                  <a:pt x="86" y="1181"/>
                </a:lnTo>
                <a:lnTo>
                  <a:pt x="86" y="1190"/>
                </a:lnTo>
                <a:lnTo>
                  <a:pt x="86" y="1190"/>
                </a:lnTo>
                <a:lnTo>
                  <a:pt x="86" y="1194"/>
                </a:lnTo>
                <a:lnTo>
                  <a:pt x="84" y="1197"/>
                </a:lnTo>
                <a:lnTo>
                  <a:pt x="82" y="1202"/>
                </a:lnTo>
                <a:lnTo>
                  <a:pt x="81" y="1205"/>
                </a:lnTo>
                <a:lnTo>
                  <a:pt x="82" y="1209"/>
                </a:lnTo>
                <a:lnTo>
                  <a:pt x="86" y="1214"/>
                </a:lnTo>
                <a:lnTo>
                  <a:pt x="91" y="1220"/>
                </a:lnTo>
                <a:lnTo>
                  <a:pt x="91" y="1220"/>
                </a:lnTo>
                <a:lnTo>
                  <a:pt x="99" y="1226"/>
                </a:lnTo>
                <a:lnTo>
                  <a:pt x="108" y="1231"/>
                </a:lnTo>
                <a:lnTo>
                  <a:pt x="117" y="1235"/>
                </a:lnTo>
                <a:lnTo>
                  <a:pt x="126" y="1237"/>
                </a:lnTo>
                <a:lnTo>
                  <a:pt x="136" y="1239"/>
                </a:lnTo>
                <a:lnTo>
                  <a:pt x="146" y="1239"/>
                </a:lnTo>
                <a:lnTo>
                  <a:pt x="162" y="1236"/>
                </a:lnTo>
                <a:lnTo>
                  <a:pt x="162" y="1236"/>
                </a:lnTo>
                <a:lnTo>
                  <a:pt x="177" y="1235"/>
                </a:lnTo>
                <a:lnTo>
                  <a:pt x="191" y="1234"/>
                </a:lnTo>
                <a:lnTo>
                  <a:pt x="197" y="1232"/>
                </a:lnTo>
                <a:lnTo>
                  <a:pt x="202" y="1231"/>
                </a:lnTo>
                <a:lnTo>
                  <a:pt x="204" y="1229"/>
                </a:lnTo>
                <a:lnTo>
                  <a:pt x="206" y="1225"/>
                </a:lnTo>
                <a:lnTo>
                  <a:pt x="206" y="1225"/>
                </a:lnTo>
                <a:lnTo>
                  <a:pt x="206" y="1218"/>
                </a:lnTo>
                <a:lnTo>
                  <a:pt x="204" y="1209"/>
                </a:lnTo>
                <a:lnTo>
                  <a:pt x="201" y="1195"/>
                </a:lnTo>
                <a:lnTo>
                  <a:pt x="201" y="1195"/>
                </a:lnTo>
                <a:lnTo>
                  <a:pt x="201" y="1193"/>
                </a:lnTo>
                <a:lnTo>
                  <a:pt x="201" y="1190"/>
                </a:lnTo>
                <a:lnTo>
                  <a:pt x="203" y="1184"/>
                </a:lnTo>
                <a:lnTo>
                  <a:pt x="204" y="1181"/>
                </a:lnTo>
                <a:lnTo>
                  <a:pt x="206" y="1174"/>
                </a:lnTo>
                <a:lnTo>
                  <a:pt x="207" y="1167"/>
                </a:lnTo>
                <a:lnTo>
                  <a:pt x="206" y="1157"/>
                </a:lnTo>
                <a:lnTo>
                  <a:pt x="206" y="1157"/>
                </a:lnTo>
                <a:lnTo>
                  <a:pt x="202" y="1122"/>
                </a:lnTo>
                <a:lnTo>
                  <a:pt x="199" y="1108"/>
                </a:lnTo>
                <a:lnTo>
                  <a:pt x="196" y="1091"/>
                </a:lnTo>
                <a:lnTo>
                  <a:pt x="196" y="1091"/>
                </a:lnTo>
                <a:lnTo>
                  <a:pt x="192" y="1084"/>
                </a:lnTo>
                <a:lnTo>
                  <a:pt x="190" y="1080"/>
                </a:lnTo>
                <a:lnTo>
                  <a:pt x="185" y="1073"/>
                </a:lnTo>
                <a:lnTo>
                  <a:pt x="183" y="1069"/>
                </a:lnTo>
                <a:lnTo>
                  <a:pt x="183" y="1063"/>
                </a:lnTo>
                <a:lnTo>
                  <a:pt x="186" y="1053"/>
                </a:lnTo>
                <a:lnTo>
                  <a:pt x="190" y="1039"/>
                </a:lnTo>
                <a:lnTo>
                  <a:pt x="190" y="1039"/>
                </a:lnTo>
                <a:lnTo>
                  <a:pt x="196" y="1021"/>
                </a:lnTo>
                <a:lnTo>
                  <a:pt x="201" y="999"/>
                </a:lnTo>
                <a:lnTo>
                  <a:pt x="212" y="947"/>
                </a:lnTo>
                <a:lnTo>
                  <a:pt x="223" y="895"/>
                </a:lnTo>
                <a:lnTo>
                  <a:pt x="229" y="871"/>
                </a:lnTo>
                <a:lnTo>
                  <a:pt x="237" y="850"/>
                </a:lnTo>
                <a:lnTo>
                  <a:pt x="237" y="850"/>
                </a:lnTo>
                <a:lnTo>
                  <a:pt x="250" y="821"/>
                </a:lnTo>
                <a:lnTo>
                  <a:pt x="263" y="797"/>
                </a:lnTo>
                <a:lnTo>
                  <a:pt x="275" y="772"/>
                </a:lnTo>
                <a:lnTo>
                  <a:pt x="291" y="741"/>
                </a:lnTo>
                <a:lnTo>
                  <a:pt x="291" y="741"/>
                </a:lnTo>
                <a:lnTo>
                  <a:pt x="296" y="731"/>
                </a:lnTo>
                <a:lnTo>
                  <a:pt x="300" y="719"/>
                </a:lnTo>
                <a:lnTo>
                  <a:pt x="307" y="692"/>
                </a:lnTo>
                <a:lnTo>
                  <a:pt x="313" y="663"/>
                </a:lnTo>
                <a:lnTo>
                  <a:pt x="318" y="634"/>
                </a:lnTo>
                <a:lnTo>
                  <a:pt x="324" y="584"/>
                </a:lnTo>
                <a:lnTo>
                  <a:pt x="327" y="563"/>
                </a:lnTo>
                <a:lnTo>
                  <a:pt x="327" y="563"/>
                </a:lnTo>
                <a:lnTo>
                  <a:pt x="329" y="568"/>
                </a:lnTo>
                <a:lnTo>
                  <a:pt x="331" y="572"/>
                </a:lnTo>
                <a:lnTo>
                  <a:pt x="334" y="574"/>
                </a:lnTo>
                <a:lnTo>
                  <a:pt x="337" y="576"/>
                </a:lnTo>
                <a:lnTo>
                  <a:pt x="338" y="576"/>
                </a:lnTo>
                <a:lnTo>
                  <a:pt x="339" y="573"/>
                </a:lnTo>
                <a:lnTo>
                  <a:pt x="342" y="566"/>
                </a:lnTo>
                <a:lnTo>
                  <a:pt x="343" y="552"/>
                </a:lnTo>
                <a:lnTo>
                  <a:pt x="343" y="552"/>
                </a:lnTo>
                <a:lnTo>
                  <a:pt x="347" y="504"/>
                </a:lnTo>
                <a:lnTo>
                  <a:pt x="349" y="489"/>
                </a:lnTo>
                <a:lnTo>
                  <a:pt x="349" y="489"/>
                </a:lnTo>
                <a:lnTo>
                  <a:pt x="365" y="493"/>
                </a:lnTo>
                <a:lnTo>
                  <a:pt x="365" y="493"/>
                </a:lnTo>
                <a:lnTo>
                  <a:pt x="378" y="494"/>
                </a:lnTo>
                <a:lnTo>
                  <a:pt x="397" y="495"/>
                </a:lnTo>
                <a:lnTo>
                  <a:pt x="407" y="495"/>
                </a:lnTo>
                <a:lnTo>
                  <a:pt x="417" y="494"/>
                </a:lnTo>
                <a:lnTo>
                  <a:pt x="426" y="493"/>
                </a:lnTo>
                <a:lnTo>
                  <a:pt x="431" y="489"/>
                </a:lnTo>
                <a:lnTo>
                  <a:pt x="431" y="489"/>
                </a:lnTo>
                <a:lnTo>
                  <a:pt x="434" y="487"/>
                </a:lnTo>
                <a:lnTo>
                  <a:pt x="439" y="483"/>
                </a:lnTo>
                <a:lnTo>
                  <a:pt x="446" y="480"/>
                </a:lnTo>
                <a:lnTo>
                  <a:pt x="449" y="477"/>
                </a:lnTo>
                <a:lnTo>
                  <a:pt x="453" y="473"/>
                </a:lnTo>
                <a:lnTo>
                  <a:pt x="455" y="467"/>
                </a:lnTo>
                <a:lnTo>
                  <a:pt x="455" y="458"/>
                </a:lnTo>
                <a:lnTo>
                  <a:pt x="453" y="448"/>
                </a:lnTo>
                <a:lnTo>
                  <a:pt x="453" y="448"/>
                </a:lnTo>
                <a:lnTo>
                  <a:pt x="443" y="427"/>
                </a:lnTo>
                <a:lnTo>
                  <a:pt x="433" y="409"/>
                </a:lnTo>
                <a:lnTo>
                  <a:pt x="417" y="380"/>
                </a:lnTo>
                <a:lnTo>
                  <a:pt x="417" y="380"/>
                </a:lnTo>
                <a:lnTo>
                  <a:pt x="390" y="336"/>
                </a:lnTo>
                <a:lnTo>
                  <a:pt x="390" y="336"/>
                </a:lnTo>
                <a:lnTo>
                  <a:pt x="373" y="312"/>
                </a:lnTo>
                <a:lnTo>
                  <a:pt x="373" y="312"/>
                </a:lnTo>
                <a:lnTo>
                  <a:pt x="394" y="307"/>
                </a:lnTo>
                <a:lnTo>
                  <a:pt x="412" y="301"/>
                </a:lnTo>
                <a:lnTo>
                  <a:pt x="431" y="295"/>
                </a:lnTo>
                <a:lnTo>
                  <a:pt x="431" y="295"/>
                </a:lnTo>
                <a:lnTo>
                  <a:pt x="439" y="292"/>
                </a:lnTo>
                <a:lnTo>
                  <a:pt x="449" y="291"/>
                </a:lnTo>
                <a:lnTo>
                  <a:pt x="459" y="290"/>
                </a:lnTo>
                <a:lnTo>
                  <a:pt x="469" y="287"/>
                </a:lnTo>
                <a:lnTo>
                  <a:pt x="478" y="284"/>
                </a:lnTo>
                <a:lnTo>
                  <a:pt x="481" y="281"/>
                </a:lnTo>
                <a:lnTo>
                  <a:pt x="484" y="277"/>
                </a:lnTo>
                <a:lnTo>
                  <a:pt x="486" y="272"/>
                </a:lnTo>
                <a:lnTo>
                  <a:pt x="489" y="268"/>
                </a:lnTo>
                <a:lnTo>
                  <a:pt x="490" y="261"/>
                </a:lnTo>
                <a:lnTo>
                  <a:pt x="491" y="254"/>
                </a:lnTo>
                <a:lnTo>
                  <a:pt x="491" y="254"/>
                </a:lnTo>
                <a:lnTo>
                  <a:pt x="490" y="247"/>
                </a:lnTo>
                <a:lnTo>
                  <a:pt x="489" y="239"/>
                </a:lnTo>
                <a:lnTo>
                  <a:pt x="485" y="233"/>
                </a:lnTo>
                <a:lnTo>
                  <a:pt x="481" y="227"/>
                </a:lnTo>
                <a:lnTo>
                  <a:pt x="478" y="222"/>
                </a:lnTo>
                <a:lnTo>
                  <a:pt x="473" y="217"/>
                </a:lnTo>
                <a:lnTo>
                  <a:pt x="462" y="209"/>
                </a:lnTo>
                <a:lnTo>
                  <a:pt x="451" y="203"/>
                </a:lnTo>
                <a:lnTo>
                  <a:pt x="441" y="199"/>
                </a:lnTo>
                <a:lnTo>
                  <a:pt x="431" y="197"/>
                </a:lnTo>
                <a:lnTo>
                  <a:pt x="431" y="197"/>
                </a:lnTo>
                <a:lnTo>
                  <a:pt x="408" y="183"/>
                </a:lnTo>
                <a:lnTo>
                  <a:pt x="408" y="183"/>
                </a:lnTo>
                <a:lnTo>
                  <a:pt x="405" y="181"/>
                </a:lnTo>
                <a:lnTo>
                  <a:pt x="400" y="181"/>
                </a:lnTo>
                <a:lnTo>
                  <a:pt x="386" y="178"/>
                </a:lnTo>
                <a:lnTo>
                  <a:pt x="369" y="175"/>
                </a:lnTo>
                <a:lnTo>
                  <a:pt x="358" y="171"/>
                </a:lnTo>
                <a:lnTo>
                  <a:pt x="345" y="166"/>
                </a:lnTo>
                <a:lnTo>
                  <a:pt x="345" y="166"/>
                </a:lnTo>
                <a:lnTo>
                  <a:pt x="323" y="159"/>
                </a:lnTo>
                <a:lnTo>
                  <a:pt x="305" y="154"/>
                </a:lnTo>
                <a:lnTo>
                  <a:pt x="289" y="150"/>
                </a:lnTo>
                <a:lnTo>
                  <a:pt x="289" y="150"/>
                </a:lnTo>
                <a:lnTo>
                  <a:pt x="285" y="141"/>
                </a:lnTo>
                <a:lnTo>
                  <a:pt x="277" y="122"/>
                </a:lnTo>
                <a:lnTo>
                  <a:pt x="274" y="110"/>
                </a:lnTo>
                <a:lnTo>
                  <a:pt x="271" y="99"/>
                </a:lnTo>
                <a:lnTo>
                  <a:pt x="271" y="91"/>
                </a:lnTo>
                <a:lnTo>
                  <a:pt x="271" y="87"/>
                </a:lnTo>
                <a:lnTo>
                  <a:pt x="272" y="84"/>
                </a:lnTo>
                <a:lnTo>
                  <a:pt x="272" y="84"/>
                </a:lnTo>
                <a:lnTo>
                  <a:pt x="276" y="75"/>
                </a:lnTo>
                <a:lnTo>
                  <a:pt x="280" y="66"/>
                </a:lnTo>
                <a:lnTo>
                  <a:pt x="282" y="57"/>
                </a:lnTo>
                <a:lnTo>
                  <a:pt x="282" y="57"/>
                </a:lnTo>
                <a:lnTo>
                  <a:pt x="284" y="56"/>
                </a:lnTo>
                <a:lnTo>
                  <a:pt x="285" y="54"/>
                </a:lnTo>
                <a:lnTo>
                  <a:pt x="284" y="51"/>
                </a:lnTo>
                <a:lnTo>
                  <a:pt x="281" y="46"/>
                </a:lnTo>
                <a:lnTo>
                  <a:pt x="276" y="40"/>
                </a:lnTo>
                <a:lnTo>
                  <a:pt x="267" y="34"/>
                </a:lnTo>
                <a:lnTo>
                  <a:pt x="255" y="24"/>
                </a:lnTo>
                <a:lnTo>
                  <a:pt x="255" y="24"/>
                </a:lnTo>
                <a:lnTo>
                  <a:pt x="242" y="15"/>
                </a:lnTo>
                <a:lnTo>
                  <a:pt x="227" y="9"/>
                </a:lnTo>
                <a:lnTo>
                  <a:pt x="213" y="4"/>
                </a:lnTo>
                <a:lnTo>
                  <a:pt x="201" y="0"/>
                </a:lnTo>
                <a:lnTo>
                  <a:pt x="188" y="0"/>
                </a:lnTo>
                <a:lnTo>
                  <a:pt x="176" y="0"/>
                </a:lnTo>
                <a:lnTo>
                  <a:pt x="165" y="4"/>
                </a:lnTo>
                <a:lnTo>
                  <a:pt x="154" y="8"/>
                </a:lnTo>
                <a:lnTo>
                  <a:pt x="154" y="8"/>
                </a:lnTo>
                <a:lnTo>
                  <a:pt x="144" y="14"/>
                </a:lnTo>
                <a:lnTo>
                  <a:pt x="135" y="21"/>
                </a:lnTo>
                <a:lnTo>
                  <a:pt x="126" y="30"/>
                </a:lnTo>
                <a:lnTo>
                  <a:pt x="119" y="40"/>
                </a:lnTo>
                <a:lnTo>
                  <a:pt x="113" y="50"/>
                </a:lnTo>
                <a:lnTo>
                  <a:pt x="108" y="61"/>
                </a:lnTo>
                <a:lnTo>
                  <a:pt x="104" y="71"/>
                </a:lnTo>
                <a:lnTo>
                  <a:pt x="102" y="82"/>
                </a:lnTo>
                <a:lnTo>
                  <a:pt x="102" y="82"/>
                </a:lnTo>
                <a:lnTo>
                  <a:pt x="86" y="183"/>
                </a:lnTo>
                <a:lnTo>
                  <a:pt x="86" y="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86E18320-45E1-4727-BDA1-68A0BA6A9892}"/>
              </a:ext>
            </a:extLst>
          </p:cNvPr>
          <p:cNvSpPr>
            <a:spLocks/>
          </p:cNvSpPr>
          <p:nvPr/>
        </p:nvSpPr>
        <p:spPr bwMode="auto">
          <a:xfrm>
            <a:off x="4715380" y="4716347"/>
            <a:ext cx="596432" cy="1571396"/>
          </a:xfrm>
          <a:custGeom>
            <a:avLst/>
            <a:gdLst>
              <a:gd name="T0" fmla="*/ 109 w 427"/>
              <a:gd name="T1" fmla="*/ 163 h 1125"/>
              <a:gd name="T2" fmla="*/ 44 w 427"/>
              <a:gd name="T3" fmla="*/ 184 h 1125"/>
              <a:gd name="T4" fmla="*/ 21 w 427"/>
              <a:gd name="T5" fmla="*/ 217 h 1125"/>
              <a:gd name="T6" fmla="*/ 0 w 427"/>
              <a:gd name="T7" fmla="*/ 310 h 1125"/>
              <a:gd name="T8" fmla="*/ 8 w 427"/>
              <a:gd name="T9" fmla="*/ 378 h 1125"/>
              <a:gd name="T10" fmla="*/ 10 w 427"/>
              <a:gd name="T11" fmla="*/ 542 h 1125"/>
              <a:gd name="T12" fmla="*/ 26 w 427"/>
              <a:gd name="T13" fmla="*/ 574 h 1125"/>
              <a:gd name="T14" fmla="*/ 102 w 427"/>
              <a:gd name="T15" fmla="*/ 800 h 1125"/>
              <a:gd name="T16" fmla="*/ 78 w 427"/>
              <a:gd name="T17" fmla="*/ 880 h 1125"/>
              <a:gd name="T18" fmla="*/ 55 w 427"/>
              <a:gd name="T19" fmla="*/ 1035 h 1125"/>
              <a:gd name="T20" fmla="*/ 53 w 427"/>
              <a:gd name="T21" fmla="*/ 1063 h 1125"/>
              <a:gd name="T22" fmla="*/ 49 w 427"/>
              <a:gd name="T23" fmla="*/ 1093 h 1125"/>
              <a:gd name="T24" fmla="*/ 62 w 427"/>
              <a:gd name="T25" fmla="*/ 1121 h 1125"/>
              <a:gd name="T26" fmla="*/ 96 w 427"/>
              <a:gd name="T27" fmla="*/ 1123 h 1125"/>
              <a:gd name="T28" fmla="*/ 207 w 427"/>
              <a:gd name="T29" fmla="*/ 1111 h 1125"/>
              <a:gd name="T30" fmla="*/ 214 w 427"/>
              <a:gd name="T31" fmla="*/ 1099 h 1125"/>
              <a:gd name="T32" fmla="*/ 208 w 427"/>
              <a:gd name="T33" fmla="*/ 1082 h 1125"/>
              <a:gd name="T34" fmla="*/ 147 w 427"/>
              <a:gd name="T35" fmla="*/ 1054 h 1125"/>
              <a:gd name="T36" fmla="*/ 141 w 427"/>
              <a:gd name="T37" fmla="*/ 1024 h 1125"/>
              <a:gd name="T38" fmla="*/ 188 w 427"/>
              <a:gd name="T39" fmla="*/ 1030 h 1125"/>
              <a:gd name="T40" fmla="*/ 203 w 427"/>
              <a:gd name="T41" fmla="*/ 1052 h 1125"/>
              <a:gd name="T42" fmla="*/ 241 w 427"/>
              <a:gd name="T43" fmla="*/ 1094 h 1125"/>
              <a:gd name="T44" fmla="*/ 284 w 427"/>
              <a:gd name="T45" fmla="*/ 1090 h 1125"/>
              <a:gd name="T46" fmla="*/ 358 w 427"/>
              <a:gd name="T47" fmla="*/ 1057 h 1125"/>
              <a:gd name="T48" fmla="*/ 364 w 427"/>
              <a:gd name="T49" fmla="*/ 1043 h 1125"/>
              <a:gd name="T50" fmla="*/ 296 w 427"/>
              <a:gd name="T51" fmla="*/ 1027 h 1125"/>
              <a:gd name="T52" fmla="*/ 263 w 427"/>
              <a:gd name="T53" fmla="*/ 1019 h 1125"/>
              <a:gd name="T54" fmla="*/ 224 w 427"/>
              <a:gd name="T55" fmla="*/ 895 h 1125"/>
              <a:gd name="T56" fmla="*/ 216 w 427"/>
              <a:gd name="T57" fmla="*/ 812 h 1125"/>
              <a:gd name="T58" fmla="*/ 263 w 427"/>
              <a:gd name="T59" fmla="*/ 704 h 1125"/>
              <a:gd name="T60" fmla="*/ 271 w 427"/>
              <a:gd name="T61" fmla="*/ 576 h 1125"/>
              <a:gd name="T62" fmla="*/ 248 w 427"/>
              <a:gd name="T63" fmla="*/ 493 h 1125"/>
              <a:gd name="T64" fmla="*/ 241 w 427"/>
              <a:gd name="T65" fmla="*/ 452 h 1125"/>
              <a:gd name="T66" fmla="*/ 227 w 427"/>
              <a:gd name="T67" fmla="*/ 391 h 1125"/>
              <a:gd name="T68" fmla="*/ 235 w 427"/>
              <a:gd name="T69" fmla="*/ 339 h 1125"/>
              <a:gd name="T70" fmla="*/ 296 w 427"/>
              <a:gd name="T71" fmla="*/ 391 h 1125"/>
              <a:gd name="T72" fmla="*/ 323 w 427"/>
              <a:gd name="T73" fmla="*/ 403 h 1125"/>
              <a:gd name="T74" fmla="*/ 366 w 427"/>
              <a:gd name="T75" fmla="*/ 389 h 1125"/>
              <a:gd name="T76" fmla="*/ 378 w 427"/>
              <a:gd name="T77" fmla="*/ 362 h 1125"/>
              <a:gd name="T78" fmla="*/ 384 w 427"/>
              <a:gd name="T79" fmla="*/ 334 h 1125"/>
              <a:gd name="T80" fmla="*/ 427 w 427"/>
              <a:gd name="T81" fmla="*/ 301 h 1125"/>
              <a:gd name="T82" fmla="*/ 386 w 427"/>
              <a:gd name="T83" fmla="*/ 294 h 1125"/>
              <a:gd name="T84" fmla="*/ 357 w 427"/>
              <a:gd name="T85" fmla="*/ 300 h 1125"/>
              <a:gd name="T86" fmla="*/ 338 w 427"/>
              <a:gd name="T87" fmla="*/ 308 h 1125"/>
              <a:gd name="T88" fmla="*/ 316 w 427"/>
              <a:gd name="T89" fmla="*/ 307 h 1125"/>
              <a:gd name="T90" fmla="*/ 280 w 427"/>
              <a:gd name="T91" fmla="*/ 253 h 1125"/>
              <a:gd name="T92" fmla="*/ 211 w 427"/>
              <a:gd name="T93" fmla="*/ 190 h 1125"/>
              <a:gd name="T94" fmla="*/ 267 w 427"/>
              <a:gd name="T95" fmla="*/ 134 h 1125"/>
              <a:gd name="T96" fmla="*/ 280 w 427"/>
              <a:gd name="T97" fmla="*/ 119 h 1125"/>
              <a:gd name="T98" fmla="*/ 287 w 427"/>
              <a:gd name="T99" fmla="*/ 66 h 1125"/>
              <a:gd name="T100" fmla="*/ 286 w 427"/>
              <a:gd name="T101" fmla="*/ 35 h 1125"/>
              <a:gd name="T102" fmla="*/ 255 w 427"/>
              <a:gd name="T103" fmla="*/ 12 h 1125"/>
              <a:gd name="T104" fmla="*/ 229 w 427"/>
              <a:gd name="T105" fmla="*/ 4 h 1125"/>
              <a:gd name="T106" fmla="*/ 191 w 427"/>
              <a:gd name="T107" fmla="*/ 3 h 1125"/>
              <a:gd name="T108" fmla="*/ 169 w 427"/>
              <a:gd name="T109" fmla="*/ 8 h 1125"/>
              <a:gd name="T110" fmla="*/ 134 w 427"/>
              <a:gd name="T111" fmla="*/ 50 h 1125"/>
              <a:gd name="T112" fmla="*/ 120 w 427"/>
              <a:gd name="T113" fmla="*/ 86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7" h="1125">
                <a:moveTo>
                  <a:pt x="120" y="134"/>
                </a:moveTo>
                <a:lnTo>
                  <a:pt x="120" y="134"/>
                </a:lnTo>
                <a:lnTo>
                  <a:pt x="119" y="140"/>
                </a:lnTo>
                <a:lnTo>
                  <a:pt x="115" y="150"/>
                </a:lnTo>
                <a:lnTo>
                  <a:pt x="109" y="163"/>
                </a:lnTo>
                <a:lnTo>
                  <a:pt x="109" y="163"/>
                </a:lnTo>
                <a:lnTo>
                  <a:pt x="84" y="167"/>
                </a:lnTo>
                <a:lnTo>
                  <a:pt x="65" y="172"/>
                </a:lnTo>
                <a:lnTo>
                  <a:pt x="57" y="176"/>
                </a:lnTo>
                <a:lnTo>
                  <a:pt x="52" y="179"/>
                </a:lnTo>
                <a:lnTo>
                  <a:pt x="52" y="179"/>
                </a:lnTo>
                <a:lnTo>
                  <a:pt x="44" y="184"/>
                </a:lnTo>
                <a:lnTo>
                  <a:pt x="34" y="191"/>
                </a:lnTo>
                <a:lnTo>
                  <a:pt x="30" y="195"/>
                </a:lnTo>
                <a:lnTo>
                  <a:pt x="26" y="201"/>
                </a:lnTo>
                <a:lnTo>
                  <a:pt x="24" y="208"/>
                </a:lnTo>
                <a:lnTo>
                  <a:pt x="21" y="217"/>
                </a:lnTo>
                <a:lnTo>
                  <a:pt x="21" y="217"/>
                </a:lnTo>
                <a:lnTo>
                  <a:pt x="20" y="228"/>
                </a:lnTo>
                <a:lnTo>
                  <a:pt x="18" y="239"/>
                </a:lnTo>
                <a:lnTo>
                  <a:pt x="11" y="266"/>
                </a:lnTo>
                <a:lnTo>
                  <a:pt x="4" y="291"/>
                </a:lnTo>
                <a:lnTo>
                  <a:pt x="2" y="302"/>
                </a:lnTo>
                <a:lnTo>
                  <a:pt x="0" y="310"/>
                </a:lnTo>
                <a:lnTo>
                  <a:pt x="0" y="310"/>
                </a:lnTo>
                <a:lnTo>
                  <a:pt x="0" y="317"/>
                </a:lnTo>
                <a:lnTo>
                  <a:pt x="0" y="326"/>
                </a:lnTo>
                <a:lnTo>
                  <a:pt x="4" y="344"/>
                </a:lnTo>
                <a:lnTo>
                  <a:pt x="6" y="365"/>
                </a:lnTo>
                <a:lnTo>
                  <a:pt x="8" y="378"/>
                </a:lnTo>
                <a:lnTo>
                  <a:pt x="8" y="389"/>
                </a:lnTo>
                <a:lnTo>
                  <a:pt x="8" y="389"/>
                </a:lnTo>
                <a:lnTo>
                  <a:pt x="10" y="457"/>
                </a:lnTo>
                <a:lnTo>
                  <a:pt x="11" y="510"/>
                </a:lnTo>
                <a:lnTo>
                  <a:pt x="11" y="510"/>
                </a:lnTo>
                <a:lnTo>
                  <a:pt x="10" y="542"/>
                </a:lnTo>
                <a:lnTo>
                  <a:pt x="10" y="561"/>
                </a:lnTo>
                <a:lnTo>
                  <a:pt x="11" y="567"/>
                </a:lnTo>
                <a:lnTo>
                  <a:pt x="13" y="568"/>
                </a:lnTo>
                <a:lnTo>
                  <a:pt x="14" y="570"/>
                </a:lnTo>
                <a:lnTo>
                  <a:pt x="14" y="570"/>
                </a:lnTo>
                <a:lnTo>
                  <a:pt x="26" y="574"/>
                </a:lnTo>
                <a:lnTo>
                  <a:pt x="31" y="576"/>
                </a:lnTo>
                <a:lnTo>
                  <a:pt x="32" y="578"/>
                </a:lnTo>
                <a:lnTo>
                  <a:pt x="32" y="578"/>
                </a:lnTo>
                <a:lnTo>
                  <a:pt x="67" y="690"/>
                </a:lnTo>
                <a:lnTo>
                  <a:pt x="102" y="800"/>
                </a:lnTo>
                <a:lnTo>
                  <a:pt x="102" y="800"/>
                </a:lnTo>
                <a:lnTo>
                  <a:pt x="102" y="801"/>
                </a:lnTo>
                <a:lnTo>
                  <a:pt x="100" y="808"/>
                </a:lnTo>
                <a:lnTo>
                  <a:pt x="96" y="826"/>
                </a:lnTo>
                <a:lnTo>
                  <a:pt x="84" y="857"/>
                </a:lnTo>
                <a:lnTo>
                  <a:pt x="84" y="857"/>
                </a:lnTo>
                <a:lnTo>
                  <a:pt x="78" y="880"/>
                </a:lnTo>
                <a:lnTo>
                  <a:pt x="72" y="906"/>
                </a:lnTo>
                <a:lnTo>
                  <a:pt x="67" y="934"/>
                </a:lnTo>
                <a:lnTo>
                  <a:pt x="62" y="963"/>
                </a:lnTo>
                <a:lnTo>
                  <a:pt x="57" y="1012"/>
                </a:lnTo>
                <a:lnTo>
                  <a:pt x="55" y="1035"/>
                </a:lnTo>
                <a:lnTo>
                  <a:pt x="55" y="1035"/>
                </a:lnTo>
                <a:lnTo>
                  <a:pt x="52" y="1042"/>
                </a:lnTo>
                <a:lnTo>
                  <a:pt x="49" y="1051"/>
                </a:lnTo>
                <a:lnTo>
                  <a:pt x="44" y="1062"/>
                </a:lnTo>
                <a:lnTo>
                  <a:pt x="44" y="1062"/>
                </a:lnTo>
                <a:lnTo>
                  <a:pt x="50" y="1063"/>
                </a:lnTo>
                <a:lnTo>
                  <a:pt x="53" y="1063"/>
                </a:lnTo>
                <a:lnTo>
                  <a:pt x="55" y="1064"/>
                </a:lnTo>
                <a:lnTo>
                  <a:pt x="55" y="1066"/>
                </a:lnTo>
                <a:lnTo>
                  <a:pt x="55" y="1066"/>
                </a:lnTo>
                <a:lnTo>
                  <a:pt x="52" y="1072"/>
                </a:lnTo>
                <a:lnTo>
                  <a:pt x="50" y="1085"/>
                </a:lnTo>
                <a:lnTo>
                  <a:pt x="49" y="1093"/>
                </a:lnTo>
                <a:lnTo>
                  <a:pt x="49" y="1100"/>
                </a:lnTo>
                <a:lnTo>
                  <a:pt x="50" y="1106"/>
                </a:lnTo>
                <a:lnTo>
                  <a:pt x="52" y="1111"/>
                </a:lnTo>
                <a:lnTo>
                  <a:pt x="52" y="1111"/>
                </a:lnTo>
                <a:lnTo>
                  <a:pt x="58" y="1119"/>
                </a:lnTo>
                <a:lnTo>
                  <a:pt x="62" y="1121"/>
                </a:lnTo>
                <a:lnTo>
                  <a:pt x="66" y="1124"/>
                </a:lnTo>
                <a:lnTo>
                  <a:pt x="72" y="1125"/>
                </a:lnTo>
                <a:lnTo>
                  <a:pt x="78" y="1125"/>
                </a:lnTo>
                <a:lnTo>
                  <a:pt x="86" y="1125"/>
                </a:lnTo>
                <a:lnTo>
                  <a:pt x="96" y="1123"/>
                </a:lnTo>
                <a:lnTo>
                  <a:pt x="96" y="1123"/>
                </a:lnTo>
                <a:lnTo>
                  <a:pt x="122" y="1118"/>
                </a:lnTo>
                <a:lnTo>
                  <a:pt x="150" y="1115"/>
                </a:lnTo>
                <a:lnTo>
                  <a:pt x="192" y="1111"/>
                </a:lnTo>
                <a:lnTo>
                  <a:pt x="192" y="1111"/>
                </a:lnTo>
                <a:lnTo>
                  <a:pt x="199" y="1111"/>
                </a:lnTo>
                <a:lnTo>
                  <a:pt x="207" y="1111"/>
                </a:lnTo>
                <a:lnTo>
                  <a:pt x="211" y="1111"/>
                </a:lnTo>
                <a:lnTo>
                  <a:pt x="212" y="1111"/>
                </a:lnTo>
                <a:lnTo>
                  <a:pt x="213" y="1109"/>
                </a:lnTo>
                <a:lnTo>
                  <a:pt x="213" y="1106"/>
                </a:lnTo>
                <a:lnTo>
                  <a:pt x="213" y="1106"/>
                </a:lnTo>
                <a:lnTo>
                  <a:pt x="214" y="1099"/>
                </a:lnTo>
                <a:lnTo>
                  <a:pt x="216" y="1092"/>
                </a:lnTo>
                <a:lnTo>
                  <a:pt x="214" y="1089"/>
                </a:lnTo>
                <a:lnTo>
                  <a:pt x="214" y="1085"/>
                </a:lnTo>
                <a:lnTo>
                  <a:pt x="212" y="1083"/>
                </a:lnTo>
                <a:lnTo>
                  <a:pt x="208" y="1082"/>
                </a:lnTo>
                <a:lnTo>
                  <a:pt x="208" y="1082"/>
                </a:lnTo>
                <a:lnTo>
                  <a:pt x="175" y="1071"/>
                </a:lnTo>
                <a:lnTo>
                  <a:pt x="159" y="1064"/>
                </a:lnTo>
                <a:lnTo>
                  <a:pt x="152" y="1062"/>
                </a:lnTo>
                <a:lnTo>
                  <a:pt x="151" y="1059"/>
                </a:lnTo>
                <a:lnTo>
                  <a:pt x="151" y="1059"/>
                </a:lnTo>
                <a:lnTo>
                  <a:pt x="147" y="1054"/>
                </a:lnTo>
                <a:lnTo>
                  <a:pt x="144" y="1048"/>
                </a:lnTo>
                <a:lnTo>
                  <a:pt x="139" y="1042"/>
                </a:lnTo>
                <a:lnTo>
                  <a:pt x="138" y="1040"/>
                </a:lnTo>
                <a:lnTo>
                  <a:pt x="136" y="1037"/>
                </a:lnTo>
                <a:lnTo>
                  <a:pt x="136" y="1037"/>
                </a:lnTo>
                <a:lnTo>
                  <a:pt x="141" y="1024"/>
                </a:lnTo>
                <a:lnTo>
                  <a:pt x="149" y="996"/>
                </a:lnTo>
                <a:lnTo>
                  <a:pt x="161" y="958"/>
                </a:lnTo>
                <a:lnTo>
                  <a:pt x="161" y="958"/>
                </a:lnTo>
                <a:lnTo>
                  <a:pt x="172" y="989"/>
                </a:lnTo>
                <a:lnTo>
                  <a:pt x="188" y="1030"/>
                </a:lnTo>
                <a:lnTo>
                  <a:pt x="188" y="1030"/>
                </a:lnTo>
                <a:lnTo>
                  <a:pt x="194" y="1040"/>
                </a:lnTo>
                <a:lnTo>
                  <a:pt x="198" y="1046"/>
                </a:lnTo>
                <a:lnTo>
                  <a:pt x="203" y="1052"/>
                </a:lnTo>
                <a:lnTo>
                  <a:pt x="203" y="1052"/>
                </a:lnTo>
                <a:lnTo>
                  <a:pt x="202" y="1051"/>
                </a:lnTo>
                <a:lnTo>
                  <a:pt x="203" y="1052"/>
                </a:lnTo>
                <a:lnTo>
                  <a:pt x="219" y="1068"/>
                </a:lnTo>
                <a:lnTo>
                  <a:pt x="219" y="1068"/>
                </a:lnTo>
                <a:lnTo>
                  <a:pt x="225" y="1075"/>
                </a:lnTo>
                <a:lnTo>
                  <a:pt x="230" y="1082"/>
                </a:lnTo>
                <a:lnTo>
                  <a:pt x="238" y="1090"/>
                </a:lnTo>
                <a:lnTo>
                  <a:pt x="241" y="1094"/>
                </a:lnTo>
                <a:lnTo>
                  <a:pt x="246" y="1095"/>
                </a:lnTo>
                <a:lnTo>
                  <a:pt x="253" y="1095"/>
                </a:lnTo>
                <a:lnTo>
                  <a:pt x="263" y="1095"/>
                </a:lnTo>
                <a:lnTo>
                  <a:pt x="263" y="1095"/>
                </a:lnTo>
                <a:lnTo>
                  <a:pt x="274" y="1094"/>
                </a:lnTo>
                <a:lnTo>
                  <a:pt x="284" y="1090"/>
                </a:lnTo>
                <a:lnTo>
                  <a:pt x="292" y="1088"/>
                </a:lnTo>
                <a:lnTo>
                  <a:pt x="301" y="1084"/>
                </a:lnTo>
                <a:lnTo>
                  <a:pt x="328" y="1068"/>
                </a:lnTo>
                <a:lnTo>
                  <a:pt x="328" y="1068"/>
                </a:lnTo>
                <a:lnTo>
                  <a:pt x="343" y="1062"/>
                </a:lnTo>
                <a:lnTo>
                  <a:pt x="358" y="1057"/>
                </a:lnTo>
                <a:lnTo>
                  <a:pt x="363" y="1054"/>
                </a:lnTo>
                <a:lnTo>
                  <a:pt x="366" y="1051"/>
                </a:lnTo>
                <a:lnTo>
                  <a:pt x="368" y="1050"/>
                </a:lnTo>
                <a:lnTo>
                  <a:pt x="368" y="1047"/>
                </a:lnTo>
                <a:lnTo>
                  <a:pt x="364" y="1043"/>
                </a:lnTo>
                <a:lnTo>
                  <a:pt x="364" y="1043"/>
                </a:lnTo>
                <a:lnTo>
                  <a:pt x="358" y="1040"/>
                </a:lnTo>
                <a:lnTo>
                  <a:pt x="350" y="1036"/>
                </a:lnTo>
                <a:lnTo>
                  <a:pt x="342" y="1033"/>
                </a:lnTo>
                <a:lnTo>
                  <a:pt x="332" y="1031"/>
                </a:lnTo>
                <a:lnTo>
                  <a:pt x="312" y="1028"/>
                </a:lnTo>
                <a:lnTo>
                  <a:pt x="296" y="1027"/>
                </a:lnTo>
                <a:lnTo>
                  <a:pt x="296" y="1027"/>
                </a:lnTo>
                <a:lnTo>
                  <a:pt x="272" y="1022"/>
                </a:lnTo>
                <a:lnTo>
                  <a:pt x="265" y="1021"/>
                </a:lnTo>
                <a:lnTo>
                  <a:pt x="264" y="1020"/>
                </a:lnTo>
                <a:lnTo>
                  <a:pt x="263" y="1019"/>
                </a:lnTo>
                <a:lnTo>
                  <a:pt x="263" y="1019"/>
                </a:lnTo>
                <a:lnTo>
                  <a:pt x="254" y="995"/>
                </a:lnTo>
                <a:lnTo>
                  <a:pt x="245" y="972"/>
                </a:lnTo>
                <a:lnTo>
                  <a:pt x="235" y="942"/>
                </a:lnTo>
                <a:lnTo>
                  <a:pt x="235" y="942"/>
                </a:lnTo>
                <a:lnTo>
                  <a:pt x="228" y="915"/>
                </a:lnTo>
                <a:lnTo>
                  <a:pt x="224" y="895"/>
                </a:lnTo>
                <a:lnTo>
                  <a:pt x="219" y="863"/>
                </a:lnTo>
                <a:lnTo>
                  <a:pt x="219" y="863"/>
                </a:lnTo>
                <a:lnTo>
                  <a:pt x="217" y="847"/>
                </a:lnTo>
                <a:lnTo>
                  <a:pt x="214" y="831"/>
                </a:lnTo>
                <a:lnTo>
                  <a:pt x="214" y="818"/>
                </a:lnTo>
                <a:lnTo>
                  <a:pt x="216" y="812"/>
                </a:lnTo>
                <a:lnTo>
                  <a:pt x="217" y="808"/>
                </a:lnTo>
                <a:lnTo>
                  <a:pt x="217" y="808"/>
                </a:lnTo>
                <a:lnTo>
                  <a:pt x="237" y="763"/>
                </a:lnTo>
                <a:lnTo>
                  <a:pt x="251" y="730"/>
                </a:lnTo>
                <a:lnTo>
                  <a:pt x="263" y="704"/>
                </a:lnTo>
                <a:lnTo>
                  <a:pt x="263" y="704"/>
                </a:lnTo>
                <a:lnTo>
                  <a:pt x="265" y="698"/>
                </a:lnTo>
                <a:lnTo>
                  <a:pt x="266" y="690"/>
                </a:lnTo>
                <a:lnTo>
                  <a:pt x="269" y="670"/>
                </a:lnTo>
                <a:lnTo>
                  <a:pt x="270" y="645"/>
                </a:lnTo>
                <a:lnTo>
                  <a:pt x="271" y="620"/>
                </a:lnTo>
                <a:lnTo>
                  <a:pt x="271" y="576"/>
                </a:lnTo>
                <a:lnTo>
                  <a:pt x="271" y="556"/>
                </a:lnTo>
                <a:lnTo>
                  <a:pt x="282" y="542"/>
                </a:lnTo>
                <a:lnTo>
                  <a:pt x="282" y="542"/>
                </a:lnTo>
                <a:lnTo>
                  <a:pt x="264" y="518"/>
                </a:lnTo>
                <a:lnTo>
                  <a:pt x="251" y="500"/>
                </a:lnTo>
                <a:lnTo>
                  <a:pt x="248" y="493"/>
                </a:lnTo>
                <a:lnTo>
                  <a:pt x="246" y="488"/>
                </a:lnTo>
                <a:lnTo>
                  <a:pt x="246" y="488"/>
                </a:lnTo>
                <a:lnTo>
                  <a:pt x="245" y="467"/>
                </a:lnTo>
                <a:lnTo>
                  <a:pt x="244" y="457"/>
                </a:lnTo>
                <a:lnTo>
                  <a:pt x="243" y="453"/>
                </a:lnTo>
                <a:lnTo>
                  <a:pt x="241" y="452"/>
                </a:lnTo>
                <a:lnTo>
                  <a:pt x="241" y="452"/>
                </a:lnTo>
                <a:lnTo>
                  <a:pt x="239" y="450"/>
                </a:lnTo>
                <a:lnTo>
                  <a:pt x="237" y="445"/>
                </a:lnTo>
                <a:lnTo>
                  <a:pt x="233" y="428"/>
                </a:lnTo>
                <a:lnTo>
                  <a:pt x="229" y="409"/>
                </a:lnTo>
                <a:lnTo>
                  <a:pt x="227" y="391"/>
                </a:lnTo>
                <a:lnTo>
                  <a:pt x="227" y="391"/>
                </a:lnTo>
                <a:lnTo>
                  <a:pt x="228" y="374"/>
                </a:lnTo>
                <a:lnTo>
                  <a:pt x="230" y="354"/>
                </a:lnTo>
                <a:lnTo>
                  <a:pt x="233" y="341"/>
                </a:lnTo>
                <a:lnTo>
                  <a:pt x="234" y="338"/>
                </a:lnTo>
                <a:lnTo>
                  <a:pt x="235" y="339"/>
                </a:lnTo>
                <a:lnTo>
                  <a:pt x="235" y="339"/>
                </a:lnTo>
                <a:lnTo>
                  <a:pt x="238" y="346"/>
                </a:lnTo>
                <a:lnTo>
                  <a:pt x="244" y="352"/>
                </a:lnTo>
                <a:lnTo>
                  <a:pt x="263" y="368"/>
                </a:lnTo>
                <a:lnTo>
                  <a:pt x="281" y="383"/>
                </a:lnTo>
                <a:lnTo>
                  <a:pt x="296" y="391"/>
                </a:lnTo>
                <a:lnTo>
                  <a:pt x="296" y="391"/>
                </a:lnTo>
                <a:lnTo>
                  <a:pt x="305" y="396"/>
                </a:lnTo>
                <a:lnTo>
                  <a:pt x="312" y="400"/>
                </a:lnTo>
                <a:lnTo>
                  <a:pt x="318" y="403"/>
                </a:lnTo>
                <a:lnTo>
                  <a:pt x="321" y="404"/>
                </a:lnTo>
                <a:lnTo>
                  <a:pt x="323" y="403"/>
                </a:lnTo>
                <a:lnTo>
                  <a:pt x="323" y="403"/>
                </a:lnTo>
                <a:lnTo>
                  <a:pt x="332" y="401"/>
                </a:lnTo>
                <a:lnTo>
                  <a:pt x="344" y="399"/>
                </a:lnTo>
                <a:lnTo>
                  <a:pt x="358" y="395"/>
                </a:lnTo>
                <a:lnTo>
                  <a:pt x="363" y="393"/>
                </a:lnTo>
                <a:lnTo>
                  <a:pt x="366" y="389"/>
                </a:lnTo>
                <a:lnTo>
                  <a:pt x="366" y="389"/>
                </a:lnTo>
                <a:lnTo>
                  <a:pt x="373" y="381"/>
                </a:lnTo>
                <a:lnTo>
                  <a:pt x="376" y="373"/>
                </a:lnTo>
                <a:lnTo>
                  <a:pt x="379" y="365"/>
                </a:lnTo>
                <a:lnTo>
                  <a:pt x="379" y="363"/>
                </a:lnTo>
                <a:lnTo>
                  <a:pt x="378" y="362"/>
                </a:lnTo>
                <a:lnTo>
                  <a:pt x="378" y="362"/>
                </a:lnTo>
                <a:lnTo>
                  <a:pt x="378" y="360"/>
                </a:lnTo>
                <a:lnTo>
                  <a:pt x="376" y="358"/>
                </a:lnTo>
                <a:lnTo>
                  <a:pt x="378" y="351"/>
                </a:lnTo>
                <a:lnTo>
                  <a:pt x="380" y="342"/>
                </a:lnTo>
                <a:lnTo>
                  <a:pt x="384" y="334"/>
                </a:lnTo>
                <a:lnTo>
                  <a:pt x="389" y="323"/>
                </a:lnTo>
                <a:lnTo>
                  <a:pt x="389" y="323"/>
                </a:lnTo>
                <a:lnTo>
                  <a:pt x="407" y="315"/>
                </a:lnTo>
                <a:lnTo>
                  <a:pt x="420" y="307"/>
                </a:lnTo>
                <a:lnTo>
                  <a:pt x="427" y="301"/>
                </a:lnTo>
                <a:lnTo>
                  <a:pt x="427" y="301"/>
                </a:lnTo>
                <a:lnTo>
                  <a:pt x="427" y="301"/>
                </a:lnTo>
                <a:lnTo>
                  <a:pt x="426" y="300"/>
                </a:lnTo>
                <a:lnTo>
                  <a:pt x="422" y="299"/>
                </a:lnTo>
                <a:lnTo>
                  <a:pt x="408" y="295"/>
                </a:lnTo>
                <a:lnTo>
                  <a:pt x="394" y="294"/>
                </a:lnTo>
                <a:lnTo>
                  <a:pt x="386" y="294"/>
                </a:lnTo>
                <a:lnTo>
                  <a:pt x="386" y="294"/>
                </a:lnTo>
                <a:lnTo>
                  <a:pt x="361" y="305"/>
                </a:lnTo>
                <a:lnTo>
                  <a:pt x="361" y="305"/>
                </a:lnTo>
                <a:lnTo>
                  <a:pt x="360" y="304"/>
                </a:lnTo>
                <a:lnTo>
                  <a:pt x="359" y="300"/>
                </a:lnTo>
                <a:lnTo>
                  <a:pt x="357" y="300"/>
                </a:lnTo>
                <a:lnTo>
                  <a:pt x="354" y="299"/>
                </a:lnTo>
                <a:lnTo>
                  <a:pt x="352" y="300"/>
                </a:lnTo>
                <a:lnTo>
                  <a:pt x="348" y="301"/>
                </a:lnTo>
                <a:lnTo>
                  <a:pt x="348" y="301"/>
                </a:lnTo>
                <a:lnTo>
                  <a:pt x="342" y="306"/>
                </a:lnTo>
                <a:lnTo>
                  <a:pt x="338" y="308"/>
                </a:lnTo>
                <a:lnTo>
                  <a:pt x="334" y="312"/>
                </a:lnTo>
                <a:lnTo>
                  <a:pt x="334" y="312"/>
                </a:lnTo>
                <a:lnTo>
                  <a:pt x="326" y="318"/>
                </a:lnTo>
                <a:lnTo>
                  <a:pt x="326" y="318"/>
                </a:lnTo>
                <a:lnTo>
                  <a:pt x="321" y="313"/>
                </a:lnTo>
                <a:lnTo>
                  <a:pt x="316" y="307"/>
                </a:lnTo>
                <a:lnTo>
                  <a:pt x="310" y="299"/>
                </a:lnTo>
                <a:lnTo>
                  <a:pt x="310" y="299"/>
                </a:lnTo>
                <a:lnTo>
                  <a:pt x="293" y="275"/>
                </a:lnTo>
                <a:lnTo>
                  <a:pt x="286" y="264"/>
                </a:lnTo>
                <a:lnTo>
                  <a:pt x="280" y="253"/>
                </a:lnTo>
                <a:lnTo>
                  <a:pt x="280" y="253"/>
                </a:lnTo>
                <a:lnTo>
                  <a:pt x="267" y="229"/>
                </a:lnTo>
                <a:lnTo>
                  <a:pt x="263" y="219"/>
                </a:lnTo>
                <a:lnTo>
                  <a:pt x="258" y="214"/>
                </a:lnTo>
                <a:lnTo>
                  <a:pt x="258" y="214"/>
                </a:lnTo>
                <a:lnTo>
                  <a:pt x="232" y="200"/>
                </a:lnTo>
                <a:lnTo>
                  <a:pt x="211" y="190"/>
                </a:lnTo>
                <a:lnTo>
                  <a:pt x="211" y="181"/>
                </a:lnTo>
                <a:lnTo>
                  <a:pt x="238" y="163"/>
                </a:lnTo>
                <a:lnTo>
                  <a:pt x="238" y="163"/>
                </a:lnTo>
                <a:lnTo>
                  <a:pt x="249" y="154"/>
                </a:lnTo>
                <a:lnTo>
                  <a:pt x="260" y="144"/>
                </a:lnTo>
                <a:lnTo>
                  <a:pt x="267" y="134"/>
                </a:lnTo>
                <a:lnTo>
                  <a:pt x="270" y="132"/>
                </a:lnTo>
                <a:lnTo>
                  <a:pt x="271" y="129"/>
                </a:lnTo>
                <a:lnTo>
                  <a:pt x="271" y="129"/>
                </a:lnTo>
                <a:lnTo>
                  <a:pt x="271" y="128"/>
                </a:lnTo>
                <a:lnTo>
                  <a:pt x="274" y="125"/>
                </a:lnTo>
                <a:lnTo>
                  <a:pt x="280" y="119"/>
                </a:lnTo>
                <a:lnTo>
                  <a:pt x="287" y="113"/>
                </a:lnTo>
                <a:lnTo>
                  <a:pt x="287" y="93"/>
                </a:lnTo>
                <a:lnTo>
                  <a:pt x="287" y="93"/>
                </a:lnTo>
                <a:lnTo>
                  <a:pt x="287" y="78"/>
                </a:lnTo>
                <a:lnTo>
                  <a:pt x="287" y="66"/>
                </a:lnTo>
                <a:lnTo>
                  <a:pt x="287" y="66"/>
                </a:lnTo>
                <a:lnTo>
                  <a:pt x="290" y="54"/>
                </a:lnTo>
                <a:lnTo>
                  <a:pt x="291" y="49"/>
                </a:lnTo>
                <a:lnTo>
                  <a:pt x="290" y="44"/>
                </a:lnTo>
                <a:lnTo>
                  <a:pt x="290" y="44"/>
                </a:lnTo>
                <a:lnTo>
                  <a:pt x="288" y="40"/>
                </a:lnTo>
                <a:lnTo>
                  <a:pt x="286" y="35"/>
                </a:lnTo>
                <a:lnTo>
                  <a:pt x="282" y="30"/>
                </a:lnTo>
                <a:lnTo>
                  <a:pt x="276" y="25"/>
                </a:lnTo>
                <a:lnTo>
                  <a:pt x="276" y="25"/>
                </a:lnTo>
                <a:lnTo>
                  <a:pt x="265" y="17"/>
                </a:lnTo>
                <a:lnTo>
                  <a:pt x="255" y="12"/>
                </a:lnTo>
                <a:lnTo>
                  <a:pt x="255" y="12"/>
                </a:lnTo>
                <a:lnTo>
                  <a:pt x="249" y="10"/>
                </a:lnTo>
                <a:lnTo>
                  <a:pt x="243" y="9"/>
                </a:lnTo>
                <a:lnTo>
                  <a:pt x="237" y="8"/>
                </a:lnTo>
                <a:lnTo>
                  <a:pt x="233" y="7"/>
                </a:lnTo>
                <a:lnTo>
                  <a:pt x="233" y="7"/>
                </a:lnTo>
                <a:lnTo>
                  <a:pt x="229" y="4"/>
                </a:lnTo>
                <a:lnTo>
                  <a:pt x="224" y="2"/>
                </a:lnTo>
                <a:lnTo>
                  <a:pt x="218" y="0"/>
                </a:lnTo>
                <a:lnTo>
                  <a:pt x="211" y="0"/>
                </a:lnTo>
                <a:lnTo>
                  <a:pt x="211" y="0"/>
                </a:lnTo>
                <a:lnTo>
                  <a:pt x="202" y="2"/>
                </a:lnTo>
                <a:lnTo>
                  <a:pt x="191" y="3"/>
                </a:lnTo>
                <a:lnTo>
                  <a:pt x="180" y="4"/>
                </a:lnTo>
                <a:lnTo>
                  <a:pt x="176" y="4"/>
                </a:lnTo>
                <a:lnTo>
                  <a:pt x="172" y="7"/>
                </a:lnTo>
                <a:lnTo>
                  <a:pt x="172" y="7"/>
                </a:lnTo>
                <a:lnTo>
                  <a:pt x="169" y="8"/>
                </a:lnTo>
                <a:lnTo>
                  <a:pt x="169" y="8"/>
                </a:lnTo>
                <a:lnTo>
                  <a:pt x="156" y="20"/>
                </a:lnTo>
                <a:lnTo>
                  <a:pt x="156" y="20"/>
                </a:lnTo>
                <a:lnTo>
                  <a:pt x="147" y="29"/>
                </a:lnTo>
                <a:lnTo>
                  <a:pt x="141" y="36"/>
                </a:lnTo>
                <a:lnTo>
                  <a:pt x="136" y="43"/>
                </a:lnTo>
                <a:lnTo>
                  <a:pt x="134" y="50"/>
                </a:lnTo>
                <a:lnTo>
                  <a:pt x="134" y="50"/>
                </a:lnTo>
                <a:lnTo>
                  <a:pt x="130" y="61"/>
                </a:lnTo>
                <a:lnTo>
                  <a:pt x="126" y="72"/>
                </a:lnTo>
                <a:lnTo>
                  <a:pt x="126" y="72"/>
                </a:lnTo>
                <a:lnTo>
                  <a:pt x="122" y="81"/>
                </a:lnTo>
                <a:lnTo>
                  <a:pt x="120" y="86"/>
                </a:lnTo>
                <a:lnTo>
                  <a:pt x="120" y="93"/>
                </a:lnTo>
                <a:lnTo>
                  <a:pt x="120" y="124"/>
                </a:lnTo>
                <a:lnTo>
                  <a:pt x="120" y="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19621C28-A141-4E42-8741-28D0C99FC193}"/>
              </a:ext>
            </a:extLst>
          </p:cNvPr>
          <p:cNvSpPr>
            <a:spLocks/>
          </p:cNvSpPr>
          <p:nvPr/>
        </p:nvSpPr>
        <p:spPr bwMode="auto">
          <a:xfrm>
            <a:off x="8454834" y="4690502"/>
            <a:ext cx="624244" cy="1611898"/>
          </a:xfrm>
          <a:custGeom>
            <a:avLst/>
            <a:gdLst>
              <a:gd name="T0" fmla="*/ 115 w 426"/>
              <a:gd name="T1" fmla="*/ 76 h 1100"/>
              <a:gd name="T2" fmla="*/ 124 w 426"/>
              <a:gd name="T3" fmla="*/ 104 h 1100"/>
              <a:gd name="T4" fmla="*/ 134 w 426"/>
              <a:gd name="T5" fmla="*/ 152 h 1100"/>
              <a:gd name="T6" fmla="*/ 28 w 426"/>
              <a:gd name="T7" fmla="*/ 176 h 1100"/>
              <a:gd name="T8" fmla="*/ 6 w 426"/>
              <a:gd name="T9" fmla="*/ 241 h 1100"/>
              <a:gd name="T10" fmla="*/ 4 w 426"/>
              <a:gd name="T11" fmla="*/ 369 h 1100"/>
              <a:gd name="T12" fmla="*/ 30 w 426"/>
              <a:gd name="T13" fmla="*/ 402 h 1100"/>
              <a:gd name="T14" fmla="*/ 53 w 426"/>
              <a:gd name="T15" fmla="*/ 447 h 1100"/>
              <a:gd name="T16" fmla="*/ 67 w 426"/>
              <a:gd name="T17" fmla="*/ 471 h 1100"/>
              <a:gd name="T18" fmla="*/ 80 w 426"/>
              <a:gd name="T19" fmla="*/ 473 h 1100"/>
              <a:gd name="T20" fmla="*/ 72 w 426"/>
              <a:gd name="T21" fmla="*/ 519 h 1100"/>
              <a:gd name="T22" fmla="*/ 81 w 426"/>
              <a:gd name="T23" fmla="*/ 533 h 1100"/>
              <a:gd name="T24" fmla="*/ 97 w 426"/>
              <a:gd name="T25" fmla="*/ 631 h 1100"/>
              <a:gd name="T26" fmla="*/ 148 w 426"/>
              <a:gd name="T27" fmla="*/ 779 h 1100"/>
              <a:gd name="T28" fmla="*/ 169 w 426"/>
              <a:gd name="T29" fmla="*/ 810 h 1100"/>
              <a:gd name="T30" fmla="*/ 215 w 426"/>
              <a:gd name="T31" fmla="*/ 876 h 1100"/>
              <a:gd name="T32" fmla="*/ 215 w 426"/>
              <a:gd name="T33" fmla="*/ 995 h 1100"/>
              <a:gd name="T34" fmla="*/ 203 w 426"/>
              <a:gd name="T35" fmla="*/ 1045 h 1100"/>
              <a:gd name="T36" fmla="*/ 205 w 426"/>
              <a:gd name="T37" fmla="*/ 1061 h 1100"/>
              <a:gd name="T38" fmla="*/ 204 w 426"/>
              <a:gd name="T39" fmla="*/ 1088 h 1100"/>
              <a:gd name="T40" fmla="*/ 238 w 426"/>
              <a:gd name="T41" fmla="*/ 1100 h 1100"/>
              <a:gd name="T42" fmla="*/ 286 w 426"/>
              <a:gd name="T43" fmla="*/ 1095 h 1100"/>
              <a:gd name="T44" fmla="*/ 279 w 426"/>
              <a:gd name="T45" fmla="*/ 1060 h 1100"/>
              <a:gd name="T46" fmla="*/ 291 w 426"/>
              <a:gd name="T47" fmla="*/ 990 h 1100"/>
              <a:gd name="T48" fmla="*/ 329 w 426"/>
              <a:gd name="T49" fmla="*/ 992 h 1100"/>
              <a:gd name="T50" fmla="*/ 353 w 426"/>
              <a:gd name="T51" fmla="*/ 1000 h 1100"/>
              <a:gd name="T52" fmla="*/ 361 w 426"/>
              <a:gd name="T53" fmla="*/ 1036 h 1100"/>
              <a:gd name="T54" fmla="*/ 372 w 426"/>
              <a:gd name="T55" fmla="*/ 1085 h 1100"/>
              <a:gd name="T56" fmla="*/ 399 w 426"/>
              <a:gd name="T57" fmla="*/ 1077 h 1100"/>
              <a:gd name="T58" fmla="*/ 416 w 426"/>
              <a:gd name="T59" fmla="*/ 1026 h 1100"/>
              <a:gd name="T60" fmla="*/ 426 w 426"/>
              <a:gd name="T61" fmla="*/ 964 h 1100"/>
              <a:gd name="T62" fmla="*/ 405 w 426"/>
              <a:gd name="T63" fmla="*/ 946 h 1100"/>
              <a:gd name="T64" fmla="*/ 393 w 426"/>
              <a:gd name="T65" fmla="*/ 929 h 1100"/>
              <a:gd name="T66" fmla="*/ 343 w 426"/>
              <a:gd name="T67" fmla="*/ 900 h 1100"/>
              <a:gd name="T68" fmla="*/ 324 w 426"/>
              <a:gd name="T69" fmla="*/ 767 h 1100"/>
              <a:gd name="T70" fmla="*/ 348 w 426"/>
              <a:gd name="T71" fmla="*/ 690 h 1100"/>
              <a:gd name="T72" fmla="*/ 362 w 426"/>
              <a:gd name="T73" fmla="*/ 576 h 1100"/>
              <a:gd name="T74" fmla="*/ 357 w 426"/>
              <a:gd name="T75" fmla="*/ 504 h 1100"/>
              <a:gd name="T76" fmla="*/ 338 w 426"/>
              <a:gd name="T77" fmla="*/ 452 h 1100"/>
              <a:gd name="T78" fmla="*/ 338 w 426"/>
              <a:gd name="T79" fmla="*/ 423 h 1100"/>
              <a:gd name="T80" fmla="*/ 349 w 426"/>
              <a:gd name="T81" fmla="*/ 359 h 1100"/>
              <a:gd name="T82" fmla="*/ 362 w 426"/>
              <a:gd name="T83" fmla="*/ 325 h 1100"/>
              <a:gd name="T84" fmla="*/ 357 w 426"/>
              <a:gd name="T85" fmla="*/ 261 h 1100"/>
              <a:gd name="T86" fmla="*/ 334 w 426"/>
              <a:gd name="T87" fmla="*/ 233 h 1100"/>
              <a:gd name="T88" fmla="*/ 291 w 426"/>
              <a:gd name="T89" fmla="*/ 161 h 1100"/>
              <a:gd name="T90" fmla="*/ 249 w 426"/>
              <a:gd name="T91" fmla="*/ 150 h 1100"/>
              <a:gd name="T92" fmla="*/ 224 w 426"/>
              <a:gd name="T93" fmla="*/ 128 h 1100"/>
              <a:gd name="T94" fmla="*/ 229 w 426"/>
              <a:gd name="T95" fmla="*/ 109 h 1100"/>
              <a:gd name="T96" fmla="*/ 234 w 426"/>
              <a:gd name="T97" fmla="*/ 90 h 1100"/>
              <a:gd name="T98" fmla="*/ 229 w 426"/>
              <a:gd name="T99" fmla="*/ 81 h 1100"/>
              <a:gd name="T100" fmla="*/ 231 w 426"/>
              <a:gd name="T101" fmla="*/ 35 h 1100"/>
              <a:gd name="T102" fmla="*/ 219 w 426"/>
              <a:gd name="T103" fmla="*/ 14 h 1100"/>
              <a:gd name="T104" fmla="*/ 204 w 426"/>
              <a:gd name="T105" fmla="*/ 4 h 1100"/>
              <a:gd name="T106" fmla="*/ 190 w 426"/>
              <a:gd name="T107" fmla="*/ 3 h 1100"/>
              <a:gd name="T108" fmla="*/ 165 w 426"/>
              <a:gd name="T109" fmla="*/ 3 h 1100"/>
              <a:gd name="T110" fmla="*/ 138 w 426"/>
              <a:gd name="T111" fmla="*/ 14 h 1100"/>
              <a:gd name="T112" fmla="*/ 131 w 426"/>
              <a:gd name="T113" fmla="*/ 27 h 1100"/>
              <a:gd name="T114" fmla="*/ 121 w 426"/>
              <a:gd name="T115" fmla="*/ 41 h 1100"/>
              <a:gd name="T116" fmla="*/ 119 w 426"/>
              <a:gd name="T117" fmla="*/ 61 h 1100"/>
              <a:gd name="T118" fmla="*/ 123 w 426"/>
              <a:gd name="T119" fmla="*/ 72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6" h="1100">
                <a:moveTo>
                  <a:pt x="124" y="76"/>
                </a:moveTo>
                <a:lnTo>
                  <a:pt x="124" y="76"/>
                </a:lnTo>
                <a:lnTo>
                  <a:pt x="123" y="75"/>
                </a:lnTo>
                <a:lnTo>
                  <a:pt x="122" y="73"/>
                </a:lnTo>
                <a:lnTo>
                  <a:pt x="118" y="73"/>
                </a:lnTo>
                <a:lnTo>
                  <a:pt x="115" y="76"/>
                </a:lnTo>
                <a:lnTo>
                  <a:pt x="115" y="76"/>
                </a:lnTo>
                <a:lnTo>
                  <a:pt x="113" y="78"/>
                </a:lnTo>
                <a:lnTo>
                  <a:pt x="113" y="83"/>
                </a:lnTo>
                <a:lnTo>
                  <a:pt x="117" y="92"/>
                </a:lnTo>
                <a:lnTo>
                  <a:pt x="122" y="101"/>
                </a:lnTo>
                <a:lnTo>
                  <a:pt x="124" y="104"/>
                </a:lnTo>
                <a:lnTo>
                  <a:pt x="124" y="104"/>
                </a:lnTo>
                <a:lnTo>
                  <a:pt x="125" y="119"/>
                </a:lnTo>
                <a:lnTo>
                  <a:pt x="129" y="138"/>
                </a:lnTo>
                <a:lnTo>
                  <a:pt x="129" y="138"/>
                </a:lnTo>
                <a:lnTo>
                  <a:pt x="134" y="152"/>
                </a:lnTo>
                <a:lnTo>
                  <a:pt x="134" y="152"/>
                </a:lnTo>
                <a:lnTo>
                  <a:pt x="91" y="158"/>
                </a:lnTo>
                <a:lnTo>
                  <a:pt x="60" y="163"/>
                </a:lnTo>
                <a:lnTo>
                  <a:pt x="49" y="164"/>
                </a:lnTo>
                <a:lnTo>
                  <a:pt x="43" y="166"/>
                </a:lnTo>
                <a:lnTo>
                  <a:pt x="43" y="166"/>
                </a:lnTo>
                <a:lnTo>
                  <a:pt x="28" y="176"/>
                </a:lnTo>
                <a:lnTo>
                  <a:pt x="19" y="183"/>
                </a:lnTo>
                <a:lnTo>
                  <a:pt x="17" y="186"/>
                </a:lnTo>
                <a:lnTo>
                  <a:pt x="15" y="190"/>
                </a:lnTo>
                <a:lnTo>
                  <a:pt x="15" y="190"/>
                </a:lnTo>
                <a:lnTo>
                  <a:pt x="11" y="209"/>
                </a:lnTo>
                <a:lnTo>
                  <a:pt x="6" y="241"/>
                </a:lnTo>
                <a:lnTo>
                  <a:pt x="0" y="285"/>
                </a:lnTo>
                <a:lnTo>
                  <a:pt x="5" y="290"/>
                </a:lnTo>
                <a:lnTo>
                  <a:pt x="5" y="290"/>
                </a:lnTo>
                <a:lnTo>
                  <a:pt x="4" y="328"/>
                </a:lnTo>
                <a:lnTo>
                  <a:pt x="4" y="357"/>
                </a:lnTo>
                <a:lnTo>
                  <a:pt x="4" y="369"/>
                </a:lnTo>
                <a:lnTo>
                  <a:pt x="5" y="376"/>
                </a:lnTo>
                <a:lnTo>
                  <a:pt x="5" y="376"/>
                </a:lnTo>
                <a:lnTo>
                  <a:pt x="8" y="382"/>
                </a:lnTo>
                <a:lnTo>
                  <a:pt x="13" y="388"/>
                </a:lnTo>
                <a:lnTo>
                  <a:pt x="22" y="395"/>
                </a:lnTo>
                <a:lnTo>
                  <a:pt x="30" y="402"/>
                </a:lnTo>
                <a:lnTo>
                  <a:pt x="46" y="414"/>
                </a:lnTo>
                <a:lnTo>
                  <a:pt x="53" y="419"/>
                </a:lnTo>
                <a:lnTo>
                  <a:pt x="53" y="419"/>
                </a:lnTo>
                <a:lnTo>
                  <a:pt x="52" y="431"/>
                </a:lnTo>
                <a:lnTo>
                  <a:pt x="52" y="439"/>
                </a:lnTo>
                <a:lnTo>
                  <a:pt x="53" y="447"/>
                </a:lnTo>
                <a:lnTo>
                  <a:pt x="53" y="447"/>
                </a:lnTo>
                <a:lnTo>
                  <a:pt x="56" y="454"/>
                </a:lnTo>
                <a:lnTo>
                  <a:pt x="61" y="460"/>
                </a:lnTo>
                <a:lnTo>
                  <a:pt x="65" y="467"/>
                </a:lnTo>
                <a:lnTo>
                  <a:pt x="67" y="471"/>
                </a:lnTo>
                <a:lnTo>
                  <a:pt x="67" y="471"/>
                </a:lnTo>
                <a:lnTo>
                  <a:pt x="68" y="472"/>
                </a:lnTo>
                <a:lnTo>
                  <a:pt x="69" y="472"/>
                </a:lnTo>
                <a:lnTo>
                  <a:pt x="75" y="472"/>
                </a:lnTo>
                <a:lnTo>
                  <a:pt x="81" y="471"/>
                </a:lnTo>
                <a:lnTo>
                  <a:pt x="81" y="471"/>
                </a:lnTo>
                <a:lnTo>
                  <a:pt x="80" y="473"/>
                </a:lnTo>
                <a:lnTo>
                  <a:pt x="78" y="477"/>
                </a:lnTo>
                <a:lnTo>
                  <a:pt x="73" y="491"/>
                </a:lnTo>
                <a:lnTo>
                  <a:pt x="72" y="500"/>
                </a:lnTo>
                <a:lnTo>
                  <a:pt x="71" y="507"/>
                </a:lnTo>
                <a:lnTo>
                  <a:pt x="71" y="514"/>
                </a:lnTo>
                <a:lnTo>
                  <a:pt x="72" y="519"/>
                </a:lnTo>
                <a:lnTo>
                  <a:pt x="72" y="519"/>
                </a:lnTo>
                <a:lnTo>
                  <a:pt x="75" y="525"/>
                </a:lnTo>
                <a:lnTo>
                  <a:pt x="79" y="528"/>
                </a:lnTo>
                <a:lnTo>
                  <a:pt x="80" y="531"/>
                </a:lnTo>
                <a:lnTo>
                  <a:pt x="81" y="533"/>
                </a:lnTo>
                <a:lnTo>
                  <a:pt x="81" y="533"/>
                </a:lnTo>
                <a:lnTo>
                  <a:pt x="88" y="570"/>
                </a:lnTo>
                <a:lnTo>
                  <a:pt x="93" y="597"/>
                </a:lnTo>
                <a:lnTo>
                  <a:pt x="96" y="609"/>
                </a:lnTo>
                <a:lnTo>
                  <a:pt x="96" y="619"/>
                </a:lnTo>
                <a:lnTo>
                  <a:pt x="96" y="619"/>
                </a:lnTo>
                <a:lnTo>
                  <a:pt x="97" y="631"/>
                </a:lnTo>
                <a:lnTo>
                  <a:pt x="102" y="650"/>
                </a:lnTo>
                <a:lnTo>
                  <a:pt x="116" y="697"/>
                </a:lnTo>
                <a:lnTo>
                  <a:pt x="132" y="744"/>
                </a:lnTo>
                <a:lnTo>
                  <a:pt x="143" y="771"/>
                </a:lnTo>
                <a:lnTo>
                  <a:pt x="143" y="771"/>
                </a:lnTo>
                <a:lnTo>
                  <a:pt x="148" y="779"/>
                </a:lnTo>
                <a:lnTo>
                  <a:pt x="153" y="785"/>
                </a:lnTo>
                <a:lnTo>
                  <a:pt x="157" y="791"/>
                </a:lnTo>
                <a:lnTo>
                  <a:pt x="162" y="800"/>
                </a:lnTo>
                <a:lnTo>
                  <a:pt x="162" y="800"/>
                </a:lnTo>
                <a:lnTo>
                  <a:pt x="166" y="807"/>
                </a:lnTo>
                <a:lnTo>
                  <a:pt x="169" y="810"/>
                </a:lnTo>
                <a:lnTo>
                  <a:pt x="172" y="815"/>
                </a:lnTo>
                <a:lnTo>
                  <a:pt x="177" y="823"/>
                </a:lnTo>
                <a:lnTo>
                  <a:pt x="177" y="823"/>
                </a:lnTo>
                <a:lnTo>
                  <a:pt x="186" y="839"/>
                </a:lnTo>
                <a:lnTo>
                  <a:pt x="199" y="855"/>
                </a:lnTo>
                <a:lnTo>
                  <a:pt x="215" y="876"/>
                </a:lnTo>
                <a:lnTo>
                  <a:pt x="215" y="876"/>
                </a:lnTo>
                <a:lnTo>
                  <a:pt x="216" y="933"/>
                </a:lnTo>
                <a:lnTo>
                  <a:pt x="216" y="973"/>
                </a:lnTo>
                <a:lnTo>
                  <a:pt x="216" y="988"/>
                </a:lnTo>
                <a:lnTo>
                  <a:pt x="215" y="995"/>
                </a:lnTo>
                <a:lnTo>
                  <a:pt x="215" y="995"/>
                </a:lnTo>
                <a:lnTo>
                  <a:pt x="211" y="1003"/>
                </a:lnTo>
                <a:lnTo>
                  <a:pt x="206" y="1016"/>
                </a:lnTo>
                <a:lnTo>
                  <a:pt x="200" y="1038"/>
                </a:lnTo>
                <a:lnTo>
                  <a:pt x="200" y="1038"/>
                </a:lnTo>
                <a:lnTo>
                  <a:pt x="202" y="1041"/>
                </a:lnTo>
                <a:lnTo>
                  <a:pt x="203" y="1045"/>
                </a:lnTo>
                <a:lnTo>
                  <a:pt x="205" y="1048"/>
                </a:lnTo>
                <a:lnTo>
                  <a:pt x="205" y="1052"/>
                </a:lnTo>
                <a:lnTo>
                  <a:pt x="205" y="1052"/>
                </a:lnTo>
                <a:lnTo>
                  <a:pt x="205" y="1054"/>
                </a:lnTo>
                <a:lnTo>
                  <a:pt x="205" y="1058"/>
                </a:lnTo>
                <a:lnTo>
                  <a:pt x="205" y="1061"/>
                </a:lnTo>
                <a:lnTo>
                  <a:pt x="205" y="1066"/>
                </a:lnTo>
                <a:lnTo>
                  <a:pt x="205" y="1066"/>
                </a:lnTo>
                <a:lnTo>
                  <a:pt x="204" y="1072"/>
                </a:lnTo>
                <a:lnTo>
                  <a:pt x="203" y="1080"/>
                </a:lnTo>
                <a:lnTo>
                  <a:pt x="203" y="1084"/>
                </a:lnTo>
                <a:lnTo>
                  <a:pt x="204" y="1088"/>
                </a:lnTo>
                <a:lnTo>
                  <a:pt x="206" y="1091"/>
                </a:lnTo>
                <a:lnTo>
                  <a:pt x="210" y="1095"/>
                </a:lnTo>
                <a:lnTo>
                  <a:pt x="210" y="1095"/>
                </a:lnTo>
                <a:lnTo>
                  <a:pt x="216" y="1097"/>
                </a:lnTo>
                <a:lnTo>
                  <a:pt x="227" y="1100"/>
                </a:lnTo>
                <a:lnTo>
                  <a:pt x="238" y="1100"/>
                </a:lnTo>
                <a:lnTo>
                  <a:pt x="250" y="1100"/>
                </a:lnTo>
                <a:lnTo>
                  <a:pt x="263" y="1100"/>
                </a:lnTo>
                <a:lnTo>
                  <a:pt x="274" y="1098"/>
                </a:lnTo>
                <a:lnTo>
                  <a:pt x="282" y="1097"/>
                </a:lnTo>
                <a:lnTo>
                  <a:pt x="286" y="1095"/>
                </a:lnTo>
                <a:lnTo>
                  <a:pt x="286" y="1095"/>
                </a:lnTo>
                <a:lnTo>
                  <a:pt x="287" y="1091"/>
                </a:lnTo>
                <a:lnTo>
                  <a:pt x="286" y="1086"/>
                </a:lnTo>
                <a:lnTo>
                  <a:pt x="284" y="1076"/>
                </a:lnTo>
                <a:lnTo>
                  <a:pt x="276" y="1061"/>
                </a:lnTo>
                <a:lnTo>
                  <a:pt x="276" y="1061"/>
                </a:lnTo>
                <a:lnTo>
                  <a:pt x="279" y="1060"/>
                </a:lnTo>
                <a:lnTo>
                  <a:pt x="280" y="1058"/>
                </a:lnTo>
                <a:lnTo>
                  <a:pt x="281" y="1057"/>
                </a:lnTo>
                <a:lnTo>
                  <a:pt x="281" y="1057"/>
                </a:lnTo>
                <a:lnTo>
                  <a:pt x="286" y="1023"/>
                </a:lnTo>
                <a:lnTo>
                  <a:pt x="291" y="990"/>
                </a:lnTo>
                <a:lnTo>
                  <a:pt x="291" y="990"/>
                </a:lnTo>
                <a:lnTo>
                  <a:pt x="291" y="986"/>
                </a:lnTo>
                <a:lnTo>
                  <a:pt x="291" y="982"/>
                </a:lnTo>
                <a:lnTo>
                  <a:pt x="291" y="976"/>
                </a:lnTo>
                <a:lnTo>
                  <a:pt x="291" y="976"/>
                </a:lnTo>
                <a:lnTo>
                  <a:pt x="313" y="985"/>
                </a:lnTo>
                <a:lnTo>
                  <a:pt x="329" y="992"/>
                </a:lnTo>
                <a:lnTo>
                  <a:pt x="335" y="995"/>
                </a:lnTo>
                <a:lnTo>
                  <a:pt x="338" y="995"/>
                </a:lnTo>
                <a:lnTo>
                  <a:pt x="338" y="995"/>
                </a:lnTo>
                <a:lnTo>
                  <a:pt x="342" y="995"/>
                </a:lnTo>
                <a:lnTo>
                  <a:pt x="347" y="997"/>
                </a:lnTo>
                <a:lnTo>
                  <a:pt x="353" y="1000"/>
                </a:lnTo>
                <a:lnTo>
                  <a:pt x="353" y="1000"/>
                </a:lnTo>
                <a:lnTo>
                  <a:pt x="359" y="1014"/>
                </a:lnTo>
                <a:lnTo>
                  <a:pt x="361" y="1023"/>
                </a:lnTo>
                <a:lnTo>
                  <a:pt x="362" y="1028"/>
                </a:lnTo>
                <a:lnTo>
                  <a:pt x="362" y="1028"/>
                </a:lnTo>
                <a:lnTo>
                  <a:pt x="361" y="1036"/>
                </a:lnTo>
                <a:lnTo>
                  <a:pt x="361" y="1054"/>
                </a:lnTo>
                <a:lnTo>
                  <a:pt x="362" y="1065"/>
                </a:lnTo>
                <a:lnTo>
                  <a:pt x="363" y="1075"/>
                </a:lnTo>
                <a:lnTo>
                  <a:pt x="367" y="1082"/>
                </a:lnTo>
                <a:lnTo>
                  <a:pt x="369" y="1084"/>
                </a:lnTo>
                <a:lnTo>
                  <a:pt x="372" y="1085"/>
                </a:lnTo>
                <a:lnTo>
                  <a:pt x="372" y="1085"/>
                </a:lnTo>
                <a:lnTo>
                  <a:pt x="378" y="1086"/>
                </a:lnTo>
                <a:lnTo>
                  <a:pt x="384" y="1085"/>
                </a:lnTo>
                <a:lnTo>
                  <a:pt x="388" y="1084"/>
                </a:lnTo>
                <a:lnTo>
                  <a:pt x="394" y="1082"/>
                </a:lnTo>
                <a:lnTo>
                  <a:pt x="399" y="1077"/>
                </a:lnTo>
                <a:lnTo>
                  <a:pt x="404" y="1073"/>
                </a:lnTo>
                <a:lnTo>
                  <a:pt x="407" y="1067"/>
                </a:lnTo>
                <a:lnTo>
                  <a:pt x="410" y="1061"/>
                </a:lnTo>
                <a:lnTo>
                  <a:pt x="410" y="1061"/>
                </a:lnTo>
                <a:lnTo>
                  <a:pt x="413" y="1046"/>
                </a:lnTo>
                <a:lnTo>
                  <a:pt x="416" y="1026"/>
                </a:lnTo>
                <a:lnTo>
                  <a:pt x="419" y="990"/>
                </a:lnTo>
                <a:lnTo>
                  <a:pt x="419" y="990"/>
                </a:lnTo>
                <a:lnTo>
                  <a:pt x="422" y="979"/>
                </a:lnTo>
                <a:lnTo>
                  <a:pt x="425" y="971"/>
                </a:lnTo>
                <a:lnTo>
                  <a:pt x="426" y="967"/>
                </a:lnTo>
                <a:lnTo>
                  <a:pt x="426" y="964"/>
                </a:lnTo>
                <a:lnTo>
                  <a:pt x="425" y="960"/>
                </a:lnTo>
                <a:lnTo>
                  <a:pt x="424" y="957"/>
                </a:lnTo>
                <a:lnTo>
                  <a:pt x="424" y="957"/>
                </a:lnTo>
                <a:lnTo>
                  <a:pt x="420" y="953"/>
                </a:lnTo>
                <a:lnTo>
                  <a:pt x="416" y="951"/>
                </a:lnTo>
                <a:lnTo>
                  <a:pt x="405" y="946"/>
                </a:lnTo>
                <a:lnTo>
                  <a:pt x="395" y="944"/>
                </a:lnTo>
                <a:lnTo>
                  <a:pt x="391" y="942"/>
                </a:lnTo>
                <a:lnTo>
                  <a:pt x="391" y="942"/>
                </a:lnTo>
                <a:lnTo>
                  <a:pt x="393" y="936"/>
                </a:lnTo>
                <a:lnTo>
                  <a:pt x="393" y="932"/>
                </a:lnTo>
                <a:lnTo>
                  <a:pt x="393" y="929"/>
                </a:lnTo>
                <a:lnTo>
                  <a:pt x="391" y="928"/>
                </a:lnTo>
                <a:lnTo>
                  <a:pt x="391" y="928"/>
                </a:lnTo>
                <a:lnTo>
                  <a:pt x="381" y="923"/>
                </a:lnTo>
                <a:lnTo>
                  <a:pt x="365" y="914"/>
                </a:lnTo>
                <a:lnTo>
                  <a:pt x="350" y="905"/>
                </a:lnTo>
                <a:lnTo>
                  <a:pt x="343" y="900"/>
                </a:lnTo>
                <a:lnTo>
                  <a:pt x="343" y="900"/>
                </a:lnTo>
                <a:lnTo>
                  <a:pt x="326" y="877"/>
                </a:lnTo>
                <a:lnTo>
                  <a:pt x="310" y="857"/>
                </a:lnTo>
                <a:lnTo>
                  <a:pt x="310" y="857"/>
                </a:lnTo>
                <a:lnTo>
                  <a:pt x="317" y="805"/>
                </a:lnTo>
                <a:lnTo>
                  <a:pt x="324" y="767"/>
                </a:lnTo>
                <a:lnTo>
                  <a:pt x="329" y="742"/>
                </a:lnTo>
                <a:lnTo>
                  <a:pt x="329" y="742"/>
                </a:lnTo>
                <a:lnTo>
                  <a:pt x="334" y="729"/>
                </a:lnTo>
                <a:lnTo>
                  <a:pt x="340" y="715"/>
                </a:lnTo>
                <a:lnTo>
                  <a:pt x="344" y="702"/>
                </a:lnTo>
                <a:lnTo>
                  <a:pt x="348" y="690"/>
                </a:lnTo>
                <a:lnTo>
                  <a:pt x="348" y="690"/>
                </a:lnTo>
                <a:lnTo>
                  <a:pt x="351" y="670"/>
                </a:lnTo>
                <a:lnTo>
                  <a:pt x="357" y="638"/>
                </a:lnTo>
                <a:lnTo>
                  <a:pt x="361" y="603"/>
                </a:lnTo>
                <a:lnTo>
                  <a:pt x="362" y="589"/>
                </a:lnTo>
                <a:lnTo>
                  <a:pt x="362" y="576"/>
                </a:lnTo>
                <a:lnTo>
                  <a:pt x="362" y="576"/>
                </a:lnTo>
                <a:lnTo>
                  <a:pt x="361" y="553"/>
                </a:lnTo>
                <a:lnTo>
                  <a:pt x="360" y="532"/>
                </a:lnTo>
                <a:lnTo>
                  <a:pt x="359" y="514"/>
                </a:lnTo>
                <a:lnTo>
                  <a:pt x="359" y="508"/>
                </a:lnTo>
                <a:lnTo>
                  <a:pt x="357" y="504"/>
                </a:lnTo>
                <a:lnTo>
                  <a:pt x="357" y="504"/>
                </a:lnTo>
                <a:lnTo>
                  <a:pt x="347" y="481"/>
                </a:lnTo>
                <a:lnTo>
                  <a:pt x="338" y="461"/>
                </a:lnTo>
                <a:lnTo>
                  <a:pt x="338" y="461"/>
                </a:lnTo>
                <a:lnTo>
                  <a:pt x="338" y="459"/>
                </a:lnTo>
                <a:lnTo>
                  <a:pt x="338" y="452"/>
                </a:lnTo>
                <a:lnTo>
                  <a:pt x="338" y="452"/>
                </a:lnTo>
                <a:lnTo>
                  <a:pt x="338" y="447"/>
                </a:lnTo>
                <a:lnTo>
                  <a:pt x="338" y="441"/>
                </a:lnTo>
                <a:lnTo>
                  <a:pt x="338" y="434"/>
                </a:lnTo>
                <a:lnTo>
                  <a:pt x="338" y="423"/>
                </a:lnTo>
                <a:lnTo>
                  <a:pt x="338" y="423"/>
                </a:lnTo>
                <a:lnTo>
                  <a:pt x="340" y="408"/>
                </a:lnTo>
                <a:lnTo>
                  <a:pt x="340" y="391"/>
                </a:lnTo>
                <a:lnTo>
                  <a:pt x="338" y="371"/>
                </a:lnTo>
                <a:lnTo>
                  <a:pt x="338" y="371"/>
                </a:lnTo>
                <a:lnTo>
                  <a:pt x="342" y="367"/>
                </a:lnTo>
                <a:lnTo>
                  <a:pt x="349" y="359"/>
                </a:lnTo>
                <a:lnTo>
                  <a:pt x="354" y="353"/>
                </a:lnTo>
                <a:lnTo>
                  <a:pt x="357" y="347"/>
                </a:lnTo>
                <a:lnTo>
                  <a:pt x="361" y="340"/>
                </a:lnTo>
                <a:lnTo>
                  <a:pt x="362" y="333"/>
                </a:lnTo>
                <a:lnTo>
                  <a:pt x="362" y="333"/>
                </a:lnTo>
                <a:lnTo>
                  <a:pt x="362" y="325"/>
                </a:lnTo>
                <a:lnTo>
                  <a:pt x="361" y="316"/>
                </a:lnTo>
                <a:lnTo>
                  <a:pt x="356" y="297"/>
                </a:lnTo>
                <a:lnTo>
                  <a:pt x="350" y="282"/>
                </a:lnTo>
                <a:lnTo>
                  <a:pt x="348" y="276"/>
                </a:lnTo>
                <a:lnTo>
                  <a:pt x="357" y="261"/>
                </a:lnTo>
                <a:lnTo>
                  <a:pt x="357" y="261"/>
                </a:lnTo>
                <a:lnTo>
                  <a:pt x="355" y="260"/>
                </a:lnTo>
                <a:lnTo>
                  <a:pt x="349" y="256"/>
                </a:lnTo>
                <a:lnTo>
                  <a:pt x="346" y="252"/>
                </a:lnTo>
                <a:lnTo>
                  <a:pt x="342" y="247"/>
                </a:lnTo>
                <a:lnTo>
                  <a:pt x="337" y="241"/>
                </a:lnTo>
                <a:lnTo>
                  <a:pt x="334" y="233"/>
                </a:lnTo>
                <a:lnTo>
                  <a:pt x="334" y="233"/>
                </a:lnTo>
                <a:lnTo>
                  <a:pt x="325" y="214"/>
                </a:lnTo>
                <a:lnTo>
                  <a:pt x="315" y="194"/>
                </a:lnTo>
                <a:lnTo>
                  <a:pt x="303" y="175"/>
                </a:lnTo>
                <a:lnTo>
                  <a:pt x="297" y="167"/>
                </a:lnTo>
                <a:lnTo>
                  <a:pt x="291" y="161"/>
                </a:lnTo>
                <a:lnTo>
                  <a:pt x="291" y="161"/>
                </a:lnTo>
                <a:lnTo>
                  <a:pt x="287" y="159"/>
                </a:lnTo>
                <a:lnTo>
                  <a:pt x="284" y="157"/>
                </a:lnTo>
                <a:lnTo>
                  <a:pt x="273" y="153"/>
                </a:lnTo>
                <a:lnTo>
                  <a:pt x="262" y="151"/>
                </a:lnTo>
                <a:lnTo>
                  <a:pt x="249" y="150"/>
                </a:lnTo>
                <a:lnTo>
                  <a:pt x="229" y="147"/>
                </a:lnTo>
                <a:lnTo>
                  <a:pt x="219" y="147"/>
                </a:lnTo>
                <a:lnTo>
                  <a:pt x="219" y="147"/>
                </a:lnTo>
                <a:lnTo>
                  <a:pt x="219" y="140"/>
                </a:lnTo>
                <a:lnTo>
                  <a:pt x="221" y="134"/>
                </a:lnTo>
                <a:lnTo>
                  <a:pt x="224" y="128"/>
                </a:lnTo>
                <a:lnTo>
                  <a:pt x="224" y="128"/>
                </a:lnTo>
                <a:lnTo>
                  <a:pt x="227" y="122"/>
                </a:lnTo>
                <a:lnTo>
                  <a:pt x="228" y="115"/>
                </a:lnTo>
                <a:lnTo>
                  <a:pt x="228" y="110"/>
                </a:lnTo>
                <a:lnTo>
                  <a:pt x="229" y="109"/>
                </a:lnTo>
                <a:lnTo>
                  <a:pt x="229" y="109"/>
                </a:lnTo>
                <a:lnTo>
                  <a:pt x="229" y="109"/>
                </a:lnTo>
                <a:lnTo>
                  <a:pt x="230" y="109"/>
                </a:lnTo>
                <a:lnTo>
                  <a:pt x="230" y="108"/>
                </a:lnTo>
                <a:lnTo>
                  <a:pt x="232" y="103"/>
                </a:lnTo>
                <a:lnTo>
                  <a:pt x="234" y="97"/>
                </a:lnTo>
                <a:lnTo>
                  <a:pt x="234" y="90"/>
                </a:lnTo>
                <a:lnTo>
                  <a:pt x="234" y="90"/>
                </a:lnTo>
                <a:lnTo>
                  <a:pt x="232" y="85"/>
                </a:lnTo>
                <a:lnTo>
                  <a:pt x="231" y="82"/>
                </a:lnTo>
                <a:lnTo>
                  <a:pt x="230" y="81"/>
                </a:lnTo>
                <a:lnTo>
                  <a:pt x="229" y="81"/>
                </a:lnTo>
                <a:lnTo>
                  <a:pt x="229" y="81"/>
                </a:lnTo>
                <a:lnTo>
                  <a:pt x="228" y="67"/>
                </a:lnTo>
                <a:lnTo>
                  <a:pt x="228" y="57"/>
                </a:lnTo>
                <a:lnTo>
                  <a:pt x="229" y="47"/>
                </a:lnTo>
                <a:lnTo>
                  <a:pt x="229" y="47"/>
                </a:lnTo>
                <a:lnTo>
                  <a:pt x="230" y="40"/>
                </a:lnTo>
                <a:lnTo>
                  <a:pt x="231" y="35"/>
                </a:lnTo>
                <a:lnTo>
                  <a:pt x="230" y="32"/>
                </a:lnTo>
                <a:lnTo>
                  <a:pt x="229" y="28"/>
                </a:lnTo>
                <a:lnTo>
                  <a:pt x="229" y="28"/>
                </a:lnTo>
                <a:lnTo>
                  <a:pt x="224" y="20"/>
                </a:lnTo>
                <a:lnTo>
                  <a:pt x="219" y="14"/>
                </a:lnTo>
                <a:lnTo>
                  <a:pt x="219" y="14"/>
                </a:lnTo>
                <a:lnTo>
                  <a:pt x="217" y="11"/>
                </a:lnTo>
                <a:lnTo>
                  <a:pt x="216" y="8"/>
                </a:lnTo>
                <a:lnTo>
                  <a:pt x="213" y="6"/>
                </a:lnTo>
                <a:lnTo>
                  <a:pt x="210" y="4"/>
                </a:lnTo>
                <a:lnTo>
                  <a:pt x="210" y="4"/>
                </a:lnTo>
                <a:lnTo>
                  <a:pt x="204" y="4"/>
                </a:lnTo>
                <a:lnTo>
                  <a:pt x="198" y="6"/>
                </a:lnTo>
                <a:lnTo>
                  <a:pt x="193" y="6"/>
                </a:lnTo>
                <a:lnTo>
                  <a:pt x="191" y="6"/>
                </a:lnTo>
                <a:lnTo>
                  <a:pt x="191" y="4"/>
                </a:lnTo>
                <a:lnTo>
                  <a:pt x="191" y="4"/>
                </a:lnTo>
                <a:lnTo>
                  <a:pt x="190" y="3"/>
                </a:lnTo>
                <a:lnTo>
                  <a:pt x="188" y="2"/>
                </a:lnTo>
                <a:lnTo>
                  <a:pt x="182" y="1"/>
                </a:lnTo>
                <a:lnTo>
                  <a:pt x="175" y="0"/>
                </a:lnTo>
                <a:lnTo>
                  <a:pt x="172" y="0"/>
                </a:lnTo>
                <a:lnTo>
                  <a:pt x="172" y="0"/>
                </a:lnTo>
                <a:lnTo>
                  <a:pt x="165" y="3"/>
                </a:lnTo>
                <a:lnTo>
                  <a:pt x="157" y="4"/>
                </a:lnTo>
                <a:lnTo>
                  <a:pt x="157" y="4"/>
                </a:lnTo>
                <a:lnTo>
                  <a:pt x="155" y="4"/>
                </a:lnTo>
                <a:lnTo>
                  <a:pt x="153" y="7"/>
                </a:lnTo>
                <a:lnTo>
                  <a:pt x="148" y="9"/>
                </a:lnTo>
                <a:lnTo>
                  <a:pt x="138" y="14"/>
                </a:lnTo>
                <a:lnTo>
                  <a:pt x="138" y="14"/>
                </a:lnTo>
                <a:lnTo>
                  <a:pt x="136" y="15"/>
                </a:lnTo>
                <a:lnTo>
                  <a:pt x="134" y="19"/>
                </a:lnTo>
                <a:lnTo>
                  <a:pt x="134" y="19"/>
                </a:lnTo>
                <a:lnTo>
                  <a:pt x="132" y="22"/>
                </a:lnTo>
                <a:lnTo>
                  <a:pt x="131" y="27"/>
                </a:lnTo>
                <a:lnTo>
                  <a:pt x="130" y="31"/>
                </a:lnTo>
                <a:lnTo>
                  <a:pt x="129" y="33"/>
                </a:lnTo>
                <a:lnTo>
                  <a:pt x="129" y="33"/>
                </a:lnTo>
                <a:lnTo>
                  <a:pt x="124" y="38"/>
                </a:lnTo>
                <a:lnTo>
                  <a:pt x="124" y="38"/>
                </a:lnTo>
                <a:lnTo>
                  <a:pt x="121" y="41"/>
                </a:lnTo>
                <a:lnTo>
                  <a:pt x="119" y="44"/>
                </a:lnTo>
                <a:lnTo>
                  <a:pt x="119" y="47"/>
                </a:lnTo>
                <a:lnTo>
                  <a:pt x="119" y="47"/>
                </a:lnTo>
                <a:lnTo>
                  <a:pt x="119" y="56"/>
                </a:lnTo>
                <a:lnTo>
                  <a:pt x="119" y="61"/>
                </a:lnTo>
                <a:lnTo>
                  <a:pt x="119" y="61"/>
                </a:lnTo>
                <a:lnTo>
                  <a:pt x="119" y="63"/>
                </a:lnTo>
                <a:lnTo>
                  <a:pt x="119" y="64"/>
                </a:lnTo>
                <a:lnTo>
                  <a:pt x="118" y="65"/>
                </a:lnTo>
                <a:lnTo>
                  <a:pt x="119" y="66"/>
                </a:lnTo>
                <a:lnTo>
                  <a:pt x="119" y="66"/>
                </a:lnTo>
                <a:lnTo>
                  <a:pt x="123" y="72"/>
                </a:lnTo>
                <a:lnTo>
                  <a:pt x="124" y="76"/>
                </a:lnTo>
                <a:lnTo>
                  <a:pt x="124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8">
            <a:extLst>
              <a:ext uri="{FF2B5EF4-FFF2-40B4-BE49-F238E27FC236}">
                <a16:creationId xmlns:a16="http://schemas.microsoft.com/office/drawing/2014/main" id="{2F4D429D-8439-4336-B873-1B0DA51FAEC3}"/>
              </a:ext>
            </a:extLst>
          </p:cNvPr>
          <p:cNvSpPr>
            <a:spLocks noEditPoints="1"/>
          </p:cNvSpPr>
          <p:nvPr/>
        </p:nvSpPr>
        <p:spPr bwMode="auto">
          <a:xfrm>
            <a:off x="6348155" y="779603"/>
            <a:ext cx="1046163" cy="1657350"/>
          </a:xfrm>
          <a:custGeom>
            <a:avLst/>
            <a:gdLst>
              <a:gd name="T0" fmla="*/ 155 w 1319"/>
              <a:gd name="T1" fmla="*/ 144 h 2088"/>
              <a:gd name="T2" fmla="*/ 169 w 1319"/>
              <a:gd name="T3" fmla="*/ 212 h 2088"/>
              <a:gd name="T4" fmla="*/ 124 w 1319"/>
              <a:gd name="T5" fmla="*/ 309 h 2088"/>
              <a:gd name="T6" fmla="*/ 61 w 1319"/>
              <a:gd name="T7" fmla="*/ 411 h 2088"/>
              <a:gd name="T8" fmla="*/ 70 w 1319"/>
              <a:gd name="T9" fmla="*/ 584 h 2088"/>
              <a:gd name="T10" fmla="*/ 64 w 1319"/>
              <a:gd name="T11" fmla="*/ 686 h 2088"/>
              <a:gd name="T12" fmla="*/ 40 w 1319"/>
              <a:gd name="T13" fmla="*/ 784 h 2088"/>
              <a:gd name="T14" fmla="*/ 22 w 1319"/>
              <a:gd name="T15" fmla="*/ 876 h 2088"/>
              <a:gd name="T16" fmla="*/ 3 w 1319"/>
              <a:gd name="T17" fmla="*/ 1003 h 2088"/>
              <a:gd name="T18" fmla="*/ 15 w 1319"/>
              <a:gd name="T19" fmla="*/ 1145 h 2088"/>
              <a:gd name="T20" fmla="*/ 107 w 1319"/>
              <a:gd name="T21" fmla="*/ 1610 h 2088"/>
              <a:gd name="T22" fmla="*/ 75 w 1319"/>
              <a:gd name="T23" fmla="*/ 1756 h 2088"/>
              <a:gd name="T24" fmla="*/ 65 w 1319"/>
              <a:gd name="T25" fmla="*/ 1816 h 2088"/>
              <a:gd name="T26" fmla="*/ 55 w 1319"/>
              <a:gd name="T27" fmla="*/ 1941 h 2088"/>
              <a:gd name="T28" fmla="*/ 154 w 1319"/>
              <a:gd name="T29" fmla="*/ 1977 h 2088"/>
              <a:gd name="T30" fmla="*/ 189 w 1319"/>
              <a:gd name="T31" fmla="*/ 1966 h 2088"/>
              <a:gd name="T32" fmla="*/ 220 w 1319"/>
              <a:gd name="T33" fmla="*/ 2030 h 2088"/>
              <a:gd name="T34" fmla="*/ 298 w 1319"/>
              <a:gd name="T35" fmla="*/ 2067 h 2088"/>
              <a:gd name="T36" fmla="*/ 349 w 1319"/>
              <a:gd name="T37" fmla="*/ 2019 h 2088"/>
              <a:gd name="T38" fmla="*/ 351 w 1319"/>
              <a:gd name="T39" fmla="*/ 1889 h 2088"/>
              <a:gd name="T40" fmla="*/ 302 w 1319"/>
              <a:gd name="T41" fmla="*/ 1787 h 2088"/>
              <a:gd name="T42" fmla="*/ 283 w 1319"/>
              <a:gd name="T43" fmla="*/ 1519 h 2088"/>
              <a:gd name="T44" fmla="*/ 292 w 1319"/>
              <a:gd name="T45" fmla="*/ 1420 h 2088"/>
              <a:gd name="T46" fmla="*/ 390 w 1319"/>
              <a:gd name="T47" fmla="*/ 1192 h 2088"/>
              <a:gd name="T48" fmla="*/ 417 w 1319"/>
              <a:gd name="T49" fmla="*/ 1023 h 2088"/>
              <a:gd name="T50" fmla="*/ 526 w 1319"/>
              <a:gd name="T51" fmla="*/ 981 h 2088"/>
              <a:gd name="T52" fmla="*/ 465 w 1319"/>
              <a:gd name="T53" fmla="*/ 546 h 2088"/>
              <a:gd name="T54" fmla="*/ 544 w 1319"/>
              <a:gd name="T55" fmla="*/ 569 h 2088"/>
              <a:gd name="T56" fmla="*/ 640 w 1319"/>
              <a:gd name="T57" fmla="*/ 577 h 2088"/>
              <a:gd name="T58" fmla="*/ 699 w 1319"/>
              <a:gd name="T59" fmla="*/ 525 h 2088"/>
              <a:gd name="T60" fmla="*/ 640 w 1319"/>
              <a:gd name="T61" fmla="*/ 453 h 2088"/>
              <a:gd name="T62" fmla="*/ 427 w 1319"/>
              <a:gd name="T63" fmla="*/ 304 h 2088"/>
              <a:gd name="T64" fmla="*/ 402 w 1319"/>
              <a:gd name="T65" fmla="*/ 185 h 2088"/>
              <a:gd name="T66" fmla="*/ 303 w 1319"/>
              <a:gd name="T67" fmla="*/ 2 h 2088"/>
              <a:gd name="T68" fmla="*/ 1066 w 1319"/>
              <a:gd name="T69" fmla="*/ 2080 h 2088"/>
              <a:gd name="T70" fmla="*/ 1123 w 1319"/>
              <a:gd name="T71" fmla="*/ 2088 h 2088"/>
              <a:gd name="T72" fmla="*/ 1225 w 1319"/>
              <a:gd name="T73" fmla="*/ 2034 h 2088"/>
              <a:gd name="T74" fmla="*/ 1194 w 1319"/>
              <a:gd name="T75" fmla="*/ 1975 h 2088"/>
              <a:gd name="T76" fmla="*/ 1237 w 1319"/>
              <a:gd name="T77" fmla="*/ 1879 h 2088"/>
              <a:gd name="T78" fmla="*/ 1215 w 1319"/>
              <a:gd name="T79" fmla="*/ 1489 h 2088"/>
              <a:gd name="T80" fmla="*/ 1236 w 1319"/>
              <a:gd name="T81" fmla="*/ 1349 h 2088"/>
              <a:gd name="T82" fmla="*/ 1230 w 1319"/>
              <a:gd name="T83" fmla="*/ 1113 h 2088"/>
              <a:gd name="T84" fmla="*/ 1255 w 1319"/>
              <a:gd name="T85" fmla="*/ 1093 h 2088"/>
              <a:gd name="T86" fmla="*/ 1211 w 1319"/>
              <a:gd name="T87" fmla="*/ 915 h 2088"/>
              <a:gd name="T88" fmla="*/ 1201 w 1319"/>
              <a:gd name="T89" fmla="*/ 798 h 2088"/>
              <a:gd name="T90" fmla="*/ 1235 w 1319"/>
              <a:gd name="T91" fmla="*/ 602 h 2088"/>
              <a:gd name="T92" fmla="*/ 1318 w 1319"/>
              <a:gd name="T93" fmla="*/ 516 h 2088"/>
              <a:gd name="T94" fmla="*/ 1188 w 1319"/>
              <a:gd name="T95" fmla="*/ 371 h 2088"/>
              <a:gd name="T96" fmla="*/ 1086 w 1319"/>
              <a:gd name="T97" fmla="*/ 314 h 2088"/>
              <a:gd name="T98" fmla="*/ 1121 w 1319"/>
              <a:gd name="T99" fmla="*/ 284 h 2088"/>
              <a:gd name="T100" fmla="*/ 1059 w 1319"/>
              <a:gd name="T101" fmla="*/ 64 h 2088"/>
              <a:gd name="T102" fmla="*/ 924 w 1319"/>
              <a:gd name="T103" fmla="*/ 101 h 2088"/>
              <a:gd name="T104" fmla="*/ 922 w 1319"/>
              <a:gd name="T105" fmla="*/ 289 h 2088"/>
              <a:gd name="T106" fmla="*/ 799 w 1319"/>
              <a:gd name="T107" fmla="*/ 388 h 2088"/>
              <a:gd name="T108" fmla="*/ 799 w 1319"/>
              <a:gd name="T109" fmla="*/ 597 h 2088"/>
              <a:gd name="T110" fmla="*/ 842 w 1319"/>
              <a:gd name="T111" fmla="*/ 1499 h 2088"/>
              <a:gd name="T112" fmla="*/ 919 w 1319"/>
              <a:gd name="T113" fmla="*/ 1711 h 2088"/>
              <a:gd name="T114" fmla="*/ 956 w 1319"/>
              <a:gd name="T115" fmla="*/ 1874 h 2088"/>
              <a:gd name="T116" fmla="*/ 1027 w 1319"/>
              <a:gd name="T117" fmla="*/ 2034 h 2088"/>
              <a:gd name="T118" fmla="*/ 1066 w 1319"/>
              <a:gd name="T119" fmla="*/ 2080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9" h="2088">
                <a:moveTo>
                  <a:pt x="238" y="2"/>
                </a:moveTo>
                <a:lnTo>
                  <a:pt x="209" y="36"/>
                </a:lnTo>
                <a:lnTo>
                  <a:pt x="169" y="76"/>
                </a:lnTo>
                <a:lnTo>
                  <a:pt x="169" y="76"/>
                </a:lnTo>
                <a:lnTo>
                  <a:pt x="167" y="97"/>
                </a:lnTo>
                <a:lnTo>
                  <a:pt x="164" y="114"/>
                </a:lnTo>
                <a:lnTo>
                  <a:pt x="162" y="123"/>
                </a:lnTo>
                <a:lnTo>
                  <a:pt x="159" y="131"/>
                </a:lnTo>
                <a:lnTo>
                  <a:pt x="159" y="131"/>
                </a:lnTo>
                <a:lnTo>
                  <a:pt x="157" y="137"/>
                </a:lnTo>
                <a:lnTo>
                  <a:pt x="155" y="144"/>
                </a:lnTo>
                <a:lnTo>
                  <a:pt x="154" y="157"/>
                </a:lnTo>
                <a:lnTo>
                  <a:pt x="154" y="170"/>
                </a:lnTo>
                <a:lnTo>
                  <a:pt x="154" y="170"/>
                </a:lnTo>
                <a:lnTo>
                  <a:pt x="155" y="171"/>
                </a:lnTo>
                <a:lnTo>
                  <a:pt x="159" y="174"/>
                </a:lnTo>
                <a:lnTo>
                  <a:pt x="162" y="180"/>
                </a:lnTo>
                <a:lnTo>
                  <a:pt x="163" y="185"/>
                </a:lnTo>
                <a:lnTo>
                  <a:pt x="164" y="190"/>
                </a:lnTo>
                <a:lnTo>
                  <a:pt x="164" y="190"/>
                </a:lnTo>
                <a:lnTo>
                  <a:pt x="167" y="201"/>
                </a:lnTo>
                <a:lnTo>
                  <a:pt x="169" y="212"/>
                </a:lnTo>
                <a:lnTo>
                  <a:pt x="174" y="225"/>
                </a:lnTo>
                <a:lnTo>
                  <a:pt x="174" y="225"/>
                </a:lnTo>
                <a:lnTo>
                  <a:pt x="184" y="245"/>
                </a:lnTo>
                <a:lnTo>
                  <a:pt x="191" y="257"/>
                </a:lnTo>
                <a:lnTo>
                  <a:pt x="194" y="264"/>
                </a:lnTo>
                <a:lnTo>
                  <a:pt x="194" y="274"/>
                </a:lnTo>
                <a:lnTo>
                  <a:pt x="179" y="304"/>
                </a:lnTo>
                <a:lnTo>
                  <a:pt x="179" y="304"/>
                </a:lnTo>
                <a:lnTo>
                  <a:pt x="169" y="304"/>
                </a:lnTo>
                <a:lnTo>
                  <a:pt x="148" y="305"/>
                </a:lnTo>
                <a:lnTo>
                  <a:pt x="124" y="309"/>
                </a:lnTo>
                <a:lnTo>
                  <a:pt x="116" y="312"/>
                </a:lnTo>
                <a:lnTo>
                  <a:pt x="109" y="314"/>
                </a:lnTo>
                <a:lnTo>
                  <a:pt x="109" y="314"/>
                </a:lnTo>
                <a:lnTo>
                  <a:pt x="98" y="325"/>
                </a:lnTo>
                <a:lnTo>
                  <a:pt x="85" y="343"/>
                </a:lnTo>
                <a:lnTo>
                  <a:pt x="79" y="354"/>
                </a:lnTo>
                <a:lnTo>
                  <a:pt x="72" y="364"/>
                </a:lnTo>
                <a:lnTo>
                  <a:pt x="67" y="374"/>
                </a:lnTo>
                <a:lnTo>
                  <a:pt x="65" y="383"/>
                </a:lnTo>
                <a:lnTo>
                  <a:pt x="65" y="383"/>
                </a:lnTo>
                <a:lnTo>
                  <a:pt x="61" y="411"/>
                </a:lnTo>
                <a:lnTo>
                  <a:pt x="59" y="449"/>
                </a:lnTo>
                <a:lnTo>
                  <a:pt x="55" y="498"/>
                </a:lnTo>
                <a:lnTo>
                  <a:pt x="55" y="498"/>
                </a:lnTo>
                <a:lnTo>
                  <a:pt x="64" y="522"/>
                </a:lnTo>
                <a:lnTo>
                  <a:pt x="69" y="541"/>
                </a:lnTo>
                <a:lnTo>
                  <a:pt x="70" y="548"/>
                </a:lnTo>
                <a:lnTo>
                  <a:pt x="70" y="552"/>
                </a:lnTo>
                <a:lnTo>
                  <a:pt x="70" y="552"/>
                </a:lnTo>
                <a:lnTo>
                  <a:pt x="70" y="556"/>
                </a:lnTo>
                <a:lnTo>
                  <a:pt x="70" y="563"/>
                </a:lnTo>
                <a:lnTo>
                  <a:pt x="70" y="584"/>
                </a:lnTo>
                <a:lnTo>
                  <a:pt x="71" y="604"/>
                </a:lnTo>
                <a:lnTo>
                  <a:pt x="71" y="612"/>
                </a:lnTo>
                <a:lnTo>
                  <a:pt x="70" y="617"/>
                </a:lnTo>
                <a:lnTo>
                  <a:pt x="70" y="617"/>
                </a:lnTo>
                <a:lnTo>
                  <a:pt x="66" y="626"/>
                </a:lnTo>
                <a:lnTo>
                  <a:pt x="61" y="643"/>
                </a:lnTo>
                <a:lnTo>
                  <a:pt x="59" y="660"/>
                </a:lnTo>
                <a:lnTo>
                  <a:pt x="59" y="669"/>
                </a:lnTo>
                <a:lnTo>
                  <a:pt x="60" y="676"/>
                </a:lnTo>
                <a:lnTo>
                  <a:pt x="60" y="676"/>
                </a:lnTo>
                <a:lnTo>
                  <a:pt x="64" y="686"/>
                </a:lnTo>
                <a:lnTo>
                  <a:pt x="66" y="692"/>
                </a:lnTo>
                <a:lnTo>
                  <a:pt x="67" y="698"/>
                </a:lnTo>
                <a:lnTo>
                  <a:pt x="65" y="706"/>
                </a:lnTo>
                <a:lnTo>
                  <a:pt x="65" y="706"/>
                </a:lnTo>
                <a:lnTo>
                  <a:pt x="61" y="716"/>
                </a:lnTo>
                <a:lnTo>
                  <a:pt x="60" y="728"/>
                </a:lnTo>
                <a:lnTo>
                  <a:pt x="57" y="739"/>
                </a:lnTo>
                <a:lnTo>
                  <a:pt x="55" y="750"/>
                </a:lnTo>
                <a:lnTo>
                  <a:pt x="55" y="750"/>
                </a:lnTo>
                <a:lnTo>
                  <a:pt x="49" y="764"/>
                </a:lnTo>
                <a:lnTo>
                  <a:pt x="40" y="784"/>
                </a:lnTo>
                <a:lnTo>
                  <a:pt x="30" y="806"/>
                </a:lnTo>
                <a:lnTo>
                  <a:pt x="26" y="816"/>
                </a:lnTo>
                <a:lnTo>
                  <a:pt x="25" y="825"/>
                </a:lnTo>
                <a:lnTo>
                  <a:pt x="25" y="825"/>
                </a:lnTo>
                <a:lnTo>
                  <a:pt x="24" y="841"/>
                </a:lnTo>
                <a:lnTo>
                  <a:pt x="25" y="855"/>
                </a:lnTo>
                <a:lnTo>
                  <a:pt x="26" y="865"/>
                </a:lnTo>
                <a:lnTo>
                  <a:pt x="25" y="868"/>
                </a:lnTo>
                <a:lnTo>
                  <a:pt x="25" y="869"/>
                </a:lnTo>
                <a:lnTo>
                  <a:pt x="25" y="869"/>
                </a:lnTo>
                <a:lnTo>
                  <a:pt x="22" y="876"/>
                </a:lnTo>
                <a:lnTo>
                  <a:pt x="18" y="888"/>
                </a:lnTo>
                <a:lnTo>
                  <a:pt x="13" y="905"/>
                </a:lnTo>
                <a:lnTo>
                  <a:pt x="12" y="914"/>
                </a:lnTo>
                <a:lnTo>
                  <a:pt x="10" y="924"/>
                </a:lnTo>
                <a:lnTo>
                  <a:pt x="10" y="924"/>
                </a:lnTo>
                <a:lnTo>
                  <a:pt x="10" y="966"/>
                </a:lnTo>
                <a:lnTo>
                  <a:pt x="9" y="986"/>
                </a:lnTo>
                <a:lnTo>
                  <a:pt x="8" y="993"/>
                </a:lnTo>
                <a:lnTo>
                  <a:pt x="5" y="998"/>
                </a:lnTo>
                <a:lnTo>
                  <a:pt x="5" y="998"/>
                </a:lnTo>
                <a:lnTo>
                  <a:pt x="3" y="1003"/>
                </a:lnTo>
                <a:lnTo>
                  <a:pt x="2" y="1010"/>
                </a:lnTo>
                <a:lnTo>
                  <a:pt x="0" y="1022"/>
                </a:lnTo>
                <a:lnTo>
                  <a:pt x="0" y="1038"/>
                </a:lnTo>
                <a:lnTo>
                  <a:pt x="10" y="1043"/>
                </a:lnTo>
                <a:lnTo>
                  <a:pt x="10" y="1043"/>
                </a:lnTo>
                <a:lnTo>
                  <a:pt x="8" y="1083"/>
                </a:lnTo>
                <a:lnTo>
                  <a:pt x="5" y="1111"/>
                </a:lnTo>
                <a:lnTo>
                  <a:pt x="5" y="1127"/>
                </a:lnTo>
                <a:lnTo>
                  <a:pt x="5" y="1127"/>
                </a:lnTo>
                <a:lnTo>
                  <a:pt x="9" y="1135"/>
                </a:lnTo>
                <a:lnTo>
                  <a:pt x="15" y="1145"/>
                </a:lnTo>
                <a:lnTo>
                  <a:pt x="25" y="1157"/>
                </a:lnTo>
                <a:lnTo>
                  <a:pt x="25" y="1157"/>
                </a:lnTo>
                <a:lnTo>
                  <a:pt x="46" y="1268"/>
                </a:lnTo>
                <a:lnTo>
                  <a:pt x="70" y="1385"/>
                </a:lnTo>
                <a:lnTo>
                  <a:pt x="70" y="1385"/>
                </a:lnTo>
                <a:lnTo>
                  <a:pt x="87" y="1470"/>
                </a:lnTo>
                <a:lnTo>
                  <a:pt x="98" y="1528"/>
                </a:lnTo>
                <a:lnTo>
                  <a:pt x="105" y="1564"/>
                </a:lnTo>
                <a:lnTo>
                  <a:pt x="105" y="1564"/>
                </a:lnTo>
                <a:lnTo>
                  <a:pt x="106" y="1585"/>
                </a:lnTo>
                <a:lnTo>
                  <a:pt x="107" y="1610"/>
                </a:lnTo>
                <a:lnTo>
                  <a:pt x="107" y="1631"/>
                </a:lnTo>
                <a:lnTo>
                  <a:pt x="106" y="1639"/>
                </a:lnTo>
                <a:lnTo>
                  <a:pt x="105" y="1643"/>
                </a:lnTo>
                <a:lnTo>
                  <a:pt x="105" y="1643"/>
                </a:lnTo>
                <a:lnTo>
                  <a:pt x="100" y="1659"/>
                </a:lnTo>
                <a:lnTo>
                  <a:pt x="93" y="1689"/>
                </a:lnTo>
                <a:lnTo>
                  <a:pt x="85" y="1737"/>
                </a:lnTo>
                <a:lnTo>
                  <a:pt x="85" y="1737"/>
                </a:lnTo>
                <a:lnTo>
                  <a:pt x="83" y="1741"/>
                </a:lnTo>
                <a:lnTo>
                  <a:pt x="81" y="1746"/>
                </a:lnTo>
                <a:lnTo>
                  <a:pt x="75" y="1756"/>
                </a:lnTo>
                <a:lnTo>
                  <a:pt x="69" y="1765"/>
                </a:lnTo>
                <a:lnTo>
                  <a:pt x="65" y="1772"/>
                </a:lnTo>
                <a:lnTo>
                  <a:pt x="65" y="1772"/>
                </a:lnTo>
                <a:lnTo>
                  <a:pt x="64" y="1776"/>
                </a:lnTo>
                <a:lnTo>
                  <a:pt x="61" y="1778"/>
                </a:lnTo>
                <a:lnTo>
                  <a:pt x="60" y="1783"/>
                </a:lnTo>
                <a:lnTo>
                  <a:pt x="60" y="1792"/>
                </a:lnTo>
                <a:lnTo>
                  <a:pt x="60" y="1792"/>
                </a:lnTo>
                <a:lnTo>
                  <a:pt x="61" y="1802"/>
                </a:lnTo>
                <a:lnTo>
                  <a:pt x="64" y="1809"/>
                </a:lnTo>
                <a:lnTo>
                  <a:pt x="65" y="1816"/>
                </a:lnTo>
                <a:lnTo>
                  <a:pt x="65" y="1822"/>
                </a:lnTo>
                <a:lnTo>
                  <a:pt x="65" y="1822"/>
                </a:lnTo>
                <a:lnTo>
                  <a:pt x="64" y="1828"/>
                </a:lnTo>
                <a:lnTo>
                  <a:pt x="64" y="1834"/>
                </a:lnTo>
                <a:lnTo>
                  <a:pt x="65" y="1842"/>
                </a:lnTo>
                <a:lnTo>
                  <a:pt x="55" y="1861"/>
                </a:lnTo>
                <a:lnTo>
                  <a:pt x="55" y="1861"/>
                </a:lnTo>
                <a:lnTo>
                  <a:pt x="55" y="1899"/>
                </a:lnTo>
                <a:lnTo>
                  <a:pt x="55" y="1926"/>
                </a:lnTo>
                <a:lnTo>
                  <a:pt x="55" y="1941"/>
                </a:lnTo>
                <a:lnTo>
                  <a:pt x="55" y="1941"/>
                </a:lnTo>
                <a:lnTo>
                  <a:pt x="55" y="1943"/>
                </a:lnTo>
                <a:lnTo>
                  <a:pt x="56" y="1947"/>
                </a:lnTo>
                <a:lnTo>
                  <a:pt x="61" y="1956"/>
                </a:lnTo>
                <a:lnTo>
                  <a:pt x="66" y="1966"/>
                </a:lnTo>
                <a:lnTo>
                  <a:pt x="70" y="1971"/>
                </a:lnTo>
                <a:lnTo>
                  <a:pt x="70" y="1971"/>
                </a:lnTo>
                <a:lnTo>
                  <a:pt x="75" y="1972"/>
                </a:lnTo>
                <a:lnTo>
                  <a:pt x="85" y="1974"/>
                </a:lnTo>
                <a:lnTo>
                  <a:pt x="114" y="1977"/>
                </a:lnTo>
                <a:lnTo>
                  <a:pt x="143" y="1978"/>
                </a:lnTo>
                <a:lnTo>
                  <a:pt x="154" y="1977"/>
                </a:lnTo>
                <a:lnTo>
                  <a:pt x="158" y="1977"/>
                </a:lnTo>
                <a:lnTo>
                  <a:pt x="159" y="1975"/>
                </a:lnTo>
                <a:lnTo>
                  <a:pt x="159" y="1975"/>
                </a:lnTo>
                <a:lnTo>
                  <a:pt x="164" y="1967"/>
                </a:lnTo>
                <a:lnTo>
                  <a:pt x="169" y="1953"/>
                </a:lnTo>
                <a:lnTo>
                  <a:pt x="174" y="1936"/>
                </a:lnTo>
                <a:lnTo>
                  <a:pt x="174" y="1852"/>
                </a:lnTo>
                <a:lnTo>
                  <a:pt x="184" y="1861"/>
                </a:lnTo>
                <a:lnTo>
                  <a:pt x="204" y="1911"/>
                </a:lnTo>
                <a:lnTo>
                  <a:pt x="189" y="1966"/>
                </a:lnTo>
                <a:lnTo>
                  <a:pt x="189" y="1966"/>
                </a:lnTo>
                <a:lnTo>
                  <a:pt x="189" y="1969"/>
                </a:lnTo>
                <a:lnTo>
                  <a:pt x="188" y="1980"/>
                </a:lnTo>
                <a:lnTo>
                  <a:pt x="189" y="1994"/>
                </a:lnTo>
                <a:lnTo>
                  <a:pt x="191" y="2003"/>
                </a:lnTo>
                <a:lnTo>
                  <a:pt x="194" y="2010"/>
                </a:lnTo>
                <a:lnTo>
                  <a:pt x="194" y="2010"/>
                </a:lnTo>
                <a:lnTo>
                  <a:pt x="197" y="2016"/>
                </a:lnTo>
                <a:lnTo>
                  <a:pt x="202" y="2021"/>
                </a:lnTo>
                <a:lnTo>
                  <a:pt x="206" y="2025"/>
                </a:lnTo>
                <a:lnTo>
                  <a:pt x="211" y="2028"/>
                </a:lnTo>
                <a:lnTo>
                  <a:pt x="220" y="2030"/>
                </a:lnTo>
                <a:lnTo>
                  <a:pt x="225" y="2033"/>
                </a:lnTo>
                <a:lnTo>
                  <a:pt x="228" y="2035"/>
                </a:lnTo>
                <a:lnTo>
                  <a:pt x="228" y="2035"/>
                </a:lnTo>
                <a:lnTo>
                  <a:pt x="240" y="2045"/>
                </a:lnTo>
                <a:lnTo>
                  <a:pt x="247" y="2049"/>
                </a:lnTo>
                <a:lnTo>
                  <a:pt x="258" y="2055"/>
                </a:lnTo>
                <a:lnTo>
                  <a:pt x="258" y="2055"/>
                </a:lnTo>
                <a:lnTo>
                  <a:pt x="267" y="2059"/>
                </a:lnTo>
                <a:lnTo>
                  <a:pt x="277" y="2062"/>
                </a:lnTo>
                <a:lnTo>
                  <a:pt x="287" y="2066"/>
                </a:lnTo>
                <a:lnTo>
                  <a:pt x="298" y="2067"/>
                </a:lnTo>
                <a:lnTo>
                  <a:pt x="309" y="2067"/>
                </a:lnTo>
                <a:lnTo>
                  <a:pt x="320" y="2066"/>
                </a:lnTo>
                <a:lnTo>
                  <a:pt x="325" y="2065"/>
                </a:lnTo>
                <a:lnTo>
                  <a:pt x="330" y="2062"/>
                </a:lnTo>
                <a:lnTo>
                  <a:pt x="334" y="2059"/>
                </a:lnTo>
                <a:lnTo>
                  <a:pt x="338" y="2055"/>
                </a:lnTo>
                <a:lnTo>
                  <a:pt x="338" y="2055"/>
                </a:lnTo>
                <a:lnTo>
                  <a:pt x="341" y="2050"/>
                </a:lnTo>
                <a:lnTo>
                  <a:pt x="344" y="2045"/>
                </a:lnTo>
                <a:lnTo>
                  <a:pt x="347" y="2033"/>
                </a:lnTo>
                <a:lnTo>
                  <a:pt x="349" y="2019"/>
                </a:lnTo>
                <a:lnTo>
                  <a:pt x="350" y="2006"/>
                </a:lnTo>
                <a:lnTo>
                  <a:pt x="349" y="1984"/>
                </a:lnTo>
                <a:lnTo>
                  <a:pt x="347" y="1975"/>
                </a:lnTo>
                <a:lnTo>
                  <a:pt x="342" y="1926"/>
                </a:lnTo>
                <a:lnTo>
                  <a:pt x="342" y="1926"/>
                </a:lnTo>
                <a:lnTo>
                  <a:pt x="347" y="1923"/>
                </a:lnTo>
                <a:lnTo>
                  <a:pt x="351" y="1920"/>
                </a:lnTo>
                <a:lnTo>
                  <a:pt x="352" y="1918"/>
                </a:lnTo>
                <a:lnTo>
                  <a:pt x="352" y="1916"/>
                </a:lnTo>
                <a:lnTo>
                  <a:pt x="352" y="1916"/>
                </a:lnTo>
                <a:lnTo>
                  <a:pt x="351" y="1889"/>
                </a:lnTo>
                <a:lnTo>
                  <a:pt x="350" y="1874"/>
                </a:lnTo>
                <a:lnTo>
                  <a:pt x="349" y="1869"/>
                </a:lnTo>
                <a:lnTo>
                  <a:pt x="347" y="1866"/>
                </a:lnTo>
                <a:lnTo>
                  <a:pt x="347" y="1866"/>
                </a:lnTo>
                <a:lnTo>
                  <a:pt x="313" y="1856"/>
                </a:lnTo>
                <a:lnTo>
                  <a:pt x="313" y="1856"/>
                </a:lnTo>
                <a:lnTo>
                  <a:pt x="314" y="1847"/>
                </a:lnTo>
                <a:lnTo>
                  <a:pt x="314" y="1837"/>
                </a:lnTo>
                <a:lnTo>
                  <a:pt x="313" y="1827"/>
                </a:lnTo>
                <a:lnTo>
                  <a:pt x="313" y="1827"/>
                </a:lnTo>
                <a:lnTo>
                  <a:pt x="302" y="1787"/>
                </a:lnTo>
                <a:lnTo>
                  <a:pt x="295" y="1765"/>
                </a:lnTo>
                <a:lnTo>
                  <a:pt x="293" y="1752"/>
                </a:lnTo>
                <a:lnTo>
                  <a:pt x="293" y="1752"/>
                </a:lnTo>
                <a:lnTo>
                  <a:pt x="288" y="1729"/>
                </a:lnTo>
                <a:lnTo>
                  <a:pt x="276" y="1683"/>
                </a:lnTo>
                <a:lnTo>
                  <a:pt x="258" y="1618"/>
                </a:lnTo>
                <a:lnTo>
                  <a:pt x="258" y="1618"/>
                </a:lnTo>
                <a:lnTo>
                  <a:pt x="269" y="1570"/>
                </a:lnTo>
                <a:lnTo>
                  <a:pt x="278" y="1535"/>
                </a:lnTo>
                <a:lnTo>
                  <a:pt x="283" y="1519"/>
                </a:lnTo>
                <a:lnTo>
                  <a:pt x="283" y="1519"/>
                </a:lnTo>
                <a:lnTo>
                  <a:pt x="284" y="1515"/>
                </a:lnTo>
                <a:lnTo>
                  <a:pt x="285" y="1508"/>
                </a:lnTo>
                <a:lnTo>
                  <a:pt x="284" y="1498"/>
                </a:lnTo>
                <a:lnTo>
                  <a:pt x="283" y="1489"/>
                </a:lnTo>
                <a:lnTo>
                  <a:pt x="283" y="1489"/>
                </a:lnTo>
                <a:lnTo>
                  <a:pt x="282" y="1478"/>
                </a:lnTo>
                <a:lnTo>
                  <a:pt x="282" y="1463"/>
                </a:lnTo>
                <a:lnTo>
                  <a:pt x="282" y="1450"/>
                </a:lnTo>
                <a:lnTo>
                  <a:pt x="283" y="1440"/>
                </a:lnTo>
                <a:lnTo>
                  <a:pt x="283" y="1440"/>
                </a:lnTo>
                <a:lnTo>
                  <a:pt x="292" y="1420"/>
                </a:lnTo>
                <a:lnTo>
                  <a:pt x="309" y="1385"/>
                </a:lnTo>
                <a:lnTo>
                  <a:pt x="325" y="1352"/>
                </a:lnTo>
                <a:lnTo>
                  <a:pt x="331" y="1341"/>
                </a:lnTo>
                <a:lnTo>
                  <a:pt x="333" y="1336"/>
                </a:lnTo>
                <a:lnTo>
                  <a:pt x="333" y="1336"/>
                </a:lnTo>
                <a:lnTo>
                  <a:pt x="335" y="1328"/>
                </a:lnTo>
                <a:lnTo>
                  <a:pt x="340" y="1312"/>
                </a:lnTo>
                <a:lnTo>
                  <a:pt x="360" y="1265"/>
                </a:lnTo>
                <a:lnTo>
                  <a:pt x="387" y="1197"/>
                </a:lnTo>
                <a:lnTo>
                  <a:pt x="387" y="1197"/>
                </a:lnTo>
                <a:lnTo>
                  <a:pt x="390" y="1192"/>
                </a:lnTo>
                <a:lnTo>
                  <a:pt x="395" y="1178"/>
                </a:lnTo>
                <a:lnTo>
                  <a:pt x="398" y="1168"/>
                </a:lnTo>
                <a:lnTo>
                  <a:pt x="401" y="1157"/>
                </a:lnTo>
                <a:lnTo>
                  <a:pt x="402" y="1146"/>
                </a:lnTo>
                <a:lnTo>
                  <a:pt x="402" y="1132"/>
                </a:lnTo>
                <a:lnTo>
                  <a:pt x="402" y="1132"/>
                </a:lnTo>
                <a:lnTo>
                  <a:pt x="402" y="1117"/>
                </a:lnTo>
                <a:lnTo>
                  <a:pt x="403" y="1100"/>
                </a:lnTo>
                <a:lnTo>
                  <a:pt x="409" y="1064"/>
                </a:lnTo>
                <a:lnTo>
                  <a:pt x="414" y="1036"/>
                </a:lnTo>
                <a:lnTo>
                  <a:pt x="417" y="1023"/>
                </a:lnTo>
                <a:lnTo>
                  <a:pt x="417" y="1023"/>
                </a:lnTo>
                <a:lnTo>
                  <a:pt x="455" y="1024"/>
                </a:lnTo>
                <a:lnTo>
                  <a:pt x="487" y="1024"/>
                </a:lnTo>
                <a:lnTo>
                  <a:pt x="511" y="1023"/>
                </a:lnTo>
                <a:lnTo>
                  <a:pt x="511" y="1023"/>
                </a:lnTo>
                <a:lnTo>
                  <a:pt x="523" y="1021"/>
                </a:lnTo>
                <a:lnTo>
                  <a:pt x="528" y="1018"/>
                </a:lnTo>
                <a:lnTo>
                  <a:pt x="531" y="1016"/>
                </a:lnTo>
                <a:lnTo>
                  <a:pt x="531" y="1013"/>
                </a:lnTo>
                <a:lnTo>
                  <a:pt x="531" y="1013"/>
                </a:lnTo>
                <a:lnTo>
                  <a:pt x="526" y="981"/>
                </a:lnTo>
                <a:lnTo>
                  <a:pt x="515" y="912"/>
                </a:lnTo>
                <a:lnTo>
                  <a:pt x="502" y="835"/>
                </a:lnTo>
                <a:lnTo>
                  <a:pt x="499" y="805"/>
                </a:lnTo>
                <a:lnTo>
                  <a:pt x="496" y="785"/>
                </a:lnTo>
                <a:lnTo>
                  <a:pt x="496" y="785"/>
                </a:lnTo>
                <a:lnTo>
                  <a:pt x="491" y="746"/>
                </a:lnTo>
                <a:lnTo>
                  <a:pt x="483" y="692"/>
                </a:lnTo>
                <a:lnTo>
                  <a:pt x="471" y="626"/>
                </a:lnTo>
                <a:lnTo>
                  <a:pt x="461" y="547"/>
                </a:lnTo>
                <a:lnTo>
                  <a:pt x="461" y="547"/>
                </a:lnTo>
                <a:lnTo>
                  <a:pt x="465" y="546"/>
                </a:lnTo>
                <a:lnTo>
                  <a:pt x="475" y="542"/>
                </a:lnTo>
                <a:lnTo>
                  <a:pt x="486" y="541"/>
                </a:lnTo>
                <a:lnTo>
                  <a:pt x="491" y="541"/>
                </a:lnTo>
                <a:lnTo>
                  <a:pt x="496" y="542"/>
                </a:lnTo>
                <a:lnTo>
                  <a:pt x="496" y="542"/>
                </a:lnTo>
                <a:lnTo>
                  <a:pt x="520" y="552"/>
                </a:lnTo>
                <a:lnTo>
                  <a:pt x="532" y="560"/>
                </a:lnTo>
                <a:lnTo>
                  <a:pt x="537" y="563"/>
                </a:lnTo>
                <a:lnTo>
                  <a:pt x="541" y="567"/>
                </a:lnTo>
                <a:lnTo>
                  <a:pt x="541" y="567"/>
                </a:lnTo>
                <a:lnTo>
                  <a:pt x="544" y="569"/>
                </a:lnTo>
                <a:lnTo>
                  <a:pt x="549" y="571"/>
                </a:lnTo>
                <a:lnTo>
                  <a:pt x="554" y="569"/>
                </a:lnTo>
                <a:lnTo>
                  <a:pt x="561" y="568"/>
                </a:lnTo>
                <a:lnTo>
                  <a:pt x="571" y="564"/>
                </a:lnTo>
                <a:lnTo>
                  <a:pt x="575" y="562"/>
                </a:lnTo>
                <a:lnTo>
                  <a:pt x="575" y="562"/>
                </a:lnTo>
                <a:lnTo>
                  <a:pt x="582" y="564"/>
                </a:lnTo>
                <a:lnTo>
                  <a:pt x="599" y="569"/>
                </a:lnTo>
                <a:lnTo>
                  <a:pt x="619" y="576"/>
                </a:lnTo>
                <a:lnTo>
                  <a:pt x="630" y="577"/>
                </a:lnTo>
                <a:lnTo>
                  <a:pt x="640" y="577"/>
                </a:lnTo>
                <a:lnTo>
                  <a:pt x="640" y="577"/>
                </a:lnTo>
                <a:lnTo>
                  <a:pt x="650" y="576"/>
                </a:lnTo>
                <a:lnTo>
                  <a:pt x="661" y="573"/>
                </a:lnTo>
                <a:lnTo>
                  <a:pt x="671" y="568"/>
                </a:lnTo>
                <a:lnTo>
                  <a:pt x="681" y="562"/>
                </a:lnTo>
                <a:lnTo>
                  <a:pt x="689" y="553"/>
                </a:lnTo>
                <a:lnTo>
                  <a:pt x="693" y="548"/>
                </a:lnTo>
                <a:lnTo>
                  <a:pt x="696" y="543"/>
                </a:lnTo>
                <a:lnTo>
                  <a:pt x="698" y="537"/>
                </a:lnTo>
                <a:lnTo>
                  <a:pt x="699" y="531"/>
                </a:lnTo>
                <a:lnTo>
                  <a:pt x="699" y="525"/>
                </a:lnTo>
                <a:lnTo>
                  <a:pt x="699" y="517"/>
                </a:lnTo>
                <a:lnTo>
                  <a:pt x="699" y="517"/>
                </a:lnTo>
                <a:lnTo>
                  <a:pt x="698" y="510"/>
                </a:lnTo>
                <a:lnTo>
                  <a:pt x="696" y="504"/>
                </a:lnTo>
                <a:lnTo>
                  <a:pt x="692" y="496"/>
                </a:lnTo>
                <a:lnTo>
                  <a:pt x="688" y="490"/>
                </a:lnTo>
                <a:lnTo>
                  <a:pt x="678" y="479"/>
                </a:lnTo>
                <a:lnTo>
                  <a:pt x="668" y="470"/>
                </a:lnTo>
                <a:lnTo>
                  <a:pt x="657" y="463"/>
                </a:lnTo>
                <a:lnTo>
                  <a:pt x="649" y="458"/>
                </a:lnTo>
                <a:lnTo>
                  <a:pt x="640" y="453"/>
                </a:lnTo>
                <a:lnTo>
                  <a:pt x="595" y="418"/>
                </a:lnTo>
                <a:lnTo>
                  <a:pt x="595" y="418"/>
                </a:lnTo>
                <a:lnTo>
                  <a:pt x="546" y="374"/>
                </a:lnTo>
                <a:lnTo>
                  <a:pt x="510" y="343"/>
                </a:lnTo>
                <a:lnTo>
                  <a:pt x="497" y="333"/>
                </a:lnTo>
                <a:lnTo>
                  <a:pt x="491" y="329"/>
                </a:lnTo>
                <a:lnTo>
                  <a:pt x="491" y="329"/>
                </a:lnTo>
                <a:lnTo>
                  <a:pt x="487" y="328"/>
                </a:lnTo>
                <a:lnTo>
                  <a:pt x="479" y="325"/>
                </a:lnTo>
                <a:lnTo>
                  <a:pt x="458" y="316"/>
                </a:lnTo>
                <a:lnTo>
                  <a:pt x="427" y="304"/>
                </a:lnTo>
                <a:lnTo>
                  <a:pt x="377" y="304"/>
                </a:lnTo>
                <a:lnTo>
                  <a:pt x="342" y="294"/>
                </a:lnTo>
                <a:lnTo>
                  <a:pt x="342" y="294"/>
                </a:lnTo>
                <a:lnTo>
                  <a:pt x="351" y="284"/>
                </a:lnTo>
                <a:lnTo>
                  <a:pt x="360" y="273"/>
                </a:lnTo>
                <a:lnTo>
                  <a:pt x="371" y="258"/>
                </a:lnTo>
                <a:lnTo>
                  <a:pt x="381" y="241"/>
                </a:lnTo>
                <a:lnTo>
                  <a:pt x="391" y="224"/>
                </a:lnTo>
                <a:lnTo>
                  <a:pt x="398" y="204"/>
                </a:lnTo>
                <a:lnTo>
                  <a:pt x="401" y="195"/>
                </a:lnTo>
                <a:lnTo>
                  <a:pt x="402" y="185"/>
                </a:lnTo>
                <a:lnTo>
                  <a:pt x="402" y="185"/>
                </a:lnTo>
                <a:lnTo>
                  <a:pt x="407" y="152"/>
                </a:lnTo>
                <a:lnTo>
                  <a:pt x="411" y="124"/>
                </a:lnTo>
                <a:lnTo>
                  <a:pt x="413" y="106"/>
                </a:lnTo>
                <a:lnTo>
                  <a:pt x="413" y="100"/>
                </a:lnTo>
                <a:lnTo>
                  <a:pt x="412" y="96"/>
                </a:lnTo>
                <a:lnTo>
                  <a:pt x="412" y="96"/>
                </a:lnTo>
                <a:lnTo>
                  <a:pt x="352" y="41"/>
                </a:lnTo>
                <a:lnTo>
                  <a:pt x="333" y="2"/>
                </a:lnTo>
                <a:lnTo>
                  <a:pt x="318" y="21"/>
                </a:lnTo>
                <a:lnTo>
                  <a:pt x="303" y="2"/>
                </a:lnTo>
                <a:lnTo>
                  <a:pt x="303" y="2"/>
                </a:lnTo>
                <a:lnTo>
                  <a:pt x="294" y="0"/>
                </a:lnTo>
                <a:lnTo>
                  <a:pt x="287" y="0"/>
                </a:lnTo>
                <a:lnTo>
                  <a:pt x="283" y="2"/>
                </a:lnTo>
                <a:lnTo>
                  <a:pt x="283" y="2"/>
                </a:lnTo>
                <a:lnTo>
                  <a:pt x="278" y="3"/>
                </a:lnTo>
                <a:lnTo>
                  <a:pt x="269" y="5"/>
                </a:lnTo>
                <a:lnTo>
                  <a:pt x="258" y="7"/>
                </a:lnTo>
                <a:lnTo>
                  <a:pt x="238" y="2"/>
                </a:lnTo>
                <a:close/>
                <a:moveTo>
                  <a:pt x="1066" y="2080"/>
                </a:moveTo>
                <a:lnTo>
                  <a:pt x="1066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1" y="2080"/>
                </a:lnTo>
                <a:lnTo>
                  <a:pt x="1105" y="2083"/>
                </a:lnTo>
                <a:lnTo>
                  <a:pt x="1107" y="2085"/>
                </a:lnTo>
                <a:lnTo>
                  <a:pt x="1111" y="2087"/>
                </a:lnTo>
                <a:lnTo>
                  <a:pt x="1116" y="2087"/>
                </a:lnTo>
                <a:lnTo>
                  <a:pt x="1123" y="2088"/>
                </a:lnTo>
                <a:lnTo>
                  <a:pt x="1131" y="2087"/>
                </a:lnTo>
                <a:lnTo>
                  <a:pt x="1141" y="2085"/>
                </a:lnTo>
                <a:lnTo>
                  <a:pt x="1141" y="2085"/>
                </a:lnTo>
                <a:lnTo>
                  <a:pt x="1153" y="2080"/>
                </a:lnTo>
                <a:lnTo>
                  <a:pt x="1167" y="2075"/>
                </a:lnTo>
                <a:lnTo>
                  <a:pt x="1181" y="2067"/>
                </a:lnTo>
                <a:lnTo>
                  <a:pt x="1195" y="2060"/>
                </a:lnTo>
                <a:lnTo>
                  <a:pt x="1207" y="2052"/>
                </a:lnTo>
                <a:lnTo>
                  <a:pt x="1217" y="2045"/>
                </a:lnTo>
                <a:lnTo>
                  <a:pt x="1224" y="2037"/>
                </a:lnTo>
                <a:lnTo>
                  <a:pt x="1225" y="2034"/>
                </a:lnTo>
                <a:lnTo>
                  <a:pt x="1225" y="2030"/>
                </a:lnTo>
                <a:lnTo>
                  <a:pt x="1225" y="2030"/>
                </a:lnTo>
                <a:lnTo>
                  <a:pt x="1224" y="2024"/>
                </a:lnTo>
                <a:lnTo>
                  <a:pt x="1220" y="2018"/>
                </a:lnTo>
                <a:lnTo>
                  <a:pt x="1216" y="2011"/>
                </a:lnTo>
                <a:lnTo>
                  <a:pt x="1211" y="2006"/>
                </a:lnTo>
                <a:lnTo>
                  <a:pt x="1204" y="1998"/>
                </a:lnTo>
                <a:lnTo>
                  <a:pt x="1200" y="1995"/>
                </a:lnTo>
                <a:lnTo>
                  <a:pt x="1190" y="1975"/>
                </a:lnTo>
                <a:lnTo>
                  <a:pt x="1190" y="1975"/>
                </a:lnTo>
                <a:lnTo>
                  <a:pt x="1194" y="1975"/>
                </a:lnTo>
                <a:lnTo>
                  <a:pt x="1196" y="1974"/>
                </a:lnTo>
                <a:lnTo>
                  <a:pt x="1201" y="1971"/>
                </a:lnTo>
                <a:lnTo>
                  <a:pt x="1206" y="1966"/>
                </a:lnTo>
                <a:lnTo>
                  <a:pt x="1212" y="1958"/>
                </a:lnTo>
                <a:lnTo>
                  <a:pt x="1219" y="1946"/>
                </a:lnTo>
                <a:lnTo>
                  <a:pt x="1225" y="1931"/>
                </a:lnTo>
                <a:lnTo>
                  <a:pt x="1225" y="1931"/>
                </a:lnTo>
                <a:lnTo>
                  <a:pt x="1230" y="1915"/>
                </a:lnTo>
                <a:lnTo>
                  <a:pt x="1234" y="1901"/>
                </a:lnTo>
                <a:lnTo>
                  <a:pt x="1236" y="1889"/>
                </a:lnTo>
                <a:lnTo>
                  <a:pt x="1237" y="1879"/>
                </a:lnTo>
                <a:lnTo>
                  <a:pt x="1237" y="1871"/>
                </a:lnTo>
                <a:lnTo>
                  <a:pt x="1237" y="1865"/>
                </a:lnTo>
                <a:lnTo>
                  <a:pt x="1235" y="1856"/>
                </a:lnTo>
                <a:lnTo>
                  <a:pt x="1235" y="1856"/>
                </a:lnTo>
                <a:lnTo>
                  <a:pt x="1234" y="1847"/>
                </a:lnTo>
                <a:lnTo>
                  <a:pt x="1231" y="1824"/>
                </a:lnTo>
                <a:lnTo>
                  <a:pt x="1226" y="1762"/>
                </a:lnTo>
                <a:lnTo>
                  <a:pt x="1220" y="1668"/>
                </a:lnTo>
                <a:lnTo>
                  <a:pt x="1220" y="1668"/>
                </a:lnTo>
                <a:lnTo>
                  <a:pt x="1217" y="1575"/>
                </a:lnTo>
                <a:lnTo>
                  <a:pt x="1215" y="1489"/>
                </a:lnTo>
                <a:lnTo>
                  <a:pt x="1215" y="1489"/>
                </a:lnTo>
                <a:lnTo>
                  <a:pt x="1220" y="1478"/>
                </a:lnTo>
                <a:lnTo>
                  <a:pt x="1225" y="1466"/>
                </a:lnTo>
                <a:lnTo>
                  <a:pt x="1231" y="1451"/>
                </a:lnTo>
                <a:lnTo>
                  <a:pt x="1236" y="1432"/>
                </a:lnTo>
                <a:lnTo>
                  <a:pt x="1240" y="1413"/>
                </a:lnTo>
                <a:lnTo>
                  <a:pt x="1241" y="1391"/>
                </a:lnTo>
                <a:lnTo>
                  <a:pt x="1241" y="1380"/>
                </a:lnTo>
                <a:lnTo>
                  <a:pt x="1240" y="1370"/>
                </a:lnTo>
                <a:lnTo>
                  <a:pt x="1240" y="1370"/>
                </a:lnTo>
                <a:lnTo>
                  <a:pt x="1236" y="1349"/>
                </a:lnTo>
                <a:lnTo>
                  <a:pt x="1234" y="1328"/>
                </a:lnTo>
                <a:lnTo>
                  <a:pt x="1231" y="1290"/>
                </a:lnTo>
                <a:lnTo>
                  <a:pt x="1230" y="1263"/>
                </a:lnTo>
                <a:lnTo>
                  <a:pt x="1230" y="1251"/>
                </a:lnTo>
                <a:lnTo>
                  <a:pt x="1230" y="1251"/>
                </a:lnTo>
                <a:lnTo>
                  <a:pt x="1230" y="1203"/>
                </a:lnTo>
                <a:lnTo>
                  <a:pt x="1230" y="1166"/>
                </a:lnTo>
                <a:lnTo>
                  <a:pt x="1230" y="1137"/>
                </a:lnTo>
                <a:lnTo>
                  <a:pt x="1230" y="1137"/>
                </a:lnTo>
                <a:lnTo>
                  <a:pt x="1230" y="1122"/>
                </a:lnTo>
                <a:lnTo>
                  <a:pt x="1230" y="1113"/>
                </a:lnTo>
                <a:lnTo>
                  <a:pt x="1231" y="1108"/>
                </a:lnTo>
                <a:lnTo>
                  <a:pt x="1235" y="1103"/>
                </a:lnTo>
                <a:lnTo>
                  <a:pt x="1235" y="1103"/>
                </a:lnTo>
                <a:lnTo>
                  <a:pt x="1237" y="1101"/>
                </a:lnTo>
                <a:lnTo>
                  <a:pt x="1241" y="1100"/>
                </a:lnTo>
                <a:lnTo>
                  <a:pt x="1248" y="1099"/>
                </a:lnTo>
                <a:lnTo>
                  <a:pt x="1251" y="1099"/>
                </a:lnTo>
                <a:lnTo>
                  <a:pt x="1253" y="1098"/>
                </a:lnTo>
                <a:lnTo>
                  <a:pt x="1255" y="1096"/>
                </a:lnTo>
                <a:lnTo>
                  <a:pt x="1255" y="1093"/>
                </a:lnTo>
                <a:lnTo>
                  <a:pt x="1255" y="1093"/>
                </a:lnTo>
                <a:lnTo>
                  <a:pt x="1252" y="1083"/>
                </a:lnTo>
                <a:lnTo>
                  <a:pt x="1246" y="1065"/>
                </a:lnTo>
                <a:lnTo>
                  <a:pt x="1230" y="1016"/>
                </a:lnTo>
                <a:lnTo>
                  <a:pt x="1212" y="967"/>
                </a:lnTo>
                <a:lnTo>
                  <a:pt x="1205" y="944"/>
                </a:lnTo>
                <a:lnTo>
                  <a:pt x="1205" y="944"/>
                </a:lnTo>
                <a:lnTo>
                  <a:pt x="1206" y="940"/>
                </a:lnTo>
                <a:lnTo>
                  <a:pt x="1210" y="935"/>
                </a:lnTo>
                <a:lnTo>
                  <a:pt x="1210" y="930"/>
                </a:lnTo>
                <a:lnTo>
                  <a:pt x="1211" y="924"/>
                </a:lnTo>
                <a:lnTo>
                  <a:pt x="1211" y="915"/>
                </a:lnTo>
                <a:lnTo>
                  <a:pt x="1210" y="904"/>
                </a:lnTo>
                <a:lnTo>
                  <a:pt x="1210" y="904"/>
                </a:lnTo>
                <a:lnTo>
                  <a:pt x="1207" y="872"/>
                </a:lnTo>
                <a:lnTo>
                  <a:pt x="1206" y="835"/>
                </a:lnTo>
                <a:lnTo>
                  <a:pt x="1205" y="790"/>
                </a:lnTo>
                <a:lnTo>
                  <a:pt x="1205" y="790"/>
                </a:lnTo>
                <a:lnTo>
                  <a:pt x="1205" y="795"/>
                </a:lnTo>
                <a:lnTo>
                  <a:pt x="1203" y="803"/>
                </a:lnTo>
                <a:lnTo>
                  <a:pt x="1203" y="803"/>
                </a:lnTo>
                <a:lnTo>
                  <a:pt x="1203" y="803"/>
                </a:lnTo>
                <a:lnTo>
                  <a:pt x="1201" y="798"/>
                </a:lnTo>
                <a:lnTo>
                  <a:pt x="1200" y="770"/>
                </a:lnTo>
                <a:lnTo>
                  <a:pt x="1200" y="770"/>
                </a:lnTo>
                <a:lnTo>
                  <a:pt x="1201" y="747"/>
                </a:lnTo>
                <a:lnTo>
                  <a:pt x="1205" y="719"/>
                </a:lnTo>
                <a:lnTo>
                  <a:pt x="1210" y="692"/>
                </a:lnTo>
                <a:lnTo>
                  <a:pt x="1216" y="665"/>
                </a:lnTo>
                <a:lnTo>
                  <a:pt x="1222" y="641"/>
                </a:lnTo>
                <a:lnTo>
                  <a:pt x="1227" y="620"/>
                </a:lnTo>
                <a:lnTo>
                  <a:pt x="1232" y="607"/>
                </a:lnTo>
                <a:lnTo>
                  <a:pt x="1235" y="602"/>
                </a:lnTo>
                <a:lnTo>
                  <a:pt x="1235" y="602"/>
                </a:lnTo>
                <a:lnTo>
                  <a:pt x="1250" y="593"/>
                </a:lnTo>
                <a:lnTo>
                  <a:pt x="1263" y="586"/>
                </a:lnTo>
                <a:lnTo>
                  <a:pt x="1279" y="576"/>
                </a:lnTo>
                <a:lnTo>
                  <a:pt x="1294" y="563"/>
                </a:lnTo>
                <a:lnTo>
                  <a:pt x="1308" y="552"/>
                </a:lnTo>
                <a:lnTo>
                  <a:pt x="1313" y="546"/>
                </a:lnTo>
                <a:lnTo>
                  <a:pt x="1317" y="540"/>
                </a:lnTo>
                <a:lnTo>
                  <a:pt x="1319" y="533"/>
                </a:lnTo>
                <a:lnTo>
                  <a:pt x="1319" y="527"/>
                </a:lnTo>
                <a:lnTo>
                  <a:pt x="1319" y="527"/>
                </a:lnTo>
                <a:lnTo>
                  <a:pt x="1318" y="516"/>
                </a:lnTo>
                <a:lnTo>
                  <a:pt x="1315" y="505"/>
                </a:lnTo>
                <a:lnTo>
                  <a:pt x="1308" y="486"/>
                </a:lnTo>
                <a:lnTo>
                  <a:pt x="1302" y="473"/>
                </a:lnTo>
                <a:lnTo>
                  <a:pt x="1299" y="468"/>
                </a:lnTo>
                <a:lnTo>
                  <a:pt x="1274" y="423"/>
                </a:lnTo>
                <a:lnTo>
                  <a:pt x="1274" y="423"/>
                </a:lnTo>
                <a:lnTo>
                  <a:pt x="1255" y="403"/>
                </a:lnTo>
                <a:lnTo>
                  <a:pt x="1238" y="390"/>
                </a:lnTo>
                <a:lnTo>
                  <a:pt x="1230" y="383"/>
                </a:lnTo>
                <a:lnTo>
                  <a:pt x="1230" y="383"/>
                </a:lnTo>
                <a:lnTo>
                  <a:pt x="1188" y="371"/>
                </a:lnTo>
                <a:lnTo>
                  <a:pt x="1146" y="359"/>
                </a:lnTo>
                <a:lnTo>
                  <a:pt x="1146" y="359"/>
                </a:lnTo>
                <a:lnTo>
                  <a:pt x="1141" y="356"/>
                </a:lnTo>
                <a:lnTo>
                  <a:pt x="1136" y="354"/>
                </a:lnTo>
                <a:lnTo>
                  <a:pt x="1131" y="349"/>
                </a:lnTo>
                <a:lnTo>
                  <a:pt x="1106" y="324"/>
                </a:lnTo>
                <a:lnTo>
                  <a:pt x="1106" y="324"/>
                </a:lnTo>
                <a:lnTo>
                  <a:pt x="1095" y="319"/>
                </a:lnTo>
                <a:lnTo>
                  <a:pt x="1089" y="315"/>
                </a:lnTo>
                <a:lnTo>
                  <a:pt x="1086" y="314"/>
                </a:lnTo>
                <a:lnTo>
                  <a:pt x="1086" y="314"/>
                </a:lnTo>
                <a:lnTo>
                  <a:pt x="1091" y="310"/>
                </a:lnTo>
                <a:lnTo>
                  <a:pt x="1100" y="302"/>
                </a:lnTo>
                <a:lnTo>
                  <a:pt x="1111" y="289"/>
                </a:lnTo>
                <a:lnTo>
                  <a:pt x="1111" y="289"/>
                </a:lnTo>
                <a:lnTo>
                  <a:pt x="1111" y="290"/>
                </a:lnTo>
                <a:lnTo>
                  <a:pt x="1113" y="292"/>
                </a:lnTo>
                <a:lnTo>
                  <a:pt x="1115" y="293"/>
                </a:lnTo>
                <a:lnTo>
                  <a:pt x="1116" y="292"/>
                </a:lnTo>
                <a:lnTo>
                  <a:pt x="1118" y="289"/>
                </a:lnTo>
                <a:lnTo>
                  <a:pt x="1121" y="284"/>
                </a:lnTo>
                <a:lnTo>
                  <a:pt x="1121" y="284"/>
                </a:lnTo>
                <a:lnTo>
                  <a:pt x="1126" y="269"/>
                </a:lnTo>
                <a:lnTo>
                  <a:pt x="1131" y="251"/>
                </a:lnTo>
                <a:lnTo>
                  <a:pt x="1136" y="230"/>
                </a:lnTo>
                <a:lnTo>
                  <a:pt x="1121" y="230"/>
                </a:lnTo>
                <a:lnTo>
                  <a:pt x="1131" y="131"/>
                </a:lnTo>
                <a:lnTo>
                  <a:pt x="1131" y="131"/>
                </a:lnTo>
                <a:lnTo>
                  <a:pt x="1086" y="76"/>
                </a:lnTo>
                <a:lnTo>
                  <a:pt x="1086" y="76"/>
                </a:lnTo>
                <a:lnTo>
                  <a:pt x="1082" y="73"/>
                </a:lnTo>
                <a:lnTo>
                  <a:pt x="1076" y="71"/>
                </a:lnTo>
                <a:lnTo>
                  <a:pt x="1059" y="64"/>
                </a:lnTo>
                <a:lnTo>
                  <a:pt x="1040" y="59"/>
                </a:lnTo>
                <a:lnTo>
                  <a:pt x="1027" y="56"/>
                </a:lnTo>
                <a:lnTo>
                  <a:pt x="1027" y="56"/>
                </a:lnTo>
                <a:lnTo>
                  <a:pt x="1019" y="57"/>
                </a:lnTo>
                <a:lnTo>
                  <a:pt x="1007" y="61"/>
                </a:lnTo>
                <a:lnTo>
                  <a:pt x="976" y="72"/>
                </a:lnTo>
                <a:lnTo>
                  <a:pt x="945" y="86"/>
                </a:lnTo>
                <a:lnTo>
                  <a:pt x="934" y="92"/>
                </a:lnTo>
                <a:lnTo>
                  <a:pt x="927" y="96"/>
                </a:lnTo>
                <a:lnTo>
                  <a:pt x="927" y="96"/>
                </a:lnTo>
                <a:lnTo>
                  <a:pt x="924" y="101"/>
                </a:lnTo>
                <a:lnTo>
                  <a:pt x="920" y="111"/>
                </a:lnTo>
                <a:lnTo>
                  <a:pt x="915" y="135"/>
                </a:lnTo>
                <a:lnTo>
                  <a:pt x="910" y="162"/>
                </a:lnTo>
                <a:lnTo>
                  <a:pt x="908" y="180"/>
                </a:lnTo>
                <a:lnTo>
                  <a:pt x="908" y="180"/>
                </a:lnTo>
                <a:lnTo>
                  <a:pt x="908" y="188"/>
                </a:lnTo>
                <a:lnTo>
                  <a:pt x="908" y="196"/>
                </a:lnTo>
                <a:lnTo>
                  <a:pt x="909" y="217"/>
                </a:lnTo>
                <a:lnTo>
                  <a:pt x="913" y="245"/>
                </a:lnTo>
                <a:lnTo>
                  <a:pt x="913" y="274"/>
                </a:lnTo>
                <a:lnTo>
                  <a:pt x="922" y="289"/>
                </a:lnTo>
                <a:lnTo>
                  <a:pt x="917" y="299"/>
                </a:lnTo>
                <a:lnTo>
                  <a:pt x="903" y="324"/>
                </a:lnTo>
                <a:lnTo>
                  <a:pt x="903" y="324"/>
                </a:lnTo>
                <a:lnTo>
                  <a:pt x="828" y="339"/>
                </a:lnTo>
                <a:lnTo>
                  <a:pt x="828" y="339"/>
                </a:lnTo>
                <a:lnTo>
                  <a:pt x="826" y="341"/>
                </a:lnTo>
                <a:lnTo>
                  <a:pt x="823" y="345"/>
                </a:lnTo>
                <a:lnTo>
                  <a:pt x="813" y="359"/>
                </a:lnTo>
                <a:lnTo>
                  <a:pt x="805" y="375"/>
                </a:lnTo>
                <a:lnTo>
                  <a:pt x="799" y="388"/>
                </a:lnTo>
                <a:lnTo>
                  <a:pt x="799" y="388"/>
                </a:lnTo>
                <a:lnTo>
                  <a:pt x="785" y="436"/>
                </a:lnTo>
                <a:lnTo>
                  <a:pt x="774" y="478"/>
                </a:lnTo>
                <a:lnTo>
                  <a:pt x="774" y="478"/>
                </a:lnTo>
                <a:lnTo>
                  <a:pt x="761" y="517"/>
                </a:lnTo>
                <a:lnTo>
                  <a:pt x="753" y="542"/>
                </a:lnTo>
                <a:lnTo>
                  <a:pt x="749" y="557"/>
                </a:lnTo>
                <a:lnTo>
                  <a:pt x="749" y="557"/>
                </a:lnTo>
                <a:lnTo>
                  <a:pt x="751" y="561"/>
                </a:lnTo>
                <a:lnTo>
                  <a:pt x="756" y="567"/>
                </a:lnTo>
                <a:lnTo>
                  <a:pt x="774" y="579"/>
                </a:lnTo>
                <a:lnTo>
                  <a:pt x="799" y="597"/>
                </a:lnTo>
                <a:lnTo>
                  <a:pt x="784" y="800"/>
                </a:lnTo>
                <a:lnTo>
                  <a:pt x="813" y="984"/>
                </a:lnTo>
                <a:lnTo>
                  <a:pt x="794" y="1122"/>
                </a:lnTo>
                <a:lnTo>
                  <a:pt x="794" y="1122"/>
                </a:lnTo>
                <a:lnTo>
                  <a:pt x="813" y="1243"/>
                </a:lnTo>
                <a:lnTo>
                  <a:pt x="827" y="1327"/>
                </a:lnTo>
                <a:lnTo>
                  <a:pt x="832" y="1357"/>
                </a:lnTo>
                <a:lnTo>
                  <a:pt x="833" y="1370"/>
                </a:lnTo>
                <a:lnTo>
                  <a:pt x="833" y="1370"/>
                </a:lnTo>
                <a:lnTo>
                  <a:pt x="836" y="1414"/>
                </a:lnTo>
                <a:lnTo>
                  <a:pt x="842" y="1499"/>
                </a:lnTo>
                <a:lnTo>
                  <a:pt x="851" y="1586"/>
                </a:lnTo>
                <a:lnTo>
                  <a:pt x="854" y="1617"/>
                </a:lnTo>
                <a:lnTo>
                  <a:pt x="857" y="1627"/>
                </a:lnTo>
                <a:lnTo>
                  <a:pt x="858" y="1633"/>
                </a:lnTo>
                <a:lnTo>
                  <a:pt x="858" y="1633"/>
                </a:lnTo>
                <a:lnTo>
                  <a:pt x="863" y="1641"/>
                </a:lnTo>
                <a:lnTo>
                  <a:pt x="872" y="1651"/>
                </a:lnTo>
                <a:lnTo>
                  <a:pt x="894" y="1675"/>
                </a:lnTo>
                <a:lnTo>
                  <a:pt x="905" y="1689"/>
                </a:lnTo>
                <a:lnTo>
                  <a:pt x="915" y="1704"/>
                </a:lnTo>
                <a:lnTo>
                  <a:pt x="919" y="1711"/>
                </a:lnTo>
                <a:lnTo>
                  <a:pt x="921" y="1719"/>
                </a:lnTo>
                <a:lnTo>
                  <a:pt x="922" y="1725"/>
                </a:lnTo>
                <a:lnTo>
                  <a:pt x="922" y="1732"/>
                </a:lnTo>
                <a:lnTo>
                  <a:pt x="922" y="1732"/>
                </a:lnTo>
                <a:lnTo>
                  <a:pt x="922" y="1760"/>
                </a:lnTo>
                <a:lnTo>
                  <a:pt x="924" y="1782"/>
                </a:lnTo>
                <a:lnTo>
                  <a:pt x="927" y="1812"/>
                </a:lnTo>
                <a:lnTo>
                  <a:pt x="927" y="1812"/>
                </a:lnTo>
                <a:lnTo>
                  <a:pt x="930" y="1819"/>
                </a:lnTo>
                <a:lnTo>
                  <a:pt x="936" y="1834"/>
                </a:lnTo>
                <a:lnTo>
                  <a:pt x="956" y="1874"/>
                </a:lnTo>
                <a:lnTo>
                  <a:pt x="981" y="1918"/>
                </a:lnTo>
                <a:lnTo>
                  <a:pt x="992" y="1937"/>
                </a:lnTo>
                <a:lnTo>
                  <a:pt x="1002" y="1951"/>
                </a:lnTo>
                <a:lnTo>
                  <a:pt x="1002" y="1951"/>
                </a:lnTo>
                <a:lnTo>
                  <a:pt x="1017" y="1968"/>
                </a:lnTo>
                <a:lnTo>
                  <a:pt x="1028" y="1980"/>
                </a:lnTo>
                <a:lnTo>
                  <a:pt x="1034" y="1987"/>
                </a:lnTo>
                <a:lnTo>
                  <a:pt x="1036" y="1990"/>
                </a:lnTo>
                <a:lnTo>
                  <a:pt x="1036" y="1990"/>
                </a:lnTo>
                <a:lnTo>
                  <a:pt x="1030" y="2014"/>
                </a:lnTo>
                <a:lnTo>
                  <a:pt x="1027" y="2034"/>
                </a:lnTo>
                <a:lnTo>
                  <a:pt x="1025" y="2042"/>
                </a:lnTo>
                <a:lnTo>
                  <a:pt x="1027" y="2050"/>
                </a:lnTo>
                <a:lnTo>
                  <a:pt x="1027" y="2050"/>
                </a:lnTo>
                <a:lnTo>
                  <a:pt x="1028" y="2062"/>
                </a:lnTo>
                <a:lnTo>
                  <a:pt x="1029" y="2066"/>
                </a:lnTo>
                <a:lnTo>
                  <a:pt x="1032" y="2071"/>
                </a:lnTo>
                <a:lnTo>
                  <a:pt x="1035" y="2075"/>
                </a:lnTo>
                <a:lnTo>
                  <a:pt x="1043" y="2077"/>
                </a:lnTo>
                <a:lnTo>
                  <a:pt x="1053" y="2078"/>
                </a:lnTo>
                <a:lnTo>
                  <a:pt x="1066" y="2080"/>
                </a:lnTo>
                <a:lnTo>
                  <a:pt x="1066" y="20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5">
            <a:extLst>
              <a:ext uri="{FF2B5EF4-FFF2-40B4-BE49-F238E27FC236}">
                <a16:creationId xmlns:a16="http://schemas.microsoft.com/office/drawing/2014/main" id="{D02AC816-BF6F-4F65-825D-7228474A2A5F}"/>
              </a:ext>
            </a:extLst>
          </p:cNvPr>
          <p:cNvSpPr>
            <a:spLocks/>
          </p:cNvSpPr>
          <p:nvPr/>
        </p:nvSpPr>
        <p:spPr bwMode="auto">
          <a:xfrm>
            <a:off x="4633875" y="818710"/>
            <a:ext cx="765175" cy="1635125"/>
          </a:xfrm>
          <a:custGeom>
            <a:avLst/>
            <a:gdLst>
              <a:gd name="T0" fmla="*/ 353 w 963"/>
              <a:gd name="T1" fmla="*/ 6 h 2061"/>
              <a:gd name="T2" fmla="*/ 303 w 963"/>
              <a:gd name="T3" fmla="*/ 32 h 2061"/>
              <a:gd name="T4" fmla="*/ 270 w 963"/>
              <a:gd name="T5" fmla="*/ 96 h 2061"/>
              <a:gd name="T6" fmla="*/ 239 w 963"/>
              <a:gd name="T7" fmla="*/ 198 h 2061"/>
              <a:gd name="T8" fmla="*/ 254 w 963"/>
              <a:gd name="T9" fmla="*/ 306 h 2061"/>
              <a:gd name="T10" fmla="*/ 171 w 963"/>
              <a:gd name="T11" fmla="*/ 329 h 2061"/>
              <a:gd name="T12" fmla="*/ 155 w 963"/>
              <a:gd name="T13" fmla="*/ 344 h 2061"/>
              <a:gd name="T14" fmla="*/ 104 w 963"/>
              <a:gd name="T15" fmla="*/ 420 h 2061"/>
              <a:gd name="T16" fmla="*/ 54 w 963"/>
              <a:gd name="T17" fmla="*/ 522 h 2061"/>
              <a:gd name="T18" fmla="*/ 24 w 963"/>
              <a:gd name="T19" fmla="*/ 708 h 2061"/>
              <a:gd name="T20" fmla="*/ 0 w 963"/>
              <a:gd name="T21" fmla="*/ 870 h 2061"/>
              <a:gd name="T22" fmla="*/ 62 w 963"/>
              <a:gd name="T23" fmla="*/ 860 h 2061"/>
              <a:gd name="T24" fmla="*/ 78 w 963"/>
              <a:gd name="T25" fmla="*/ 958 h 2061"/>
              <a:gd name="T26" fmla="*/ 111 w 963"/>
              <a:gd name="T27" fmla="*/ 1029 h 2061"/>
              <a:gd name="T28" fmla="*/ 158 w 963"/>
              <a:gd name="T29" fmla="*/ 1150 h 2061"/>
              <a:gd name="T30" fmla="*/ 230 w 963"/>
              <a:gd name="T31" fmla="*/ 1306 h 2061"/>
              <a:gd name="T32" fmla="*/ 272 w 963"/>
              <a:gd name="T33" fmla="*/ 1402 h 2061"/>
              <a:gd name="T34" fmla="*/ 303 w 963"/>
              <a:gd name="T35" fmla="*/ 1494 h 2061"/>
              <a:gd name="T36" fmla="*/ 259 w 963"/>
              <a:gd name="T37" fmla="*/ 1688 h 2061"/>
              <a:gd name="T38" fmla="*/ 209 w 963"/>
              <a:gd name="T39" fmla="*/ 1859 h 2061"/>
              <a:gd name="T40" fmla="*/ 206 w 963"/>
              <a:gd name="T41" fmla="*/ 1950 h 2061"/>
              <a:gd name="T42" fmla="*/ 176 w 963"/>
              <a:gd name="T43" fmla="*/ 1991 h 2061"/>
              <a:gd name="T44" fmla="*/ 180 w 963"/>
              <a:gd name="T45" fmla="*/ 2022 h 2061"/>
              <a:gd name="T46" fmla="*/ 195 w 963"/>
              <a:gd name="T47" fmla="*/ 2034 h 2061"/>
              <a:gd name="T48" fmla="*/ 259 w 963"/>
              <a:gd name="T49" fmla="*/ 2060 h 2061"/>
              <a:gd name="T50" fmla="*/ 313 w 963"/>
              <a:gd name="T51" fmla="*/ 2056 h 2061"/>
              <a:gd name="T52" fmla="*/ 336 w 963"/>
              <a:gd name="T53" fmla="*/ 2036 h 2061"/>
              <a:gd name="T54" fmla="*/ 337 w 963"/>
              <a:gd name="T55" fmla="*/ 1947 h 2061"/>
              <a:gd name="T56" fmla="*/ 714 w 963"/>
              <a:gd name="T57" fmla="*/ 1991 h 2061"/>
              <a:gd name="T58" fmla="*/ 766 w 963"/>
              <a:gd name="T59" fmla="*/ 1952 h 2061"/>
              <a:gd name="T60" fmla="*/ 780 w 963"/>
              <a:gd name="T61" fmla="*/ 1927 h 2061"/>
              <a:gd name="T62" fmla="*/ 738 w 963"/>
              <a:gd name="T63" fmla="*/ 1898 h 2061"/>
              <a:gd name="T64" fmla="*/ 474 w 963"/>
              <a:gd name="T65" fmla="*/ 1624 h 2061"/>
              <a:gd name="T66" fmla="*/ 523 w 963"/>
              <a:gd name="T67" fmla="*/ 1313 h 2061"/>
              <a:gd name="T68" fmla="*/ 554 w 963"/>
              <a:gd name="T69" fmla="*/ 1192 h 2061"/>
              <a:gd name="T70" fmla="*/ 655 w 963"/>
              <a:gd name="T71" fmla="*/ 1134 h 2061"/>
              <a:gd name="T72" fmla="*/ 654 w 963"/>
              <a:gd name="T73" fmla="*/ 1112 h 2061"/>
              <a:gd name="T74" fmla="*/ 639 w 963"/>
              <a:gd name="T75" fmla="*/ 957 h 2061"/>
              <a:gd name="T76" fmla="*/ 787 w 963"/>
              <a:gd name="T77" fmla="*/ 458 h 2061"/>
              <a:gd name="T78" fmla="*/ 899 w 963"/>
              <a:gd name="T79" fmla="*/ 396 h 2061"/>
              <a:gd name="T80" fmla="*/ 919 w 963"/>
              <a:gd name="T81" fmla="*/ 378 h 2061"/>
              <a:gd name="T82" fmla="*/ 960 w 963"/>
              <a:gd name="T83" fmla="*/ 355 h 2061"/>
              <a:gd name="T84" fmla="*/ 960 w 963"/>
              <a:gd name="T85" fmla="*/ 334 h 2061"/>
              <a:gd name="T86" fmla="*/ 924 w 963"/>
              <a:gd name="T87" fmla="*/ 282 h 2061"/>
              <a:gd name="T88" fmla="*/ 875 w 963"/>
              <a:gd name="T89" fmla="*/ 287 h 2061"/>
              <a:gd name="T90" fmla="*/ 813 w 963"/>
              <a:gd name="T91" fmla="*/ 314 h 2061"/>
              <a:gd name="T92" fmla="*/ 641 w 963"/>
              <a:gd name="T93" fmla="*/ 301 h 2061"/>
              <a:gd name="T94" fmla="*/ 548 w 963"/>
              <a:gd name="T95" fmla="*/ 198 h 2061"/>
              <a:gd name="T96" fmla="*/ 532 w 963"/>
              <a:gd name="T97" fmla="*/ 103 h 2061"/>
              <a:gd name="T98" fmla="*/ 479 w 963"/>
              <a:gd name="T99" fmla="*/ 25 h 2061"/>
              <a:gd name="T100" fmla="*/ 442 w 963"/>
              <a:gd name="T101" fmla="*/ 4 h 2061"/>
              <a:gd name="T102" fmla="*/ 381 w 963"/>
              <a:gd name="T103" fmla="*/ 2 h 2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63" h="2061">
                <a:moveTo>
                  <a:pt x="381" y="2"/>
                </a:moveTo>
                <a:lnTo>
                  <a:pt x="381" y="2"/>
                </a:lnTo>
                <a:lnTo>
                  <a:pt x="373" y="2"/>
                </a:lnTo>
                <a:lnTo>
                  <a:pt x="364" y="4"/>
                </a:lnTo>
                <a:lnTo>
                  <a:pt x="353" y="6"/>
                </a:lnTo>
                <a:lnTo>
                  <a:pt x="341" y="9"/>
                </a:lnTo>
                <a:lnTo>
                  <a:pt x="328" y="15"/>
                </a:lnTo>
                <a:lnTo>
                  <a:pt x="315" y="22"/>
                </a:lnTo>
                <a:lnTo>
                  <a:pt x="309" y="27"/>
                </a:lnTo>
                <a:lnTo>
                  <a:pt x="303" y="32"/>
                </a:lnTo>
                <a:lnTo>
                  <a:pt x="303" y="32"/>
                </a:lnTo>
                <a:lnTo>
                  <a:pt x="297" y="39"/>
                </a:lnTo>
                <a:lnTo>
                  <a:pt x="292" y="48"/>
                </a:lnTo>
                <a:lnTo>
                  <a:pt x="281" y="70"/>
                </a:lnTo>
                <a:lnTo>
                  <a:pt x="270" y="96"/>
                </a:lnTo>
                <a:lnTo>
                  <a:pt x="260" y="123"/>
                </a:lnTo>
                <a:lnTo>
                  <a:pt x="253" y="149"/>
                </a:lnTo>
                <a:lnTo>
                  <a:pt x="246" y="171"/>
                </a:lnTo>
                <a:lnTo>
                  <a:pt x="239" y="198"/>
                </a:lnTo>
                <a:lnTo>
                  <a:pt x="239" y="198"/>
                </a:lnTo>
                <a:lnTo>
                  <a:pt x="239" y="205"/>
                </a:lnTo>
                <a:lnTo>
                  <a:pt x="241" y="212"/>
                </a:lnTo>
                <a:lnTo>
                  <a:pt x="244" y="232"/>
                </a:lnTo>
                <a:lnTo>
                  <a:pt x="249" y="257"/>
                </a:lnTo>
                <a:lnTo>
                  <a:pt x="254" y="306"/>
                </a:lnTo>
                <a:lnTo>
                  <a:pt x="210" y="331"/>
                </a:lnTo>
                <a:lnTo>
                  <a:pt x="210" y="331"/>
                </a:lnTo>
                <a:lnTo>
                  <a:pt x="192" y="329"/>
                </a:lnTo>
                <a:lnTo>
                  <a:pt x="177" y="329"/>
                </a:lnTo>
                <a:lnTo>
                  <a:pt x="171" y="329"/>
                </a:lnTo>
                <a:lnTo>
                  <a:pt x="166" y="331"/>
                </a:lnTo>
                <a:lnTo>
                  <a:pt x="166" y="331"/>
                </a:lnTo>
                <a:lnTo>
                  <a:pt x="162" y="333"/>
                </a:lnTo>
                <a:lnTo>
                  <a:pt x="160" y="336"/>
                </a:lnTo>
                <a:lnTo>
                  <a:pt x="155" y="344"/>
                </a:lnTo>
                <a:lnTo>
                  <a:pt x="153" y="352"/>
                </a:lnTo>
                <a:lnTo>
                  <a:pt x="151" y="355"/>
                </a:lnTo>
                <a:lnTo>
                  <a:pt x="151" y="355"/>
                </a:lnTo>
                <a:lnTo>
                  <a:pt x="125" y="392"/>
                </a:lnTo>
                <a:lnTo>
                  <a:pt x="104" y="420"/>
                </a:lnTo>
                <a:lnTo>
                  <a:pt x="88" y="443"/>
                </a:lnTo>
                <a:lnTo>
                  <a:pt x="88" y="443"/>
                </a:lnTo>
                <a:lnTo>
                  <a:pt x="77" y="464"/>
                </a:lnTo>
                <a:lnTo>
                  <a:pt x="66" y="490"/>
                </a:lnTo>
                <a:lnTo>
                  <a:pt x="54" y="522"/>
                </a:lnTo>
                <a:lnTo>
                  <a:pt x="54" y="522"/>
                </a:lnTo>
                <a:lnTo>
                  <a:pt x="39" y="611"/>
                </a:lnTo>
                <a:lnTo>
                  <a:pt x="28" y="675"/>
                </a:lnTo>
                <a:lnTo>
                  <a:pt x="25" y="698"/>
                </a:lnTo>
                <a:lnTo>
                  <a:pt x="24" y="708"/>
                </a:lnTo>
                <a:lnTo>
                  <a:pt x="24" y="708"/>
                </a:lnTo>
                <a:lnTo>
                  <a:pt x="27" y="741"/>
                </a:lnTo>
                <a:lnTo>
                  <a:pt x="29" y="767"/>
                </a:lnTo>
                <a:lnTo>
                  <a:pt x="34" y="821"/>
                </a:lnTo>
                <a:lnTo>
                  <a:pt x="0" y="870"/>
                </a:lnTo>
                <a:lnTo>
                  <a:pt x="29" y="874"/>
                </a:lnTo>
                <a:lnTo>
                  <a:pt x="63" y="830"/>
                </a:lnTo>
                <a:lnTo>
                  <a:pt x="63" y="830"/>
                </a:lnTo>
                <a:lnTo>
                  <a:pt x="62" y="844"/>
                </a:lnTo>
                <a:lnTo>
                  <a:pt x="62" y="860"/>
                </a:lnTo>
                <a:lnTo>
                  <a:pt x="62" y="879"/>
                </a:lnTo>
                <a:lnTo>
                  <a:pt x="65" y="901"/>
                </a:lnTo>
                <a:lnTo>
                  <a:pt x="68" y="923"/>
                </a:lnTo>
                <a:lnTo>
                  <a:pt x="74" y="947"/>
                </a:lnTo>
                <a:lnTo>
                  <a:pt x="78" y="958"/>
                </a:lnTo>
                <a:lnTo>
                  <a:pt x="83" y="968"/>
                </a:lnTo>
                <a:lnTo>
                  <a:pt x="83" y="968"/>
                </a:lnTo>
                <a:lnTo>
                  <a:pt x="99" y="999"/>
                </a:lnTo>
                <a:lnTo>
                  <a:pt x="109" y="1019"/>
                </a:lnTo>
                <a:lnTo>
                  <a:pt x="111" y="1029"/>
                </a:lnTo>
                <a:lnTo>
                  <a:pt x="112" y="1031"/>
                </a:lnTo>
                <a:lnTo>
                  <a:pt x="112" y="1115"/>
                </a:lnTo>
                <a:lnTo>
                  <a:pt x="147" y="1129"/>
                </a:lnTo>
                <a:lnTo>
                  <a:pt x="147" y="1129"/>
                </a:lnTo>
                <a:lnTo>
                  <a:pt x="158" y="1150"/>
                </a:lnTo>
                <a:lnTo>
                  <a:pt x="183" y="1199"/>
                </a:lnTo>
                <a:lnTo>
                  <a:pt x="197" y="1227"/>
                </a:lnTo>
                <a:lnTo>
                  <a:pt x="210" y="1257"/>
                </a:lnTo>
                <a:lnTo>
                  <a:pt x="222" y="1284"/>
                </a:lnTo>
                <a:lnTo>
                  <a:pt x="230" y="1306"/>
                </a:lnTo>
                <a:lnTo>
                  <a:pt x="230" y="1306"/>
                </a:lnTo>
                <a:lnTo>
                  <a:pt x="237" y="1326"/>
                </a:lnTo>
                <a:lnTo>
                  <a:pt x="247" y="1351"/>
                </a:lnTo>
                <a:lnTo>
                  <a:pt x="259" y="1378"/>
                </a:lnTo>
                <a:lnTo>
                  <a:pt x="272" y="1402"/>
                </a:lnTo>
                <a:lnTo>
                  <a:pt x="293" y="1445"/>
                </a:lnTo>
                <a:lnTo>
                  <a:pt x="303" y="1462"/>
                </a:lnTo>
                <a:lnTo>
                  <a:pt x="303" y="1462"/>
                </a:lnTo>
                <a:lnTo>
                  <a:pt x="303" y="1476"/>
                </a:lnTo>
                <a:lnTo>
                  <a:pt x="303" y="1494"/>
                </a:lnTo>
                <a:lnTo>
                  <a:pt x="299" y="1517"/>
                </a:lnTo>
                <a:lnTo>
                  <a:pt x="296" y="1549"/>
                </a:lnTo>
                <a:lnTo>
                  <a:pt x="287" y="1588"/>
                </a:lnTo>
                <a:lnTo>
                  <a:pt x="275" y="1634"/>
                </a:lnTo>
                <a:lnTo>
                  <a:pt x="259" y="1688"/>
                </a:lnTo>
                <a:lnTo>
                  <a:pt x="259" y="1688"/>
                </a:lnTo>
                <a:lnTo>
                  <a:pt x="242" y="1742"/>
                </a:lnTo>
                <a:lnTo>
                  <a:pt x="227" y="1788"/>
                </a:lnTo>
                <a:lnTo>
                  <a:pt x="216" y="1827"/>
                </a:lnTo>
                <a:lnTo>
                  <a:pt x="209" y="1859"/>
                </a:lnTo>
                <a:lnTo>
                  <a:pt x="198" y="1903"/>
                </a:lnTo>
                <a:lnTo>
                  <a:pt x="195" y="1918"/>
                </a:lnTo>
                <a:lnTo>
                  <a:pt x="210" y="1947"/>
                </a:lnTo>
                <a:lnTo>
                  <a:pt x="210" y="1947"/>
                </a:lnTo>
                <a:lnTo>
                  <a:pt x="206" y="1950"/>
                </a:lnTo>
                <a:lnTo>
                  <a:pt x="197" y="1958"/>
                </a:lnTo>
                <a:lnTo>
                  <a:pt x="191" y="1963"/>
                </a:lnTo>
                <a:lnTo>
                  <a:pt x="186" y="1972"/>
                </a:lnTo>
                <a:lnTo>
                  <a:pt x="181" y="1980"/>
                </a:lnTo>
                <a:lnTo>
                  <a:pt x="176" y="1991"/>
                </a:lnTo>
                <a:lnTo>
                  <a:pt x="176" y="1991"/>
                </a:lnTo>
                <a:lnTo>
                  <a:pt x="173" y="2002"/>
                </a:lnTo>
                <a:lnTo>
                  <a:pt x="175" y="2011"/>
                </a:lnTo>
                <a:lnTo>
                  <a:pt x="176" y="2017"/>
                </a:lnTo>
                <a:lnTo>
                  <a:pt x="180" y="2022"/>
                </a:lnTo>
                <a:lnTo>
                  <a:pt x="183" y="2027"/>
                </a:lnTo>
                <a:lnTo>
                  <a:pt x="187" y="2029"/>
                </a:lnTo>
                <a:lnTo>
                  <a:pt x="191" y="2031"/>
                </a:lnTo>
                <a:lnTo>
                  <a:pt x="191" y="2031"/>
                </a:lnTo>
                <a:lnTo>
                  <a:pt x="195" y="2034"/>
                </a:lnTo>
                <a:lnTo>
                  <a:pt x="210" y="2043"/>
                </a:lnTo>
                <a:lnTo>
                  <a:pt x="220" y="2049"/>
                </a:lnTo>
                <a:lnTo>
                  <a:pt x="231" y="2054"/>
                </a:lnTo>
                <a:lnTo>
                  <a:pt x="244" y="2058"/>
                </a:lnTo>
                <a:lnTo>
                  <a:pt x="259" y="2060"/>
                </a:lnTo>
                <a:lnTo>
                  <a:pt x="259" y="2060"/>
                </a:lnTo>
                <a:lnTo>
                  <a:pt x="274" y="2061"/>
                </a:lnTo>
                <a:lnTo>
                  <a:pt x="288" y="2061"/>
                </a:lnTo>
                <a:lnTo>
                  <a:pt x="302" y="2059"/>
                </a:lnTo>
                <a:lnTo>
                  <a:pt x="313" y="2056"/>
                </a:lnTo>
                <a:lnTo>
                  <a:pt x="323" y="2051"/>
                </a:lnTo>
                <a:lnTo>
                  <a:pt x="330" y="2047"/>
                </a:lnTo>
                <a:lnTo>
                  <a:pt x="332" y="2043"/>
                </a:lnTo>
                <a:lnTo>
                  <a:pt x="335" y="2039"/>
                </a:lnTo>
                <a:lnTo>
                  <a:pt x="336" y="2036"/>
                </a:lnTo>
                <a:lnTo>
                  <a:pt x="337" y="2031"/>
                </a:lnTo>
                <a:lnTo>
                  <a:pt x="337" y="2031"/>
                </a:lnTo>
                <a:lnTo>
                  <a:pt x="339" y="2007"/>
                </a:lnTo>
                <a:lnTo>
                  <a:pt x="337" y="1979"/>
                </a:lnTo>
                <a:lnTo>
                  <a:pt x="337" y="1947"/>
                </a:lnTo>
                <a:lnTo>
                  <a:pt x="396" y="1825"/>
                </a:lnTo>
                <a:lnTo>
                  <a:pt x="430" y="1913"/>
                </a:lnTo>
                <a:lnTo>
                  <a:pt x="430" y="1991"/>
                </a:lnTo>
                <a:lnTo>
                  <a:pt x="460" y="2001"/>
                </a:lnTo>
                <a:lnTo>
                  <a:pt x="714" y="1991"/>
                </a:lnTo>
                <a:lnTo>
                  <a:pt x="714" y="1991"/>
                </a:lnTo>
                <a:lnTo>
                  <a:pt x="727" y="1983"/>
                </a:lnTo>
                <a:lnTo>
                  <a:pt x="740" y="1974"/>
                </a:lnTo>
                <a:lnTo>
                  <a:pt x="753" y="1964"/>
                </a:lnTo>
                <a:lnTo>
                  <a:pt x="766" y="1952"/>
                </a:lnTo>
                <a:lnTo>
                  <a:pt x="773" y="1946"/>
                </a:lnTo>
                <a:lnTo>
                  <a:pt x="776" y="1941"/>
                </a:lnTo>
                <a:lnTo>
                  <a:pt x="780" y="1936"/>
                </a:lnTo>
                <a:lnTo>
                  <a:pt x="781" y="1931"/>
                </a:lnTo>
                <a:lnTo>
                  <a:pt x="780" y="1927"/>
                </a:lnTo>
                <a:lnTo>
                  <a:pt x="777" y="1923"/>
                </a:lnTo>
                <a:lnTo>
                  <a:pt x="777" y="1923"/>
                </a:lnTo>
                <a:lnTo>
                  <a:pt x="769" y="1917"/>
                </a:lnTo>
                <a:lnTo>
                  <a:pt x="759" y="1909"/>
                </a:lnTo>
                <a:lnTo>
                  <a:pt x="738" y="1898"/>
                </a:lnTo>
                <a:lnTo>
                  <a:pt x="721" y="1891"/>
                </a:lnTo>
                <a:lnTo>
                  <a:pt x="714" y="1889"/>
                </a:lnTo>
                <a:lnTo>
                  <a:pt x="606" y="1879"/>
                </a:lnTo>
                <a:lnTo>
                  <a:pt x="592" y="1835"/>
                </a:lnTo>
                <a:lnTo>
                  <a:pt x="474" y="1624"/>
                </a:lnTo>
                <a:lnTo>
                  <a:pt x="474" y="1521"/>
                </a:lnTo>
                <a:lnTo>
                  <a:pt x="474" y="1521"/>
                </a:lnTo>
                <a:lnTo>
                  <a:pt x="497" y="1419"/>
                </a:lnTo>
                <a:lnTo>
                  <a:pt x="516" y="1342"/>
                </a:lnTo>
                <a:lnTo>
                  <a:pt x="523" y="1313"/>
                </a:lnTo>
                <a:lnTo>
                  <a:pt x="528" y="1296"/>
                </a:lnTo>
                <a:lnTo>
                  <a:pt x="528" y="1296"/>
                </a:lnTo>
                <a:lnTo>
                  <a:pt x="533" y="1280"/>
                </a:lnTo>
                <a:lnTo>
                  <a:pt x="539" y="1255"/>
                </a:lnTo>
                <a:lnTo>
                  <a:pt x="554" y="1192"/>
                </a:lnTo>
                <a:lnTo>
                  <a:pt x="572" y="1110"/>
                </a:lnTo>
                <a:lnTo>
                  <a:pt x="572" y="1110"/>
                </a:lnTo>
                <a:lnTo>
                  <a:pt x="611" y="1122"/>
                </a:lnTo>
                <a:lnTo>
                  <a:pt x="639" y="1130"/>
                </a:lnTo>
                <a:lnTo>
                  <a:pt x="655" y="1134"/>
                </a:lnTo>
                <a:lnTo>
                  <a:pt x="655" y="1134"/>
                </a:lnTo>
                <a:lnTo>
                  <a:pt x="656" y="1134"/>
                </a:lnTo>
                <a:lnTo>
                  <a:pt x="656" y="1133"/>
                </a:lnTo>
                <a:lnTo>
                  <a:pt x="656" y="1128"/>
                </a:lnTo>
                <a:lnTo>
                  <a:pt x="654" y="1112"/>
                </a:lnTo>
                <a:lnTo>
                  <a:pt x="645" y="1080"/>
                </a:lnTo>
                <a:lnTo>
                  <a:pt x="645" y="1080"/>
                </a:lnTo>
                <a:lnTo>
                  <a:pt x="644" y="1066"/>
                </a:lnTo>
                <a:lnTo>
                  <a:pt x="643" y="1037"/>
                </a:lnTo>
                <a:lnTo>
                  <a:pt x="639" y="957"/>
                </a:lnTo>
                <a:lnTo>
                  <a:pt x="636" y="845"/>
                </a:lnTo>
                <a:lnTo>
                  <a:pt x="611" y="610"/>
                </a:lnTo>
                <a:lnTo>
                  <a:pt x="577" y="532"/>
                </a:lnTo>
                <a:lnTo>
                  <a:pt x="592" y="483"/>
                </a:lnTo>
                <a:lnTo>
                  <a:pt x="787" y="458"/>
                </a:lnTo>
                <a:lnTo>
                  <a:pt x="787" y="458"/>
                </a:lnTo>
                <a:lnTo>
                  <a:pt x="808" y="447"/>
                </a:lnTo>
                <a:lnTo>
                  <a:pt x="853" y="423"/>
                </a:lnTo>
                <a:lnTo>
                  <a:pt x="878" y="409"/>
                </a:lnTo>
                <a:lnTo>
                  <a:pt x="899" y="396"/>
                </a:lnTo>
                <a:lnTo>
                  <a:pt x="913" y="386"/>
                </a:lnTo>
                <a:lnTo>
                  <a:pt x="918" y="382"/>
                </a:lnTo>
                <a:lnTo>
                  <a:pt x="919" y="380"/>
                </a:lnTo>
                <a:lnTo>
                  <a:pt x="919" y="380"/>
                </a:lnTo>
                <a:lnTo>
                  <a:pt x="919" y="378"/>
                </a:lnTo>
                <a:lnTo>
                  <a:pt x="921" y="376"/>
                </a:lnTo>
                <a:lnTo>
                  <a:pt x="925" y="372"/>
                </a:lnTo>
                <a:lnTo>
                  <a:pt x="940" y="366"/>
                </a:lnTo>
                <a:lnTo>
                  <a:pt x="955" y="359"/>
                </a:lnTo>
                <a:lnTo>
                  <a:pt x="960" y="355"/>
                </a:lnTo>
                <a:lnTo>
                  <a:pt x="963" y="350"/>
                </a:lnTo>
                <a:lnTo>
                  <a:pt x="963" y="350"/>
                </a:lnTo>
                <a:lnTo>
                  <a:pt x="963" y="348"/>
                </a:lnTo>
                <a:lnTo>
                  <a:pt x="963" y="344"/>
                </a:lnTo>
                <a:lnTo>
                  <a:pt x="960" y="334"/>
                </a:lnTo>
                <a:lnTo>
                  <a:pt x="954" y="323"/>
                </a:lnTo>
                <a:lnTo>
                  <a:pt x="946" y="311"/>
                </a:lnTo>
                <a:lnTo>
                  <a:pt x="932" y="290"/>
                </a:lnTo>
                <a:lnTo>
                  <a:pt x="924" y="282"/>
                </a:lnTo>
                <a:lnTo>
                  <a:pt x="924" y="282"/>
                </a:lnTo>
                <a:lnTo>
                  <a:pt x="903" y="282"/>
                </a:lnTo>
                <a:lnTo>
                  <a:pt x="886" y="284"/>
                </a:lnTo>
                <a:lnTo>
                  <a:pt x="880" y="285"/>
                </a:lnTo>
                <a:lnTo>
                  <a:pt x="875" y="287"/>
                </a:lnTo>
                <a:lnTo>
                  <a:pt x="875" y="287"/>
                </a:lnTo>
                <a:lnTo>
                  <a:pt x="869" y="292"/>
                </a:lnTo>
                <a:lnTo>
                  <a:pt x="862" y="298"/>
                </a:lnTo>
                <a:lnTo>
                  <a:pt x="856" y="306"/>
                </a:lnTo>
                <a:lnTo>
                  <a:pt x="856" y="306"/>
                </a:lnTo>
                <a:lnTo>
                  <a:pt x="813" y="314"/>
                </a:lnTo>
                <a:lnTo>
                  <a:pt x="779" y="318"/>
                </a:lnTo>
                <a:lnTo>
                  <a:pt x="764" y="320"/>
                </a:lnTo>
                <a:lnTo>
                  <a:pt x="753" y="321"/>
                </a:lnTo>
                <a:lnTo>
                  <a:pt x="655" y="321"/>
                </a:lnTo>
                <a:lnTo>
                  <a:pt x="641" y="301"/>
                </a:lnTo>
                <a:lnTo>
                  <a:pt x="553" y="306"/>
                </a:lnTo>
                <a:lnTo>
                  <a:pt x="553" y="306"/>
                </a:lnTo>
                <a:lnTo>
                  <a:pt x="553" y="283"/>
                </a:lnTo>
                <a:lnTo>
                  <a:pt x="550" y="229"/>
                </a:lnTo>
                <a:lnTo>
                  <a:pt x="548" y="198"/>
                </a:lnTo>
                <a:lnTo>
                  <a:pt x="545" y="168"/>
                </a:lnTo>
                <a:lnTo>
                  <a:pt x="543" y="141"/>
                </a:lnTo>
                <a:lnTo>
                  <a:pt x="538" y="120"/>
                </a:lnTo>
                <a:lnTo>
                  <a:pt x="538" y="120"/>
                </a:lnTo>
                <a:lnTo>
                  <a:pt x="532" y="103"/>
                </a:lnTo>
                <a:lnTo>
                  <a:pt x="523" y="86"/>
                </a:lnTo>
                <a:lnTo>
                  <a:pt x="513" y="69"/>
                </a:lnTo>
                <a:lnTo>
                  <a:pt x="502" y="53"/>
                </a:lnTo>
                <a:lnTo>
                  <a:pt x="491" y="37"/>
                </a:lnTo>
                <a:lnTo>
                  <a:pt x="479" y="25"/>
                </a:lnTo>
                <a:lnTo>
                  <a:pt x="467" y="15"/>
                </a:lnTo>
                <a:lnTo>
                  <a:pt x="461" y="10"/>
                </a:lnTo>
                <a:lnTo>
                  <a:pt x="455" y="7"/>
                </a:lnTo>
                <a:lnTo>
                  <a:pt x="455" y="7"/>
                </a:lnTo>
                <a:lnTo>
                  <a:pt x="442" y="4"/>
                </a:lnTo>
                <a:lnTo>
                  <a:pt x="430" y="1"/>
                </a:lnTo>
                <a:lnTo>
                  <a:pt x="418" y="0"/>
                </a:lnTo>
                <a:lnTo>
                  <a:pt x="407" y="0"/>
                </a:lnTo>
                <a:lnTo>
                  <a:pt x="389" y="1"/>
                </a:lnTo>
                <a:lnTo>
                  <a:pt x="381" y="2"/>
                </a:lnTo>
                <a:lnTo>
                  <a:pt x="381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8">
            <a:extLst>
              <a:ext uri="{FF2B5EF4-FFF2-40B4-BE49-F238E27FC236}">
                <a16:creationId xmlns:a16="http://schemas.microsoft.com/office/drawing/2014/main" id="{F5749B57-8093-43C9-A672-2A21D299F669}"/>
              </a:ext>
            </a:extLst>
          </p:cNvPr>
          <p:cNvSpPr>
            <a:spLocks noEditPoints="1"/>
          </p:cNvSpPr>
          <p:nvPr/>
        </p:nvSpPr>
        <p:spPr bwMode="auto">
          <a:xfrm>
            <a:off x="845172" y="736600"/>
            <a:ext cx="606809" cy="1716860"/>
          </a:xfrm>
          <a:custGeom>
            <a:avLst/>
            <a:gdLst>
              <a:gd name="T0" fmla="*/ 206 w 416"/>
              <a:gd name="T1" fmla="*/ 1067 h 1177"/>
              <a:gd name="T2" fmla="*/ 254 w 416"/>
              <a:gd name="T3" fmla="*/ 1125 h 1177"/>
              <a:gd name="T4" fmla="*/ 290 w 416"/>
              <a:gd name="T5" fmla="*/ 1169 h 1177"/>
              <a:gd name="T6" fmla="*/ 318 w 416"/>
              <a:gd name="T7" fmla="*/ 1175 h 1177"/>
              <a:gd name="T8" fmla="*/ 338 w 416"/>
              <a:gd name="T9" fmla="*/ 1151 h 1177"/>
              <a:gd name="T10" fmla="*/ 338 w 416"/>
              <a:gd name="T11" fmla="*/ 1125 h 1177"/>
              <a:gd name="T12" fmla="*/ 316 w 416"/>
              <a:gd name="T13" fmla="*/ 1073 h 1177"/>
              <a:gd name="T14" fmla="*/ 314 w 416"/>
              <a:gd name="T15" fmla="*/ 1043 h 1177"/>
              <a:gd name="T16" fmla="*/ 324 w 416"/>
              <a:gd name="T17" fmla="*/ 1019 h 1177"/>
              <a:gd name="T18" fmla="*/ 344 w 416"/>
              <a:gd name="T19" fmla="*/ 921 h 1177"/>
              <a:gd name="T20" fmla="*/ 342 w 416"/>
              <a:gd name="T21" fmla="*/ 803 h 1177"/>
              <a:gd name="T22" fmla="*/ 338 w 416"/>
              <a:gd name="T23" fmla="*/ 789 h 1177"/>
              <a:gd name="T24" fmla="*/ 342 w 416"/>
              <a:gd name="T25" fmla="*/ 763 h 1177"/>
              <a:gd name="T26" fmla="*/ 376 w 416"/>
              <a:gd name="T27" fmla="*/ 629 h 1177"/>
              <a:gd name="T28" fmla="*/ 390 w 416"/>
              <a:gd name="T29" fmla="*/ 607 h 1177"/>
              <a:gd name="T30" fmla="*/ 384 w 416"/>
              <a:gd name="T31" fmla="*/ 564 h 1177"/>
              <a:gd name="T32" fmla="*/ 386 w 416"/>
              <a:gd name="T33" fmla="*/ 502 h 1177"/>
              <a:gd name="T34" fmla="*/ 374 w 416"/>
              <a:gd name="T35" fmla="*/ 452 h 1177"/>
              <a:gd name="T36" fmla="*/ 410 w 416"/>
              <a:gd name="T37" fmla="*/ 234 h 1177"/>
              <a:gd name="T38" fmla="*/ 416 w 416"/>
              <a:gd name="T39" fmla="*/ 208 h 1177"/>
              <a:gd name="T40" fmla="*/ 414 w 416"/>
              <a:gd name="T41" fmla="*/ 194 h 1177"/>
              <a:gd name="T42" fmla="*/ 388 w 416"/>
              <a:gd name="T43" fmla="*/ 170 h 1177"/>
              <a:gd name="T44" fmla="*/ 336 w 416"/>
              <a:gd name="T45" fmla="*/ 136 h 1177"/>
              <a:gd name="T46" fmla="*/ 328 w 416"/>
              <a:gd name="T47" fmla="*/ 66 h 1177"/>
              <a:gd name="T48" fmla="*/ 300 w 416"/>
              <a:gd name="T49" fmla="*/ 22 h 1177"/>
              <a:gd name="T50" fmla="*/ 266 w 416"/>
              <a:gd name="T51" fmla="*/ 4 h 1177"/>
              <a:gd name="T52" fmla="*/ 208 w 416"/>
              <a:gd name="T53" fmla="*/ 4 h 1177"/>
              <a:gd name="T54" fmla="*/ 180 w 416"/>
              <a:gd name="T55" fmla="*/ 36 h 1177"/>
              <a:gd name="T56" fmla="*/ 170 w 416"/>
              <a:gd name="T57" fmla="*/ 80 h 1177"/>
              <a:gd name="T58" fmla="*/ 142 w 416"/>
              <a:gd name="T59" fmla="*/ 122 h 1177"/>
              <a:gd name="T60" fmla="*/ 110 w 416"/>
              <a:gd name="T61" fmla="*/ 180 h 1177"/>
              <a:gd name="T62" fmla="*/ 48 w 416"/>
              <a:gd name="T63" fmla="*/ 216 h 1177"/>
              <a:gd name="T64" fmla="*/ 2 w 416"/>
              <a:gd name="T65" fmla="*/ 272 h 1177"/>
              <a:gd name="T66" fmla="*/ 6 w 416"/>
              <a:gd name="T67" fmla="*/ 294 h 1177"/>
              <a:gd name="T68" fmla="*/ 52 w 416"/>
              <a:gd name="T69" fmla="*/ 296 h 1177"/>
              <a:gd name="T70" fmla="*/ 90 w 416"/>
              <a:gd name="T71" fmla="*/ 310 h 1177"/>
              <a:gd name="T72" fmla="*/ 102 w 416"/>
              <a:gd name="T73" fmla="*/ 308 h 1177"/>
              <a:gd name="T74" fmla="*/ 106 w 416"/>
              <a:gd name="T75" fmla="*/ 300 h 1177"/>
              <a:gd name="T76" fmla="*/ 122 w 416"/>
              <a:gd name="T77" fmla="*/ 298 h 1177"/>
              <a:gd name="T78" fmla="*/ 146 w 416"/>
              <a:gd name="T79" fmla="*/ 314 h 1177"/>
              <a:gd name="T80" fmla="*/ 152 w 416"/>
              <a:gd name="T81" fmla="*/ 476 h 1177"/>
              <a:gd name="T82" fmla="*/ 146 w 416"/>
              <a:gd name="T83" fmla="*/ 502 h 1177"/>
              <a:gd name="T84" fmla="*/ 144 w 416"/>
              <a:gd name="T85" fmla="*/ 534 h 1177"/>
              <a:gd name="T86" fmla="*/ 128 w 416"/>
              <a:gd name="T87" fmla="*/ 550 h 1177"/>
              <a:gd name="T88" fmla="*/ 100 w 416"/>
              <a:gd name="T89" fmla="*/ 544 h 1177"/>
              <a:gd name="T90" fmla="*/ 94 w 416"/>
              <a:gd name="T91" fmla="*/ 562 h 1177"/>
              <a:gd name="T92" fmla="*/ 88 w 416"/>
              <a:gd name="T93" fmla="*/ 574 h 1177"/>
              <a:gd name="T94" fmla="*/ 84 w 416"/>
              <a:gd name="T95" fmla="*/ 584 h 1177"/>
              <a:gd name="T96" fmla="*/ 80 w 416"/>
              <a:gd name="T97" fmla="*/ 591 h 1177"/>
              <a:gd name="T98" fmla="*/ 92 w 416"/>
              <a:gd name="T99" fmla="*/ 653 h 1177"/>
              <a:gd name="T100" fmla="*/ 124 w 416"/>
              <a:gd name="T101" fmla="*/ 691 h 1177"/>
              <a:gd name="T102" fmla="*/ 136 w 416"/>
              <a:gd name="T103" fmla="*/ 851 h 1177"/>
              <a:gd name="T104" fmla="*/ 160 w 416"/>
              <a:gd name="T105" fmla="*/ 933 h 1177"/>
              <a:gd name="T106" fmla="*/ 252 w 416"/>
              <a:gd name="T107" fmla="*/ 677 h 1177"/>
              <a:gd name="T108" fmla="*/ 252 w 416"/>
              <a:gd name="T109" fmla="*/ 737 h 1177"/>
              <a:gd name="T110" fmla="*/ 258 w 416"/>
              <a:gd name="T111" fmla="*/ 795 h 1177"/>
              <a:gd name="T112" fmla="*/ 258 w 416"/>
              <a:gd name="T113" fmla="*/ 853 h 1177"/>
              <a:gd name="T114" fmla="*/ 260 w 416"/>
              <a:gd name="T115" fmla="*/ 937 h 1177"/>
              <a:gd name="T116" fmla="*/ 246 w 416"/>
              <a:gd name="T117" fmla="*/ 913 h 1177"/>
              <a:gd name="T118" fmla="*/ 226 w 416"/>
              <a:gd name="T119" fmla="*/ 851 h 1177"/>
              <a:gd name="T120" fmla="*/ 224 w 416"/>
              <a:gd name="T121" fmla="*/ 799 h 1177"/>
              <a:gd name="T122" fmla="*/ 252 w 416"/>
              <a:gd name="T123" fmla="*/ 677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6" h="1177">
                <a:moveTo>
                  <a:pt x="198" y="1013"/>
                </a:moveTo>
                <a:lnTo>
                  <a:pt x="198" y="1013"/>
                </a:lnTo>
                <a:lnTo>
                  <a:pt x="200" y="1039"/>
                </a:lnTo>
                <a:lnTo>
                  <a:pt x="206" y="1067"/>
                </a:lnTo>
                <a:lnTo>
                  <a:pt x="206" y="1067"/>
                </a:lnTo>
                <a:lnTo>
                  <a:pt x="228" y="1083"/>
                </a:lnTo>
                <a:lnTo>
                  <a:pt x="254" y="1125"/>
                </a:lnTo>
                <a:lnTo>
                  <a:pt x="254" y="1125"/>
                </a:lnTo>
                <a:lnTo>
                  <a:pt x="260" y="1133"/>
                </a:lnTo>
                <a:lnTo>
                  <a:pt x="274" y="1151"/>
                </a:lnTo>
                <a:lnTo>
                  <a:pt x="282" y="1161"/>
                </a:lnTo>
                <a:lnTo>
                  <a:pt x="290" y="1169"/>
                </a:lnTo>
                <a:lnTo>
                  <a:pt x="300" y="1175"/>
                </a:lnTo>
                <a:lnTo>
                  <a:pt x="310" y="1177"/>
                </a:lnTo>
                <a:lnTo>
                  <a:pt x="310" y="1177"/>
                </a:lnTo>
                <a:lnTo>
                  <a:pt x="318" y="1175"/>
                </a:lnTo>
                <a:lnTo>
                  <a:pt x="326" y="1173"/>
                </a:lnTo>
                <a:lnTo>
                  <a:pt x="330" y="1167"/>
                </a:lnTo>
                <a:lnTo>
                  <a:pt x="336" y="1159"/>
                </a:lnTo>
                <a:lnTo>
                  <a:pt x="338" y="1151"/>
                </a:lnTo>
                <a:lnTo>
                  <a:pt x="340" y="1143"/>
                </a:lnTo>
                <a:lnTo>
                  <a:pt x="340" y="1135"/>
                </a:lnTo>
                <a:lnTo>
                  <a:pt x="338" y="1125"/>
                </a:lnTo>
                <a:lnTo>
                  <a:pt x="338" y="1125"/>
                </a:lnTo>
                <a:lnTo>
                  <a:pt x="334" y="1111"/>
                </a:lnTo>
                <a:lnTo>
                  <a:pt x="330" y="1101"/>
                </a:lnTo>
                <a:lnTo>
                  <a:pt x="324" y="1093"/>
                </a:lnTo>
                <a:lnTo>
                  <a:pt x="316" y="1073"/>
                </a:lnTo>
                <a:lnTo>
                  <a:pt x="306" y="1065"/>
                </a:lnTo>
                <a:lnTo>
                  <a:pt x="306" y="1043"/>
                </a:lnTo>
                <a:lnTo>
                  <a:pt x="306" y="1043"/>
                </a:lnTo>
                <a:lnTo>
                  <a:pt x="314" y="1043"/>
                </a:lnTo>
                <a:lnTo>
                  <a:pt x="318" y="1043"/>
                </a:lnTo>
                <a:lnTo>
                  <a:pt x="322" y="1039"/>
                </a:lnTo>
                <a:lnTo>
                  <a:pt x="322" y="1039"/>
                </a:lnTo>
                <a:lnTo>
                  <a:pt x="324" y="1019"/>
                </a:lnTo>
                <a:lnTo>
                  <a:pt x="326" y="1005"/>
                </a:lnTo>
                <a:lnTo>
                  <a:pt x="326" y="1005"/>
                </a:lnTo>
                <a:lnTo>
                  <a:pt x="338" y="959"/>
                </a:lnTo>
                <a:lnTo>
                  <a:pt x="344" y="921"/>
                </a:lnTo>
                <a:lnTo>
                  <a:pt x="346" y="905"/>
                </a:lnTo>
                <a:lnTo>
                  <a:pt x="348" y="893"/>
                </a:lnTo>
                <a:lnTo>
                  <a:pt x="348" y="893"/>
                </a:lnTo>
                <a:lnTo>
                  <a:pt x="342" y="803"/>
                </a:lnTo>
                <a:lnTo>
                  <a:pt x="342" y="803"/>
                </a:lnTo>
                <a:lnTo>
                  <a:pt x="342" y="799"/>
                </a:lnTo>
                <a:lnTo>
                  <a:pt x="340" y="793"/>
                </a:lnTo>
                <a:lnTo>
                  <a:pt x="338" y="789"/>
                </a:lnTo>
                <a:lnTo>
                  <a:pt x="338" y="789"/>
                </a:lnTo>
                <a:lnTo>
                  <a:pt x="338" y="781"/>
                </a:lnTo>
                <a:lnTo>
                  <a:pt x="338" y="773"/>
                </a:lnTo>
                <a:lnTo>
                  <a:pt x="342" y="763"/>
                </a:lnTo>
                <a:lnTo>
                  <a:pt x="364" y="673"/>
                </a:lnTo>
                <a:lnTo>
                  <a:pt x="372" y="631"/>
                </a:lnTo>
                <a:lnTo>
                  <a:pt x="372" y="631"/>
                </a:lnTo>
                <a:lnTo>
                  <a:pt x="376" y="629"/>
                </a:lnTo>
                <a:lnTo>
                  <a:pt x="382" y="623"/>
                </a:lnTo>
                <a:lnTo>
                  <a:pt x="386" y="619"/>
                </a:lnTo>
                <a:lnTo>
                  <a:pt x="388" y="613"/>
                </a:lnTo>
                <a:lnTo>
                  <a:pt x="390" y="607"/>
                </a:lnTo>
                <a:lnTo>
                  <a:pt x="390" y="599"/>
                </a:lnTo>
                <a:lnTo>
                  <a:pt x="390" y="599"/>
                </a:lnTo>
                <a:lnTo>
                  <a:pt x="388" y="582"/>
                </a:lnTo>
                <a:lnTo>
                  <a:pt x="384" y="564"/>
                </a:lnTo>
                <a:lnTo>
                  <a:pt x="378" y="548"/>
                </a:lnTo>
                <a:lnTo>
                  <a:pt x="384" y="522"/>
                </a:lnTo>
                <a:lnTo>
                  <a:pt x="384" y="522"/>
                </a:lnTo>
                <a:lnTo>
                  <a:pt x="386" y="502"/>
                </a:lnTo>
                <a:lnTo>
                  <a:pt x="388" y="486"/>
                </a:lnTo>
                <a:lnTo>
                  <a:pt x="388" y="476"/>
                </a:lnTo>
                <a:lnTo>
                  <a:pt x="388" y="476"/>
                </a:lnTo>
                <a:lnTo>
                  <a:pt x="374" y="452"/>
                </a:lnTo>
                <a:lnTo>
                  <a:pt x="364" y="436"/>
                </a:lnTo>
                <a:lnTo>
                  <a:pt x="364" y="314"/>
                </a:lnTo>
                <a:lnTo>
                  <a:pt x="398" y="246"/>
                </a:lnTo>
                <a:lnTo>
                  <a:pt x="410" y="234"/>
                </a:lnTo>
                <a:lnTo>
                  <a:pt x="410" y="234"/>
                </a:lnTo>
                <a:lnTo>
                  <a:pt x="414" y="226"/>
                </a:lnTo>
                <a:lnTo>
                  <a:pt x="416" y="216"/>
                </a:lnTo>
                <a:lnTo>
                  <a:pt x="416" y="208"/>
                </a:lnTo>
                <a:lnTo>
                  <a:pt x="416" y="208"/>
                </a:lnTo>
                <a:lnTo>
                  <a:pt x="414" y="196"/>
                </a:lnTo>
                <a:lnTo>
                  <a:pt x="414" y="194"/>
                </a:lnTo>
                <a:lnTo>
                  <a:pt x="414" y="194"/>
                </a:lnTo>
                <a:lnTo>
                  <a:pt x="406" y="184"/>
                </a:lnTo>
                <a:lnTo>
                  <a:pt x="402" y="178"/>
                </a:lnTo>
                <a:lnTo>
                  <a:pt x="396" y="174"/>
                </a:lnTo>
                <a:lnTo>
                  <a:pt x="388" y="170"/>
                </a:lnTo>
                <a:lnTo>
                  <a:pt x="356" y="158"/>
                </a:lnTo>
                <a:lnTo>
                  <a:pt x="344" y="158"/>
                </a:lnTo>
                <a:lnTo>
                  <a:pt x="336" y="136"/>
                </a:lnTo>
                <a:lnTo>
                  <a:pt x="336" y="136"/>
                </a:lnTo>
                <a:lnTo>
                  <a:pt x="336" y="126"/>
                </a:lnTo>
                <a:lnTo>
                  <a:pt x="334" y="104"/>
                </a:lnTo>
                <a:lnTo>
                  <a:pt x="332" y="78"/>
                </a:lnTo>
                <a:lnTo>
                  <a:pt x="328" y="66"/>
                </a:lnTo>
                <a:lnTo>
                  <a:pt x="324" y="56"/>
                </a:lnTo>
                <a:lnTo>
                  <a:pt x="324" y="56"/>
                </a:lnTo>
                <a:lnTo>
                  <a:pt x="312" y="38"/>
                </a:lnTo>
                <a:lnTo>
                  <a:pt x="300" y="22"/>
                </a:lnTo>
                <a:lnTo>
                  <a:pt x="284" y="10"/>
                </a:lnTo>
                <a:lnTo>
                  <a:pt x="276" y="6"/>
                </a:lnTo>
                <a:lnTo>
                  <a:pt x="266" y="4"/>
                </a:lnTo>
                <a:lnTo>
                  <a:pt x="266" y="4"/>
                </a:lnTo>
                <a:lnTo>
                  <a:pt x="250" y="0"/>
                </a:lnTo>
                <a:lnTo>
                  <a:pt x="238" y="2"/>
                </a:lnTo>
                <a:lnTo>
                  <a:pt x="228" y="4"/>
                </a:lnTo>
                <a:lnTo>
                  <a:pt x="208" y="4"/>
                </a:lnTo>
                <a:lnTo>
                  <a:pt x="208" y="4"/>
                </a:lnTo>
                <a:lnTo>
                  <a:pt x="198" y="12"/>
                </a:lnTo>
                <a:lnTo>
                  <a:pt x="188" y="22"/>
                </a:lnTo>
                <a:lnTo>
                  <a:pt x="180" y="36"/>
                </a:lnTo>
                <a:lnTo>
                  <a:pt x="180" y="36"/>
                </a:lnTo>
                <a:lnTo>
                  <a:pt x="176" y="44"/>
                </a:lnTo>
                <a:lnTo>
                  <a:pt x="174" y="54"/>
                </a:lnTo>
                <a:lnTo>
                  <a:pt x="170" y="80"/>
                </a:lnTo>
                <a:lnTo>
                  <a:pt x="168" y="110"/>
                </a:lnTo>
                <a:lnTo>
                  <a:pt x="168" y="110"/>
                </a:lnTo>
                <a:lnTo>
                  <a:pt x="156" y="114"/>
                </a:lnTo>
                <a:lnTo>
                  <a:pt x="142" y="122"/>
                </a:lnTo>
                <a:lnTo>
                  <a:pt x="142" y="122"/>
                </a:lnTo>
                <a:lnTo>
                  <a:pt x="114" y="168"/>
                </a:lnTo>
                <a:lnTo>
                  <a:pt x="110" y="180"/>
                </a:lnTo>
                <a:lnTo>
                  <a:pt x="110" y="180"/>
                </a:lnTo>
                <a:lnTo>
                  <a:pt x="86" y="190"/>
                </a:lnTo>
                <a:lnTo>
                  <a:pt x="64" y="202"/>
                </a:lnTo>
                <a:lnTo>
                  <a:pt x="56" y="210"/>
                </a:lnTo>
                <a:lnTo>
                  <a:pt x="48" y="216"/>
                </a:lnTo>
                <a:lnTo>
                  <a:pt x="48" y="216"/>
                </a:lnTo>
                <a:lnTo>
                  <a:pt x="20" y="248"/>
                </a:lnTo>
                <a:lnTo>
                  <a:pt x="2" y="272"/>
                </a:lnTo>
                <a:lnTo>
                  <a:pt x="2" y="272"/>
                </a:lnTo>
                <a:lnTo>
                  <a:pt x="0" y="274"/>
                </a:lnTo>
                <a:lnTo>
                  <a:pt x="0" y="278"/>
                </a:lnTo>
                <a:lnTo>
                  <a:pt x="2" y="286"/>
                </a:lnTo>
                <a:lnTo>
                  <a:pt x="6" y="294"/>
                </a:lnTo>
                <a:lnTo>
                  <a:pt x="12" y="298"/>
                </a:lnTo>
                <a:lnTo>
                  <a:pt x="12" y="298"/>
                </a:lnTo>
                <a:lnTo>
                  <a:pt x="28" y="298"/>
                </a:lnTo>
                <a:lnTo>
                  <a:pt x="52" y="296"/>
                </a:lnTo>
                <a:lnTo>
                  <a:pt x="82" y="294"/>
                </a:lnTo>
                <a:lnTo>
                  <a:pt x="82" y="294"/>
                </a:lnTo>
                <a:lnTo>
                  <a:pt x="86" y="304"/>
                </a:lnTo>
                <a:lnTo>
                  <a:pt x="90" y="310"/>
                </a:lnTo>
                <a:lnTo>
                  <a:pt x="92" y="312"/>
                </a:lnTo>
                <a:lnTo>
                  <a:pt x="94" y="312"/>
                </a:lnTo>
                <a:lnTo>
                  <a:pt x="94" y="312"/>
                </a:lnTo>
                <a:lnTo>
                  <a:pt x="102" y="308"/>
                </a:lnTo>
                <a:lnTo>
                  <a:pt x="104" y="306"/>
                </a:lnTo>
                <a:lnTo>
                  <a:pt x="106" y="302"/>
                </a:lnTo>
                <a:lnTo>
                  <a:pt x="106" y="302"/>
                </a:lnTo>
                <a:lnTo>
                  <a:pt x="106" y="300"/>
                </a:lnTo>
                <a:lnTo>
                  <a:pt x="110" y="300"/>
                </a:lnTo>
                <a:lnTo>
                  <a:pt x="120" y="298"/>
                </a:lnTo>
                <a:lnTo>
                  <a:pt x="120" y="298"/>
                </a:lnTo>
                <a:lnTo>
                  <a:pt x="122" y="298"/>
                </a:lnTo>
                <a:lnTo>
                  <a:pt x="126" y="300"/>
                </a:lnTo>
                <a:lnTo>
                  <a:pt x="136" y="306"/>
                </a:lnTo>
                <a:lnTo>
                  <a:pt x="146" y="314"/>
                </a:lnTo>
                <a:lnTo>
                  <a:pt x="146" y="314"/>
                </a:lnTo>
                <a:lnTo>
                  <a:pt x="152" y="358"/>
                </a:lnTo>
                <a:lnTo>
                  <a:pt x="152" y="358"/>
                </a:lnTo>
                <a:lnTo>
                  <a:pt x="156" y="426"/>
                </a:lnTo>
                <a:lnTo>
                  <a:pt x="152" y="476"/>
                </a:lnTo>
                <a:lnTo>
                  <a:pt x="152" y="476"/>
                </a:lnTo>
                <a:lnTo>
                  <a:pt x="148" y="484"/>
                </a:lnTo>
                <a:lnTo>
                  <a:pt x="146" y="502"/>
                </a:lnTo>
                <a:lnTo>
                  <a:pt x="146" y="502"/>
                </a:lnTo>
                <a:lnTo>
                  <a:pt x="146" y="516"/>
                </a:lnTo>
                <a:lnTo>
                  <a:pt x="146" y="530"/>
                </a:lnTo>
                <a:lnTo>
                  <a:pt x="146" y="530"/>
                </a:lnTo>
                <a:lnTo>
                  <a:pt x="144" y="534"/>
                </a:lnTo>
                <a:lnTo>
                  <a:pt x="142" y="538"/>
                </a:lnTo>
                <a:lnTo>
                  <a:pt x="136" y="546"/>
                </a:lnTo>
                <a:lnTo>
                  <a:pt x="128" y="550"/>
                </a:lnTo>
                <a:lnTo>
                  <a:pt x="128" y="550"/>
                </a:lnTo>
                <a:lnTo>
                  <a:pt x="116" y="546"/>
                </a:lnTo>
                <a:lnTo>
                  <a:pt x="106" y="544"/>
                </a:lnTo>
                <a:lnTo>
                  <a:pt x="102" y="544"/>
                </a:lnTo>
                <a:lnTo>
                  <a:pt x="100" y="544"/>
                </a:lnTo>
                <a:lnTo>
                  <a:pt x="100" y="544"/>
                </a:lnTo>
                <a:lnTo>
                  <a:pt x="98" y="548"/>
                </a:lnTo>
                <a:lnTo>
                  <a:pt x="96" y="552"/>
                </a:lnTo>
                <a:lnTo>
                  <a:pt x="94" y="562"/>
                </a:lnTo>
                <a:lnTo>
                  <a:pt x="94" y="574"/>
                </a:lnTo>
                <a:lnTo>
                  <a:pt x="94" y="574"/>
                </a:lnTo>
                <a:lnTo>
                  <a:pt x="90" y="574"/>
                </a:lnTo>
                <a:lnTo>
                  <a:pt x="88" y="574"/>
                </a:lnTo>
                <a:lnTo>
                  <a:pt x="88" y="580"/>
                </a:lnTo>
                <a:lnTo>
                  <a:pt x="88" y="580"/>
                </a:lnTo>
                <a:lnTo>
                  <a:pt x="88" y="584"/>
                </a:lnTo>
                <a:lnTo>
                  <a:pt x="84" y="584"/>
                </a:lnTo>
                <a:lnTo>
                  <a:pt x="82" y="582"/>
                </a:lnTo>
                <a:lnTo>
                  <a:pt x="80" y="582"/>
                </a:lnTo>
                <a:lnTo>
                  <a:pt x="80" y="582"/>
                </a:lnTo>
                <a:lnTo>
                  <a:pt x="80" y="591"/>
                </a:lnTo>
                <a:lnTo>
                  <a:pt x="82" y="613"/>
                </a:lnTo>
                <a:lnTo>
                  <a:pt x="84" y="641"/>
                </a:lnTo>
                <a:lnTo>
                  <a:pt x="84" y="641"/>
                </a:lnTo>
                <a:lnTo>
                  <a:pt x="92" y="653"/>
                </a:lnTo>
                <a:lnTo>
                  <a:pt x="98" y="663"/>
                </a:lnTo>
                <a:lnTo>
                  <a:pt x="108" y="673"/>
                </a:lnTo>
                <a:lnTo>
                  <a:pt x="108" y="673"/>
                </a:lnTo>
                <a:lnTo>
                  <a:pt x="124" y="691"/>
                </a:lnTo>
                <a:lnTo>
                  <a:pt x="132" y="699"/>
                </a:lnTo>
                <a:lnTo>
                  <a:pt x="132" y="829"/>
                </a:lnTo>
                <a:lnTo>
                  <a:pt x="132" y="829"/>
                </a:lnTo>
                <a:lnTo>
                  <a:pt x="136" y="851"/>
                </a:lnTo>
                <a:lnTo>
                  <a:pt x="148" y="889"/>
                </a:lnTo>
                <a:lnTo>
                  <a:pt x="148" y="889"/>
                </a:lnTo>
                <a:lnTo>
                  <a:pt x="154" y="911"/>
                </a:lnTo>
                <a:lnTo>
                  <a:pt x="160" y="933"/>
                </a:lnTo>
                <a:lnTo>
                  <a:pt x="166" y="959"/>
                </a:lnTo>
                <a:lnTo>
                  <a:pt x="182" y="1001"/>
                </a:lnTo>
                <a:lnTo>
                  <a:pt x="198" y="1013"/>
                </a:lnTo>
                <a:close/>
                <a:moveTo>
                  <a:pt x="252" y="677"/>
                </a:moveTo>
                <a:lnTo>
                  <a:pt x="252" y="677"/>
                </a:lnTo>
                <a:lnTo>
                  <a:pt x="252" y="695"/>
                </a:lnTo>
                <a:lnTo>
                  <a:pt x="252" y="737"/>
                </a:lnTo>
                <a:lnTo>
                  <a:pt x="252" y="737"/>
                </a:lnTo>
                <a:lnTo>
                  <a:pt x="252" y="757"/>
                </a:lnTo>
                <a:lnTo>
                  <a:pt x="254" y="777"/>
                </a:lnTo>
                <a:lnTo>
                  <a:pt x="258" y="795"/>
                </a:lnTo>
                <a:lnTo>
                  <a:pt x="258" y="795"/>
                </a:lnTo>
                <a:lnTo>
                  <a:pt x="258" y="809"/>
                </a:lnTo>
                <a:lnTo>
                  <a:pt x="258" y="829"/>
                </a:lnTo>
                <a:lnTo>
                  <a:pt x="258" y="829"/>
                </a:lnTo>
                <a:lnTo>
                  <a:pt x="258" y="853"/>
                </a:lnTo>
                <a:lnTo>
                  <a:pt x="260" y="889"/>
                </a:lnTo>
                <a:lnTo>
                  <a:pt x="260" y="889"/>
                </a:lnTo>
                <a:lnTo>
                  <a:pt x="260" y="911"/>
                </a:lnTo>
                <a:lnTo>
                  <a:pt x="260" y="937"/>
                </a:lnTo>
                <a:lnTo>
                  <a:pt x="258" y="967"/>
                </a:lnTo>
                <a:lnTo>
                  <a:pt x="258" y="967"/>
                </a:lnTo>
                <a:lnTo>
                  <a:pt x="252" y="945"/>
                </a:lnTo>
                <a:lnTo>
                  <a:pt x="246" y="913"/>
                </a:lnTo>
                <a:lnTo>
                  <a:pt x="246" y="913"/>
                </a:lnTo>
                <a:lnTo>
                  <a:pt x="242" y="897"/>
                </a:lnTo>
                <a:lnTo>
                  <a:pt x="234" y="873"/>
                </a:lnTo>
                <a:lnTo>
                  <a:pt x="226" y="851"/>
                </a:lnTo>
                <a:lnTo>
                  <a:pt x="224" y="837"/>
                </a:lnTo>
                <a:lnTo>
                  <a:pt x="224" y="837"/>
                </a:lnTo>
                <a:lnTo>
                  <a:pt x="224" y="815"/>
                </a:lnTo>
                <a:lnTo>
                  <a:pt x="224" y="799"/>
                </a:lnTo>
                <a:lnTo>
                  <a:pt x="226" y="785"/>
                </a:lnTo>
                <a:lnTo>
                  <a:pt x="226" y="785"/>
                </a:lnTo>
                <a:lnTo>
                  <a:pt x="252" y="677"/>
                </a:lnTo>
                <a:lnTo>
                  <a:pt x="252" y="6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7CBD1870-848E-42F4-90C7-0AB415517E82}"/>
              </a:ext>
            </a:extLst>
          </p:cNvPr>
          <p:cNvSpPr>
            <a:spLocks/>
          </p:cNvSpPr>
          <p:nvPr/>
        </p:nvSpPr>
        <p:spPr bwMode="auto">
          <a:xfrm>
            <a:off x="8527353" y="723900"/>
            <a:ext cx="531236" cy="1768757"/>
          </a:xfrm>
          <a:custGeom>
            <a:avLst/>
            <a:gdLst>
              <a:gd name="T0" fmla="*/ 58 w 349"/>
              <a:gd name="T1" fmla="*/ 110 h 1162"/>
              <a:gd name="T2" fmla="*/ 67 w 349"/>
              <a:gd name="T3" fmla="*/ 133 h 1162"/>
              <a:gd name="T4" fmla="*/ 71 w 349"/>
              <a:gd name="T5" fmla="*/ 139 h 1162"/>
              <a:gd name="T6" fmla="*/ 18 w 349"/>
              <a:gd name="T7" fmla="*/ 160 h 1162"/>
              <a:gd name="T8" fmla="*/ 6 w 349"/>
              <a:gd name="T9" fmla="*/ 223 h 1162"/>
              <a:gd name="T10" fmla="*/ 0 w 349"/>
              <a:gd name="T11" fmla="*/ 312 h 1162"/>
              <a:gd name="T12" fmla="*/ 9 w 349"/>
              <a:gd name="T13" fmla="*/ 335 h 1162"/>
              <a:gd name="T14" fmla="*/ 41 w 349"/>
              <a:gd name="T15" fmla="*/ 362 h 1162"/>
              <a:gd name="T16" fmla="*/ 43 w 349"/>
              <a:gd name="T17" fmla="*/ 449 h 1162"/>
              <a:gd name="T18" fmla="*/ 44 w 349"/>
              <a:gd name="T19" fmla="*/ 501 h 1162"/>
              <a:gd name="T20" fmla="*/ 44 w 349"/>
              <a:gd name="T21" fmla="*/ 556 h 1162"/>
              <a:gd name="T22" fmla="*/ 53 w 349"/>
              <a:gd name="T23" fmla="*/ 679 h 1162"/>
              <a:gd name="T24" fmla="*/ 66 w 349"/>
              <a:gd name="T25" fmla="*/ 748 h 1162"/>
              <a:gd name="T26" fmla="*/ 99 w 349"/>
              <a:gd name="T27" fmla="*/ 831 h 1162"/>
              <a:gd name="T28" fmla="*/ 104 w 349"/>
              <a:gd name="T29" fmla="*/ 882 h 1162"/>
              <a:gd name="T30" fmla="*/ 100 w 349"/>
              <a:gd name="T31" fmla="*/ 936 h 1162"/>
              <a:gd name="T32" fmla="*/ 48 w 349"/>
              <a:gd name="T33" fmla="*/ 956 h 1162"/>
              <a:gd name="T34" fmla="*/ 38 w 349"/>
              <a:gd name="T35" fmla="*/ 975 h 1162"/>
              <a:gd name="T36" fmla="*/ 58 w 349"/>
              <a:gd name="T37" fmla="*/ 1031 h 1162"/>
              <a:gd name="T38" fmla="*/ 100 w 349"/>
              <a:gd name="T39" fmla="*/ 1101 h 1162"/>
              <a:gd name="T40" fmla="*/ 121 w 349"/>
              <a:gd name="T41" fmla="*/ 1115 h 1162"/>
              <a:gd name="T42" fmla="*/ 124 w 349"/>
              <a:gd name="T43" fmla="*/ 1091 h 1162"/>
              <a:gd name="T44" fmla="*/ 135 w 349"/>
              <a:gd name="T45" fmla="*/ 1019 h 1162"/>
              <a:gd name="T46" fmla="*/ 152 w 349"/>
              <a:gd name="T47" fmla="*/ 1067 h 1162"/>
              <a:gd name="T48" fmla="*/ 143 w 349"/>
              <a:gd name="T49" fmla="*/ 1084 h 1162"/>
              <a:gd name="T50" fmla="*/ 143 w 349"/>
              <a:gd name="T51" fmla="*/ 1127 h 1162"/>
              <a:gd name="T52" fmla="*/ 155 w 349"/>
              <a:gd name="T53" fmla="*/ 1161 h 1162"/>
              <a:gd name="T54" fmla="*/ 193 w 349"/>
              <a:gd name="T55" fmla="*/ 1161 h 1162"/>
              <a:gd name="T56" fmla="*/ 206 w 349"/>
              <a:gd name="T57" fmla="*/ 1152 h 1162"/>
              <a:gd name="T58" fmla="*/ 212 w 349"/>
              <a:gd name="T59" fmla="*/ 1123 h 1162"/>
              <a:gd name="T60" fmla="*/ 217 w 349"/>
              <a:gd name="T61" fmla="*/ 1078 h 1162"/>
              <a:gd name="T62" fmla="*/ 196 w 349"/>
              <a:gd name="T63" fmla="*/ 1048 h 1162"/>
              <a:gd name="T64" fmla="*/ 190 w 349"/>
              <a:gd name="T65" fmla="*/ 1035 h 1162"/>
              <a:gd name="T66" fmla="*/ 190 w 349"/>
              <a:gd name="T67" fmla="*/ 903 h 1162"/>
              <a:gd name="T68" fmla="*/ 249 w 349"/>
              <a:gd name="T69" fmla="*/ 823 h 1162"/>
              <a:gd name="T70" fmla="*/ 272 w 349"/>
              <a:gd name="T71" fmla="*/ 782 h 1162"/>
              <a:gd name="T72" fmla="*/ 281 w 349"/>
              <a:gd name="T73" fmla="*/ 767 h 1162"/>
              <a:gd name="T74" fmla="*/ 293 w 349"/>
              <a:gd name="T75" fmla="*/ 756 h 1162"/>
              <a:gd name="T76" fmla="*/ 307 w 349"/>
              <a:gd name="T77" fmla="*/ 702 h 1162"/>
              <a:gd name="T78" fmla="*/ 307 w 349"/>
              <a:gd name="T79" fmla="*/ 602 h 1162"/>
              <a:gd name="T80" fmla="*/ 315 w 349"/>
              <a:gd name="T81" fmla="*/ 558 h 1162"/>
              <a:gd name="T82" fmla="*/ 276 w 349"/>
              <a:gd name="T83" fmla="*/ 472 h 1162"/>
              <a:gd name="T84" fmla="*/ 272 w 349"/>
              <a:gd name="T85" fmla="*/ 404 h 1162"/>
              <a:gd name="T86" fmla="*/ 276 w 349"/>
              <a:gd name="T87" fmla="*/ 326 h 1162"/>
              <a:gd name="T88" fmla="*/ 307 w 349"/>
              <a:gd name="T89" fmla="*/ 353 h 1162"/>
              <a:gd name="T90" fmla="*/ 335 w 349"/>
              <a:gd name="T91" fmla="*/ 341 h 1162"/>
              <a:gd name="T92" fmla="*/ 349 w 349"/>
              <a:gd name="T93" fmla="*/ 318 h 1162"/>
              <a:gd name="T94" fmla="*/ 311 w 349"/>
              <a:gd name="T95" fmla="*/ 232 h 1162"/>
              <a:gd name="T96" fmla="*/ 281 w 349"/>
              <a:gd name="T97" fmla="*/ 169 h 1162"/>
              <a:gd name="T98" fmla="*/ 237 w 349"/>
              <a:gd name="T99" fmla="*/ 148 h 1162"/>
              <a:gd name="T100" fmla="*/ 170 w 349"/>
              <a:gd name="T101" fmla="*/ 134 h 1162"/>
              <a:gd name="T102" fmla="*/ 185 w 349"/>
              <a:gd name="T103" fmla="*/ 116 h 1162"/>
              <a:gd name="T104" fmla="*/ 194 w 349"/>
              <a:gd name="T105" fmla="*/ 95 h 1162"/>
              <a:gd name="T106" fmla="*/ 189 w 349"/>
              <a:gd name="T107" fmla="*/ 79 h 1162"/>
              <a:gd name="T108" fmla="*/ 190 w 349"/>
              <a:gd name="T109" fmla="*/ 70 h 1162"/>
              <a:gd name="T110" fmla="*/ 173 w 349"/>
              <a:gd name="T111" fmla="*/ 27 h 1162"/>
              <a:gd name="T112" fmla="*/ 131 w 349"/>
              <a:gd name="T113" fmla="*/ 1 h 1162"/>
              <a:gd name="T114" fmla="*/ 88 w 349"/>
              <a:gd name="T115" fmla="*/ 13 h 1162"/>
              <a:gd name="T116" fmla="*/ 65 w 349"/>
              <a:gd name="T117" fmla="*/ 36 h 1162"/>
              <a:gd name="T118" fmla="*/ 61 w 349"/>
              <a:gd name="T119" fmla="*/ 87 h 1162"/>
              <a:gd name="T120" fmla="*/ 65 w 349"/>
              <a:gd name="T121" fmla="*/ 9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9" h="1162">
                <a:moveTo>
                  <a:pt x="65" y="108"/>
                </a:moveTo>
                <a:lnTo>
                  <a:pt x="65" y="108"/>
                </a:lnTo>
                <a:lnTo>
                  <a:pt x="62" y="107"/>
                </a:lnTo>
                <a:lnTo>
                  <a:pt x="60" y="108"/>
                </a:lnTo>
                <a:lnTo>
                  <a:pt x="58" y="110"/>
                </a:lnTo>
                <a:lnTo>
                  <a:pt x="58" y="110"/>
                </a:lnTo>
                <a:lnTo>
                  <a:pt x="58" y="116"/>
                </a:lnTo>
                <a:lnTo>
                  <a:pt x="61" y="123"/>
                </a:lnTo>
                <a:lnTo>
                  <a:pt x="65" y="130"/>
                </a:lnTo>
                <a:lnTo>
                  <a:pt x="67" y="133"/>
                </a:lnTo>
                <a:lnTo>
                  <a:pt x="70" y="134"/>
                </a:lnTo>
                <a:lnTo>
                  <a:pt x="70" y="134"/>
                </a:lnTo>
                <a:lnTo>
                  <a:pt x="79" y="136"/>
                </a:lnTo>
                <a:lnTo>
                  <a:pt x="79" y="136"/>
                </a:lnTo>
                <a:lnTo>
                  <a:pt x="71" y="139"/>
                </a:lnTo>
                <a:lnTo>
                  <a:pt x="53" y="143"/>
                </a:lnTo>
                <a:lnTo>
                  <a:pt x="32" y="151"/>
                </a:lnTo>
                <a:lnTo>
                  <a:pt x="23" y="156"/>
                </a:lnTo>
                <a:lnTo>
                  <a:pt x="18" y="160"/>
                </a:lnTo>
                <a:lnTo>
                  <a:pt x="18" y="160"/>
                </a:lnTo>
                <a:lnTo>
                  <a:pt x="15" y="164"/>
                </a:lnTo>
                <a:lnTo>
                  <a:pt x="13" y="169"/>
                </a:lnTo>
                <a:lnTo>
                  <a:pt x="10" y="183"/>
                </a:lnTo>
                <a:lnTo>
                  <a:pt x="8" y="202"/>
                </a:lnTo>
                <a:lnTo>
                  <a:pt x="6" y="223"/>
                </a:lnTo>
                <a:lnTo>
                  <a:pt x="5" y="263"/>
                </a:lnTo>
                <a:lnTo>
                  <a:pt x="2" y="290"/>
                </a:lnTo>
                <a:lnTo>
                  <a:pt x="2" y="290"/>
                </a:lnTo>
                <a:lnTo>
                  <a:pt x="1" y="303"/>
                </a:lnTo>
                <a:lnTo>
                  <a:pt x="0" y="312"/>
                </a:lnTo>
                <a:lnTo>
                  <a:pt x="0" y="318"/>
                </a:lnTo>
                <a:lnTo>
                  <a:pt x="1" y="322"/>
                </a:lnTo>
                <a:lnTo>
                  <a:pt x="5" y="328"/>
                </a:lnTo>
                <a:lnTo>
                  <a:pt x="9" y="335"/>
                </a:lnTo>
                <a:lnTo>
                  <a:pt x="9" y="335"/>
                </a:lnTo>
                <a:lnTo>
                  <a:pt x="14" y="342"/>
                </a:lnTo>
                <a:lnTo>
                  <a:pt x="19" y="348"/>
                </a:lnTo>
                <a:lnTo>
                  <a:pt x="30" y="357"/>
                </a:lnTo>
                <a:lnTo>
                  <a:pt x="39" y="361"/>
                </a:lnTo>
                <a:lnTo>
                  <a:pt x="41" y="362"/>
                </a:lnTo>
                <a:lnTo>
                  <a:pt x="41" y="362"/>
                </a:lnTo>
                <a:lnTo>
                  <a:pt x="40" y="374"/>
                </a:lnTo>
                <a:lnTo>
                  <a:pt x="40" y="404"/>
                </a:lnTo>
                <a:lnTo>
                  <a:pt x="41" y="436"/>
                </a:lnTo>
                <a:lnTo>
                  <a:pt x="43" y="449"/>
                </a:lnTo>
                <a:lnTo>
                  <a:pt x="44" y="460"/>
                </a:lnTo>
                <a:lnTo>
                  <a:pt x="44" y="460"/>
                </a:lnTo>
                <a:lnTo>
                  <a:pt x="45" y="468"/>
                </a:lnTo>
                <a:lnTo>
                  <a:pt x="45" y="478"/>
                </a:lnTo>
                <a:lnTo>
                  <a:pt x="44" y="501"/>
                </a:lnTo>
                <a:lnTo>
                  <a:pt x="41" y="524"/>
                </a:lnTo>
                <a:lnTo>
                  <a:pt x="41" y="539"/>
                </a:lnTo>
                <a:lnTo>
                  <a:pt x="41" y="539"/>
                </a:lnTo>
                <a:lnTo>
                  <a:pt x="43" y="552"/>
                </a:lnTo>
                <a:lnTo>
                  <a:pt x="44" y="556"/>
                </a:lnTo>
                <a:lnTo>
                  <a:pt x="44" y="556"/>
                </a:lnTo>
                <a:lnTo>
                  <a:pt x="47" y="606"/>
                </a:lnTo>
                <a:lnTo>
                  <a:pt x="49" y="645"/>
                </a:lnTo>
                <a:lnTo>
                  <a:pt x="53" y="679"/>
                </a:lnTo>
                <a:lnTo>
                  <a:pt x="53" y="679"/>
                </a:lnTo>
                <a:lnTo>
                  <a:pt x="60" y="718"/>
                </a:lnTo>
                <a:lnTo>
                  <a:pt x="61" y="730"/>
                </a:lnTo>
                <a:lnTo>
                  <a:pt x="61" y="735"/>
                </a:lnTo>
                <a:lnTo>
                  <a:pt x="61" y="735"/>
                </a:lnTo>
                <a:lnTo>
                  <a:pt x="66" y="748"/>
                </a:lnTo>
                <a:lnTo>
                  <a:pt x="77" y="778"/>
                </a:lnTo>
                <a:lnTo>
                  <a:pt x="94" y="820"/>
                </a:lnTo>
                <a:lnTo>
                  <a:pt x="94" y="820"/>
                </a:lnTo>
                <a:lnTo>
                  <a:pt x="96" y="825"/>
                </a:lnTo>
                <a:lnTo>
                  <a:pt x="99" y="831"/>
                </a:lnTo>
                <a:lnTo>
                  <a:pt x="103" y="844"/>
                </a:lnTo>
                <a:lnTo>
                  <a:pt x="103" y="844"/>
                </a:lnTo>
                <a:lnTo>
                  <a:pt x="105" y="857"/>
                </a:lnTo>
                <a:lnTo>
                  <a:pt x="105" y="870"/>
                </a:lnTo>
                <a:lnTo>
                  <a:pt x="104" y="882"/>
                </a:lnTo>
                <a:lnTo>
                  <a:pt x="103" y="894"/>
                </a:lnTo>
                <a:lnTo>
                  <a:pt x="103" y="894"/>
                </a:lnTo>
                <a:lnTo>
                  <a:pt x="101" y="908"/>
                </a:lnTo>
                <a:lnTo>
                  <a:pt x="100" y="921"/>
                </a:lnTo>
                <a:lnTo>
                  <a:pt x="100" y="936"/>
                </a:lnTo>
                <a:lnTo>
                  <a:pt x="100" y="936"/>
                </a:lnTo>
                <a:lnTo>
                  <a:pt x="90" y="938"/>
                </a:lnTo>
                <a:lnTo>
                  <a:pt x="69" y="946"/>
                </a:lnTo>
                <a:lnTo>
                  <a:pt x="58" y="951"/>
                </a:lnTo>
                <a:lnTo>
                  <a:pt x="48" y="956"/>
                </a:lnTo>
                <a:lnTo>
                  <a:pt x="41" y="963"/>
                </a:lnTo>
                <a:lnTo>
                  <a:pt x="39" y="966"/>
                </a:lnTo>
                <a:lnTo>
                  <a:pt x="38" y="968"/>
                </a:lnTo>
                <a:lnTo>
                  <a:pt x="38" y="968"/>
                </a:lnTo>
                <a:lnTo>
                  <a:pt x="38" y="975"/>
                </a:lnTo>
                <a:lnTo>
                  <a:pt x="39" y="981"/>
                </a:lnTo>
                <a:lnTo>
                  <a:pt x="44" y="997"/>
                </a:lnTo>
                <a:lnTo>
                  <a:pt x="51" y="1014"/>
                </a:lnTo>
                <a:lnTo>
                  <a:pt x="58" y="1031"/>
                </a:lnTo>
                <a:lnTo>
                  <a:pt x="58" y="1031"/>
                </a:lnTo>
                <a:lnTo>
                  <a:pt x="73" y="1059"/>
                </a:lnTo>
                <a:lnTo>
                  <a:pt x="82" y="1075"/>
                </a:lnTo>
                <a:lnTo>
                  <a:pt x="94" y="1092"/>
                </a:lnTo>
                <a:lnTo>
                  <a:pt x="94" y="1092"/>
                </a:lnTo>
                <a:lnTo>
                  <a:pt x="100" y="1101"/>
                </a:lnTo>
                <a:lnTo>
                  <a:pt x="107" y="1108"/>
                </a:lnTo>
                <a:lnTo>
                  <a:pt x="110" y="1112"/>
                </a:lnTo>
                <a:lnTo>
                  <a:pt x="114" y="1114"/>
                </a:lnTo>
                <a:lnTo>
                  <a:pt x="118" y="1115"/>
                </a:lnTo>
                <a:lnTo>
                  <a:pt x="121" y="1115"/>
                </a:lnTo>
                <a:lnTo>
                  <a:pt x="122" y="1114"/>
                </a:lnTo>
                <a:lnTo>
                  <a:pt x="124" y="1113"/>
                </a:lnTo>
                <a:lnTo>
                  <a:pt x="124" y="1113"/>
                </a:lnTo>
                <a:lnTo>
                  <a:pt x="124" y="1105"/>
                </a:lnTo>
                <a:lnTo>
                  <a:pt x="124" y="1091"/>
                </a:lnTo>
                <a:lnTo>
                  <a:pt x="124" y="1063"/>
                </a:lnTo>
                <a:lnTo>
                  <a:pt x="124" y="1063"/>
                </a:lnTo>
                <a:lnTo>
                  <a:pt x="126" y="1037"/>
                </a:lnTo>
                <a:lnTo>
                  <a:pt x="129" y="1022"/>
                </a:lnTo>
                <a:lnTo>
                  <a:pt x="135" y="1019"/>
                </a:lnTo>
                <a:lnTo>
                  <a:pt x="135" y="1019"/>
                </a:lnTo>
                <a:lnTo>
                  <a:pt x="139" y="1032"/>
                </a:lnTo>
                <a:lnTo>
                  <a:pt x="147" y="1054"/>
                </a:lnTo>
                <a:lnTo>
                  <a:pt x="147" y="1054"/>
                </a:lnTo>
                <a:lnTo>
                  <a:pt x="152" y="1067"/>
                </a:lnTo>
                <a:lnTo>
                  <a:pt x="152" y="1071"/>
                </a:lnTo>
                <a:lnTo>
                  <a:pt x="150" y="1078"/>
                </a:lnTo>
                <a:lnTo>
                  <a:pt x="150" y="1078"/>
                </a:lnTo>
                <a:lnTo>
                  <a:pt x="146" y="1082"/>
                </a:lnTo>
                <a:lnTo>
                  <a:pt x="143" y="1084"/>
                </a:lnTo>
                <a:lnTo>
                  <a:pt x="142" y="1089"/>
                </a:lnTo>
                <a:lnTo>
                  <a:pt x="140" y="1101"/>
                </a:lnTo>
                <a:lnTo>
                  <a:pt x="140" y="1101"/>
                </a:lnTo>
                <a:lnTo>
                  <a:pt x="142" y="1115"/>
                </a:lnTo>
                <a:lnTo>
                  <a:pt x="143" y="1127"/>
                </a:lnTo>
                <a:lnTo>
                  <a:pt x="147" y="1136"/>
                </a:lnTo>
                <a:lnTo>
                  <a:pt x="147" y="1136"/>
                </a:lnTo>
                <a:lnTo>
                  <a:pt x="150" y="1148"/>
                </a:lnTo>
                <a:lnTo>
                  <a:pt x="152" y="1156"/>
                </a:lnTo>
                <a:lnTo>
                  <a:pt x="155" y="1161"/>
                </a:lnTo>
                <a:lnTo>
                  <a:pt x="155" y="1161"/>
                </a:lnTo>
                <a:lnTo>
                  <a:pt x="159" y="1161"/>
                </a:lnTo>
                <a:lnTo>
                  <a:pt x="164" y="1162"/>
                </a:lnTo>
                <a:lnTo>
                  <a:pt x="178" y="1162"/>
                </a:lnTo>
                <a:lnTo>
                  <a:pt x="193" y="1161"/>
                </a:lnTo>
                <a:lnTo>
                  <a:pt x="199" y="1160"/>
                </a:lnTo>
                <a:lnTo>
                  <a:pt x="202" y="1157"/>
                </a:lnTo>
                <a:lnTo>
                  <a:pt x="202" y="1157"/>
                </a:lnTo>
                <a:lnTo>
                  <a:pt x="204" y="1155"/>
                </a:lnTo>
                <a:lnTo>
                  <a:pt x="206" y="1152"/>
                </a:lnTo>
                <a:lnTo>
                  <a:pt x="206" y="1147"/>
                </a:lnTo>
                <a:lnTo>
                  <a:pt x="207" y="1140"/>
                </a:lnTo>
                <a:lnTo>
                  <a:pt x="208" y="1134"/>
                </a:lnTo>
                <a:lnTo>
                  <a:pt x="208" y="1134"/>
                </a:lnTo>
                <a:lnTo>
                  <a:pt x="212" y="1123"/>
                </a:lnTo>
                <a:lnTo>
                  <a:pt x="216" y="1109"/>
                </a:lnTo>
                <a:lnTo>
                  <a:pt x="219" y="1093"/>
                </a:lnTo>
                <a:lnTo>
                  <a:pt x="219" y="1085"/>
                </a:lnTo>
                <a:lnTo>
                  <a:pt x="217" y="1078"/>
                </a:lnTo>
                <a:lnTo>
                  <a:pt x="217" y="1078"/>
                </a:lnTo>
                <a:lnTo>
                  <a:pt x="215" y="1071"/>
                </a:lnTo>
                <a:lnTo>
                  <a:pt x="212" y="1066"/>
                </a:lnTo>
                <a:lnTo>
                  <a:pt x="206" y="1057"/>
                </a:lnTo>
                <a:lnTo>
                  <a:pt x="199" y="1050"/>
                </a:lnTo>
                <a:lnTo>
                  <a:pt x="196" y="1048"/>
                </a:lnTo>
                <a:lnTo>
                  <a:pt x="196" y="1048"/>
                </a:lnTo>
                <a:lnTo>
                  <a:pt x="194" y="1044"/>
                </a:lnTo>
                <a:lnTo>
                  <a:pt x="190" y="1039"/>
                </a:lnTo>
                <a:lnTo>
                  <a:pt x="190" y="1039"/>
                </a:lnTo>
                <a:lnTo>
                  <a:pt x="190" y="1035"/>
                </a:lnTo>
                <a:lnTo>
                  <a:pt x="190" y="1026"/>
                </a:lnTo>
                <a:lnTo>
                  <a:pt x="190" y="993"/>
                </a:lnTo>
                <a:lnTo>
                  <a:pt x="190" y="933"/>
                </a:lnTo>
                <a:lnTo>
                  <a:pt x="190" y="903"/>
                </a:lnTo>
                <a:lnTo>
                  <a:pt x="190" y="903"/>
                </a:lnTo>
                <a:lnTo>
                  <a:pt x="211" y="878"/>
                </a:lnTo>
                <a:lnTo>
                  <a:pt x="228" y="856"/>
                </a:lnTo>
                <a:lnTo>
                  <a:pt x="241" y="838"/>
                </a:lnTo>
                <a:lnTo>
                  <a:pt x="241" y="838"/>
                </a:lnTo>
                <a:lnTo>
                  <a:pt x="249" y="823"/>
                </a:lnTo>
                <a:lnTo>
                  <a:pt x="255" y="809"/>
                </a:lnTo>
                <a:lnTo>
                  <a:pt x="260" y="793"/>
                </a:lnTo>
                <a:lnTo>
                  <a:pt x="260" y="793"/>
                </a:lnTo>
                <a:lnTo>
                  <a:pt x="268" y="787"/>
                </a:lnTo>
                <a:lnTo>
                  <a:pt x="272" y="782"/>
                </a:lnTo>
                <a:lnTo>
                  <a:pt x="276" y="775"/>
                </a:lnTo>
                <a:lnTo>
                  <a:pt x="276" y="775"/>
                </a:lnTo>
                <a:lnTo>
                  <a:pt x="277" y="769"/>
                </a:lnTo>
                <a:lnTo>
                  <a:pt x="279" y="767"/>
                </a:lnTo>
                <a:lnTo>
                  <a:pt x="281" y="767"/>
                </a:lnTo>
                <a:lnTo>
                  <a:pt x="281" y="767"/>
                </a:lnTo>
                <a:lnTo>
                  <a:pt x="285" y="766"/>
                </a:lnTo>
                <a:lnTo>
                  <a:pt x="288" y="764"/>
                </a:lnTo>
                <a:lnTo>
                  <a:pt x="290" y="761"/>
                </a:lnTo>
                <a:lnTo>
                  <a:pt x="293" y="756"/>
                </a:lnTo>
                <a:lnTo>
                  <a:pt x="293" y="756"/>
                </a:lnTo>
                <a:lnTo>
                  <a:pt x="302" y="726"/>
                </a:lnTo>
                <a:lnTo>
                  <a:pt x="306" y="710"/>
                </a:lnTo>
                <a:lnTo>
                  <a:pt x="307" y="702"/>
                </a:lnTo>
                <a:lnTo>
                  <a:pt x="307" y="702"/>
                </a:lnTo>
                <a:lnTo>
                  <a:pt x="311" y="662"/>
                </a:lnTo>
                <a:lnTo>
                  <a:pt x="314" y="634"/>
                </a:lnTo>
                <a:lnTo>
                  <a:pt x="314" y="619"/>
                </a:lnTo>
                <a:lnTo>
                  <a:pt x="314" y="619"/>
                </a:lnTo>
                <a:lnTo>
                  <a:pt x="307" y="602"/>
                </a:lnTo>
                <a:lnTo>
                  <a:pt x="302" y="589"/>
                </a:lnTo>
                <a:lnTo>
                  <a:pt x="302" y="589"/>
                </a:lnTo>
                <a:lnTo>
                  <a:pt x="310" y="574"/>
                </a:lnTo>
                <a:lnTo>
                  <a:pt x="314" y="563"/>
                </a:lnTo>
                <a:lnTo>
                  <a:pt x="315" y="558"/>
                </a:lnTo>
                <a:lnTo>
                  <a:pt x="314" y="554"/>
                </a:lnTo>
                <a:lnTo>
                  <a:pt x="314" y="554"/>
                </a:lnTo>
                <a:lnTo>
                  <a:pt x="279" y="516"/>
                </a:lnTo>
                <a:lnTo>
                  <a:pt x="279" y="516"/>
                </a:lnTo>
                <a:lnTo>
                  <a:pt x="276" y="472"/>
                </a:lnTo>
                <a:lnTo>
                  <a:pt x="276" y="472"/>
                </a:lnTo>
                <a:lnTo>
                  <a:pt x="269" y="415"/>
                </a:lnTo>
                <a:lnTo>
                  <a:pt x="269" y="415"/>
                </a:lnTo>
                <a:lnTo>
                  <a:pt x="271" y="410"/>
                </a:lnTo>
                <a:lnTo>
                  <a:pt x="272" y="404"/>
                </a:lnTo>
                <a:lnTo>
                  <a:pt x="272" y="395"/>
                </a:lnTo>
                <a:lnTo>
                  <a:pt x="272" y="371"/>
                </a:lnTo>
                <a:lnTo>
                  <a:pt x="272" y="320"/>
                </a:lnTo>
                <a:lnTo>
                  <a:pt x="272" y="320"/>
                </a:lnTo>
                <a:lnTo>
                  <a:pt x="276" y="326"/>
                </a:lnTo>
                <a:lnTo>
                  <a:pt x="284" y="337"/>
                </a:lnTo>
                <a:lnTo>
                  <a:pt x="289" y="342"/>
                </a:lnTo>
                <a:lnTo>
                  <a:pt x="296" y="348"/>
                </a:lnTo>
                <a:lnTo>
                  <a:pt x="301" y="352"/>
                </a:lnTo>
                <a:lnTo>
                  <a:pt x="307" y="353"/>
                </a:lnTo>
                <a:lnTo>
                  <a:pt x="307" y="353"/>
                </a:lnTo>
                <a:lnTo>
                  <a:pt x="315" y="352"/>
                </a:lnTo>
                <a:lnTo>
                  <a:pt x="322" y="349"/>
                </a:lnTo>
                <a:lnTo>
                  <a:pt x="328" y="345"/>
                </a:lnTo>
                <a:lnTo>
                  <a:pt x="335" y="341"/>
                </a:lnTo>
                <a:lnTo>
                  <a:pt x="340" y="336"/>
                </a:lnTo>
                <a:lnTo>
                  <a:pt x="345" y="329"/>
                </a:lnTo>
                <a:lnTo>
                  <a:pt x="348" y="323"/>
                </a:lnTo>
                <a:lnTo>
                  <a:pt x="349" y="318"/>
                </a:lnTo>
                <a:lnTo>
                  <a:pt x="349" y="318"/>
                </a:lnTo>
                <a:lnTo>
                  <a:pt x="348" y="310"/>
                </a:lnTo>
                <a:lnTo>
                  <a:pt x="345" y="299"/>
                </a:lnTo>
                <a:lnTo>
                  <a:pt x="335" y="276"/>
                </a:lnTo>
                <a:lnTo>
                  <a:pt x="311" y="232"/>
                </a:lnTo>
                <a:lnTo>
                  <a:pt x="311" y="232"/>
                </a:lnTo>
                <a:lnTo>
                  <a:pt x="303" y="215"/>
                </a:lnTo>
                <a:lnTo>
                  <a:pt x="296" y="195"/>
                </a:lnTo>
                <a:lnTo>
                  <a:pt x="288" y="180"/>
                </a:lnTo>
                <a:lnTo>
                  <a:pt x="285" y="173"/>
                </a:lnTo>
                <a:lnTo>
                  <a:pt x="281" y="169"/>
                </a:lnTo>
                <a:lnTo>
                  <a:pt x="281" y="169"/>
                </a:lnTo>
                <a:lnTo>
                  <a:pt x="272" y="163"/>
                </a:lnTo>
                <a:lnTo>
                  <a:pt x="259" y="156"/>
                </a:lnTo>
                <a:lnTo>
                  <a:pt x="246" y="151"/>
                </a:lnTo>
                <a:lnTo>
                  <a:pt x="237" y="148"/>
                </a:lnTo>
                <a:lnTo>
                  <a:pt x="237" y="148"/>
                </a:lnTo>
                <a:lnTo>
                  <a:pt x="225" y="148"/>
                </a:lnTo>
                <a:lnTo>
                  <a:pt x="203" y="146"/>
                </a:lnTo>
                <a:lnTo>
                  <a:pt x="173" y="143"/>
                </a:lnTo>
                <a:lnTo>
                  <a:pt x="170" y="134"/>
                </a:lnTo>
                <a:lnTo>
                  <a:pt x="173" y="127"/>
                </a:lnTo>
                <a:lnTo>
                  <a:pt x="178" y="120"/>
                </a:lnTo>
                <a:lnTo>
                  <a:pt x="178" y="120"/>
                </a:lnTo>
                <a:lnTo>
                  <a:pt x="181" y="118"/>
                </a:lnTo>
                <a:lnTo>
                  <a:pt x="185" y="116"/>
                </a:lnTo>
                <a:lnTo>
                  <a:pt x="187" y="113"/>
                </a:lnTo>
                <a:lnTo>
                  <a:pt x="190" y="109"/>
                </a:lnTo>
                <a:lnTo>
                  <a:pt x="191" y="103"/>
                </a:lnTo>
                <a:lnTo>
                  <a:pt x="194" y="95"/>
                </a:lnTo>
                <a:lnTo>
                  <a:pt x="194" y="95"/>
                </a:lnTo>
                <a:lnTo>
                  <a:pt x="194" y="88"/>
                </a:lnTo>
                <a:lnTo>
                  <a:pt x="194" y="83"/>
                </a:lnTo>
                <a:lnTo>
                  <a:pt x="194" y="80"/>
                </a:lnTo>
                <a:lnTo>
                  <a:pt x="193" y="79"/>
                </a:lnTo>
                <a:lnTo>
                  <a:pt x="189" y="79"/>
                </a:lnTo>
                <a:lnTo>
                  <a:pt x="187" y="80"/>
                </a:lnTo>
                <a:lnTo>
                  <a:pt x="187" y="80"/>
                </a:lnTo>
                <a:lnTo>
                  <a:pt x="189" y="79"/>
                </a:lnTo>
                <a:lnTo>
                  <a:pt x="190" y="77"/>
                </a:lnTo>
                <a:lnTo>
                  <a:pt x="190" y="70"/>
                </a:lnTo>
                <a:lnTo>
                  <a:pt x="187" y="60"/>
                </a:lnTo>
                <a:lnTo>
                  <a:pt x="187" y="60"/>
                </a:lnTo>
                <a:lnTo>
                  <a:pt x="183" y="48"/>
                </a:lnTo>
                <a:lnTo>
                  <a:pt x="178" y="37"/>
                </a:lnTo>
                <a:lnTo>
                  <a:pt x="173" y="27"/>
                </a:lnTo>
                <a:lnTo>
                  <a:pt x="173" y="27"/>
                </a:lnTo>
                <a:lnTo>
                  <a:pt x="156" y="15"/>
                </a:lnTo>
                <a:lnTo>
                  <a:pt x="143" y="6"/>
                </a:lnTo>
                <a:lnTo>
                  <a:pt x="131" y="1"/>
                </a:lnTo>
                <a:lnTo>
                  <a:pt x="131" y="1"/>
                </a:lnTo>
                <a:lnTo>
                  <a:pt x="127" y="0"/>
                </a:lnTo>
                <a:lnTo>
                  <a:pt x="122" y="0"/>
                </a:lnTo>
                <a:lnTo>
                  <a:pt x="110" y="2"/>
                </a:lnTo>
                <a:lnTo>
                  <a:pt x="99" y="6"/>
                </a:lnTo>
                <a:lnTo>
                  <a:pt x="88" y="13"/>
                </a:lnTo>
                <a:lnTo>
                  <a:pt x="88" y="13"/>
                </a:lnTo>
                <a:lnTo>
                  <a:pt x="73" y="23"/>
                </a:lnTo>
                <a:lnTo>
                  <a:pt x="69" y="28"/>
                </a:lnTo>
                <a:lnTo>
                  <a:pt x="65" y="36"/>
                </a:lnTo>
                <a:lnTo>
                  <a:pt x="65" y="36"/>
                </a:lnTo>
                <a:lnTo>
                  <a:pt x="64" y="41"/>
                </a:lnTo>
                <a:lnTo>
                  <a:pt x="62" y="49"/>
                </a:lnTo>
                <a:lnTo>
                  <a:pt x="62" y="65"/>
                </a:lnTo>
                <a:lnTo>
                  <a:pt x="62" y="79"/>
                </a:lnTo>
                <a:lnTo>
                  <a:pt x="61" y="87"/>
                </a:lnTo>
                <a:lnTo>
                  <a:pt x="61" y="87"/>
                </a:lnTo>
                <a:lnTo>
                  <a:pt x="61" y="90"/>
                </a:lnTo>
                <a:lnTo>
                  <a:pt x="62" y="93"/>
                </a:lnTo>
                <a:lnTo>
                  <a:pt x="65" y="99"/>
                </a:lnTo>
                <a:lnTo>
                  <a:pt x="65" y="99"/>
                </a:lnTo>
                <a:lnTo>
                  <a:pt x="64" y="103"/>
                </a:lnTo>
                <a:lnTo>
                  <a:pt x="65" y="108"/>
                </a:lnTo>
                <a:lnTo>
                  <a:pt x="65" y="1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140C8B72-A9F1-4B46-B31A-6115390B8204}"/>
              </a:ext>
            </a:extLst>
          </p:cNvPr>
          <p:cNvSpPr>
            <a:spLocks noEditPoints="1"/>
          </p:cNvSpPr>
          <p:nvPr/>
        </p:nvSpPr>
        <p:spPr bwMode="auto">
          <a:xfrm>
            <a:off x="2733413" y="853829"/>
            <a:ext cx="565438" cy="1600986"/>
          </a:xfrm>
          <a:custGeom>
            <a:avLst/>
            <a:gdLst>
              <a:gd name="T0" fmla="*/ 211 w 433"/>
              <a:gd name="T1" fmla="*/ 136 h 1226"/>
              <a:gd name="T2" fmla="*/ 214 w 433"/>
              <a:gd name="T3" fmla="*/ 159 h 1226"/>
              <a:gd name="T4" fmla="*/ 220 w 433"/>
              <a:gd name="T5" fmla="*/ 196 h 1226"/>
              <a:gd name="T6" fmla="*/ 185 w 433"/>
              <a:gd name="T7" fmla="*/ 210 h 1226"/>
              <a:gd name="T8" fmla="*/ 173 w 433"/>
              <a:gd name="T9" fmla="*/ 200 h 1226"/>
              <a:gd name="T10" fmla="*/ 149 w 433"/>
              <a:gd name="T11" fmla="*/ 198 h 1226"/>
              <a:gd name="T12" fmla="*/ 87 w 433"/>
              <a:gd name="T13" fmla="*/ 204 h 1226"/>
              <a:gd name="T14" fmla="*/ 27 w 433"/>
              <a:gd name="T15" fmla="*/ 222 h 1226"/>
              <a:gd name="T16" fmla="*/ 9 w 433"/>
              <a:gd name="T17" fmla="*/ 240 h 1226"/>
              <a:gd name="T18" fmla="*/ 0 w 433"/>
              <a:gd name="T19" fmla="*/ 271 h 1226"/>
              <a:gd name="T20" fmla="*/ 22 w 433"/>
              <a:gd name="T21" fmla="*/ 297 h 1226"/>
              <a:gd name="T22" fmla="*/ 52 w 433"/>
              <a:gd name="T23" fmla="*/ 307 h 1226"/>
              <a:gd name="T24" fmla="*/ 171 w 433"/>
              <a:gd name="T25" fmla="*/ 453 h 1226"/>
              <a:gd name="T26" fmla="*/ 155 w 433"/>
              <a:gd name="T27" fmla="*/ 619 h 1226"/>
              <a:gd name="T28" fmla="*/ 158 w 433"/>
              <a:gd name="T29" fmla="*/ 647 h 1226"/>
              <a:gd name="T30" fmla="*/ 128 w 433"/>
              <a:gd name="T31" fmla="*/ 827 h 1226"/>
              <a:gd name="T32" fmla="*/ 134 w 433"/>
              <a:gd name="T33" fmla="*/ 876 h 1226"/>
              <a:gd name="T34" fmla="*/ 195 w 433"/>
              <a:gd name="T35" fmla="*/ 977 h 1226"/>
              <a:gd name="T36" fmla="*/ 255 w 433"/>
              <a:gd name="T37" fmla="*/ 1069 h 1226"/>
              <a:gd name="T38" fmla="*/ 250 w 433"/>
              <a:gd name="T39" fmla="*/ 1090 h 1226"/>
              <a:gd name="T40" fmla="*/ 232 w 433"/>
              <a:gd name="T41" fmla="*/ 1110 h 1226"/>
              <a:gd name="T42" fmla="*/ 220 w 433"/>
              <a:gd name="T43" fmla="*/ 1120 h 1226"/>
              <a:gd name="T44" fmla="*/ 223 w 433"/>
              <a:gd name="T45" fmla="*/ 1146 h 1226"/>
              <a:gd name="T46" fmla="*/ 248 w 433"/>
              <a:gd name="T47" fmla="*/ 1171 h 1226"/>
              <a:gd name="T48" fmla="*/ 262 w 433"/>
              <a:gd name="T49" fmla="*/ 1197 h 1226"/>
              <a:gd name="T50" fmla="*/ 297 w 433"/>
              <a:gd name="T51" fmla="*/ 1197 h 1226"/>
              <a:gd name="T52" fmla="*/ 306 w 433"/>
              <a:gd name="T53" fmla="*/ 1222 h 1226"/>
              <a:gd name="T54" fmla="*/ 328 w 433"/>
              <a:gd name="T55" fmla="*/ 1223 h 1226"/>
              <a:gd name="T56" fmla="*/ 349 w 433"/>
              <a:gd name="T57" fmla="*/ 1184 h 1226"/>
              <a:gd name="T58" fmla="*/ 348 w 433"/>
              <a:gd name="T59" fmla="*/ 1145 h 1226"/>
              <a:gd name="T60" fmla="*/ 343 w 433"/>
              <a:gd name="T61" fmla="*/ 1084 h 1226"/>
              <a:gd name="T62" fmla="*/ 340 w 433"/>
              <a:gd name="T63" fmla="*/ 1052 h 1226"/>
              <a:gd name="T64" fmla="*/ 352 w 433"/>
              <a:gd name="T65" fmla="*/ 965 h 1226"/>
              <a:gd name="T66" fmla="*/ 354 w 433"/>
              <a:gd name="T67" fmla="*/ 874 h 1226"/>
              <a:gd name="T68" fmla="*/ 362 w 433"/>
              <a:gd name="T69" fmla="*/ 795 h 1226"/>
              <a:gd name="T70" fmla="*/ 379 w 433"/>
              <a:gd name="T71" fmla="*/ 745 h 1226"/>
              <a:gd name="T72" fmla="*/ 384 w 433"/>
              <a:gd name="T73" fmla="*/ 713 h 1226"/>
              <a:gd name="T74" fmla="*/ 404 w 433"/>
              <a:gd name="T75" fmla="*/ 687 h 1226"/>
              <a:gd name="T76" fmla="*/ 409 w 433"/>
              <a:gd name="T77" fmla="*/ 660 h 1226"/>
              <a:gd name="T78" fmla="*/ 418 w 433"/>
              <a:gd name="T79" fmla="*/ 631 h 1226"/>
              <a:gd name="T80" fmla="*/ 430 w 433"/>
              <a:gd name="T81" fmla="*/ 592 h 1226"/>
              <a:gd name="T82" fmla="*/ 410 w 433"/>
              <a:gd name="T83" fmla="*/ 510 h 1226"/>
              <a:gd name="T84" fmla="*/ 395 w 433"/>
              <a:gd name="T85" fmla="*/ 437 h 1226"/>
              <a:gd name="T86" fmla="*/ 397 w 433"/>
              <a:gd name="T87" fmla="*/ 369 h 1226"/>
              <a:gd name="T88" fmla="*/ 426 w 433"/>
              <a:gd name="T89" fmla="*/ 243 h 1226"/>
              <a:gd name="T90" fmla="*/ 425 w 433"/>
              <a:gd name="T91" fmla="*/ 205 h 1226"/>
              <a:gd name="T92" fmla="*/ 386 w 433"/>
              <a:gd name="T93" fmla="*/ 179 h 1226"/>
              <a:gd name="T94" fmla="*/ 377 w 433"/>
              <a:gd name="T95" fmla="*/ 150 h 1226"/>
              <a:gd name="T96" fmla="*/ 375 w 433"/>
              <a:gd name="T97" fmla="*/ 68 h 1226"/>
              <a:gd name="T98" fmla="*/ 354 w 433"/>
              <a:gd name="T99" fmla="*/ 22 h 1226"/>
              <a:gd name="T100" fmla="*/ 323 w 433"/>
              <a:gd name="T101" fmla="*/ 4 h 1226"/>
              <a:gd name="T102" fmla="*/ 289 w 433"/>
              <a:gd name="T103" fmla="*/ 3 h 1226"/>
              <a:gd name="T104" fmla="*/ 250 w 433"/>
              <a:gd name="T105" fmla="*/ 4 h 1226"/>
              <a:gd name="T106" fmla="*/ 220 w 433"/>
              <a:gd name="T107" fmla="*/ 33 h 1226"/>
              <a:gd name="T108" fmla="*/ 210 w 433"/>
              <a:gd name="T109" fmla="*/ 64 h 1226"/>
              <a:gd name="T110" fmla="*/ 262 w 433"/>
              <a:gd name="T111" fmla="*/ 745 h 1226"/>
              <a:gd name="T112" fmla="*/ 266 w 433"/>
              <a:gd name="T113" fmla="*/ 911 h 1226"/>
              <a:gd name="T114" fmla="*/ 228 w 433"/>
              <a:gd name="T115" fmla="*/ 871 h 1226"/>
              <a:gd name="T116" fmla="*/ 228 w 433"/>
              <a:gd name="T117" fmla="*/ 850 h 1226"/>
              <a:gd name="T118" fmla="*/ 225 w 433"/>
              <a:gd name="T119" fmla="*/ 829 h 1226"/>
              <a:gd name="T120" fmla="*/ 236 w 433"/>
              <a:gd name="T121" fmla="*/ 818 h 1226"/>
              <a:gd name="T122" fmla="*/ 236 w 433"/>
              <a:gd name="T123" fmla="*/ 79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3" h="1226">
                <a:moveTo>
                  <a:pt x="219" y="82"/>
                </a:moveTo>
                <a:lnTo>
                  <a:pt x="219" y="82"/>
                </a:lnTo>
                <a:lnTo>
                  <a:pt x="215" y="103"/>
                </a:lnTo>
                <a:lnTo>
                  <a:pt x="212" y="121"/>
                </a:lnTo>
                <a:lnTo>
                  <a:pt x="211" y="136"/>
                </a:lnTo>
                <a:lnTo>
                  <a:pt x="211" y="136"/>
                </a:lnTo>
                <a:lnTo>
                  <a:pt x="211" y="151"/>
                </a:lnTo>
                <a:lnTo>
                  <a:pt x="212" y="157"/>
                </a:lnTo>
                <a:lnTo>
                  <a:pt x="214" y="159"/>
                </a:lnTo>
                <a:lnTo>
                  <a:pt x="214" y="159"/>
                </a:lnTo>
                <a:lnTo>
                  <a:pt x="219" y="163"/>
                </a:lnTo>
                <a:lnTo>
                  <a:pt x="222" y="165"/>
                </a:lnTo>
                <a:lnTo>
                  <a:pt x="222" y="165"/>
                </a:lnTo>
                <a:lnTo>
                  <a:pt x="220" y="183"/>
                </a:lnTo>
                <a:lnTo>
                  <a:pt x="220" y="196"/>
                </a:lnTo>
                <a:lnTo>
                  <a:pt x="219" y="201"/>
                </a:lnTo>
                <a:lnTo>
                  <a:pt x="219" y="201"/>
                </a:lnTo>
                <a:lnTo>
                  <a:pt x="212" y="202"/>
                </a:lnTo>
                <a:lnTo>
                  <a:pt x="201" y="205"/>
                </a:lnTo>
                <a:lnTo>
                  <a:pt x="185" y="210"/>
                </a:lnTo>
                <a:lnTo>
                  <a:pt x="185" y="210"/>
                </a:lnTo>
                <a:lnTo>
                  <a:pt x="184" y="208"/>
                </a:lnTo>
                <a:lnTo>
                  <a:pt x="180" y="204"/>
                </a:lnTo>
                <a:lnTo>
                  <a:pt x="180" y="204"/>
                </a:lnTo>
                <a:lnTo>
                  <a:pt x="173" y="200"/>
                </a:lnTo>
                <a:lnTo>
                  <a:pt x="171" y="198"/>
                </a:lnTo>
                <a:lnTo>
                  <a:pt x="171" y="198"/>
                </a:lnTo>
                <a:lnTo>
                  <a:pt x="162" y="198"/>
                </a:lnTo>
                <a:lnTo>
                  <a:pt x="155" y="197"/>
                </a:lnTo>
                <a:lnTo>
                  <a:pt x="149" y="198"/>
                </a:lnTo>
                <a:lnTo>
                  <a:pt x="149" y="198"/>
                </a:lnTo>
                <a:lnTo>
                  <a:pt x="128" y="201"/>
                </a:lnTo>
                <a:lnTo>
                  <a:pt x="112" y="204"/>
                </a:lnTo>
                <a:lnTo>
                  <a:pt x="99" y="201"/>
                </a:lnTo>
                <a:lnTo>
                  <a:pt x="87" y="204"/>
                </a:lnTo>
                <a:lnTo>
                  <a:pt x="85" y="208"/>
                </a:lnTo>
                <a:lnTo>
                  <a:pt x="85" y="208"/>
                </a:lnTo>
                <a:lnTo>
                  <a:pt x="57" y="214"/>
                </a:lnTo>
                <a:lnTo>
                  <a:pt x="36" y="219"/>
                </a:lnTo>
                <a:lnTo>
                  <a:pt x="27" y="222"/>
                </a:lnTo>
                <a:lnTo>
                  <a:pt x="22" y="224"/>
                </a:lnTo>
                <a:lnTo>
                  <a:pt x="22" y="224"/>
                </a:lnTo>
                <a:lnTo>
                  <a:pt x="18" y="228"/>
                </a:lnTo>
                <a:lnTo>
                  <a:pt x="14" y="232"/>
                </a:lnTo>
                <a:lnTo>
                  <a:pt x="9" y="240"/>
                </a:lnTo>
                <a:lnTo>
                  <a:pt x="5" y="252"/>
                </a:lnTo>
                <a:lnTo>
                  <a:pt x="5" y="252"/>
                </a:lnTo>
                <a:lnTo>
                  <a:pt x="1" y="258"/>
                </a:lnTo>
                <a:lnTo>
                  <a:pt x="0" y="264"/>
                </a:lnTo>
                <a:lnTo>
                  <a:pt x="0" y="271"/>
                </a:lnTo>
                <a:lnTo>
                  <a:pt x="0" y="271"/>
                </a:lnTo>
                <a:lnTo>
                  <a:pt x="1" y="275"/>
                </a:lnTo>
                <a:lnTo>
                  <a:pt x="4" y="279"/>
                </a:lnTo>
                <a:lnTo>
                  <a:pt x="12" y="290"/>
                </a:lnTo>
                <a:lnTo>
                  <a:pt x="22" y="297"/>
                </a:lnTo>
                <a:lnTo>
                  <a:pt x="29" y="303"/>
                </a:lnTo>
                <a:lnTo>
                  <a:pt x="29" y="303"/>
                </a:lnTo>
                <a:lnTo>
                  <a:pt x="33" y="304"/>
                </a:lnTo>
                <a:lnTo>
                  <a:pt x="39" y="305"/>
                </a:lnTo>
                <a:lnTo>
                  <a:pt x="52" y="307"/>
                </a:lnTo>
                <a:lnTo>
                  <a:pt x="73" y="308"/>
                </a:lnTo>
                <a:lnTo>
                  <a:pt x="73" y="308"/>
                </a:lnTo>
                <a:lnTo>
                  <a:pt x="154" y="317"/>
                </a:lnTo>
                <a:lnTo>
                  <a:pt x="171" y="453"/>
                </a:lnTo>
                <a:lnTo>
                  <a:pt x="171" y="453"/>
                </a:lnTo>
                <a:lnTo>
                  <a:pt x="167" y="503"/>
                </a:lnTo>
                <a:lnTo>
                  <a:pt x="163" y="545"/>
                </a:lnTo>
                <a:lnTo>
                  <a:pt x="160" y="578"/>
                </a:lnTo>
                <a:lnTo>
                  <a:pt x="160" y="578"/>
                </a:lnTo>
                <a:lnTo>
                  <a:pt x="155" y="619"/>
                </a:lnTo>
                <a:lnTo>
                  <a:pt x="152" y="634"/>
                </a:lnTo>
                <a:lnTo>
                  <a:pt x="154" y="640"/>
                </a:lnTo>
                <a:lnTo>
                  <a:pt x="154" y="640"/>
                </a:lnTo>
                <a:lnTo>
                  <a:pt x="155" y="644"/>
                </a:lnTo>
                <a:lnTo>
                  <a:pt x="158" y="647"/>
                </a:lnTo>
                <a:lnTo>
                  <a:pt x="160" y="648"/>
                </a:lnTo>
                <a:lnTo>
                  <a:pt x="160" y="648"/>
                </a:lnTo>
                <a:lnTo>
                  <a:pt x="134" y="790"/>
                </a:lnTo>
                <a:lnTo>
                  <a:pt x="134" y="790"/>
                </a:lnTo>
                <a:lnTo>
                  <a:pt x="128" y="827"/>
                </a:lnTo>
                <a:lnTo>
                  <a:pt x="126" y="842"/>
                </a:lnTo>
                <a:lnTo>
                  <a:pt x="126" y="857"/>
                </a:lnTo>
                <a:lnTo>
                  <a:pt x="126" y="857"/>
                </a:lnTo>
                <a:lnTo>
                  <a:pt x="129" y="865"/>
                </a:lnTo>
                <a:lnTo>
                  <a:pt x="134" y="876"/>
                </a:lnTo>
                <a:lnTo>
                  <a:pt x="152" y="906"/>
                </a:lnTo>
                <a:lnTo>
                  <a:pt x="173" y="938"/>
                </a:lnTo>
                <a:lnTo>
                  <a:pt x="189" y="965"/>
                </a:lnTo>
                <a:lnTo>
                  <a:pt x="189" y="965"/>
                </a:lnTo>
                <a:lnTo>
                  <a:pt x="195" y="977"/>
                </a:lnTo>
                <a:lnTo>
                  <a:pt x="202" y="991"/>
                </a:lnTo>
                <a:lnTo>
                  <a:pt x="211" y="1018"/>
                </a:lnTo>
                <a:lnTo>
                  <a:pt x="222" y="1050"/>
                </a:lnTo>
                <a:lnTo>
                  <a:pt x="236" y="1041"/>
                </a:lnTo>
                <a:lnTo>
                  <a:pt x="255" y="1069"/>
                </a:lnTo>
                <a:lnTo>
                  <a:pt x="255" y="1069"/>
                </a:lnTo>
                <a:lnTo>
                  <a:pt x="254" y="1077"/>
                </a:lnTo>
                <a:lnTo>
                  <a:pt x="253" y="1085"/>
                </a:lnTo>
                <a:lnTo>
                  <a:pt x="250" y="1090"/>
                </a:lnTo>
                <a:lnTo>
                  <a:pt x="250" y="1090"/>
                </a:lnTo>
                <a:lnTo>
                  <a:pt x="246" y="1099"/>
                </a:lnTo>
                <a:lnTo>
                  <a:pt x="242" y="1103"/>
                </a:lnTo>
                <a:lnTo>
                  <a:pt x="242" y="1103"/>
                </a:lnTo>
                <a:lnTo>
                  <a:pt x="237" y="1107"/>
                </a:lnTo>
                <a:lnTo>
                  <a:pt x="232" y="1110"/>
                </a:lnTo>
                <a:lnTo>
                  <a:pt x="225" y="1112"/>
                </a:lnTo>
                <a:lnTo>
                  <a:pt x="225" y="1112"/>
                </a:lnTo>
                <a:lnTo>
                  <a:pt x="223" y="1114"/>
                </a:lnTo>
                <a:lnTo>
                  <a:pt x="222" y="1116"/>
                </a:lnTo>
                <a:lnTo>
                  <a:pt x="220" y="1120"/>
                </a:lnTo>
                <a:lnTo>
                  <a:pt x="219" y="1124"/>
                </a:lnTo>
                <a:lnTo>
                  <a:pt x="219" y="1133"/>
                </a:lnTo>
                <a:lnTo>
                  <a:pt x="222" y="1141"/>
                </a:lnTo>
                <a:lnTo>
                  <a:pt x="222" y="1141"/>
                </a:lnTo>
                <a:lnTo>
                  <a:pt x="223" y="1146"/>
                </a:lnTo>
                <a:lnTo>
                  <a:pt x="227" y="1149"/>
                </a:lnTo>
                <a:lnTo>
                  <a:pt x="235" y="1157"/>
                </a:lnTo>
                <a:lnTo>
                  <a:pt x="242" y="1163"/>
                </a:lnTo>
                <a:lnTo>
                  <a:pt x="246" y="1167"/>
                </a:lnTo>
                <a:lnTo>
                  <a:pt x="248" y="1171"/>
                </a:lnTo>
                <a:lnTo>
                  <a:pt x="248" y="1171"/>
                </a:lnTo>
                <a:lnTo>
                  <a:pt x="251" y="1179"/>
                </a:lnTo>
                <a:lnTo>
                  <a:pt x="254" y="1185"/>
                </a:lnTo>
                <a:lnTo>
                  <a:pt x="258" y="1192"/>
                </a:lnTo>
                <a:lnTo>
                  <a:pt x="262" y="1197"/>
                </a:lnTo>
                <a:lnTo>
                  <a:pt x="262" y="1197"/>
                </a:lnTo>
                <a:lnTo>
                  <a:pt x="266" y="1198"/>
                </a:lnTo>
                <a:lnTo>
                  <a:pt x="270" y="1200"/>
                </a:lnTo>
                <a:lnTo>
                  <a:pt x="281" y="1200"/>
                </a:lnTo>
                <a:lnTo>
                  <a:pt x="297" y="1197"/>
                </a:lnTo>
                <a:lnTo>
                  <a:pt x="297" y="1197"/>
                </a:lnTo>
                <a:lnTo>
                  <a:pt x="300" y="1206"/>
                </a:lnTo>
                <a:lnTo>
                  <a:pt x="302" y="1215"/>
                </a:lnTo>
                <a:lnTo>
                  <a:pt x="306" y="1222"/>
                </a:lnTo>
                <a:lnTo>
                  <a:pt x="306" y="1222"/>
                </a:lnTo>
                <a:lnTo>
                  <a:pt x="309" y="1223"/>
                </a:lnTo>
                <a:lnTo>
                  <a:pt x="311" y="1224"/>
                </a:lnTo>
                <a:lnTo>
                  <a:pt x="317" y="1226"/>
                </a:lnTo>
                <a:lnTo>
                  <a:pt x="323" y="1224"/>
                </a:lnTo>
                <a:lnTo>
                  <a:pt x="328" y="1223"/>
                </a:lnTo>
                <a:lnTo>
                  <a:pt x="328" y="1223"/>
                </a:lnTo>
                <a:lnTo>
                  <a:pt x="331" y="1222"/>
                </a:lnTo>
                <a:lnTo>
                  <a:pt x="335" y="1216"/>
                </a:lnTo>
                <a:lnTo>
                  <a:pt x="343" y="1201"/>
                </a:lnTo>
                <a:lnTo>
                  <a:pt x="349" y="1184"/>
                </a:lnTo>
                <a:lnTo>
                  <a:pt x="352" y="1176"/>
                </a:lnTo>
                <a:lnTo>
                  <a:pt x="352" y="1171"/>
                </a:lnTo>
                <a:lnTo>
                  <a:pt x="352" y="1171"/>
                </a:lnTo>
                <a:lnTo>
                  <a:pt x="351" y="1159"/>
                </a:lnTo>
                <a:lnTo>
                  <a:pt x="348" y="1145"/>
                </a:lnTo>
                <a:lnTo>
                  <a:pt x="340" y="1120"/>
                </a:lnTo>
                <a:lnTo>
                  <a:pt x="340" y="1120"/>
                </a:lnTo>
                <a:lnTo>
                  <a:pt x="339" y="1111"/>
                </a:lnTo>
                <a:lnTo>
                  <a:pt x="340" y="1102"/>
                </a:lnTo>
                <a:lnTo>
                  <a:pt x="343" y="1084"/>
                </a:lnTo>
                <a:lnTo>
                  <a:pt x="343" y="1084"/>
                </a:lnTo>
                <a:lnTo>
                  <a:pt x="343" y="1073"/>
                </a:lnTo>
                <a:lnTo>
                  <a:pt x="341" y="1063"/>
                </a:lnTo>
                <a:lnTo>
                  <a:pt x="340" y="1052"/>
                </a:lnTo>
                <a:lnTo>
                  <a:pt x="340" y="1052"/>
                </a:lnTo>
                <a:lnTo>
                  <a:pt x="343" y="1030"/>
                </a:lnTo>
                <a:lnTo>
                  <a:pt x="348" y="1007"/>
                </a:lnTo>
                <a:lnTo>
                  <a:pt x="348" y="1007"/>
                </a:lnTo>
                <a:lnTo>
                  <a:pt x="349" y="992"/>
                </a:lnTo>
                <a:lnTo>
                  <a:pt x="352" y="965"/>
                </a:lnTo>
                <a:lnTo>
                  <a:pt x="354" y="936"/>
                </a:lnTo>
                <a:lnTo>
                  <a:pt x="354" y="917"/>
                </a:lnTo>
                <a:lnTo>
                  <a:pt x="354" y="917"/>
                </a:lnTo>
                <a:lnTo>
                  <a:pt x="354" y="892"/>
                </a:lnTo>
                <a:lnTo>
                  <a:pt x="354" y="874"/>
                </a:lnTo>
                <a:lnTo>
                  <a:pt x="354" y="874"/>
                </a:lnTo>
                <a:lnTo>
                  <a:pt x="357" y="835"/>
                </a:lnTo>
                <a:lnTo>
                  <a:pt x="360" y="810"/>
                </a:lnTo>
                <a:lnTo>
                  <a:pt x="361" y="801"/>
                </a:lnTo>
                <a:lnTo>
                  <a:pt x="362" y="795"/>
                </a:lnTo>
                <a:lnTo>
                  <a:pt x="362" y="795"/>
                </a:lnTo>
                <a:lnTo>
                  <a:pt x="366" y="788"/>
                </a:lnTo>
                <a:lnTo>
                  <a:pt x="371" y="775"/>
                </a:lnTo>
                <a:lnTo>
                  <a:pt x="377" y="759"/>
                </a:lnTo>
                <a:lnTo>
                  <a:pt x="379" y="745"/>
                </a:lnTo>
                <a:lnTo>
                  <a:pt x="379" y="745"/>
                </a:lnTo>
                <a:lnTo>
                  <a:pt x="380" y="733"/>
                </a:lnTo>
                <a:lnTo>
                  <a:pt x="382" y="722"/>
                </a:lnTo>
                <a:lnTo>
                  <a:pt x="384" y="713"/>
                </a:lnTo>
                <a:lnTo>
                  <a:pt x="384" y="713"/>
                </a:lnTo>
                <a:lnTo>
                  <a:pt x="394" y="704"/>
                </a:lnTo>
                <a:lnTo>
                  <a:pt x="400" y="695"/>
                </a:lnTo>
                <a:lnTo>
                  <a:pt x="403" y="691"/>
                </a:lnTo>
                <a:lnTo>
                  <a:pt x="404" y="687"/>
                </a:lnTo>
                <a:lnTo>
                  <a:pt x="404" y="687"/>
                </a:lnTo>
                <a:lnTo>
                  <a:pt x="404" y="674"/>
                </a:lnTo>
                <a:lnTo>
                  <a:pt x="404" y="668"/>
                </a:lnTo>
                <a:lnTo>
                  <a:pt x="404" y="668"/>
                </a:lnTo>
                <a:lnTo>
                  <a:pt x="405" y="665"/>
                </a:lnTo>
                <a:lnTo>
                  <a:pt x="409" y="660"/>
                </a:lnTo>
                <a:lnTo>
                  <a:pt x="413" y="656"/>
                </a:lnTo>
                <a:lnTo>
                  <a:pt x="416" y="651"/>
                </a:lnTo>
                <a:lnTo>
                  <a:pt x="416" y="651"/>
                </a:lnTo>
                <a:lnTo>
                  <a:pt x="417" y="639"/>
                </a:lnTo>
                <a:lnTo>
                  <a:pt x="418" y="631"/>
                </a:lnTo>
                <a:lnTo>
                  <a:pt x="418" y="631"/>
                </a:lnTo>
                <a:lnTo>
                  <a:pt x="433" y="605"/>
                </a:lnTo>
                <a:lnTo>
                  <a:pt x="433" y="605"/>
                </a:lnTo>
                <a:lnTo>
                  <a:pt x="433" y="600"/>
                </a:lnTo>
                <a:lnTo>
                  <a:pt x="430" y="592"/>
                </a:lnTo>
                <a:lnTo>
                  <a:pt x="422" y="565"/>
                </a:lnTo>
                <a:lnTo>
                  <a:pt x="414" y="535"/>
                </a:lnTo>
                <a:lnTo>
                  <a:pt x="412" y="520"/>
                </a:lnTo>
                <a:lnTo>
                  <a:pt x="410" y="510"/>
                </a:lnTo>
                <a:lnTo>
                  <a:pt x="410" y="510"/>
                </a:lnTo>
                <a:lnTo>
                  <a:pt x="409" y="501"/>
                </a:lnTo>
                <a:lnTo>
                  <a:pt x="408" y="490"/>
                </a:lnTo>
                <a:lnTo>
                  <a:pt x="401" y="467"/>
                </a:lnTo>
                <a:lnTo>
                  <a:pt x="397" y="453"/>
                </a:lnTo>
                <a:lnTo>
                  <a:pt x="395" y="437"/>
                </a:lnTo>
                <a:lnTo>
                  <a:pt x="394" y="421"/>
                </a:lnTo>
                <a:lnTo>
                  <a:pt x="394" y="404"/>
                </a:lnTo>
                <a:lnTo>
                  <a:pt x="394" y="404"/>
                </a:lnTo>
                <a:lnTo>
                  <a:pt x="395" y="386"/>
                </a:lnTo>
                <a:lnTo>
                  <a:pt x="397" y="369"/>
                </a:lnTo>
                <a:lnTo>
                  <a:pt x="404" y="335"/>
                </a:lnTo>
                <a:lnTo>
                  <a:pt x="416" y="283"/>
                </a:lnTo>
                <a:lnTo>
                  <a:pt x="416" y="283"/>
                </a:lnTo>
                <a:lnTo>
                  <a:pt x="420" y="264"/>
                </a:lnTo>
                <a:lnTo>
                  <a:pt x="426" y="243"/>
                </a:lnTo>
                <a:lnTo>
                  <a:pt x="429" y="224"/>
                </a:lnTo>
                <a:lnTo>
                  <a:pt x="429" y="217"/>
                </a:lnTo>
                <a:lnTo>
                  <a:pt x="427" y="210"/>
                </a:lnTo>
                <a:lnTo>
                  <a:pt x="427" y="210"/>
                </a:lnTo>
                <a:lnTo>
                  <a:pt x="425" y="205"/>
                </a:lnTo>
                <a:lnTo>
                  <a:pt x="420" y="200"/>
                </a:lnTo>
                <a:lnTo>
                  <a:pt x="413" y="194"/>
                </a:lnTo>
                <a:lnTo>
                  <a:pt x="407" y="189"/>
                </a:lnTo>
                <a:lnTo>
                  <a:pt x="394" y="183"/>
                </a:lnTo>
                <a:lnTo>
                  <a:pt x="386" y="179"/>
                </a:lnTo>
                <a:lnTo>
                  <a:pt x="386" y="179"/>
                </a:lnTo>
                <a:lnTo>
                  <a:pt x="383" y="176"/>
                </a:lnTo>
                <a:lnTo>
                  <a:pt x="380" y="170"/>
                </a:lnTo>
                <a:lnTo>
                  <a:pt x="378" y="162"/>
                </a:lnTo>
                <a:lnTo>
                  <a:pt x="377" y="150"/>
                </a:lnTo>
                <a:lnTo>
                  <a:pt x="377" y="150"/>
                </a:lnTo>
                <a:lnTo>
                  <a:pt x="377" y="118"/>
                </a:lnTo>
                <a:lnTo>
                  <a:pt x="377" y="77"/>
                </a:lnTo>
                <a:lnTo>
                  <a:pt x="377" y="77"/>
                </a:lnTo>
                <a:lnTo>
                  <a:pt x="375" y="68"/>
                </a:lnTo>
                <a:lnTo>
                  <a:pt x="374" y="58"/>
                </a:lnTo>
                <a:lnTo>
                  <a:pt x="370" y="47"/>
                </a:lnTo>
                <a:lnTo>
                  <a:pt x="366" y="38"/>
                </a:lnTo>
                <a:lnTo>
                  <a:pt x="361" y="30"/>
                </a:lnTo>
                <a:lnTo>
                  <a:pt x="354" y="22"/>
                </a:lnTo>
                <a:lnTo>
                  <a:pt x="348" y="15"/>
                </a:lnTo>
                <a:lnTo>
                  <a:pt x="340" y="9"/>
                </a:lnTo>
                <a:lnTo>
                  <a:pt x="340" y="9"/>
                </a:lnTo>
                <a:lnTo>
                  <a:pt x="332" y="5"/>
                </a:lnTo>
                <a:lnTo>
                  <a:pt x="323" y="4"/>
                </a:lnTo>
                <a:lnTo>
                  <a:pt x="314" y="3"/>
                </a:lnTo>
                <a:lnTo>
                  <a:pt x="306" y="2"/>
                </a:lnTo>
                <a:lnTo>
                  <a:pt x="294" y="2"/>
                </a:lnTo>
                <a:lnTo>
                  <a:pt x="289" y="3"/>
                </a:lnTo>
                <a:lnTo>
                  <a:pt x="289" y="3"/>
                </a:lnTo>
                <a:lnTo>
                  <a:pt x="284" y="2"/>
                </a:lnTo>
                <a:lnTo>
                  <a:pt x="274" y="0"/>
                </a:lnTo>
                <a:lnTo>
                  <a:pt x="266" y="0"/>
                </a:lnTo>
                <a:lnTo>
                  <a:pt x="258" y="2"/>
                </a:lnTo>
                <a:lnTo>
                  <a:pt x="250" y="4"/>
                </a:lnTo>
                <a:lnTo>
                  <a:pt x="242" y="8"/>
                </a:lnTo>
                <a:lnTo>
                  <a:pt x="242" y="8"/>
                </a:lnTo>
                <a:lnTo>
                  <a:pt x="236" y="13"/>
                </a:lnTo>
                <a:lnTo>
                  <a:pt x="231" y="20"/>
                </a:lnTo>
                <a:lnTo>
                  <a:pt x="220" y="33"/>
                </a:lnTo>
                <a:lnTo>
                  <a:pt x="212" y="46"/>
                </a:lnTo>
                <a:lnTo>
                  <a:pt x="208" y="56"/>
                </a:lnTo>
                <a:lnTo>
                  <a:pt x="208" y="56"/>
                </a:lnTo>
                <a:lnTo>
                  <a:pt x="208" y="59"/>
                </a:lnTo>
                <a:lnTo>
                  <a:pt x="210" y="64"/>
                </a:lnTo>
                <a:lnTo>
                  <a:pt x="212" y="72"/>
                </a:lnTo>
                <a:lnTo>
                  <a:pt x="219" y="82"/>
                </a:lnTo>
                <a:lnTo>
                  <a:pt x="219" y="82"/>
                </a:lnTo>
                <a:close/>
                <a:moveTo>
                  <a:pt x="262" y="745"/>
                </a:moveTo>
                <a:lnTo>
                  <a:pt x="262" y="745"/>
                </a:lnTo>
                <a:lnTo>
                  <a:pt x="262" y="792"/>
                </a:lnTo>
                <a:lnTo>
                  <a:pt x="262" y="857"/>
                </a:lnTo>
                <a:lnTo>
                  <a:pt x="262" y="857"/>
                </a:lnTo>
                <a:lnTo>
                  <a:pt x="263" y="881"/>
                </a:lnTo>
                <a:lnTo>
                  <a:pt x="266" y="911"/>
                </a:lnTo>
                <a:lnTo>
                  <a:pt x="270" y="948"/>
                </a:lnTo>
                <a:lnTo>
                  <a:pt x="270" y="948"/>
                </a:lnTo>
                <a:lnTo>
                  <a:pt x="242" y="900"/>
                </a:lnTo>
                <a:lnTo>
                  <a:pt x="242" y="900"/>
                </a:lnTo>
                <a:lnTo>
                  <a:pt x="228" y="871"/>
                </a:lnTo>
                <a:lnTo>
                  <a:pt x="223" y="861"/>
                </a:lnTo>
                <a:lnTo>
                  <a:pt x="222" y="857"/>
                </a:lnTo>
                <a:lnTo>
                  <a:pt x="222" y="857"/>
                </a:lnTo>
                <a:lnTo>
                  <a:pt x="225" y="853"/>
                </a:lnTo>
                <a:lnTo>
                  <a:pt x="228" y="850"/>
                </a:lnTo>
                <a:lnTo>
                  <a:pt x="228" y="846"/>
                </a:lnTo>
                <a:lnTo>
                  <a:pt x="228" y="846"/>
                </a:lnTo>
                <a:lnTo>
                  <a:pt x="227" y="837"/>
                </a:lnTo>
                <a:lnTo>
                  <a:pt x="225" y="829"/>
                </a:lnTo>
                <a:lnTo>
                  <a:pt x="225" y="829"/>
                </a:lnTo>
                <a:lnTo>
                  <a:pt x="228" y="828"/>
                </a:lnTo>
                <a:lnTo>
                  <a:pt x="231" y="825"/>
                </a:lnTo>
                <a:lnTo>
                  <a:pt x="235" y="822"/>
                </a:lnTo>
                <a:lnTo>
                  <a:pt x="236" y="820"/>
                </a:lnTo>
                <a:lnTo>
                  <a:pt x="236" y="818"/>
                </a:lnTo>
                <a:lnTo>
                  <a:pt x="236" y="818"/>
                </a:lnTo>
                <a:lnTo>
                  <a:pt x="236" y="803"/>
                </a:lnTo>
                <a:lnTo>
                  <a:pt x="235" y="795"/>
                </a:lnTo>
                <a:lnTo>
                  <a:pt x="236" y="790"/>
                </a:lnTo>
                <a:lnTo>
                  <a:pt x="236" y="790"/>
                </a:lnTo>
                <a:lnTo>
                  <a:pt x="250" y="767"/>
                </a:lnTo>
                <a:lnTo>
                  <a:pt x="262" y="745"/>
                </a:lnTo>
                <a:lnTo>
                  <a:pt x="262" y="7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B9C699F-65FE-489A-B05D-ADE6D3C7D84E}"/>
              </a:ext>
            </a:extLst>
          </p:cNvPr>
          <p:cNvSpPr>
            <a:spLocks/>
          </p:cNvSpPr>
          <p:nvPr/>
        </p:nvSpPr>
        <p:spPr bwMode="auto">
          <a:xfrm>
            <a:off x="928582" y="2761053"/>
            <a:ext cx="604038" cy="1659516"/>
          </a:xfrm>
          <a:custGeom>
            <a:avLst/>
            <a:gdLst>
              <a:gd name="T0" fmla="*/ 168 w 475"/>
              <a:gd name="T1" fmla="*/ 13 h 1305"/>
              <a:gd name="T2" fmla="*/ 154 w 475"/>
              <a:gd name="T3" fmla="*/ 25 h 1305"/>
              <a:gd name="T4" fmla="*/ 127 w 475"/>
              <a:gd name="T5" fmla="*/ 124 h 1305"/>
              <a:gd name="T6" fmla="*/ 99 w 475"/>
              <a:gd name="T7" fmla="*/ 201 h 1305"/>
              <a:gd name="T8" fmla="*/ 81 w 475"/>
              <a:gd name="T9" fmla="*/ 234 h 1305"/>
              <a:gd name="T10" fmla="*/ 59 w 475"/>
              <a:gd name="T11" fmla="*/ 300 h 1305"/>
              <a:gd name="T12" fmla="*/ 29 w 475"/>
              <a:gd name="T13" fmla="*/ 460 h 1305"/>
              <a:gd name="T14" fmla="*/ 36 w 475"/>
              <a:gd name="T15" fmla="*/ 475 h 1305"/>
              <a:gd name="T16" fmla="*/ 38 w 475"/>
              <a:gd name="T17" fmla="*/ 483 h 1305"/>
              <a:gd name="T18" fmla="*/ 19 w 475"/>
              <a:gd name="T19" fmla="*/ 503 h 1305"/>
              <a:gd name="T20" fmla="*/ 1 w 475"/>
              <a:gd name="T21" fmla="*/ 552 h 1305"/>
              <a:gd name="T22" fmla="*/ 19 w 475"/>
              <a:gd name="T23" fmla="*/ 556 h 1305"/>
              <a:gd name="T24" fmla="*/ 31 w 475"/>
              <a:gd name="T25" fmla="*/ 573 h 1305"/>
              <a:gd name="T26" fmla="*/ 62 w 475"/>
              <a:gd name="T27" fmla="*/ 662 h 1305"/>
              <a:gd name="T28" fmla="*/ 87 w 475"/>
              <a:gd name="T29" fmla="*/ 671 h 1305"/>
              <a:gd name="T30" fmla="*/ 101 w 475"/>
              <a:gd name="T31" fmla="*/ 746 h 1305"/>
              <a:gd name="T32" fmla="*/ 93 w 475"/>
              <a:gd name="T33" fmla="*/ 826 h 1305"/>
              <a:gd name="T34" fmla="*/ 227 w 475"/>
              <a:gd name="T35" fmla="*/ 927 h 1305"/>
              <a:gd name="T36" fmla="*/ 232 w 475"/>
              <a:gd name="T37" fmla="*/ 1046 h 1305"/>
              <a:gd name="T38" fmla="*/ 220 w 475"/>
              <a:gd name="T39" fmla="*/ 1072 h 1305"/>
              <a:gd name="T40" fmla="*/ 194 w 475"/>
              <a:gd name="T41" fmla="*/ 1091 h 1305"/>
              <a:gd name="T42" fmla="*/ 184 w 475"/>
              <a:gd name="T43" fmla="*/ 1147 h 1305"/>
              <a:gd name="T44" fmla="*/ 215 w 475"/>
              <a:gd name="T45" fmla="*/ 1181 h 1305"/>
              <a:gd name="T46" fmla="*/ 221 w 475"/>
              <a:gd name="T47" fmla="*/ 1221 h 1305"/>
              <a:gd name="T48" fmla="*/ 259 w 475"/>
              <a:gd name="T49" fmla="*/ 1253 h 1305"/>
              <a:gd name="T50" fmla="*/ 268 w 475"/>
              <a:gd name="T51" fmla="*/ 1285 h 1305"/>
              <a:gd name="T52" fmla="*/ 293 w 475"/>
              <a:gd name="T53" fmla="*/ 1300 h 1305"/>
              <a:gd name="T54" fmla="*/ 384 w 475"/>
              <a:gd name="T55" fmla="*/ 1305 h 1305"/>
              <a:gd name="T56" fmla="*/ 412 w 475"/>
              <a:gd name="T57" fmla="*/ 1293 h 1305"/>
              <a:gd name="T58" fmla="*/ 408 w 475"/>
              <a:gd name="T59" fmla="*/ 1274 h 1305"/>
              <a:gd name="T60" fmla="*/ 407 w 475"/>
              <a:gd name="T61" fmla="*/ 1264 h 1305"/>
              <a:gd name="T62" fmla="*/ 413 w 475"/>
              <a:gd name="T63" fmla="*/ 1254 h 1305"/>
              <a:gd name="T64" fmla="*/ 410 w 475"/>
              <a:gd name="T65" fmla="*/ 1244 h 1305"/>
              <a:gd name="T66" fmla="*/ 375 w 475"/>
              <a:gd name="T67" fmla="*/ 1244 h 1305"/>
              <a:gd name="T68" fmla="*/ 340 w 475"/>
              <a:gd name="T69" fmla="*/ 1207 h 1305"/>
              <a:gd name="T70" fmla="*/ 345 w 475"/>
              <a:gd name="T71" fmla="*/ 1194 h 1305"/>
              <a:gd name="T72" fmla="*/ 318 w 475"/>
              <a:gd name="T73" fmla="*/ 1030 h 1305"/>
              <a:gd name="T74" fmla="*/ 373 w 475"/>
              <a:gd name="T75" fmla="*/ 963 h 1305"/>
              <a:gd name="T76" fmla="*/ 402 w 475"/>
              <a:gd name="T77" fmla="*/ 913 h 1305"/>
              <a:gd name="T78" fmla="*/ 398 w 475"/>
              <a:gd name="T79" fmla="*/ 819 h 1305"/>
              <a:gd name="T80" fmla="*/ 447 w 475"/>
              <a:gd name="T81" fmla="*/ 807 h 1305"/>
              <a:gd name="T82" fmla="*/ 474 w 475"/>
              <a:gd name="T83" fmla="*/ 793 h 1305"/>
              <a:gd name="T84" fmla="*/ 375 w 475"/>
              <a:gd name="T85" fmla="*/ 623 h 1305"/>
              <a:gd name="T86" fmla="*/ 393 w 475"/>
              <a:gd name="T87" fmla="*/ 570 h 1305"/>
              <a:gd name="T88" fmla="*/ 384 w 475"/>
              <a:gd name="T89" fmla="*/ 479 h 1305"/>
              <a:gd name="T90" fmla="*/ 399 w 475"/>
              <a:gd name="T91" fmla="*/ 469 h 1305"/>
              <a:gd name="T92" fmla="*/ 404 w 475"/>
              <a:gd name="T93" fmla="*/ 392 h 1305"/>
              <a:gd name="T94" fmla="*/ 400 w 475"/>
              <a:gd name="T95" fmla="*/ 350 h 1305"/>
              <a:gd name="T96" fmla="*/ 370 w 475"/>
              <a:gd name="T97" fmla="*/ 283 h 1305"/>
              <a:gd name="T98" fmla="*/ 354 w 475"/>
              <a:gd name="T99" fmla="*/ 234 h 1305"/>
              <a:gd name="T100" fmla="*/ 323 w 475"/>
              <a:gd name="T101" fmla="*/ 171 h 1305"/>
              <a:gd name="T102" fmla="*/ 279 w 475"/>
              <a:gd name="T103" fmla="*/ 48 h 1305"/>
              <a:gd name="T104" fmla="*/ 251 w 475"/>
              <a:gd name="T105" fmla="*/ 7 h 1305"/>
              <a:gd name="T106" fmla="*/ 218 w 475"/>
              <a:gd name="T107" fmla="*/ 0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5" h="1305">
                <a:moveTo>
                  <a:pt x="209" y="13"/>
                </a:moveTo>
                <a:lnTo>
                  <a:pt x="209" y="13"/>
                </a:lnTo>
                <a:lnTo>
                  <a:pt x="196" y="11"/>
                </a:lnTo>
                <a:lnTo>
                  <a:pt x="183" y="10"/>
                </a:lnTo>
                <a:lnTo>
                  <a:pt x="168" y="13"/>
                </a:lnTo>
                <a:lnTo>
                  <a:pt x="168" y="13"/>
                </a:lnTo>
                <a:lnTo>
                  <a:pt x="164" y="14"/>
                </a:lnTo>
                <a:lnTo>
                  <a:pt x="160" y="16"/>
                </a:lnTo>
                <a:lnTo>
                  <a:pt x="156" y="20"/>
                </a:lnTo>
                <a:lnTo>
                  <a:pt x="154" y="25"/>
                </a:lnTo>
                <a:lnTo>
                  <a:pt x="149" y="38"/>
                </a:lnTo>
                <a:lnTo>
                  <a:pt x="145" y="53"/>
                </a:lnTo>
                <a:lnTo>
                  <a:pt x="136" y="88"/>
                </a:lnTo>
                <a:lnTo>
                  <a:pt x="127" y="124"/>
                </a:lnTo>
                <a:lnTo>
                  <a:pt x="127" y="124"/>
                </a:lnTo>
                <a:lnTo>
                  <a:pt x="118" y="154"/>
                </a:lnTo>
                <a:lnTo>
                  <a:pt x="110" y="176"/>
                </a:lnTo>
                <a:lnTo>
                  <a:pt x="103" y="191"/>
                </a:lnTo>
                <a:lnTo>
                  <a:pt x="99" y="201"/>
                </a:lnTo>
                <a:lnTo>
                  <a:pt x="99" y="201"/>
                </a:lnTo>
                <a:lnTo>
                  <a:pt x="98" y="208"/>
                </a:lnTo>
                <a:lnTo>
                  <a:pt x="97" y="215"/>
                </a:lnTo>
                <a:lnTo>
                  <a:pt x="97" y="219"/>
                </a:lnTo>
                <a:lnTo>
                  <a:pt x="97" y="219"/>
                </a:lnTo>
                <a:lnTo>
                  <a:pt x="81" y="234"/>
                </a:lnTo>
                <a:lnTo>
                  <a:pt x="81" y="234"/>
                </a:lnTo>
                <a:lnTo>
                  <a:pt x="78" y="239"/>
                </a:lnTo>
                <a:lnTo>
                  <a:pt x="74" y="248"/>
                </a:lnTo>
                <a:lnTo>
                  <a:pt x="65" y="273"/>
                </a:lnTo>
                <a:lnTo>
                  <a:pt x="59" y="300"/>
                </a:lnTo>
                <a:lnTo>
                  <a:pt x="55" y="315"/>
                </a:lnTo>
                <a:lnTo>
                  <a:pt x="55" y="315"/>
                </a:lnTo>
                <a:lnTo>
                  <a:pt x="40" y="392"/>
                </a:lnTo>
                <a:lnTo>
                  <a:pt x="31" y="442"/>
                </a:lnTo>
                <a:lnTo>
                  <a:pt x="29" y="460"/>
                </a:lnTo>
                <a:lnTo>
                  <a:pt x="29" y="465"/>
                </a:lnTo>
                <a:lnTo>
                  <a:pt x="30" y="468"/>
                </a:lnTo>
                <a:lnTo>
                  <a:pt x="30" y="468"/>
                </a:lnTo>
                <a:lnTo>
                  <a:pt x="35" y="474"/>
                </a:lnTo>
                <a:lnTo>
                  <a:pt x="36" y="475"/>
                </a:lnTo>
                <a:lnTo>
                  <a:pt x="46" y="484"/>
                </a:lnTo>
                <a:lnTo>
                  <a:pt x="46" y="484"/>
                </a:lnTo>
                <a:lnTo>
                  <a:pt x="44" y="483"/>
                </a:lnTo>
                <a:lnTo>
                  <a:pt x="40" y="483"/>
                </a:lnTo>
                <a:lnTo>
                  <a:pt x="38" y="483"/>
                </a:lnTo>
                <a:lnTo>
                  <a:pt x="34" y="483"/>
                </a:lnTo>
                <a:lnTo>
                  <a:pt x="31" y="485"/>
                </a:lnTo>
                <a:lnTo>
                  <a:pt x="27" y="489"/>
                </a:lnTo>
                <a:lnTo>
                  <a:pt x="27" y="489"/>
                </a:lnTo>
                <a:lnTo>
                  <a:pt x="19" y="503"/>
                </a:lnTo>
                <a:lnTo>
                  <a:pt x="7" y="523"/>
                </a:lnTo>
                <a:lnTo>
                  <a:pt x="3" y="533"/>
                </a:lnTo>
                <a:lnTo>
                  <a:pt x="1" y="542"/>
                </a:lnTo>
                <a:lnTo>
                  <a:pt x="0" y="550"/>
                </a:lnTo>
                <a:lnTo>
                  <a:pt x="1" y="552"/>
                </a:lnTo>
                <a:lnTo>
                  <a:pt x="2" y="554"/>
                </a:lnTo>
                <a:lnTo>
                  <a:pt x="2" y="554"/>
                </a:lnTo>
                <a:lnTo>
                  <a:pt x="6" y="556"/>
                </a:lnTo>
                <a:lnTo>
                  <a:pt x="10" y="556"/>
                </a:lnTo>
                <a:lnTo>
                  <a:pt x="19" y="556"/>
                </a:lnTo>
                <a:lnTo>
                  <a:pt x="25" y="556"/>
                </a:lnTo>
                <a:lnTo>
                  <a:pt x="26" y="556"/>
                </a:lnTo>
                <a:lnTo>
                  <a:pt x="27" y="556"/>
                </a:lnTo>
                <a:lnTo>
                  <a:pt x="27" y="556"/>
                </a:lnTo>
                <a:lnTo>
                  <a:pt x="31" y="573"/>
                </a:lnTo>
                <a:lnTo>
                  <a:pt x="41" y="607"/>
                </a:lnTo>
                <a:lnTo>
                  <a:pt x="46" y="626"/>
                </a:lnTo>
                <a:lnTo>
                  <a:pt x="53" y="643"/>
                </a:lnTo>
                <a:lnTo>
                  <a:pt x="59" y="657"/>
                </a:lnTo>
                <a:lnTo>
                  <a:pt x="62" y="662"/>
                </a:lnTo>
                <a:lnTo>
                  <a:pt x="65" y="665"/>
                </a:lnTo>
                <a:lnTo>
                  <a:pt x="65" y="665"/>
                </a:lnTo>
                <a:lnTo>
                  <a:pt x="72" y="669"/>
                </a:lnTo>
                <a:lnTo>
                  <a:pt x="78" y="671"/>
                </a:lnTo>
                <a:lnTo>
                  <a:pt x="87" y="671"/>
                </a:lnTo>
                <a:lnTo>
                  <a:pt x="94" y="671"/>
                </a:lnTo>
                <a:lnTo>
                  <a:pt x="108" y="669"/>
                </a:lnTo>
                <a:lnTo>
                  <a:pt x="113" y="667"/>
                </a:lnTo>
                <a:lnTo>
                  <a:pt x="113" y="667"/>
                </a:lnTo>
                <a:lnTo>
                  <a:pt x="101" y="746"/>
                </a:lnTo>
                <a:lnTo>
                  <a:pt x="93" y="800"/>
                </a:lnTo>
                <a:lnTo>
                  <a:pt x="92" y="818"/>
                </a:lnTo>
                <a:lnTo>
                  <a:pt x="92" y="824"/>
                </a:lnTo>
                <a:lnTo>
                  <a:pt x="93" y="826"/>
                </a:lnTo>
                <a:lnTo>
                  <a:pt x="93" y="826"/>
                </a:lnTo>
                <a:lnTo>
                  <a:pt x="149" y="832"/>
                </a:lnTo>
                <a:lnTo>
                  <a:pt x="199" y="837"/>
                </a:lnTo>
                <a:lnTo>
                  <a:pt x="228" y="903"/>
                </a:lnTo>
                <a:lnTo>
                  <a:pt x="228" y="903"/>
                </a:lnTo>
                <a:lnTo>
                  <a:pt x="227" y="927"/>
                </a:lnTo>
                <a:lnTo>
                  <a:pt x="227" y="955"/>
                </a:lnTo>
                <a:lnTo>
                  <a:pt x="228" y="992"/>
                </a:lnTo>
                <a:lnTo>
                  <a:pt x="228" y="992"/>
                </a:lnTo>
                <a:lnTo>
                  <a:pt x="230" y="1027"/>
                </a:lnTo>
                <a:lnTo>
                  <a:pt x="232" y="1046"/>
                </a:lnTo>
                <a:lnTo>
                  <a:pt x="233" y="1054"/>
                </a:lnTo>
                <a:lnTo>
                  <a:pt x="235" y="1056"/>
                </a:lnTo>
                <a:lnTo>
                  <a:pt x="235" y="1056"/>
                </a:lnTo>
                <a:lnTo>
                  <a:pt x="226" y="1066"/>
                </a:lnTo>
                <a:lnTo>
                  <a:pt x="220" y="1072"/>
                </a:lnTo>
                <a:lnTo>
                  <a:pt x="215" y="1077"/>
                </a:lnTo>
                <a:lnTo>
                  <a:pt x="215" y="1077"/>
                </a:lnTo>
                <a:lnTo>
                  <a:pt x="208" y="1080"/>
                </a:lnTo>
                <a:lnTo>
                  <a:pt x="201" y="1085"/>
                </a:lnTo>
                <a:lnTo>
                  <a:pt x="194" y="1091"/>
                </a:lnTo>
                <a:lnTo>
                  <a:pt x="192" y="1095"/>
                </a:lnTo>
                <a:lnTo>
                  <a:pt x="191" y="1097"/>
                </a:lnTo>
                <a:lnTo>
                  <a:pt x="191" y="1097"/>
                </a:lnTo>
                <a:lnTo>
                  <a:pt x="187" y="1125"/>
                </a:lnTo>
                <a:lnTo>
                  <a:pt x="184" y="1147"/>
                </a:lnTo>
                <a:lnTo>
                  <a:pt x="184" y="1147"/>
                </a:lnTo>
                <a:lnTo>
                  <a:pt x="198" y="1159"/>
                </a:lnTo>
                <a:lnTo>
                  <a:pt x="208" y="1171"/>
                </a:lnTo>
                <a:lnTo>
                  <a:pt x="212" y="1177"/>
                </a:lnTo>
                <a:lnTo>
                  <a:pt x="215" y="1181"/>
                </a:lnTo>
                <a:lnTo>
                  <a:pt x="215" y="1181"/>
                </a:lnTo>
                <a:lnTo>
                  <a:pt x="216" y="1200"/>
                </a:lnTo>
                <a:lnTo>
                  <a:pt x="217" y="1210"/>
                </a:lnTo>
                <a:lnTo>
                  <a:pt x="221" y="1221"/>
                </a:lnTo>
                <a:lnTo>
                  <a:pt x="221" y="1221"/>
                </a:lnTo>
                <a:lnTo>
                  <a:pt x="225" y="1226"/>
                </a:lnTo>
                <a:lnTo>
                  <a:pt x="230" y="1233"/>
                </a:lnTo>
                <a:lnTo>
                  <a:pt x="242" y="1243"/>
                </a:lnTo>
                <a:lnTo>
                  <a:pt x="254" y="1250"/>
                </a:lnTo>
                <a:lnTo>
                  <a:pt x="259" y="1253"/>
                </a:lnTo>
                <a:lnTo>
                  <a:pt x="259" y="1253"/>
                </a:lnTo>
                <a:lnTo>
                  <a:pt x="259" y="1258"/>
                </a:lnTo>
                <a:lnTo>
                  <a:pt x="263" y="1271"/>
                </a:lnTo>
                <a:lnTo>
                  <a:pt x="265" y="1278"/>
                </a:lnTo>
                <a:lnTo>
                  <a:pt x="268" y="1285"/>
                </a:lnTo>
                <a:lnTo>
                  <a:pt x="271" y="1291"/>
                </a:lnTo>
                <a:lnTo>
                  <a:pt x="276" y="1295"/>
                </a:lnTo>
                <a:lnTo>
                  <a:pt x="276" y="1295"/>
                </a:lnTo>
                <a:lnTo>
                  <a:pt x="284" y="1298"/>
                </a:lnTo>
                <a:lnTo>
                  <a:pt x="293" y="1300"/>
                </a:lnTo>
                <a:lnTo>
                  <a:pt x="317" y="1302"/>
                </a:lnTo>
                <a:lnTo>
                  <a:pt x="345" y="1304"/>
                </a:lnTo>
                <a:lnTo>
                  <a:pt x="373" y="1305"/>
                </a:lnTo>
                <a:lnTo>
                  <a:pt x="373" y="1305"/>
                </a:lnTo>
                <a:lnTo>
                  <a:pt x="384" y="1305"/>
                </a:lnTo>
                <a:lnTo>
                  <a:pt x="394" y="1304"/>
                </a:lnTo>
                <a:lnTo>
                  <a:pt x="400" y="1302"/>
                </a:lnTo>
                <a:lnTo>
                  <a:pt x="405" y="1300"/>
                </a:lnTo>
                <a:lnTo>
                  <a:pt x="409" y="1297"/>
                </a:lnTo>
                <a:lnTo>
                  <a:pt x="412" y="1293"/>
                </a:lnTo>
                <a:lnTo>
                  <a:pt x="412" y="1291"/>
                </a:lnTo>
                <a:lnTo>
                  <a:pt x="412" y="1288"/>
                </a:lnTo>
                <a:lnTo>
                  <a:pt x="412" y="1288"/>
                </a:lnTo>
                <a:lnTo>
                  <a:pt x="409" y="1279"/>
                </a:lnTo>
                <a:lnTo>
                  <a:pt x="408" y="1274"/>
                </a:lnTo>
                <a:lnTo>
                  <a:pt x="408" y="1274"/>
                </a:lnTo>
                <a:lnTo>
                  <a:pt x="407" y="1272"/>
                </a:lnTo>
                <a:lnTo>
                  <a:pt x="408" y="1267"/>
                </a:lnTo>
                <a:lnTo>
                  <a:pt x="408" y="1267"/>
                </a:lnTo>
                <a:lnTo>
                  <a:pt x="407" y="1264"/>
                </a:lnTo>
                <a:lnTo>
                  <a:pt x="405" y="1263"/>
                </a:lnTo>
                <a:lnTo>
                  <a:pt x="404" y="1262"/>
                </a:lnTo>
                <a:lnTo>
                  <a:pt x="405" y="1261"/>
                </a:lnTo>
                <a:lnTo>
                  <a:pt x="405" y="1261"/>
                </a:lnTo>
                <a:lnTo>
                  <a:pt x="413" y="1254"/>
                </a:lnTo>
                <a:lnTo>
                  <a:pt x="417" y="1249"/>
                </a:lnTo>
                <a:lnTo>
                  <a:pt x="418" y="1248"/>
                </a:lnTo>
                <a:lnTo>
                  <a:pt x="417" y="1247"/>
                </a:lnTo>
                <a:lnTo>
                  <a:pt x="417" y="1247"/>
                </a:lnTo>
                <a:lnTo>
                  <a:pt x="410" y="1244"/>
                </a:lnTo>
                <a:lnTo>
                  <a:pt x="403" y="1244"/>
                </a:lnTo>
                <a:lnTo>
                  <a:pt x="392" y="1244"/>
                </a:lnTo>
                <a:lnTo>
                  <a:pt x="392" y="1244"/>
                </a:lnTo>
                <a:lnTo>
                  <a:pt x="381" y="1244"/>
                </a:lnTo>
                <a:lnTo>
                  <a:pt x="375" y="1244"/>
                </a:lnTo>
                <a:lnTo>
                  <a:pt x="375" y="1244"/>
                </a:lnTo>
                <a:lnTo>
                  <a:pt x="357" y="1226"/>
                </a:lnTo>
                <a:lnTo>
                  <a:pt x="345" y="1214"/>
                </a:lnTo>
                <a:lnTo>
                  <a:pt x="340" y="1207"/>
                </a:lnTo>
                <a:lnTo>
                  <a:pt x="340" y="1207"/>
                </a:lnTo>
                <a:lnTo>
                  <a:pt x="343" y="1201"/>
                </a:lnTo>
                <a:lnTo>
                  <a:pt x="346" y="1199"/>
                </a:lnTo>
                <a:lnTo>
                  <a:pt x="347" y="1195"/>
                </a:lnTo>
                <a:lnTo>
                  <a:pt x="347" y="1195"/>
                </a:lnTo>
                <a:lnTo>
                  <a:pt x="345" y="1194"/>
                </a:lnTo>
                <a:lnTo>
                  <a:pt x="341" y="1191"/>
                </a:lnTo>
                <a:lnTo>
                  <a:pt x="335" y="1188"/>
                </a:lnTo>
                <a:lnTo>
                  <a:pt x="309" y="1039"/>
                </a:lnTo>
                <a:lnTo>
                  <a:pt x="309" y="1039"/>
                </a:lnTo>
                <a:lnTo>
                  <a:pt x="318" y="1030"/>
                </a:lnTo>
                <a:lnTo>
                  <a:pt x="338" y="1009"/>
                </a:lnTo>
                <a:lnTo>
                  <a:pt x="360" y="984"/>
                </a:lnTo>
                <a:lnTo>
                  <a:pt x="367" y="972"/>
                </a:lnTo>
                <a:lnTo>
                  <a:pt x="373" y="963"/>
                </a:lnTo>
                <a:lnTo>
                  <a:pt x="373" y="963"/>
                </a:lnTo>
                <a:lnTo>
                  <a:pt x="375" y="956"/>
                </a:lnTo>
                <a:lnTo>
                  <a:pt x="380" y="948"/>
                </a:lnTo>
                <a:lnTo>
                  <a:pt x="389" y="933"/>
                </a:lnTo>
                <a:lnTo>
                  <a:pt x="399" y="919"/>
                </a:lnTo>
                <a:lnTo>
                  <a:pt x="402" y="913"/>
                </a:lnTo>
                <a:lnTo>
                  <a:pt x="403" y="906"/>
                </a:lnTo>
                <a:lnTo>
                  <a:pt x="403" y="906"/>
                </a:lnTo>
                <a:lnTo>
                  <a:pt x="403" y="888"/>
                </a:lnTo>
                <a:lnTo>
                  <a:pt x="400" y="857"/>
                </a:lnTo>
                <a:lnTo>
                  <a:pt x="398" y="819"/>
                </a:lnTo>
                <a:lnTo>
                  <a:pt x="398" y="819"/>
                </a:lnTo>
                <a:lnTo>
                  <a:pt x="419" y="815"/>
                </a:lnTo>
                <a:lnTo>
                  <a:pt x="436" y="812"/>
                </a:lnTo>
                <a:lnTo>
                  <a:pt x="443" y="809"/>
                </a:lnTo>
                <a:lnTo>
                  <a:pt x="447" y="807"/>
                </a:lnTo>
                <a:lnTo>
                  <a:pt x="447" y="807"/>
                </a:lnTo>
                <a:lnTo>
                  <a:pt x="455" y="803"/>
                </a:lnTo>
                <a:lnTo>
                  <a:pt x="464" y="798"/>
                </a:lnTo>
                <a:lnTo>
                  <a:pt x="472" y="794"/>
                </a:lnTo>
                <a:lnTo>
                  <a:pt x="474" y="793"/>
                </a:lnTo>
                <a:lnTo>
                  <a:pt x="475" y="791"/>
                </a:lnTo>
                <a:lnTo>
                  <a:pt x="475" y="791"/>
                </a:lnTo>
                <a:lnTo>
                  <a:pt x="424" y="707"/>
                </a:lnTo>
                <a:lnTo>
                  <a:pt x="375" y="623"/>
                </a:lnTo>
                <a:lnTo>
                  <a:pt x="375" y="623"/>
                </a:lnTo>
                <a:lnTo>
                  <a:pt x="385" y="617"/>
                </a:lnTo>
                <a:lnTo>
                  <a:pt x="392" y="611"/>
                </a:lnTo>
                <a:lnTo>
                  <a:pt x="395" y="607"/>
                </a:lnTo>
                <a:lnTo>
                  <a:pt x="395" y="607"/>
                </a:lnTo>
                <a:lnTo>
                  <a:pt x="393" y="570"/>
                </a:lnTo>
                <a:lnTo>
                  <a:pt x="390" y="545"/>
                </a:lnTo>
                <a:lnTo>
                  <a:pt x="389" y="531"/>
                </a:lnTo>
                <a:lnTo>
                  <a:pt x="373" y="482"/>
                </a:lnTo>
                <a:lnTo>
                  <a:pt x="373" y="482"/>
                </a:lnTo>
                <a:lnTo>
                  <a:pt x="384" y="479"/>
                </a:lnTo>
                <a:lnTo>
                  <a:pt x="393" y="477"/>
                </a:lnTo>
                <a:lnTo>
                  <a:pt x="397" y="474"/>
                </a:lnTo>
                <a:lnTo>
                  <a:pt x="398" y="473"/>
                </a:lnTo>
                <a:lnTo>
                  <a:pt x="398" y="473"/>
                </a:lnTo>
                <a:lnTo>
                  <a:pt x="399" y="469"/>
                </a:lnTo>
                <a:lnTo>
                  <a:pt x="400" y="461"/>
                </a:lnTo>
                <a:lnTo>
                  <a:pt x="402" y="442"/>
                </a:lnTo>
                <a:lnTo>
                  <a:pt x="403" y="417"/>
                </a:lnTo>
                <a:lnTo>
                  <a:pt x="403" y="417"/>
                </a:lnTo>
                <a:lnTo>
                  <a:pt x="404" y="392"/>
                </a:lnTo>
                <a:lnTo>
                  <a:pt x="404" y="373"/>
                </a:lnTo>
                <a:lnTo>
                  <a:pt x="404" y="363"/>
                </a:lnTo>
                <a:lnTo>
                  <a:pt x="403" y="356"/>
                </a:lnTo>
                <a:lnTo>
                  <a:pt x="403" y="356"/>
                </a:lnTo>
                <a:lnTo>
                  <a:pt x="400" y="350"/>
                </a:lnTo>
                <a:lnTo>
                  <a:pt x="397" y="344"/>
                </a:lnTo>
                <a:lnTo>
                  <a:pt x="388" y="330"/>
                </a:lnTo>
                <a:lnTo>
                  <a:pt x="375" y="315"/>
                </a:lnTo>
                <a:lnTo>
                  <a:pt x="375" y="315"/>
                </a:lnTo>
                <a:lnTo>
                  <a:pt x="370" y="283"/>
                </a:lnTo>
                <a:lnTo>
                  <a:pt x="366" y="258"/>
                </a:lnTo>
                <a:lnTo>
                  <a:pt x="364" y="249"/>
                </a:lnTo>
                <a:lnTo>
                  <a:pt x="361" y="243"/>
                </a:lnTo>
                <a:lnTo>
                  <a:pt x="361" y="243"/>
                </a:lnTo>
                <a:lnTo>
                  <a:pt x="354" y="234"/>
                </a:lnTo>
                <a:lnTo>
                  <a:pt x="345" y="226"/>
                </a:lnTo>
                <a:lnTo>
                  <a:pt x="333" y="217"/>
                </a:lnTo>
                <a:lnTo>
                  <a:pt x="333" y="217"/>
                </a:lnTo>
                <a:lnTo>
                  <a:pt x="330" y="195"/>
                </a:lnTo>
                <a:lnTo>
                  <a:pt x="323" y="171"/>
                </a:lnTo>
                <a:lnTo>
                  <a:pt x="314" y="143"/>
                </a:lnTo>
                <a:lnTo>
                  <a:pt x="314" y="143"/>
                </a:lnTo>
                <a:lnTo>
                  <a:pt x="293" y="82"/>
                </a:lnTo>
                <a:lnTo>
                  <a:pt x="283" y="57"/>
                </a:lnTo>
                <a:lnTo>
                  <a:pt x="279" y="48"/>
                </a:lnTo>
                <a:lnTo>
                  <a:pt x="274" y="40"/>
                </a:lnTo>
                <a:lnTo>
                  <a:pt x="274" y="40"/>
                </a:lnTo>
                <a:lnTo>
                  <a:pt x="263" y="20"/>
                </a:lnTo>
                <a:lnTo>
                  <a:pt x="258" y="13"/>
                </a:lnTo>
                <a:lnTo>
                  <a:pt x="251" y="7"/>
                </a:lnTo>
                <a:lnTo>
                  <a:pt x="251" y="7"/>
                </a:lnTo>
                <a:lnTo>
                  <a:pt x="242" y="4"/>
                </a:lnTo>
                <a:lnTo>
                  <a:pt x="231" y="1"/>
                </a:lnTo>
                <a:lnTo>
                  <a:pt x="222" y="0"/>
                </a:lnTo>
                <a:lnTo>
                  <a:pt x="218" y="0"/>
                </a:lnTo>
                <a:lnTo>
                  <a:pt x="216" y="1"/>
                </a:lnTo>
                <a:lnTo>
                  <a:pt x="216" y="1"/>
                </a:lnTo>
                <a:lnTo>
                  <a:pt x="209" y="13"/>
                </a:lnTo>
                <a:lnTo>
                  <a:pt x="209" y="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761A15F4-BF43-4550-898D-57B416DE59FC}"/>
              </a:ext>
            </a:extLst>
          </p:cNvPr>
          <p:cNvSpPr>
            <a:spLocks/>
          </p:cNvSpPr>
          <p:nvPr/>
        </p:nvSpPr>
        <p:spPr bwMode="auto">
          <a:xfrm>
            <a:off x="2733413" y="2761052"/>
            <a:ext cx="739534" cy="1623047"/>
          </a:xfrm>
          <a:custGeom>
            <a:avLst/>
            <a:gdLst>
              <a:gd name="T0" fmla="*/ 381 w 565"/>
              <a:gd name="T1" fmla="*/ 186 h 1240"/>
              <a:gd name="T2" fmla="*/ 382 w 565"/>
              <a:gd name="T3" fmla="*/ 130 h 1240"/>
              <a:gd name="T4" fmla="*/ 365 w 565"/>
              <a:gd name="T5" fmla="*/ 75 h 1240"/>
              <a:gd name="T6" fmla="*/ 381 w 565"/>
              <a:gd name="T7" fmla="*/ 75 h 1240"/>
              <a:gd name="T8" fmla="*/ 296 w 565"/>
              <a:gd name="T9" fmla="*/ 3 h 1240"/>
              <a:gd name="T10" fmla="*/ 249 w 565"/>
              <a:gd name="T11" fmla="*/ 15 h 1240"/>
              <a:gd name="T12" fmla="*/ 209 w 565"/>
              <a:gd name="T13" fmla="*/ 41 h 1240"/>
              <a:gd name="T14" fmla="*/ 194 w 565"/>
              <a:gd name="T15" fmla="*/ 66 h 1240"/>
              <a:gd name="T16" fmla="*/ 197 w 565"/>
              <a:gd name="T17" fmla="*/ 115 h 1240"/>
              <a:gd name="T18" fmla="*/ 219 w 565"/>
              <a:gd name="T19" fmla="*/ 179 h 1240"/>
              <a:gd name="T20" fmla="*/ 138 w 565"/>
              <a:gd name="T21" fmla="*/ 292 h 1240"/>
              <a:gd name="T22" fmla="*/ 36 w 565"/>
              <a:gd name="T23" fmla="*/ 493 h 1240"/>
              <a:gd name="T24" fmla="*/ 5 w 565"/>
              <a:gd name="T25" fmla="*/ 592 h 1240"/>
              <a:gd name="T26" fmla="*/ 34 w 565"/>
              <a:gd name="T27" fmla="*/ 706 h 1240"/>
              <a:gd name="T28" fmla="*/ 60 w 565"/>
              <a:gd name="T29" fmla="*/ 860 h 1240"/>
              <a:gd name="T30" fmla="*/ 54 w 565"/>
              <a:gd name="T31" fmla="*/ 886 h 1240"/>
              <a:gd name="T32" fmla="*/ 26 w 565"/>
              <a:gd name="T33" fmla="*/ 996 h 1240"/>
              <a:gd name="T34" fmla="*/ 1 w 565"/>
              <a:gd name="T35" fmla="*/ 1143 h 1240"/>
              <a:gd name="T36" fmla="*/ 14 w 565"/>
              <a:gd name="T37" fmla="*/ 1181 h 1240"/>
              <a:gd name="T38" fmla="*/ 11 w 565"/>
              <a:gd name="T39" fmla="*/ 1212 h 1240"/>
              <a:gd name="T40" fmla="*/ 70 w 565"/>
              <a:gd name="T41" fmla="*/ 1216 h 1240"/>
              <a:gd name="T42" fmla="*/ 91 w 565"/>
              <a:gd name="T43" fmla="*/ 1236 h 1240"/>
              <a:gd name="T44" fmla="*/ 134 w 565"/>
              <a:gd name="T45" fmla="*/ 1230 h 1240"/>
              <a:gd name="T46" fmla="*/ 185 w 565"/>
              <a:gd name="T47" fmla="*/ 1220 h 1240"/>
              <a:gd name="T48" fmla="*/ 205 w 565"/>
              <a:gd name="T49" fmla="*/ 1198 h 1240"/>
              <a:gd name="T50" fmla="*/ 148 w 565"/>
              <a:gd name="T51" fmla="*/ 1168 h 1240"/>
              <a:gd name="T52" fmla="*/ 147 w 565"/>
              <a:gd name="T53" fmla="*/ 1136 h 1240"/>
              <a:gd name="T54" fmla="*/ 174 w 565"/>
              <a:gd name="T55" fmla="*/ 1095 h 1240"/>
              <a:gd name="T56" fmla="*/ 209 w 565"/>
              <a:gd name="T57" fmla="*/ 995 h 1240"/>
              <a:gd name="T58" fmla="*/ 249 w 565"/>
              <a:gd name="T59" fmla="*/ 842 h 1240"/>
              <a:gd name="T60" fmla="*/ 229 w 565"/>
              <a:gd name="T61" fmla="*/ 777 h 1240"/>
              <a:gd name="T62" fmla="*/ 222 w 565"/>
              <a:gd name="T63" fmla="*/ 674 h 1240"/>
              <a:gd name="T64" fmla="*/ 236 w 565"/>
              <a:gd name="T65" fmla="*/ 619 h 1240"/>
              <a:gd name="T66" fmla="*/ 237 w 565"/>
              <a:gd name="T67" fmla="*/ 548 h 1240"/>
              <a:gd name="T68" fmla="*/ 310 w 565"/>
              <a:gd name="T69" fmla="*/ 480 h 1240"/>
              <a:gd name="T70" fmla="*/ 365 w 565"/>
              <a:gd name="T71" fmla="*/ 406 h 1240"/>
              <a:gd name="T72" fmla="*/ 361 w 565"/>
              <a:gd name="T73" fmla="*/ 431 h 1240"/>
              <a:gd name="T74" fmla="*/ 357 w 565"/>
              <a:gd name="T75" fmla="*/ 448 h 1240"/>
              <a:gd name="T76" fmla="*/ 374 w 565"/>
              <a:gd name="T77" fmla="*/ 428 h 1240"/>
              <a:gd name="T78" fmla="*/ 378 w 565"/>
              <a:gd name="T79" fmla="*/ 455 h 1240"/>
              <a:gd name="T80" fmla="*/ 388 w 565"/>
              <a:gd name="T81" fmla="*/ 444 h 1240"/>
              <a:gd name="T82" fmla="*/ 400 w 565"/>
              <a:gd name="T83" fmla="*/ 449 h 1240"/>
              <a:gd name="T84" fmla="*/ 410 w 565"/>
              <a:gd name="T85" fmla="*/ 453 h 1240"/>
              <a:gd name="T86" fmla="*/ 423 w 565"/>
              <a:gd name="T87" fmla="*/ 404 h 1240"/>
              <a:gd name="T88" fmla="*/ 450 w 565"/>
              <a:gd name="T89" fmla="*/ 409 h 1240"/>
              <a:gd name="T90" fmla="*/ 496 w 565"/>
              <a:gd name="T91" fmla="*/ 390 h 1240"/>
              <a:gd name="T92" fmla="*/ 525 w 565"/>
              <a:gd name="T93" fmla="*/ 385 h 1240"/>
              <a:gd name="T94" fmla="*/ 519 w 565"/>
              <a:gd name="T95" fmla="*/ 397 h 1240"/>
              <a:gd name="T96" fmla="*/ 530 w 565"/>
              <a:gd name="T97" fmla="*/ 398 h 1240"/>
              <a:gd name="T98" fmla="*/ 537 w 565"/>
              <a:gd name="T99" fmla="*/ 406 h 1240"/>
              <a:gd name="T100" fmla="*/ 564 w 565"/>
              <a:gd name="T101" fmla="*/ 386 h 1240"/>
              <a:gd name="T102" fmla="*/ 554 w 565"/>
              <a:gd name="T103" fmla="*/ 371 h 1240"/>
              <a:gd name="T104" fmla="*/ 527 w 565"/>
              <a:gd name="T105" fmla="*/ 350 h 1240"/>
              <a:gd name="T106" fmla="*/ 471 w 565"/>
              <a:gd name="T107" fmla="*/ 337 h 1240"/>
              <a:gd name="T108" fmla="*/ 378 w 565"/>
              <a:gd name="T109" fmla="*/ 293 h 1240"/>
              <a:gd name="T110" fmla="*/ 347 w 565"/>
              <a:gd name="T111" fmla="*/ 255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5" h="1240">
                <a:moveTo>
                  <a:pt x="332" y="223"/>
                </a:moveTo>
                <a:lnTo>
                  <a:pt x="365" y="199"/>
                </a:lnTo>
                <a:lnTo>
                  <a:pt x="365" y="199"/>
                </a:lnTo>
                <a:lnTo>
                  <a:pt x="372" y="194"/>
                </a:lnTo>
                <a:lnTo>
                  <a:pt x="378" y="190"/>
                </a:lnTo>
                <a:lnTo>
                  <a:pt x="381" y="186"/>
                </a:lnTo>
                <a:lnTo>
                  <a:pt x="381" y="186"/>
                </a:lnTo>
                <a:lnTo>
                  <a:pt x="381" y="178"/>
                </a:lnTo>
                <a:lnTo>
                  <a:pt x="380" y="165"/>
                </a:lnTo>
                <a:lnTo>
                  <a:pt x="378" y="151"/>
                </a:lnTo>
                <a:lnTo>
                  <a:pt x="378" y="144"/>
                </a:lnTo>
                <a:lnTo>
                  <a:pt x="378" y="144"/>
                </a:lnTo>
                <a:lnTo>
                  <a:pt x="381" y="136"/>
                </a:lnTo>
                <a:lnTo>
                  <a:pt x="382" y="130"/>
                </a:lnTo>
                <a:lnTo>
                  <a:pt x="381" y="123"/>
                </a:lnTo>
                <a:lnTo>
                  <a:pt x="381" y="123"/>
                </a:lnTo>
                <a:lnTo>
                  <a:pt x="379" y="117"/>
                </a:lnTo>
                <a:lnTo>
                  <a:pt x="375" y="113"/>
                </a:lnTo>
                <a:lnTo>
                  <a:pt x="371" y="110"/>
                </a:lnTo>
                <a:lnTo>
                  <a:pt x="371" y="88"/>
                </a:lnTo>
                <a:lnTo>
                  <a:pt x="365" y="75"/>
                </a:lnTo>
                <a:lnTo>
                  <a:pt x="365" y="65"/>
                </a:lnTo>
                <a:lnTo>
                  <a:pt x="365" y="65"/>
                </a:lnTo>
                <a:lnTo>
                  <a:pt x="368" y="65"/>
                </a:lnTo>
                <a:lnTo>
                  <a:pt x="372" y="66"/>
                </a:lnTo>
                <a:lnTo>
                  <a:pt x="374" y="68"/>
                </a:lnTo>
                <a:lnTo>
                  <a:pt x="374" y="68"/>
                </a:lnTo>
                <a:lnTo>
                  <a:pt x="381" y="75"/>
                </a:lnTo>
                <a:lnTo>
                  <a:pt x="385" y="79"/>
                </a:lnTo>
                <a:lnTo>
                  <a:pt x="374" y="50"/>
                </a:lnTo>
                <a:lnTo>
                  <a:pt x="385" y="57"/>
                </a:lnTo>
                <a:lnTo>
                  <a:pt x="365" y="30"/>
                </a:lnTo>
                <a:lnTo>
                  <a:pt x="350" y="12"/>
                </a:lnTo>
                <a:lnTo>
                  <a:pt x="327" y="12"/>
                </a:lnTo>
                <a:lnTo>
                  <a:pt x="296" y="3"/>
                </a:lnTo>
                <a:lnTo>
                  <a:pt x="296" y="3"/>
                </a:lnTo>
                <a:lnTo>
                  <a:pt x="278" y="0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260" y="3"/>
                </a:lnTo>
                <a:lnTo>
                  <a:pt x="249" y="15"/>
                </a:lnTo>
                <a:lnTo>
                  <a:pt x="241" y="22"/>
                </a:lnTo>
                <a:lnTo>
                  <a:pt x="232" y="26"/>
                </a:lnTo>
                <a:lnTo>
                  <a:pt x="232" y="26"/>
                </a:lnTo>
                <a:lnTo>
                  <a:pt x="218" y="34"/>
                </a:lnTo>
                <a:lnTo>
                  <a:pt x="212" y="37"/>
                </a:lnTo>
                <a:lnTo>
                  <a:pt x="209" y="41"/>
                </a:lnTo>
                <a:lnTo>
                  <a:pt x="209" y="41"/>
                </a:lnTo>
                <a:lnTo>
                  <a:pt x="207" y="43"/>
                </a:lnTo>
                <a:lnTo>
                  <a:pt x="207" y="48"/>
                </a:lnTo>
                <a:lnTo>
                  <a:pt x="207" y="53"/>
                </a:lnTo>
                <a:lnTo>
                  <a:pt x="205" y="57"/>
                </a:lnTo>
                <a:lnTo>
                  <a:pt x="205" y="57"/>
                </a:lnTo>
                <a:lnTo>
                  <a:pt x="200" y="62"/>
                </a:lnTo>
                <a:lnTo>
                  <a:pt x="194" y="66"/>
                </a:lnTo>
                <a:lnTo>
                  <a:pt x="190" y="70"/>
                </a:lnTo>
                <a:lnTo>
                  <a:pt x="188" y="73"/>
                </a:lnTo>
                <a:lnTo>
                  <a:pt x="187" y="75"/>
                </a:lnTo>
                <a:lnTo>
                  <a:pt x="187" y="75"/>
                </a:lnTo>
                <a:lnTo>
                  <a:pt x="190" y="85"/>
                </a:lnTo>
                <a:lnTo>
                  <a:pt x="193" y="99"/>
                </a:lnTo>
                <a:lnTo>
                  <a:pt x="197" y="115"/>
                </a:lnTo>
                <a:lnTo>
                  <a:pt x="198" y="123"/>
                </a:lnTo>
                <a:lnTo>
                  <a:pt x="198" y="123"/>
                </a:lnTo>
                <a:lnTo>
                  <a:pt x="199" y="130"/>
                </a:lnTo>
                <a:lnTo>
                  <a:pt x="201" y="141"/>
                </a:lnTo>
                <a:lnTo>
                  <a:pt x="205" y="154"/>
                </a:lnTo>
                <a:lnTo>
                  <a:pt x="219" y="165"/>
                </a:lnTo>
                <a:lnTo>
                  <a:pt x="219" y="179"/>
                </a:lnTo>
                <a:lnTo>
                  <a:pt x="219" y="179"/>
                </a:lnTo>
                <a:lnTo>
                  <a:pt x="193" y="210"/>
                </a:lnTo>
                <a:lnTo>
                  <a:pt x="174" y="234"/>
                </a:lnTo>
                <a:lnTo>
                  <a:pt x="160" y="251"/>
                </a:lnTo>
                <a:lnTo>
                  <a:pt x="160" y="251"/>
                </a:lnTo>
                <a:lnTo>
                  <a:pt x="153" y="265"/>
                </a:lnTo>
                <a:lnTo>
                  <a:pt x="138" y="292"/>
                </a:lnTo>
                <a:lnTo>
                  <a:pt x="99" y="366"/>
                </a:lnTo>
                <a:lnTo>
                  <a:pt x="45" y="469"/>
                </a:lnTo>
                <a:lnTo>
                  <a:pt x="45" y="479"/>
                </a:lnTo>
                <a:lnTo>
                  <a:pt x="45" y="479"/>
                </a:lnTo>
                <a:lnTo>
                  <a:pt x="44" y="480"/>
                </a:lnTo>
                <a:lnTo>
                  <a:pt x="41" y="485"/>
                </a:lnTo>
                <a:lnTo>
                  <a:pt x="36" y="493"/>
                </a:lnTo>
                <a:lnTo>
                  <a:pt x="32" y="507"/>
                </a:lnTo>
                <a:lnTo>
                  <a:pt x="32" y="507"/>
                </a:lnTo>
                <a:lnTo>
                  <a:pt x="29" y="517"/>
                </a:lnTo>
                <a:lnTo>
                  <a:pt x="25" y="530"/>
                </a:lnTo>
                <a:lnTo>
                  <a:pt x="14" y="560"/>
                </a:lnTo>
                <a:lnTo>
                  <a:pt x="10" y="577"/>
                </a:lnTo>
                <a:lnTo>
                  <a:pt x="5" y="592"/>
                </a:lnTo>
                <a:lnTo>
                  <a:pt x="4" y="608"/>
                </a:lnTo>
                <a:lnTo>
                  <a:pt x="4" y="615"/>
                </a:lnTo>
                <a:lnTo>
                  <a:pt x="5" y="621"/>
                </a:lnTo>
                <a:lnTo>
                  <a:pt x="5" y="621"/>
                </a:lnTo>
                <a:lnTo>
                  <a:pt x="8" y="637"/>
                </a:lnTo>
                <a:lnTo>
                  <a:pt x="16" y="659"/>
                </a:lnTo>
                <a:lnTo>
                  <a:pt x="34" y="706"/>
                </a:lnTo>
                <a:lnTo>
                  <a:pt x="60" y="769"/>
                </a:lnTo>
                <a:lnTo>
                  <a:pt x="60" y="769"/>
                </a:lnTo>
                <a:lnTo>
                  <a:pt x="61" y="785"/>
                </a:lnTo>
                <a:lnTo>
                  <a:pt x="61" y="815"/>
                </a:lnTo>
                <a:lnTo>
                  <a:pt x="61" y="843"/>
                </a:lnTo>
                <a:lnTo>
                  <a:pt x="61" y="854"/>
                </a:lnTo>
                <a:lnTo>
                  <a:pt x="60" y="860"/>
                </a:lnTo>
                <a:lnTo>
                  <a:pt x="60" y="860"/>
                </a:lnTo>
                <a:lnTo>
                  <a:pt x="53" y="880"/>
                </a:lnTo>
                <a:lnTo>
                  <a:pt x="53" y="880"/>
                </a:lnTo>
                <a:lnTo>
                  <a:pt x="53" y="884"/>
                </a:lnTo>
                <a:lnTo>
                  <a:pt x="53" y="885"/>
                </a:lnTo>
                <a:lnTo>
                  <a:pt x="54" y="886"/>
                </a:lnTo>
                <a:lnTo>
                  <a:pt x="54" y="886"/>
                </a:lnTo>
                <a:lnTo>
                  <a:pt x="54" y="889"/>
                </a:lnTo>
                <a:lnTo>
                  <a:pt x="49" y="898"/>
                </a:lnTo>
                <a:lnTo>
                  <a:pt x="49" y="898"/>
                </a:lnTo>
                <a:lnTo>
                  <a:pt x="45" y="908"/>
                </a:lnTo>
                <a:lnTo>
                  <a:pt x="42" y="922"/>
                </a:lnTo>
                <a:lnTo>
                  <a:pt x="34" y="958"/>
                </a:lnTo>
                <a:lnTo>
                  <a:pt x="26" y="996"/>
                </a:lnTo>
                <a:lnTo>
                  <a:pt x="22" y="1025"/>
                </a:lnTo>
                <a:lnTo>
                  <a:pt x="22" y="1025"/>
                </a:lnTo>
                <a:lnTo>
                  <a:pt x="17" y="1055"/>
                </a:lnTo>
                <a:lnTo>
                  <a:pt x="10" y="1090"/>
                </a:lnTo>
                <a:lnTo>
                  <a:pt x="4" y="1122"/>
                </a:lnTo>
                <a:lnTo>
                  <a:pt x="1" y="1135"/>
                </a:lnTo>
                <a:lnTo>
                  <a:pt x="1" y="1143"/>
                </a:lnTo>
                <a:lnTo>
                  <a:pt x="1" y="1143"/>
                </a:lnTo>
                <a:lnTo>
                  <a:pt x="0" y="1162"/>
                </a:lnTo>
                <a:lnTo>
                  <a:pt x="0" y="1168"/>
                </a:lnTo>
                <a:lnTo>
                  <a:pt x="1" y="1171"/>
                </a:lnTo>
                <a:lnTo>
                  <a:pt x="1" y="1171"/>
                </a:lnTo>
                <a:lnTo>
                  <a:pt x="8" y="1177"/>
                </a:lnTo>
                <a:lnTo>
                  <a:pt x="14" y="1181"/>
                </a:lnTo>
                <a:lnTo>
                  <a:pt x="14" y="1181"/>
                </a:lnTo>
                <a:lnTo>
                  <a:pt x="13" y="1185"/>
                </a:lnTo>
                <a:lnTo>
                  <a:pt x="10" y="1193"/>
                </a:lnTo>
                <a:lnTo>
                  <a:pt x="8" y="1199"/>
                </a:lnTo>
                <a:lnTo>
                  <a:pt x="8" y="1204"/>
                </a:lnTo>
                <a:lnTo>
                  <a:pt x="8" y="1209"/>
                </a:lnTo>
                <a:lnTo>
                  <a:pt x="11" y="1212"/>
                </a:lnTo>
                <a:lnTo>
                  <a:pt x="11" y="1212"/>
                </a:lnTo>
                <a:lnTo>
                  <a:pt x="13" y="1214"/>
                </a:lnTo>
                <a:lnTo>
                  <a:pt x="17" y="1215"/>
                </a:lnTo>
                <a:lnTo>
                  <a:pt x="24" y="1216"/>
                </a:lnTo>
                <a:lnTo>
                  <a:pt x="45" y="1216"/>
                </a:lnTo>
                <a:lnTo>
                  <a:pt x="64" y="1216"/>
                </a:lnTo>
                <a:lnTo>
                  <a:pt x="70" y="1216"/>
                </a:lnTo>
                <a:lnTo>
                  <a:pt x="74" y="1216"/>
                </a:lnTo>
                <a:lnTo>
                  <a:pt x="74" y="1216"/>
                </a:lnTo>
                <a:lnTo>
                  <a:pt x="75" y="1221"/>
                </a:lnTo>
                <a:lnTo>
                  <a:pt x="78" y="1224"/>
                </a:lnTo>
                <a:lnTo>
                  <a:pt x="80" y="1228"/>
                </a:lnTo>
                <a:lnTo>
                  <a:pt x="85" y="1233"/>
                </a:lnTo>
                <a:lnTo>
                  <a:pt x="91" y="1236"/>
                </a:lnTo>
                <a:lnTo>
                  <a:pt x="98" y="1239"/>
                </a:lnTo>
                <a:lnTo>
                  <a:pt x="109" y="1240"/>
                </a:lnTo>
                <a:lnTo>
                  <a:pt x="109" y="1240"/>
                </a:lnTo>
                <a:lnTo>
                  <a:pt x="118" y="1240"/>
                </a:lnTo>
                <a:lnTo>
                  <a:pt x="125" y="1239"/>
                </a:lnTo>
                <a:lnTo>
                  <a:pt x="130" y="1235"/>
                </a:lnTo>
                <a:lnTo>
                  <a:pt x="134" y="1230"/>
                </a:lnTo>
                <a:lnTo>
                  <a:pt x="135" y="1227"/>
                </a:lnTo>
                <a:lnTo>
                  <a:pt x="136" y="1223"/>
                </a:lnTo>
                <a:lnTo>
                  <a:pt x="136" y="1220"/>
                </a:lnTo>
                <a:lnTo>
                  <a:pt x="136" y="1220"/>
                </a:lnTo>
                <a:lnTo>
                  <a:pt x="157" y="1220"/>
                </a:lnTo>
                <a:lnTo>
                  <a:pt x="174" y="1221"/>
                </a:lnTo>
                <a:lnTo>
                  <a:pt x="185" y="1220"/>
                </a:lnTo>
                <a:lnTo>
                  <a:pt x="185" y="1220"/>
                </a:lnTo>
                <a:lnTo>
                  <a:pt x="191" y="1216"/>
                </a:lnTo>
                <a:lnTo>
                  <a:pt x="198" y="1211"/>
                </a:lnTo>
                <a:lnTo>
                  <a:pt x="203" y="1204"/>
                </a:lnTo>
                <a:lnTo>
                  <a:pt x="205" y="1202"/>
                </a:lnTo>
                <a:lnTo>
                  <a:pt x="205" y="1198"/>
                </a:lnTo>
                <a:lnTo>
                  <a:pt x="205" y="1198"/>
                </a:lnTo>
                <a:lnTo>
                  <a:pt x="203" y="1196"/>
                </a:lnTo>
                <a:lnTo>
                  <a:pt x="198" y="1193"/>
                </a:lnTo>
                <a:lnTo>
                  <a:pt x="184" y="1186"/>
                </a:lnTo>
                <a:lnTo>
                  <a:pt x="169" y="1179"/>
                </a:lnTo>
                <a:lnTo>
                  <a:pt x="160" y="1174"/>
                </a:lnTo>
                <a:lnTo>
                  <a:pt x="160" y="1174"/>
                </a:lnTo>
                <a:lnTo>
                  <a:pt x="148" y="1168"/>
                </a:lnTo>
                <a:lnTo>
                  <a:pt x="140" y="1164"/>
                </a:lnTo>
                <a:lnTo>
                  <a:pt x="140" y="1136"/>
                </a:lnTo>
                <a:lnTo>
                  <a:pt x="140" y="1136"/>
                </a:lnTo>
                <a:lnTo>
                  <a:pt x="142" y="1137"/>
                </a:lnTo>
                <a:lnTo>
                  <a:pt x="144" y="1137"/>
                </a:lnTo>
                <a:lnTo>
                  <a:pt x="147" y="1136"/>
                </a:lnTo>
                <a:lnTo>
                  <a:pt x="147" y="1136"/>
                </a:lnTo>
                <a:lnTo>
                  <a:pt x="148" y="1134"/>
                </a:lnTo>
                <a:lnTo>
                  <a:pt x="149" y="1130"/>
                </a:lnTo>
                <a:lnTo>
                  <a:pt x="150" y="1123"/>
                </a:lnTo>
                <a:lnTo>
                  <a:pt x="150" y="1123"/>
                </a:lnTo>
                <a:lnTo>
                  <a:pt x="153" y="1118"/>
                </a:lnTo>
                <a:lnTo>
                  <a:pt x="160" y="1110"/>
                </a:lnTo>
                <a:lnTo>
                  <a:pt x="174" y="1095"/>
                </a:lnTo>
                <a:lnTo>
                  <a:pt x="174" y="1095"/>
                </a:lnTo>
                <a:lnTo>
                  <a:pt x="176" y="1090"/>
                </a:lnTo>
                <a:lnTo>
                  <a:pt x="180" y="1079"/>
                </a:lnTo>
                <a:lnTo>
                  <a:pt x="188" y="1050"/>
                </a:lnTo>
                <a:lnTo>
                  <a:pt x="199" y="1018"/>
                </a:lnTo>
                <a:lnTo>
                  <a:pt x="204" y="1005"/>
                </a:lnTo>
                <a:lnTo>
                  <a:pt x="209" y="995"/>
                </a:lnTo>
                <a:lnTo>
                  <a:pt x="209" y="995"/>
                </a:lnTo>
                <a:lnTo>
                  <a:pt x="218" y="974"/>
                </a:lnTo>
                <a:lnTo>
                  <a:pt x="228" y="952"/>
                </a:lnTo>
                <a:lnTo>
                  <a:pt x="240" y="918"/>
                </a:lnTo>
                <a:lnTo>
                  <a:pt x="240" y="918"/>
                </a:lnTo>
                <a:lnTo>
                  <a:pt x="246" y="872"/>
                </a:lnTo>
                <a:lnTo>
                  <a:pt x="249" y="842"/>
                </a:lnTo>
                <a:lnTo>
                  <a:pt x="250" y="831"/>
                </a:lnTo>
                <a:lnTo>
                  <a:pt x="250" y="825"/>
                </a:lnTo>
                <a:lnTo>
                  <a:pt x="250" y="825"/>
                </a:lnTo>
                <a:lnTo>
                  <a:pt x="247" y="816"/>
                </a:lnTo>
                <a:lnTo>
                  <a:pt x="241" y="803"/>
                </a:lnTo>
                <a:lnTo>
                  <a:pt x="234" y="790"/>
                </a:lnTo>
                <a:lnTo>
                  <a:pt x="229" y="777"/>
                </a:lnTo>
                <a:lnTo>
                  <a:pt x="229" y="777"/>
                </a:lnTo>
                <a:lnTo>
                  <a:pt x="228" y="768"/>
                </a:lnTo>
                <a:lnTo>
                  <a:pt x="225" y="755"/>
                </a:lnTo>
                <a:lnTo>
                  <a:pt x="223" y="722"/>
                </a:lnTo>
                <a:lnTo>
                  <a:pt x="219" y="677"/>
                </a:lnTo>
                <a:lnTo>
                  <a:pt x="219" y="677"/>
                </a:lnTo>
                <a:lnTo>
                  <a:pt x="222" y="674"/>
                </a:lnTo>
                <a:lnTo>
                  <a:pt x="226" y="666"/>
                </a:lnTo>
                <a:lnTo>
                  <a:pt x="232" y="654"/>
                </a:lnTo>
                <a:lnTo>
                  <a:pt x="235" y="647"/>
                </a:lnTo>
                <a:lnTo>
                  <a:pt x="236" y="638"/>
                </a:lnTo>
                <a:lnTo>
                  <a:pt x="236" y="638"/>
                </a:lnTo>
                <a:lnTo>
                  <a:pt x="237" y="630"/>
                </a:lnTo>
                <a:lnTo>
                  <a:pt x="236" y="619"/>
                </a:lnTo>
                <a:lnTo>
                  <a:pt x="235" y="600"/>
                </a:lnTo>
                <a:lnTo>
                  <a:pt x="231" y="583"/>
                </a:lnTo>
                <a:lnTo>
                  <a:pt x="229" y="573"/>
                </a:lnTo>
                <a:lnTo>
                  <a:pt x="229" y="573"/>
                </a:lnTo>
                <a:lnTo>
                  <a:pt x="230" y="569"/>
                </a:lnTo>
                <a:lnTo>
                  <a:pt x="231" y="563"/>
                </a:lnTo>
                <a:lnTo>
                  <a:pt x="237" y="548"/>
                </a:lnTo>
                <a:lnTo>
                  <a:pt x="247" y="528"/>
                </a:lnTo>
                <a:lnTo>
                  <a:pt x="247" y="528"/>
                </a:lnTo>
                <a:lnTo>
                  <a:pt x="298" y="513"/>
                </a:lnTo>
                <a:lnTo>
                  <a:pt x="298" y="513"/>
                </a:lnTo>
                <a:lnTo>
                  <a:pt x="300" y="511"/>
                </a:lnTo>
                <a:lnTo>
                  <a:pt x="304" y="503"/>
                </a:lnTo>
                <a:lnTo>
                  <a:pt x="310" y="480"/>
                </a:lnTo>
                <a:lnTo>
                  <a:pt x="319" y="444"/>
                </a:lnTo>
                <a:lnTo>
                  <a:pt x="319" y="444"/>
                </a:lnTo>
                <a:lnTo>
                  <a:pt x="322" y="419"/>
                </a:lnTo>
                <a:lnTo>
                  <a:pt x="323" y="397"/>
                </a:lnTo>
                <a:lnTo>
                  <a:pt x="365" y="400"/>
                </a:lnTo>
                <a:lnTo>
                  <a:pt x="365" y="400"/>
                </a:lnTo>
                <a:lnTo>
                  <a:pt x="365" y="406"/>
                </a:lnTo>
                <a:lnTo>
                  <a:pt x="366" y="412"/>
                </a:lnTo>
                <a:lnTo>
                  <a:pt x="365" y="417"/>
                </a:lnTo>
                <a:lnTo>
                  <a:pt x="365" y="417"/>
                </a:lnTo>
                <a:lnTo>
                  <a:pt x="363" y="421"/>
                </a:lnTo>
                <a:lnTo>
                  <a:pt x="363" y="422"/>
                </a:lnTo>
                <a:lnTo>
                  <a:pt x="363" y="425"/>
                </a:lnTo>
                <a:lnTo>
                  <a:pt x="361" y="431"/>
                </a:lnTo>
                <a:lnTo>
                  <a:pt x="361" y="431"/>
                </a:lnTo>
                <a:lnTo>
                  <a:pt x="354" y="444"/>
                </a:lnTo>
                <a:lnTo>
                  <a:pt x="354" y="447"/>
                </a:lnTo>
                <a:lnTo>
                  <a:pt x="354" y="448"/>
                </a:lnTo>
                <a:lnTo>
                  <a:pt x="355" y="449"/>
                </a:lnTo>
                <a:lnTo>
                  <a:pt x="357" y="448"/>
                </a:lnTo>
                <a:lnTo>
                  <a:pt x="357" y="448"/>
                </a:lnTo>
                <a:lnTo>
                  <a:pt x="360" y="447"/>
                </a:lnTo>
                <a:lnTo>
                  <a:pt x="363" y="443"/>
                </a:lnTo>
                <a:lnTo>
                  <a:pt x="368" y="436"/>
                </a:lnTo>
                <a:lnTo>
                  <a:pt x="372" y="430"/>
                </a:lnTo>
                <a:lnTo>
                  <a:pt x="373" y="428"/>
                </a:lnTo>
                <a:lnTo>
                  <a:pt x="374" y="428"/>
                </a:lnTo>
                <a:lnTo>
                  <a:pt x="374" y="428"/>
                </a:lnTo>
                <a:lnTo>
                  <a:pt x="375" y="429"/>
                </a:lnTo>
                <a:lnTo>
                  <a:pt x="375" y="432"/>
                </a:lnTo>
                <a:lnTo>
                  <a:pt x="374" y="441"/>
                </a:lnTo>
                <a:lnTo>
                  <a:pt x="374" y="446"/>
                </a:lnTo>
                <a:lnTo>
                  <a:pt x="374" y="450"/>
                </a:lnTo>
                <a:lnTo>
                  <a:pt x="375" y="454"/>
                </a:lnTo>
                <a:lnTo>
                  <a:pt x="378" y="455"/>
                </a:lnTo>
                <a:lnTo>
                  <a:pt x="378" y="455"/>
                </a:lnTo>
                <a:lnTo>
                  <a:pt x="381" y="455"/>
                </a:lnTo>
                <a:lnTo>
                  <a:pt x="384" y="454"/>
                </a:lnTo>
                <a:lnTo>
                  <a:pt x="386" y="450"/>
                </a:lnTo>
                <a:lnTo>
                  <a:pt x="388" y="447"/>
                </a:lnTo>
                <a:lnTo>
                  <a:pt x="388" y="444"/>
                </a:lnTo>
                <a:lnTo>
                  <a:pt x="388" y="444"/>
                </a:lnTo>
                <a:lnTo>
                  <a:pt x="390" y="452"/>
                </a:lnTo>
                <a:lnTo>
                  <a:pt x="392" y="455"/>
                </a:lnTo>
                <a:lnTo>
                  <a:pt x="393" y="455"/>
                </a:lnTo>
                <a:lnTo>
                  <a:pt x="396" y="455"/>
                </a:lnTo>
                <a:lnTo>
                  <a:pt x="396" y="455"/>
                </a:lnTo>
                <a:lnTo>
                  <a:pt x="398" y="453"/>
                </a:lnTo>
                <a:lnTo>
                  <a:pt x="400" y="449"/>
                </a:lnTo>
                <a:lnTo>
                  <a:pt x="403" y="444"/>
                </a:lnTo>
                <a:lnTo>
                  <a:pt x="403" y="444"/>
                </a:lnTo>
                <a:lnTo>
                  <a:pt x="403" y="447"/>
                </a:lnTo>
                <a:lnTo>
                  <a:pt x="405" y="450"/>
                </a:lnTo>
                <a:lnTo>
                  <a:pt x="406" y="453"/>
                </a:lnTo>
                <a:lnTo>
                  <a:pt x="408" y="453"/>
                </a:lnTo>
                <a:lnTo>
                  <a:pt x="410" y="453"/>
                </a:lnTo>
                <a:lnTo>
                  <a:pt x="412" y="452"/>
                </a:lnTo>
                <a:lnTo>
                  <a:pt x="412" y="452"/>
                </a:lnTo>
                <a:lnTo>
                  <a:pt x="417" y="448"/>
                </a:lnTo>
                <a:lnTo>
                  <a:pt x="418" y="444"/>
                </a:lnTo>
                <a:lnTo>
                  <a:pt x="419" y="441"/>
                </a:lnTo>
                <a:lnTo>
                  <a:pt x="419" y="441"/>
                </a:lnTo>
                <a:lnTo>
                  <a:pt x="423" y="404"/>
                </a:lnTo>
                <a:lnTo>
                  <a:pt x="423" y="404"/>
                </a:lnTo>
                <a:lnTo>
                  <a:pt x="425" y="405"/>
                </a:lnTo>
                <a:lnTo>
                  <a:pt x="428" y="406"/>
                </a:lnTo>
                <a:lnTo>
                  <a:pt x="431" y="409"/>
                </a:lnTo>
                <a:lnTo>
                  <a:pt x="436" y="410"/>
                </a:lnTo>
                <a:lnTo>
                  <a:pt x="443" y="410"/>
                </a:lnTo>
                <a:lnTo>
                  <a:pt x="450" y="409"/>
                </a:lnTo>
                <a:lnTo>
                  <a:pt x="461" y="406"/>
                </a:lnTo>
                <a:lnTo>
                  <a:pt x="461" y="406"/>
                </a:lnTo>
                <a:lnTo>
                  <a:pt x="479" y="400"/>
                </a:lnTo>
                <a:lnTo>
                  <a:pt x="488" y="396"/>
                </a:lnTo>
                <a:lnTo>
                  <a:pt x="494" y="392"/>
                </a:lnTo>
                <a:lnTo>
                  <a:pt x="496" y="390"/>
                </a:lnTo>
                <a:lnTo>
                  <a:pt x="496" y="390"/>
                </a:lnTo>
                <a:lnTo>
                  <a:pt x="499" y="388"/>
                </a:lnTo>
                <a:lnTo>
                  <a:pt x="508" y="387"/>
                </a:lnTo>
                <a:lnTo>
                  <a:pt x="519" y="386"/>
                </a:lnTo>
                <a:lnTo>
                  <a:pt x="519" y="386"/>
                </a:lnTo>
                <a:lnTo>
                  <a:pt x="523" y="384"/>
                </a:lnTo>
                <a:lnTo>
                  <a:pt x="525" y="384"/>
                </a:lnTo>
                <a:lnTo>
                  <a:pt x="525" y="385"/>
                </a:lnTo>
                <a:lnTo>
                  <a:pt x="527" y="386"/>
                </a:lnTo>
                <a:lnTo>
                  <a:pt x="527" y="386"/>
                </a:lnTo>
                <a:lnTo>
                  <a:pt x="527" y="388"/>
                </a:lnTo>
                <a:lnTo>
                  <a:pt x="527" y="391"/>
                </a:lnTo>
                <a:lnTo>
                  <a:pt x="524" y="393"/>
                </a:lnTo>
                <a:lnTo>
                  <a:pt x="519" y="397"/>
                </a:lnTo>
                <a:lnTo>
                  <a:pt x="519" y="397"/>
                </a:lnTo>
                <a:lnTo>
                  <a:pt x="518" y="399"/>
                </a:lnTo>
                <a:lnTo>
                  <a:pt x="518" y="402"/>
                </a:lnTo>
                <a:lnTo>
                  <a:pt x="519" y="404"/>
                </a:lnTo>
                <a:lnTo>
                  <a:pt x="519" y="404"/>
                </a:lnTo>
                <a:lnTo>
                  <a:pt x="522" y="403"/>
                </a:lnTo>
                <a:lnTo>
                  <a:pt x="524" y="403"/>
                </a:lnTo>
                <a:lnTo>
                  <a:pt x="530" y="398"/>
                </a:lnTo>
                <a:lnTo>
                  <a:pt x="535" y="394"/>
                </a:lnTo>
                <a:lnTo>
                  <a:pt x="537" y="393"/>
                </a:lnTo>
                <a:lnTo>
                  <a:pt x="537" y="393"/>
                </a:lnTo>
                <a:lnTo>
                  <a:pt x="536" y="402"/>
                </a:lnTo>
                <a:lnTo>
                  <a:pt x="536" y="406"/>
                </a:lnTo>
                <a:lnTo>
                  <a:pt x="536" y="407"/>
                </a:lnTo>
                <a:lnTo>
                  <a:pt x="537" y="406"/>
                </a:lnTo>
                <a:lnTo>
                  <a:pt x="537" y="406"/>
                </a:lnTo>
                <a:lnTo>
                  <a:pt x="543" y="400"/>
                </a:lnTo>
                <a:lnTo>
                  <a:pt x="548" y="397"/>
                </a:lnTo>
                <a:lnTo>
                  <a:pt x="554" y="393"/>
                </a:lnTo>
                <a:lnTo>
                  <a:pt x="554" y="393"/>
                </a:lnTo>
                <a:lnTo>
                  <a:pt x="560" y="390"/>
                </a:lnTo>
                <a:lnTo>
                  <a:pt x="564" y="386"/>
                </a:lnTo>
                <a:lnTo>
                  <a:pt x="565" y="384"/>
                </a:lnTo>
                <a:lnTo>
                  <a:pt x="565" y="381"/>
                </a:lnTo>
                <a:lnTo>
                  <a:pt x="564" y="379"/>
                </a:lnTo>
                <a:lnTo>
                  <a:pt x="561" y="375"/>
                </a:lnTo>
                <a:lnTo>
                  <a:pt x="561" y="375"/>
                </a:lnTo>
                <a:lnTo>
                  <a:pt x="558" y="373"/>
                </a:lnTo>
                <a:lnTo>
                  <a:pt x="554" y="371"/>
                </a:lnTo>
                <a:lnTo>
                  <a:pt x="544" y="366"/>
                </a:lnTo>
                <a:lnTo>
                  <a:pt x="534" y="362"/>
                </a:lnTo>
                <a:lnTo>
                  <a:pt x="534" y="362"/>
                </a:lnTo>
                <a:lnTo>
                  <a:pt x="535" y="363"/>
                </a:lnTo>
                <a:lnTo>
                  <a:pt x="530" y="355"/>
                </a:lnTo>
                <a:lnTo>
                  <a:pt x="530" y="355"/>
                </a:lnTo>
                <a:lnTo>
                  <a:pt x="527" y="350"/>
                </a:lnTo>
                <a:lnTo>
                  <a:pt x="523" y="347"/>
                </a:lnTo>
                <a:lnTo>
                  <a:pt x="518" y="343"/>
                </a:lnTo>
                <a:lnTo>
                  <a:pt x="514" y="341"/>
                </a:lnTo>
                <a:lnTo>
                  <a:pt x="505" y="338"/>
                </a:lnTo>
                <a:lnTo>
                  <a:pt x="499" y="337"/>
                </a:lnTo>
                <a:lnTo>
                  <a:pt x="499" y="337"/>
                </a:lnTo>
                <a:lnTo>
                  <a:pt x="471" y="337"/>
                </a:lnTo>
                <a:lnTo>
                  <a:pt x="447" y="337"/>
                </a:lnTo>
                <a:lnTo>
                  <a:pt x="447" y="337"/>
                </a:lnTo>
                <a:lnTo>
                  <a:pt x="415" y="318"/>
                </a:lnTo>
                <a:lnTo>
                  <a:pt x="391" y="304"/>
                </a:lnTo>
                <a:lnTo>
                  <a:pt x="382" y="297"/>
                </a:lnTo>
                <a:lnTo>
                  <a:pt x="378" y="293"/>
                </a:lnTo>
                <a:lnTo>
                  <a:pt x="378" y="293"/>
                </a:lnTo>
                <a:lnTo>
                  <a:pt x="373" y="285"/>
                </a:lnTo>
                <a:lnTo>
                  <a:pt x="366" y="278"/>
                </a:lnTo>
                <a:lnTo>
                  <a:pt x="360" y="272"/>
                </a:lnTo>
                <a:lnTo>
                  <a:pt x="357" y="268"/>
                </a:lnTo>
                <a:lnTo>
                  <a:pt x="357" y="268"/>
                </a:lnTo>
                <a:lnTo>
                  <a:pt x="354" y="263"/>
                </a:lnTo>
                <a:lnTo>
                  <a:pt x="347" y="255"/>
                </a:lnTo>
                <a:lnTo>
                  <a:pt x="336" y="244"/>
                </a:lnTo>
                <a:lnTo>
                  <a:pt x="330" y="237"/>
                </a:lnTo>
                <a:lnTo>
                  <a:pt x="332" y="2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0BAA723F-5400-4231-9A5E-05A8A1D5B516}"/>
              </a:ext>
            </a:extLst>
          </p:cNvPr>
          <p:cNvSpPr>
            <a:spLocks/>
          </p:cNvSpPr>
          <p:nvPr/>
        </p:nvSpPr>
        <p:spPr bwMode="auto">
          <a:xfrm>
            <a:off x="4673740" y="2762472"/>
            <a:ext cx="672701" cy="1625540"/>
          </a:xfrm>
          <a:custGeom>
            <a:avLst/>
            <a:gdLst>
              <a:gd name="T0" fmla="*/ 154 w 730"/>
              <a:gd name="T1" fmla="*/ 1 h 1764"/>
              <a:gd name="T2" fmla="*/ 105 w 730"/>
              <a:gd name="T3" fmla="*/ 4 h 1764"/>
              <a:gd name="T4" fmla="*/ 59 w 730"/>
              <a:gd name="T5" fmla="*/ 44 h 1764"/>
              <a:gd name="T6" fmla="*/ 35 w 730"/>
              <a:gd name="T7" fmla="*/ 93 h 1764"/>
              <a:gd name="T8" fmla="*/ 41 w 730"/>
              <a:gd name="T9" fmla="*/ 133 h 1764"/>
              <a:gd name="T10" fmla="*/ 57 w 730"/>
              <a:gd name="T11" fmla="*/ 160 h 1764"/>
              <a:gd name="T12" fmla="*/ 74 w 730"/>
              <a:gd name="T13" fmla="*/ 185 h 1764"/>
              <a:gd name="T14" fmla="*/ 100 w 730"/>
              <a:gd name="T15" fmla="*/ 212 h 1764"/>
              <a:gd name="T16" fmla="*/ 59 w 730"/>
              <a:gd name="T17" fmla="*/ 280 h 1764"/>
              <a:gd name="T18" fmla="*/ 28 w 730"/>
              <a:gd name="T19" fmla="*/ 392 h 1764"/>
              <a:gd name="T20" fmla="*/ 1 w 730"/>
              <a:gd name="T21" fmla="*/ 447 h 1764"/>
              <a:gd name="T22" fmla="*/ 9 w 730"/>
              <a:gd name="T23" fmla="*/ 455 h 1764"/>
              <a:gd name="T24" fmla="*/ 1 w 730"/>
              <a:gd name="T25" fmla="*/ 563 h 1764"/>
              <a:gd name="T26" fmla="*/ 5 w 730"/>
              <a:gd name="T27" fmla="*/ 577 h 1764"/>
              <a:gd name="T28" fmla="*/ 198 w 730"/>
              <a:gd name="T29" fmla="*/ 653 h 1764"/>
              <a:gd name="T30" fmla="*/ 238 w 730"/>
              <a:gd name="T31" fmla="*/ 793 h 1764"/>
              <a:gd name="T32" fmla="*/ 311 w 730"/>
              <a:gd name="T33" fmla="*/ 950 h 1764"/>
              <a:gd name="T34" fmla="*/ 284 w 730"/>
              <a:gd name="T35" fmla="*/ 1176 h 1764"/>
              <a:gd name="T36" fmla="*/ 276 w 730"/>
              <a:gd name="T37" fmla="*/ 1242 h 1764"/>
              <a:gd name="T38" fmla="*/ 312 w 730"/>
              <a:gd name="T39" fmla="*/ 1322 h 1764"/>
              <a:gd name="T40" fmla="*/ 409 w 730"/>
              <a:gd name="T41" fmla="*/ 1441 h 1764"/>
              <a:gd name="T42" fmla="*/ 447 w 730"/>
              <a:gd name="T43" fmla="*/ 1501 h 1764"/>
              <a:gd name="T44" fmla="*/ 444 w 730"/>
              <a:gd name="T45" fmla="*/ 1602 h 1764"/>
              <a:gd name="T46" fmla="*/ 444 w 730"/>
              <a:gd name="T47" fmla="*/ 1620 h 1764"/>
              <a:gd name="T48" fmla="*/ 404 w 730"/>
              <a:gd name="T49" fmla="*/ 1647 h 1764"/>
              <a:gd name="T50" fmla="*/ 328 w 730"/>
              <a:gd name="T51" fmla="*/ 1656 h 1764"/>
              <a:gd name="T52" fmla="*/ 311 w 730"/>
              <a:gd name="T53" fmla="*/ 1669 h 1764"/>
              <a:gd name="T54" fmla="*/ 303 w 730"/>
              <a:gd name="T55" fmla="*/ 1687 h 1764"/>
              <a:gd name="T56" fmla="*/ 322 w 730"/>
              <a:gd name="T57" fmla="*/ 1714 h 1764"/>
              <a:gd name="T58" fmla="*/ 370 w 730"/>
              <a:gd name="T59" fmla="*/ 1728 h 1764"/>
              <a:gd name="T60" fmla="*/ 444 w 730"/>
              <a:gd name="T61" fmla="*/ 1741 h 1764"/>
              <a:gd name="T62" fmla="*/ 547 w 730"/>
              <a:gd name="T63" fmla="*/ 1764 h 1764"/>
              <a:gd name="T64" fmla="*/ 593 w 730"/>
              <a:gd name="T65" fmla="*/ 1758 h 1764"/>
              <a:gd name="T66" fmla="*/ 601 w 730"/>
              <a:gd name="T67" fmla="*/ 1701 h 1764"/>
              <a:gd name="T68" fmla="*/ 689 w 730"/>
              <a:gd name="T69" fmla="*/ 1599 h 1764"/>
              <a:gd name="T70" fmla="*/ 728 w 730"/>
              <a:gd name="T71" fmla="*/ 1547 h 1764"/>
              <a:gd name="T72" fmla="*/ 692 w 730"/>
              <a:gd name="T73" fmla="*/ 1495 h 1764"/>
              <a:gd name="T74" fmla="*/ 689 w 730"/>
              <a:gd name="T75" fmla="*/ 1480 h 1764"/>
              <a:gd name="T76" fmla="*/ 619 w 730"/>
              <a:gd name="T77" fmla="*/ 1414 h 1764"/>
              <a:gd name="T78" fmla="*/ 601 w 730"/>
              <a:gd name="T79" fmla="*/ 1264 h 1764"/>
              <a:gd name="T80" fmla="*/ 593 w 730"/>
              <a:gd name="T81" fmla="*/ 1157 h 1764"/>
              <a:gd name="T82" fmla="*/ 620 w 730"/>
              <a:gd name="T83" fmla="*/ 1017 h 1764"/>
              <a:gd name="T84" fmla="*/ 638 w 730"/>
              <a:gd name="T85" fmla="*/ 928 h 1764"/>
              <a:gd name="T86" fmla="*/ 650 w 730"/>
              <a:gd name="T87" fmla="*/ 882 h 1764"/>
              <a:gd name="T88" fmla="*/ 674 w 730"/>
              <a:gd name="T89" fmla="*/ 852 h 1764"/>
              <a:gd name="T90" fmla="*/ 617 w 730"/>
              <a:gd name="T91" fmla="*/ 658 h 1764"/>
              <a:gd name="T92" fmla="*/ 558 w 730"/>
              <a:gd name="T93" fmla="*/ 561 h 1764"/>
              <a:gd name="T94" fmla="*/ 516 w 730"/>
              <a:gd name="T95" fmla="*/ 488 h 1764"/>
              <a:gd name="T96" fmla="*/ 422 w 730"/>
              <a:gd name="T97" fmla="*/ 312 h 1764"/>
              <a:gd name="T98" fmla="*/ 378 w 730"/>
              <a:gd name="T99" fmla="*/ 209 h 1764"/>
              <a:gd name="T100" fmla="*/ 344 w 730"/>
              <a:gd name="T101" fmla="*/ 192 h 1764"/>
              <a:gd name="T102" fmla="*/ 320 w 730"/>
              <a:gd name="T103" fmla="*/ 176 h 1764"/>
              <a:gd name="T104" fmla="*/ 311 w 730"/>
              <a:gd name="T105" fmla="*/ 163 h 1764"/>
              <a:gd name="T106" fmla="*/ 252 w 730"/>
              <a:gd name="T107" fmla="*/ 120 h 1764"/>
              <a:gd name="T108" fmla="*/ 243 w 730"/>
              <a:gd name="T109" fmla="*/ 57 h 1764"/>
              <a:gd name="T110" fmla="*/ 214 w 730"/>
              <a:gd name="T111" fmla="*/ 2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0" h="1764">
                <a:moveTo>
                  <a:pt x="181" y="11"/>
                </a:moveTo>
                <a:lnTo>
                  <a:pt x="181" y="11"/>
                </a:lnTo>
                <a:lnTo>
                  <a:pt x="176" y="7"/>
                </a:lnTo>
                <a:lnTo>
                  <a:pt x="163" y="3"/>
                </a:lnTo>
                <a:lnTo>
                  <a:pt x="154" y="1"/>
                </a:lnTo>
                <a:lnTo>
                  <a:pt x="143" y="0"/>
                </a:lnTo>
                <a:lnTo>
                  <a:pt x="128" y="0"/>
                </a:lnTo>
                <a:lnTo>
                  <a:pt x="112" y="1"/>
                </a:lnTo>
                <a:lnTo>
                  <a:pt x="112" y="1"/>
                </a:lnTo>
                <a:lnTo>
                  <a:pt x="105" y="4"/>
                </a:lnTo>
                <a:lnTo>
                  <a:pt x="97" y="7"/>
                </a:lnTo>
                <a:lnTo>
                  <a:pt x="89" y="12"/>
                </a:lnTo>
                <a:lnTo>
                  <a:pt x="82" y="17"/>
                </a:lnTo>
                <a:lnTo>
                  <a:pt x="70" y="30"/>
                </a:lnTo>
                <a:lnTo>
                  <a:pt x="59" y="44"/>
                </a:lnTo>
                <a:lnTo>
                  <a:pt x="49" y="60"/>
                </a:lnTo>
                <a:lnTo>
                  <a:pt x="43" y="73"/>
                </a:lnTo>
                <a:lnTo>
                  <a:pt x="36" y="87"/>
                </a:lnTo>
                <a:lnTo>
                  <a:pt x="36" y="87"/>
                </a:lnTo>
                <a:lnTo>
                  <a:pt x="35" y="93"/>
                </a:lnTo>
                <a:lnTo>
                  <a:pt x="33" y="103"/>
                </a:lnTo>
                <a:lnTo>
                  <a:pt x="33" y="112"/>
                </a:lnTo>
                <a:lnTo>
                  <a:pt x="36" y="123"/>
                </a:lnTo>
                <a:lnTo>
                  <a:pt x="36" y="123"/>
                </a:lnTo>
                <a:lnTo>
                  <a:pt x="41" y="133"/>
                </a:lnTo>
                <a:lnTo>
                  <a:pt x="46" y="142"/>
                </a:lnTo>
                <a:lnTo>
                  <a:pt x="54" y="155"/>
                </a:lnTo>
                <a:lnTo>
                  <a:pt x="54" y="155"/>
                </a:lnTo>
                <a:lnTo>
                  <a:pt x="55" y="157"/>
                </a:lnTo>
                <a:lnTo>
                  <a:pt x="57" y="160"/>
                </a:lnTo>
                <a:lnTo>
                  <a:pt x="59" y="161"/>
                </a:lnTo>
                <a:lnTo>
                  <a:pt x="63" y="168"/>
                </a:lnTo>
                <a:lnTo>
                  <a:pt x="63" y="168"/>
                </a:lnTo>
                <a:lnTo>
                  <a:pt x="70" y="176"/>
                </a:lnTo>
                <a:lnTo>
                  <a:pt x="74" y="185"/>
                </a:lnTo>
                <a:lnTo>
                  <a:pt x="78" y="193"/>
                </a:lnTo>
                <a:lnTo>
                  <a:pt x="81" y="199"/>
                </a:lnTo>
                <a:lnTo>
                  <a:pt x="81" y="199"/>
                </a:lnTo>
                <a:lnTo>
                  <a:pt x="93" y="209"/>
                </a:lnTo>
                <a:lnTo>
                  <a:pt x="100" y="212"/>
                </a:lnTo>
                <a:lnTo>
                  <a:pt x="100" y="212"/>
                </a:lnTo>
                <a:lnTo>
                  <a:pt x="82" y="239"/>
                </a:lnTo>
                <a:lnTo>
                  <a:pt x="68" y="261"/>
                </a:lnTo>
                <a:lnTo>
                  <a:pt x="59" y="280"/>
                </a:lnTo>
                <a:lnTo>
                  <a:pt x="59" y="280"/>
                </a:lnTo>
                <a:lnTo>
                  <a:pt x="52" y="303"/>
                </a:lnTo>
                <a:lnTo>
                  <a:pt x="46" y="330"/>
                </a:lnTo>
                <a:lnTo>
                  <a:pt x="36" y="374"/>
                </a:lnTo>
                <a:lnTo>
                  <a:pt x="36" y="374"/>
                </a:lnTo>
                <a:lnTo>
                  <a:pt x="28" y="392"/>
                </a:lnTo>
                <a:lnTo>
                  <a:pt x="14" y="415"/>
                </a:lnTo>
                <a:lnTo>
                  <a:pt x="3" y="438"/>
                </a:lnTo>
                <a:lnTo>
                  <a:pt x="0" y="444"/>
                </a:lnTo>
                <a:lnTo>
                  <a:pt x="0" y="445"/>
                </a:lnTo>
                <a:lnTo>
                  <a:pt x="1" y="447"/>
                </a:lnTo>
                <a:lnTo>
                  <a:pt x="1" y="447"/>
                </a:lnTo>
                <a:lnTo>
                  <a:pt x="5" y="449"/>
                </a:lnTo>
                <a:lnTo>
                  <a:pt x="8" y="452"/>
                </a:lnTo>
                <a:lnTo>
                  <a:pt x="9" y="455"/>
                </a:lnTo>
                <a:lnTo>
                  <a:pt x="9" y="455"/>
                </a:lnTo>
                <a:lnTo>
                  <a:pt x="3" y="506"/>
                </a:lnTo>
                <a:lnTo>
                  <a:pt x="0" y="542"/>
                </a:lnTo>
                <a:lnTo>
                  <a:pt x="0" y="555"/>
                </a:lnTo>
                <a:lnTo>
                  <a:pt x="1" y="563"/>
                </a:lnTo>
                <a:lnTo>
                  <a:pt x="1" y="563"/>
                </a:lnTo>
                <a:lnTo>
                  <a:pt x="1" y="568"/>
                </a:lnTo>
                <a:lnTo>
                  <a:pt x="1" y="571"/>
                </a:lnTo>
                <a:lnTo>
                  <a:pt x="1" y="574"/>
                </a:lnTo>
                <a:lnTo>
                  <a:pt x="1" y="576"/>
                </a:lnTo>
                <a:lnTo>
                  <a:pt x="5" y="577"/>
                </a:lnTo>
                <a:lnTo>
                  <a:pt x="14" y="577"/>
                </a:lnTo>
                <a:lnTo>
                  <a:pt x="162" y="577"/>
                </a:lnTo>
                <a:lnTo>
                  <a:pt x="162" y="577"/>
                </a:lnTo>
                <a:lnTo>
                  <a:pt x="198" y="653"/>
                </a:lnTo>
                <a:lnTo>
                  <a:pt x="198" y="653"/>
                </a:lnTo>
                <a:lnTo>
                  <a:pt x="205" y="677"/>
                </a:lnTo>
                <a:lnTo>
                  <a:pt x="216" y="717"/>
                </a:lnTo>
                <a:lnTo>
                  <a:pt x="227" y="760"/>
                </a:lnTo>
                <a:lnTo>
                  <a:pt x="233" y="779"/>
                </a:lnTo>
                <a:lnTo>
                  <a:pt x="238" y="793"/>
                </a:lnTo>
                <a:lnTo>
                  <a:pt x="238" y="793"/>
                </a:lnTo>
                <a:lnTo>
                  <a:pt x="254" y="830"/>
                </a:lnTo>
                <a:lnTo>
                  <a:pt x="274" y="882"/>
                </a:lnTo>
                <a:lnTo>
                  <a:pt x="301" y="950"/>
                </a:lnTo>
                <a:lnTo>
                  <a:pt x="311" y="950"/>
                </a:lnTo>
                <a:lnTo>
                  <a:pt x="311" y="950"/>
                </a:lnTo>
                <a:lnTo>
                  <a:pt x="297" y="1044"/>
                </a:lnTo>
                <a:lnTo>
                  <a:pt x="287" y="1118"/>
                </a:lnTo>
                <a:lnTo>
                  <a:pt x="284" y="1150"/>
                </a:lnTo>
                <a:lnTo>
                  <a:pt x="284" y="1176"/>
                </a:lnTo>
                <a:lnTo>
                  <a:pt x="284" y="1176"/>
                </a:lnTo>
                <a:lnTo>
                  <a:pt x="282" y="1191"/>
                </a:lnTo>
                <a:lnTo>
                  <a:pt x="281" y="1207"/>
                </a:lnTo>
                <a:lnTo>
                  <a:pt x="276" y="1231"/>
                </a:lnTo>
                <a:lnTo>
                  <a:pt x="276" y="1242"/>
                </a:lnTo>
                <a:lnTo>
                  <a:pt x="276" y="1255"/>
                </a:lnTo>
                <a:lnTo>
                  <a:pt x="281" y="1268"/>
                </a:lnTo>
                <a:lnTo>
                  <a:pt x="287" y="1282"/>
                </a:lnTo>
                <a:lnTo>
                  <a:pt x="287" y="1282"/>
                </a:lnTo>
                <a:lnTo>
                  <a:pt x="312" y="1322"/>
                </a:lnTo>
                <a:lnTo>
                  <a:pt x="346" y="1366"/>
                </a:lnTo>
                <a:lnTo>
                  <a:pt x="381" y="1409"/>
                </a:lnTo>
                <a:lnTo>
                  <a:pt x="395" y="1426"/>
                </a:lnTo>
                <a:lnTo>
                  <a:pt x="409" y="1441"/>
                </a:lnTo>
                <a:lnTo>
                  <a:pt x="409" y="1441"/>
                </a:lnTo>
                <a:lnTo>
                  <a:pt x="438" y="1468"/>
                </a:lnTo>
                <a:lnTo>
                  <a:pt x="443" y="1474"/>
                </a:lnTo>
                <a:lnTo>
                  <a:pt x="444" y="1476"/>
                </a:lnTo>
                <a:lnTo>
                  <a:pt x="444" y="1476"/>
                </a:lnTo>
                <a:lnTo>
                  <a:pt x="447" y="1501"/>
                </a:lnTo>
                <a:lnTo>
                  <a:pt x="449" y="1544"/>
                </a:lnTo>
                <a:lnTo>
                  <a:pt x="449" y="1544"/>
                </a:lnTo>
                <a:lnTo>
                  <a:pt x="447" y="1580"/>
                </a:lnTo>
                <a:lnTo>
                  <a:pt x="444" y="1602"/>
                </a:lnTo>
                <a:lnTo>
                  <a:pt x="444" y="1602"/>
                </a:lnTo>
                <a:lnTo>
                  <a:pt x="446" y="1606"/>
                </a:lnTo>
                <a:lnTo>
                  <a:pt x="447" y="1610"/>
                </a:lnTo>
                <a:lnTo>
                  <a:pt x="447" y="1615"/>
                </a:lnTo>
                <a:lnTo>
                  <a:pt x="447" y="1618"/>
                </a:lnTo>
                <a:lnTo>
                  <a:pt x="444" y="1620"/>
                </a:lnTo>
                <a:lnTo>
                  <a:pt x="444" y="1620"/>
                </a:lnTo>
                <a:lnTo>
                  <a:pt x="430" y="1633"/>
                </a:lnTo>
                <a:lnTo>
                  <a:pt x="419" y="1641"/>
                </a:lnTo>
                <a:lnTo>
                  <a:pt x="404" y="1647"/>
                </a:lnTo>
                <a:lnTo>
                  <a:pt x="404" y="1647"/>
                </a:lnTo>
                <a:lnTo>
                  <a:pt x="397" y="1649"/>
                </a:lnTo>
                <a:lnTo>
                  <a:pt x="385" y="1650"/>
                </a:lnTo>
                <a:lnTo>
                  <a:pt x="363" y="1652"/>
                </a:lnTo>
                <a:lnTo>
                  <a:pt x="343" y="1653"/>
                </a:lnTo>
                <a:lnTo>
                  <a:pt x="328" y="1656"/>
                </a:lnTo>
                <a:lnTo>
                  <a:pt x="328" y="1656"/>
                </a:lnTo>
                <a:lnTo>
                  <a:pt x="320" y="1660"/>
                </a:lnTo>
                <a:lnTo>
                  <a:pt x="314" y="1664"/>
                </a:lnTo>
                <a:lnTo>
                  <a:pt x="311" y="1669"/>
                </a:lnTo>
                <a:lnTo>
                  <a:pt x="311" y="1669"/>
                </a:lnTo>
                <a:lnTo>
                  <a:pt x="308" y="1671"/>
                </a:lnTo>
                <a:lnTo>
                  <a:pt x="305" y="1676"/>
                </a:lnTo>
                <a:lnTo>
                  <a:pt x="303" y="1679"/>
                </a:lnTo>
                <a:lnTo>
                  <a:pt x="303" y="1682"/>
                </a:lnTo>
                <a:lnTo>
                  <a:pt x="303" y="1687"/>
                </a:lnTo>
                <a:lnTo>
                  <a:pt x="306" y="1691"/>
                </a:lnTo>
                <a:lnTo>
                  <a:pt x="306" y="1691"/>
                </a:lnTo>
                <a:lnTo>
                  <a:pt x="311" y="1701"/>
                </a:lnTo>
                <a:lnTo>
                  <a:pt x="317" y="1709"/>
                </a:lnTo>
                <a:lnTo>
                  <a:pt x="322" y="1714"/>
                </a:lnTo>
                <a:lnTo>
                  <a:pt x="328" y="1717"/>
                </a:lnTo>
                <a:lnTo>
                  <a:pt x="336" y="1720"/>
                </a:lnTo>
                <a:lnTo>
                  <a:pt x="346" y="1723"/>
                </a:lnTo>
                <a:lnTo>
                  <a:pt x="346" y="1723"/>
                </a:lnTo>
                <a:lnTo>
                  <a:pt x="370" y="1728"/>
                </a:lnTo>
                <a:lnTo>
                  <a:pt x="393" y="1731"/>
                </a:lnTo>
                <a:lnTo>
                  <a:pt x="419" y="1734"/>
                </a:lnTo>
                <a:lnTo>
                  <a:pt x="431" y="1737"/>
                </a:lnTo>
                <a:lnTo>
                  <a:pt x="444" y="1741"/>
                </a:lnTo>
                <a:lnTo>
                  <a:pt x="444" y="1741"/>
                </a:lnTo>
                <a:lnTo>
                  <a:pt x="471" y="1750"/>
                </a:lnTo>
                <a:lnTo>
                  <a:pt x="497" y="1756"/>
                </a:lnTo>
                <a:lnTo>
                  <a:pt x="524" y="1761"/>
                </a:lnTo>
                <a:lnTo>
                  <a:pt x="547" y="1764"/>
                </a:lnTo>
                <a:lnTo>
                  <a:pt x="547" y="1764"/>
                </a:lnTo>
                <a:lnTo>
                  <a:pt x="560" y="1764"/>
                </a:lnTo>
                <a:lnTo>
                  <a:pt x="570" y="1764"/>
                </a:lnTo>
                <a:lnTo>
                  <a:pt x="579" y="1763"/>
                </a:lnTo>
                <a:lnTo>
                  <a:pt x="587" y="1761"/>
                </a:lnTo>
                <a:lnTo>
                  <a:pt x="593" y="1758"/>
                </a:lnTo>
                <a:lnTo>
                  <a:pt x="598" y="1756"/>
                </a:lnTo>
                <a:lnTo>
                  <a:pt x="601" y="1753"/>
                </a:lnTo>
                <a:lnTo>
                  <a:pt x="601" y="1750"/>
                </a:lnTo>
                <a:lnTo>
                  <a:pt x="601" y="1701"/>
                </a:lnTo>
                <a:lnTo>
                  <a:pt x="601" y="1701"/>
                </a:lnTo>
                <a:lnTo>
                  <a:pt x="628" y="1671"/>
                </a:lnTo>
                <a:lnTo>
                  <a:pt x="665" y="1629"/>
                </a:lnTo>
                <a:lnTo>
                  <a:pt x="665" y="1629"/>
                </a:lnTo>
                <a:lnTo>
                  <a:pt x="681" y="1609"/>
                </a:lnTo>
                <a:lnTo>
                  <a:pt x="689" y="1599"/>
                </a:lnTo>
                <a:lnTo>
                  <a:pt x="700" y="1588"/>
                </a:lnTo>
                <a:lnTo>
                  <a:pt x="700" y="1588"/>
                </a:lnTo>
                <a:lnTo>
                  <a:pt x="714" y="1572"/>
                </a:lnTo>
                <a:lnTo>
                  <a:pt x="725" y="1556"/>
                </a:lnTo>
                <a:lnTo>
                  <a:pt x="728" y="1547"/>
                </a:lnTo>
                <a:lnTo>
                  <a:pt x="730" y="1541"/>
                </a:lnTo>
                <a:lnTo>
                  <a:pt x="730" y="1534"/>
                </a:lnTo>
                <a:lnTo>
                  <a:pt x="727" y="1529"/>
                </a:lnTo>
                <a:lnTo>
                  <a:pt x="692" y="1495"/>
                </a:lnTo>
                <a:lnTo>
                  <a:pt x="692" y="1495"/>
                </a:lnTo>
                <a:lnTo>
                  <a:pt x="693" y="1495"/>
                </a:lnTo>
                <a:lnTo>
                  <a:pt x="695" y="1493"/>
                </a:lnTo>
                <a:lnTo>
                  <a:pt x="695" y="1491"/>
                </a:lnTo>
                <a:lnTo>
                  <a:pt x="693" y="1487"/>
                </a:lnTo>
                <a:lnTo>
                  <a:pt x="689" y="1480"/>
                </a:lnTo>
                <a:lnTo>
                  <a:pt x="679" y="1471"/>
                </a:lnTo>
                <a:lnTo>
                  <a:pt x="665" y="1458"/>
                </a:lnTo>
                <a:lnTo>
                  <a:pt x="665" y="1458"/>
                </a:lnTo>
                <a:lnTo>
                  <a:pt x="636" y="1431"/>
                </a:lnTo>
                <a:lnTo>
                  <a:pt x="619" y="1414"/>
                </a:lnTo>
                <a:lnTo>
                  <a:pt x="606" y="1399"/>
                </a:lnTo>
                <a:lnTo>
                  <a:pt x="606" y="1399"/>
                </a:lnTo>
                <a:lnTo>
                  <a:pt x="606" y="1344"/>
                </a:lnTo>
                <a:lnTo>
                  <a:pt x="604" y="1298"/>
                </a:lnTo>
                <a:lnTo>
                  <a:pt x="601" y="1264"/>
                </a:lnTo>
                <a:lnTo>
                  <a:pt x="601" y="1264"/>
                </a:lnTo>
                <a:lnTo>
                  <a:pt x="598" y="1236"/>
                </a:lnTo>
                <a:lnTo>
                  <a:pt x="597" y="1201"/>
                </a:lnTo>
                <a:lnTo>
                  <a:pt x="595" y="1171"/>
                </a:lnTo>
                <a:lnTo>
                  <a:pt x="593" y="1157"/>
                </a:lnTo>
                <a:lnTo>
                  <a:pt x="593" y="1157"/>
                </a:lnTo>
                <a:lnTo>
                  <a:pt x="595" y="1141"/>
                </a:lnTo>
                <a:lnTo>
                  <a:pt x="601" y="1103"/>
                </a:lnTo>
                <a:lnTo>
                  <a:pt x="609" y="1058"/>
                </a:lnTo>
                <a:lnTo>
                  <a:pt x="620" y="1017"/>
                </a:lnTo>
                <a:lnTo>
                  <a:pt x="620" y="1017"/>
                </a:lnTo>
                <a:lnTo>
                  <a:pt x="628" y="985"/>
                </a:lnTo>
                <a:lnTo>
                  <a:pt x="635" y="957"/>
                </a:lnTo>
                <a:lnTo>
                  <a:pt x="638" y="936"/>
                </a:lnTo>
                <a:lnTo>
                  <a:pt x="638" y="928"/>
                </a:lnTo>
                <a:lnTo>
                  <a:pt x="638" y="928"/>
                </a:lnTo>
                <a:lnTo>
                  <a:pt x="639" y="922"/>
                </a:lnTo>
                <a:lnTo>
                  <a:pt x="643" y="907"/>
                </a:lnTo>
                <a:lnTo>
                  <a:pt x="649" y="893"/>
                </a:lnTo>
                <a:lnTo>
                  <a:pt x="650" y="882"/>
                </a:lnTo>
                <a:lnTo>
                  <a:pt x="650" y="882"/>
                </a:lnTo>
                <a:lnTo>
                  <a:pt x="652" y="871"/>
                </a:lnTo>
                <a:lnTo>
                  <a:pt x="650" y="864"/>
                </a:lnTo>
                <a:lnTo>
                  <a:pt x="674" y="852"/>
                </a:lnTo>
                <a:lnTo>
                  <a:pt x="674" y="852"/>
                </a:lnTo>
                <a:lnTo>
                  <a:pt x="655" y="785"/>
                </a:lnTo>
                <a:lnTo>
                  <a:pt x="633" y="703"/>
                </a:lnTo>
                <a:lnTo>
                  <a:pt x="633" y="703"/>
                </a:lnTo>
                <a:lnTo>
                  <a:pt x="627" y="682"/>
                </a:lnTo>
                <a:lnTo>
                  <a:pt x="617" y="658"/>
                </a:lnTo>
                <a:lnTo>
                  <a:pt x="606" y="634"/>
                </a:lnTo>
                <a:lnTo>
                  <a:pt x="597" y="617"/>
                </a:lnTo>
                <a:lnTo>
                  <a:pt x="597" y="617"/>
                </a:lnTo>
                <a:lnTo>
                  <a:pt x="582" y="596"/>
                </a:lnTo>
                <a:lnTo>
                  <a:pt x="558" y="561"/>
                </a:lnTo>
                <a:lnTo>
                  <a:pt x="535" y="526"/>
                </a:lnTo>
                <a:lnTo>
                  <a:pt x="525" y="512"/>
                </a:lnTo>
                <a:lnTo>
                  <a:pt x="520" y="501"/>
                </a:lnTo>
                <a:lnTo>
                  <a:pt x="520" y="501"/>
                </a:lnTo>
                <a:lnTo>
                  <a:pt x="516" y="488"/>
                </a:lnTo>
                <a:lnTo>
                  <a:pt x="504" y="469"/>
                </a:lnTo>
                <a:lnTo>
                  <a:pt x="476" y="419"/>
                </a:lnTo>
                <a:lnTo>
                  <a:pt x="444" y="361"/>
                </a:lnTo>
                <a:lnTo>
                  <a:pt x="431" y="334"/>
                </a:lnTo>
                <a:lnTo>
                  <a:pt x="422" y="312"/>
                </a:lnTo>
                <a:lnTo>
                  <a:pt x="422" y="312"/>
                </a:lnTo>
                <a:lnTo>
                  <a:pt x="409" y="274"/>
                </a:lnTo>
                <a:lnTo>
                  <a:pt x="398" y="246"/>
                </a:lnTo>
                <a:lnTo>
                  <a:pt x="387" y="223"/>
                </a:lnTo>
                <a:lnTo>
                  <a:pt x="378" y="209"/>
                </a:lnTo>
                <a:lnTo>
                  <a:pt x="378" y="209"/>
                </a:lnTo>
                <a:lnTo>
                  <a:pt x="371" y="203"/>
                </a:lnTo>
                <a:lnTo>
                  <a:pt x="363" y="198"/>
                </a:lnTo>
                <a:lnTo>
                  <a:pt x="354" y="195"/>
                </a:lnTo>
                <a:lnTo>
                  <a:pt x="344" y="192"/>
                </a:lnTo>
                <a:lnTo>
                  <a:pt x="327" y="188"/>
                </a:lnTo>
                <a:lnTo>
                  <a:pt x="319" y="185"/>
                </a:lnTo>
                <a:lnTo>
                  <a:pt x="319" y="185"/>
                </a:lnTo>
                <a:lnTo>
                  <a:pt x="320" y="182"/>
                </a:lnTo>
                <a:lnTo>
                  <a:pt x="320" y="176"/>
                </a:lnTo>
                <a:lnTo>
                  <a:pt x="319" y="171"/>
                </a:lnTo>
                <a:lnTo>
                  <a:pt x="317" y="168"/>
                </a:lnTo>
                <a:lnTo>
                  <a:pt x="314" y="165"/>
                </a:lnTo>
                <a:lnTo>
                  <a:pt x="311" y="163"/>
                </a:lnTo>
                <a:lnTo>
                  <a:pt x="311" y="163"/>
                </a:lnTo>
                <a:lnTo>
                  <a:pt x="295" y="161"/>
                </a:lnTo>
                <a:lnTo>
                  <a:pt x="276" y="160"/>
                </a:lnTo>
                <a:lnTo>
                  <a:pt x="252" y="158"/>
                </a:lnTo>
                <a:lnTo>
                  <a:pt x="252" y="158"/>
                </a:lnTo>
                <a:lnTo>
                  <a:pt x="252" y="120"/>
                </a:lnTo>
                <a:lnTo>
                  <a:pt x="251" y="90"/>
                </a:lnTo>
                <a:lnTo>
                  <a:pt x="249" y="77"/>
                </a:lnTo>
                <a:lnTo>
                  <a:pt x="247" y="69"/>
                </a:lnTo>
                <a:lnTo>
                  <a:pt x="247" y="69"/>
                </a:lnTo>
                <a:lnTo>
                  <a:pt x="243" y="57"/>
                </a:lnTo>
                <a:lnTo>
                  <a:pt x="236" y="44"/>
                </a:lnTo>
                <a:lnTo>
                  <a:pt x="230" y="33"/>
                </a:lnTo>
                <a:lnTo>
                  <a:pt x="220" y="23"/>
                </a:lnTo>
                <a:lnTo>
                  <a:pt x="220" y="23"/>
                </a:lnTo>
                <a:lnTo>
                  <a:pt x="214" y="20"/>
                </a:lnTo>
                <a:lnTo>
                  <a:pt x="208" y="17"/>
                </a:lnTo>
                <a:lnTo>
                  <a:pt x="195" y="14"/>
                </a:lnTo>
                <a:lnTo>
                  <a:pt x="181" y="11"/>
                </a:lnTo>
                <a:lnTo>
                  <a:pt x="181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EA132C89-12DF-4C63-A3C7-FF749BE6A094}"/>
              </a:ext>
            </a:extLst>
          </p:cNvPr>
          <p:cNvSpPr>
            <a:spLocks/>
          </p:cNvSpPr>
          <p:nvPr/>
        </p:nvSpPr>
        <p:spPr bwMode="auto">
          <a:xfrm>
            <a:off x="6303369" y="2761052"/>
            <a:ext cx="833000" cy="1657350"/>
          </a:xfrm>
          <a:custGeom>
            <a:avLst/>
            <a:gdLst>
              <a:gd name="T0" fmla="*/ 257 w 674"/>
              <a:gd name="T1" fmla="*/ 234 h 1341"/>
              <a:gd name="T2" fmla="*/ 216 w 674"/>
              <a:gd name="T3" fmla="*/ 249 h 1341"/>
              <a:gd name="T4" fmla="*/ 114 w 674"/>
              <a:gd name="T5" fmla="*/ 271 h 1341"/>
              <a:gd name="T6" fmla="*/ 68 w 674"/>
              <a:gd name="T7" fmla="*/ 255 h 1341"/>
              <a:gd name="T8" fmla="*/ 58 w 674"/>
              <a:gd name="T9" fmla="*/ 242 h 1341"/>
              <a:gd name="T10" fmla="*/ 0 w 674"/>
              <a:gd name="T11" fmla="*/ 274 h 1341"/>
              <a:gd name="T12" fmla="*/ 7 w 674"/>
              <a:gd name="T13" fmla="*/ 283 h 1341"/>
              <a:gd name="T14" fmla="*/ 44 w 674"/>
              <a:gd name="T15" fmla="*/ 310 h 1341"/>
              <a:gd name="T16" fmla="*/ 87 w 674"/>
              <a:gd name="T17" fmla="*/ 362 h 1341"/>
              <a:gd name="T18" fmla="*/ 147 w 674"/>
              <a:gd name="T19" fmla="*/ 363 h 1341"/>
              <a:gd name="T20" fmla="*/ 173 w 674"/>
              <a:gd name="T21" fmla="*/ 385 h 1341"/>
              <a:gd name="T22" fmla="*/ 233 w 674"/>
              <a:gd name="T23" fmla="*/ 373 h 1341"/>
              <a:gd name="T24" fmla="*/ 278 w 674"/>
              <a:gd name="T25" fmla="*/ 555 h 1341"/>
              <a:gd name="T26" fmla="*/ 315 w 674"/>
              <a:gd name="T27" fmla="*/ 684 h 1341"/>
              <a:gd name="T28" fmla="*/ 334 w 674"/>
              <a:gd name="T29" fmla="*/ 705 h 1341"/>
              <a:gd name="T30" fmla="*/ 313 w 674"/>
              <a:gd name="T31" fmla="*/ 910 h 1341"/>
              <a:gd name="T32" fmla="*/ 324 w 674"/>
              <a:gd name="T33" fmla="*/ 974 h 1341"/>
              <a:gd name="T34" fmla="*/ 361 w 674"/>
              <a:gd name="T35" fmla="*/ 1033 h 1341"/>
              <a:gd name="T36" fmla="*/ 421 w 674"/>
              <a:gd name="T37" fmla="*/ 1259 h 1341"/>
              <a:gd name="T38" fmla="*/ 428 w 674"/>
              <a:gd name="T39" fmla="*/ 1278 h 1341"/>
              <a:gd name="T40" fmla="*/ 408 w 674"/>
              <a:gd name="T41" fmla="*/ 1289 h 1341"/>
              <a:gd name="T42" fmla="*/ 377 w 674"/>
              <a:gd name="T43" fmla="*/ 1301 h 1341"/>
              <a:gd name="T44" fmla="*/ 373 w 674"/>
              <a:gd name="T45" fmla="*/ 1325 h 1341"/>
              <a:gd name="T46" fmla="*/ 389 w 674"/>
              <a:gd name="T47" fmla="*/ 1338 h 1341"/>
              <a:gd name="T48" fmla="*/ 460 w 674"/>
              <a:gd name="T49" fmla="*/ 1339 h 1341"/>
              <a:gd name="T50" fmla="*/ 514 w 674"/>
              <a:gd name="T51" fmla="*/ 1339 h 1341"/>
              <a:gd name="T52" fmla="*/ 536 w 674"/>
              <a:gd name="T53" fmla="*/ 1287 h 1341"/>
              <a:gd name="T54" fmla="*/ 593 w 674"/>
              <a:gd name="T55" fmla="*/ 1269 h 1341"/>
              <a:gd name="T56" fmla="*/ 585 w 674"/>
              <a:gd name="T57" fmla="*/ 1308 h 1341"/>
              <a:gd name="T58" fmla="*/ 591 w 674"/>
              <a:gd name="T59" fmla="*/ 1329 h 1341"/>
              <a:gd name="T60" fmla="*/ 612 w 674"/>
              <a:gd name="T61" fmla="*/ 1322 h 1341"/>
              <a:gd name="T62" fmla="*/ 641 w 674"/>
              <a:gd name="T63" fmla="*/ 1281 h 1341"/>
              <a:gd name="T64" fmla="*/ 657 w 674"/>
              <a:gd name="T65" fmla="*/ 1198 h 1341"/>
              <a:gd name="T66" fmla="*/ 674 w 674"/>
              <a:gd name="T67" fmla="*/ 1124 h 1341"/>
              <a:gd name="T68" fmla="*/ 623 w 674"/>
              <a:gd name="T69" fmla="*/ 1115 h 1341"/>
              <a:gd name="T70" fmla="*/ 590 w 674"/>
              <a:gd name="T71" fmla="*/ 870 h 1341"/>
              <a:gd name="T72" fmla="*/ 613 w 674"/>
              <a:gd name="T73" fmla="*/ 757 h 1341"/>
              <a:gd name="T74" fmla="*/ 611 w 674"/>
              <a:gd name="T75" fmla="*/ 692 h 1341"/>
              <a:gd name="T76" fmla="*/ 609 w 674"/>
              <a:gd name="T77" fmla="*/ 629 h 1341"/>
              <a:gd name="T78" fmla="*/ 565 w 674"/>
              <a:gd name="T79" fmla="*/ 536 h 1341"/>
              <a:gd name="T80" fmla="*/ 526 w 674"/>
              <a:gd name="T81" fmla="*/ 456 h 1341"/>
              <a:gd name="T82" fmla="*/ 483 w 674"/>
              <a:gd name="T83" fmla="*/ 260 h 1341"/>
              <a:gd name="T84" fmla="*/ 460 w 674"/>
              <a:gd name="T85" fmla="*/ 210 h 1341"/>
              <a:gd name="T86" fmla="*/ 403 w 674"/>
              <a:gd name="T87" fmla="*/ 198 h 1341"/>
              <a:gd name="T88" fmla="*/ 428 w 674"/>
              <a:gd name="T89" fmla="*/ 152 h 1341"/>
              <a:gd name="T90" fmla="*/ 437 w 674"/>
              <a:gd name="T91" fmla="*/ 115 h 1341"/>
              <a:gd name="T92" fmla="*/ 432 w 674"/>
              <a:gd name="T93" fmla="*/ 64 h 1341"/>
              <a:gd name="T94" fmla="*/ 408 w 674"/>
              <a:gd name="T95" fmla="*/ 28 h 1341"/>
              <a:gd name="T96" fmla="*/ 373 w 674"/>
              <a:gd name="T97" fmla="*/ 15 h 1341"/>
              <a:gd name="T98" fmla="*/ 342 w 674"/>
              <a:gd name="T99" fmla="*/ 0 h 1341"/>
              <a:gd name="T100" fmla="*/ 322 w 674"/>
              <a:gd name="T101" fmla="*/ 3 h 1341"/>
              <a:gd name="T102" fmla="*/ 309 w 674"/>
              <a:gd name="T103" fmla="*/ 1 h 1341"/>
              <a:gd name="T104" fmla="*/ 298 w 674"/>
              <a:gd name="T105" fmla="*/ 6 h 1341"/>
              <a:gd name="T106" fmla="*/ 284 w 674"/>
              <a:gd name="T107" fmla="*/ 30 h 1341"/>
              <a:gd name="T108" fmla="*/ 266 w 674"/>
              <a:gd name="T109" fmla="*/ 51 h 1341"/>
              <a:gd name="T110" fmla="*/ 256 w 674"/>
              <a:gd name="T111" fmla="*/ 75 h 1341"/>
              <a:gd name="T112" fmla="*/ 238 w 674"/>
              <a:gd name="T113" fmla="*/ 116 h 1341"/>
              <a:gd name="T114" fmla="*/ 227 w 674"/>
              <a:gd name="T115" fmla="*/ 133 h 1341"/>
              <a:gd name="T116" fmla="*/ 233 w 674"/>
              <a:gd name="T117" fmla="*/ 140 h 1341"/>
              <a:gd name="T118" fmla="*/ 233 w 674"/>
              <a:gd name="T119" fmla="*/ 168 h 1341"/>
              <a:gd name="T120" fmla="*/ 238 w 674"/>
              <a:gd name="T121" fmla="*/ 188 h 1341"/>
              <a:gd name="T122" fmla="*/ 249 w 674"/>
              <a:gd name="T123" fmla="*/ 210 h 1341"/>
              <a:gd name="T124" fmla="*/ 306 w 674"/>
              <a:gd name="T125" fmla="*/ 236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4" h="1341">
                <a:moveTo>
                  <a:pt x="306" y="236"/>
                </a:moveTo>
                <a:lnTo>
                  <a:pt x="306" y="236"/>
                </a:lnTo>
                <a:lnTo>
                  <a:pt x="299" y="234"/>
                </a:lnTo>
                <a:lnTo>
                  <a:pt x="280" y="234"/>
                </a:lnTo>
                <a:lnTo>
                  <a:pt x="257" y="234"/>
                </a:lnTo>
                <a:lnTo>
                  <a:pt x="246" y="236"/>
                </a:lnTo>
                <a:lnTo>
                  <a:pt x="236" y="238"/>
                </a:lnTo>
                <a:lnTo>
                  <a:pt x="236" y="238"/>
                </a:lnTo>
                <a:lnTo>
                  <a:pt x="227" y="243"/>
                </a:lnTo>
                <a:lnTo>
                  <a:pt x="216" y="249"/>
                </a:lnTo>
                <a:lnTo>
                  <a:pt x="191" y="263"/>
                </a:lnTo>
                <a:lnTo>
                  <a:pt x="163" y="280"/>
                </a:lnTo>
                <a:lnTo>
                  <a:pt x="163" y="280"/>
                </a:lnTo>
                <a:lnTo>
                  <a:pt x="136" y="275"/>
                </a:lnTo>
                <a:lnTo>
                  <a:pt x="114" y="271"/>
                </a:lnTo>
                <a:lnTo>
                  <a:pt x="99" y="267"/>
                </a:lnTo>
                <a:lnTo>
                  <a:pt x="99" y="267"/>
                </a:lnTo>
                <a:lnTo>
                  <a:pt x="68" y="258"/>
                </a:lnTo>
                <a:lnTo>
                  <a:pt x="68" y="258"/>
                </a:lnTo>
                <a:lnTo>
                  <a:pt x="68" y="255"/>
                </a:lnTo>
                <a:lnTo>
                  <a:pt x="65" y="250"/>
                </a:lnTo>
                <a:lnTo>
                  <a:pt x="63" y="245"/>
                </a:lnTo>
                <a:lnTo>
                  <a:pt x="60" y="243"/>
                </a:lnTo>
                <a:lnTo>
                  <a:pt x="58" y="242"/>
                </a:lnTo>
                <a:lnTo>
                  <a:pt x="58" y="242"/>
                </a:lnTo>
                <a:lnTo>
                  <a:pt x="40" y="238"/>
                </a:lnTo>
                <a:lnTo>
                  <a:pt x="31" y="238"/>
                </a:lnTo>
                <a:lnTo>
                  <a:pt x="26" y="238"/>
                </a:lnTo>
                <a:lnTo>
                  <a:pt x="7" y="252"/>
                </a:lnTo>
                <a:lnTo>
                  <a:pt x="0" y="274"/>
                </a:lnTo>
                <a:lnTo>
                  <a:pt x="0" y="274"/>
                </a:lnTo>
                <a:lnTo>
                  <a:pt x="2" y="278"/>
                </a:lnTo>
                <a:lnTo>
                  <a:pt x="4" y="281"/>
                </a:lnTo>
                <a:lnTo>
                  <a:pt x="7" y="283"/>
                </a:lnTo>
                <a:lnTo>
                  <a:pt x="7" y="283"/>
                </a:lnTo>
                <a:lnTo>
                  <a:pt x="10" y="282"/>
                </a:lnTo>
                <a:lnTo>
                  <a:pt x="15" y="281"/>
                </a:lnTo>
                <a:lnTo>
                  <a:pt x="20" y="277"/>
                </a:lnTo>
                <a:lnTo>
                  <a:pt x="20" y="277"/>
                </a:lnTo>
                <a:lnTo>
                  <a:pt x="44" y="310"/>
                </a:lnTo>
                <a:lnTo>
                  <a:pt x="64" y="337"/>
                </a:lnTo>
                <a:lnTo>
                  <a:pt x="80" y="357"/>
                </a:lnTo>
                <a:lnTo>
                  <a:pt x="80" y="357"/>
                </a:lnTo>
                <a:lnTo>
                  <a:pt x="84" y="359"/>
                </a:lnTo>
                <a:lnTo>
                  <a:pt x="87" y="362"/>
                </a:lnTo>
                <a:lnTo>
                  <a:pt x="97" y="364"/>
                </a:lnTo>
                <a:lnTo>
                  <a:pt x="108" y="365"/>
                </a:lnTo>
                <a:lnTo>
                  <a:pt x="119" y="365"/>
                </a:lnTo>
                <a:lnTo>
                  <a:pt x="139" y="364"/>
                </a:lnTo>
                <a:lnTo>
                  <a:pt x="147" y="363"/>
                </a:lnTo>
                <a:lnTo>
                  <a:pt x="147" y="363"/>
                </a:lnTo>
                <a:lnTo>
                  <a:pt x="156" y="374"/>
                </a:lnTo>
                <a:lnTo>
                  <a:pt x="164" y="381"/>
                </a:lnTo>
                <a:lnTo>
                  <a:pt x="169" y="384"/>
                </a:lnTo>
                <a:lnTo>
                  <a:pt x="173" y="385"/>
                </a:lnTo>
                <a:lnTo>
                  <a:pt x="173" y="385"/>
                </a:lnTo>
                <a:lnTo>
                  <a:pt x="178" y="385"/>
                </a:lnTo>
                <a:lnTo>
                  <a:pt x="186" y="384"/>
                </a:lnTo>
                <a:lnTo>
                  <a:pt x="207" y="379"/>
                </a:lnTo>
                <a:lnTo>
                  <a:pt x="233" y="373"/>
                </a:lnTo>
                <a:lnTo>
                  <a:pt x="233" y="373"/>
                </a:lnTo>
                <a:lnTo>
                  <a:pt x="252" y="455"/>
                </a:lnTo>
                <a:lnTo>
                  <a:pt x="267" y="517"/>
                </a:lnTo>
                <a:lnTo>
                  <a:pt x="273" y="540"/>
                </a:lnTo>
                <a:lnTo>
                  <a:pt x="278" y="555"/>
                </a:lnTo>
                <a:lnTo>
                  <a:pt x="278" y="555"/>
                </a:lnTo>
                <a:lnTo>
                  <a:pt x="283" y="567"/>
                </a:lnTo>
                <a:lnTo>
                  <a:pt x="288" y="587"/>
                </a:lnTo>
                <a:lnTo>
                  <a:pt x="301" y="638"/>
                </a:lnTo>
                <a:lnTo>
                  <a:pt x="315" y="684"/>
                </a:lnTo>
                <a:lnTo>
                  <a:pt x="320" y="699"/>
                </a:lnTo>
                <a:lnTo>
                  <a:pt x="321" y="703"/>
                </a:lnTo>
                <a:lnTo>
                  <a:pt x="322" y="704"/>
                </a:lnTo>
                <a:lnTo>
                  <a:pt x="322" y="704"/>
                </a:lnTo>
                <a:lnTo>
                  <a:pt x="334" y="705"/>
                </a:lnTo>
                <a:lnTo>
                  <a:pt x="342" y="708"/>
                </a:lnTo>
                <a:lnTo>
                  <a:pt x="342" y="708"/>
                </a:lnTo>
                <a:lnTo>
                  <a:pt x="327" y="803"/>
                </a:lnTo>
                <a:lnTo>
                  <a:pt x="317" y="878"/>
                </a:lnTo>
                <a:lnTo>
                  <a:pt x="313" y="910"/>
                </a:lnTo>
                <a:lnTo>
                  <a:pt x="313" y="930"/>
                </a:lnTo>
                <a:lnTo>
                  <a:pt x="313" y="930"/>
                </a:lnTo>
                <a:lnTo>
                  <a:pt x="315" y="946"/>
                </a:lnTo>
                <a:lnTo>
                  <a:pt x="318" y="961"/>
                </a:lnTo>
                <a:lnTo>
                  <a:pt x="324" y="974"/>
                </a:lnTo>
                <a:lnTo>
                  <a:pt x="332" y="988"/>
                </a:lnTo>
                <a:lnTo>
                  <a:pt x="339" y="1000"/>
                </a:lnTo>
                <a:lnTo>
                  <a:pt x="346" y="1012"/>
                </a:lnTo>
                <a:lnTo>
                  <a:pt x="361" y="1033"/>
                </a:lnTo>
                <a:lnTo>
                  <a:pt x="361" y="1033"/>
                </a:lnTo>
                <a:lnTo>
                  <a:pt x="370" y="1044"/>
                </a:lnTo>
                <a:lnTo>
                  <a:pt x="382" y="1058"/>
                </a:lnTo>
                <a:lnTo>
                  <a:pt x="412" y="1088"/>
                </a:lnTo>
                <a:lnTo>
                  <a:pt x="453" y="1125"/>
                </a:lnTo>
                <a:lnTo>
                  <a:pt x="421" y="1259"/>
                </a:lnTo>
                <a:lnTo>
                  <a:pt x="434" y="1262"/>
                </a:lnTo>
                <a:lnTo>
                  <a:pt x="434" y="1262"/>
                </a:lnTo>
                <a:lnTo>
                  <a:pt x="433" y="1265"/>
                </a:lnTo>
                <a:lnTo>
                  <a:pt x="431" y="1274"/>
                </a:lnTo>
                <a:lnTo>
                  <a:pt x="428" y="1278"/>
                </a:lnTo>
                <a:lnTo>
                  <a:pt x="426" y="1283"/>
                </a:lnTo>
                <a:lnTo>
                  <a:pt x="422" y="1286"/>
                </a:lnTo>
                <a:lnTo>
                  <a:pt x="419" y="1287"/>
                </a:lnTo>
                <a:lnTo>
                  <a:pt x="419" y="1287"/>
                </a:lnTo>
                <a:lnTo>
                  <a:pt x="408" y="1289"/>
                </a:lnTo>
                <a:lnTo>
                  <a:pt x="395" y="1290"/>
                </a:lnTo>
                <a:lnTo>
                  <a:pt x="389" y="1291"/>
                </a:lnTo>
                <a:lnTo>
                  <a:pt x="384" y="1294"/>
                </a:lnTo>
                <a:lnTo>
                  <a:pt x="379" y="1296"/>
                </a:lnTo>
                <a:lnTo>
                  <a:pt x="377" y="1301"/>
                </a:lnTo>
                <a:lnTo>
                  <a:pt x="377" y="1301"/>
                </a:lnTo>
                <a:lnTo>
                  <a:pt x="373" y="1311"/>
                </a:lnTo>
                <a:lnTo>
                  <a:pt x="372" y="1316"/>
                </a:lnTo>
                <a:lnTo>
                  <a:pt x="372" y="1321"/>
                </a:lnTo>
                <a:lnTo>
                  <a:pt x="373" y="1325"/>
                </a:lnTo>
                <a:lnTo>
                  <a:pt x="376" y="1329"/>
                </a:lnTo>
                <a:lnTo>
                  <a:pt x="378" y="1333"/>
                </a:lnTo>
                <a:lnTo>
                  <a:pt x="383" y="1335"/>
                </a:lnTo>
                <a:lnTo>
                  <a:pt x="383" y="1335"/>
                </a:lnTo>
                <a:lnTo>
                  <a:pt x="389" y="1338"/>
                </a:lnTo>
                <a:lnTo>
                  <a:pt x="398" y="1339"/>
                </a:lnTo>
                <a:lnTo>
                  <a:pt x="419" y="1339"/>
                </a:lnTo>
                <a:lnTo>
                  <a:pt x="441" y="1338"/>
                </a:lnTo>
                <a:lnTo>
                  <a:pt x="460" y="1339"/>
                </a:lnTo>
                <a:lnTo>
                  <a:pt x="460" y="1339"/>
                </a:lnTo>
                <a:lnTo>
                  <a:pt x="493" y="1341"/>
                </a:lnTo>
                <a:lnTo>
                  <a:pt x="507" y="1341"/>
                </a:lnTo>
                <a:lnTo>
                  <a:pt x="512" y="1340"/>
                </a:lnTo>
                <a:lnTo>
                  <a:pt x="514" y="1339"/>
                </a:lnTo>
                <a:lnTo>
                  <a:pt x="514" y="1339"/>
                </a:lnTo>
                <a:lnTo>
                  <a:pt x="516" y="1335"/>
                </a:lnTo>
                <a:lnTo>
                  <a:pt x="518" y="1329"/>
                </a:lnTo>
                <a:lnTo>
                  <a:pt x="521" y="1313"/>
                </a:lnTo>
                <a:lnTo>
                  <a:pt x="524" y="1291"/>
                </a:lnTo>
                <a:lnTo>
                  <a:pt x="536" y="1287"/>
                </a:lnTo>
                <a:lnTo>
                  <a:pt x="565" y="1182"/>
                </a:lnTo>
                <a:lnTo>
                  <a:pt x="565" y="1182"/>
                </a:lnTo>
                <a:lnTo>
                  <a:pt x="579" y="1223"/>
                </a:lnTo>
                <a:lnTo>
                  <a:pt x="589" y="1252"/>
                </a:lnTo>
                <a:lnTo>
                  <a:pt x="593" y="1269"/>
                </a:lnTo>
                <a:lnTo>
                  <a:pt x="593" y="1269"/>
                </a:lnTo>
                <a:lnTo>
                  <a:pt x="593" y="1273"/>
                </a:lnTo>
                <a:lnTo>
                  <a:pt x="591" y="1280"/>
                </a:lnTo>
                <a:lnTo>
                  <a:pt x="587" y="1298"/>
                </a:lnTo>
                <a:lnTo>
                  <a:pt x="585" y="1308"/>
                </a:lnTo>
                <a:lnTo>
                  <a:pt x="585" y="1317"/>
                </a:lnTo>
                <a:lnTo>
                  <a:pt x="586" y="1324"/>
                </a:lnTo>
                <a:lnTo>
                  <a:pt x="589" y="1327"/>
                </a:lnTo>
                <a:lnTo>
                  <a:pt x="591" y="1329"/>
                </a:lnTo>
                <a:lnTo>
                  <a:pt x="591" y="1329"/>
                </a:lnTo>
                <a:lnTo>
                  <a:pt x="593" y="1330"/>
                </a:lnTo>
                <a:lnTo>
                  <a:pt x="597" y="1330"/>
                </a:lnTo>
                <a:lnTo>
                  <a:pt x="601" y="1329"/>
                </a:lnTo>
                <a:lnTo>
                  <a:pt x="604" y="1328"/>
                </a:lnTo>
                <a:lnTo>
                  <a:pt x="612" y="1322"/>
                </a:lnTo>
                <a:lnTo>
                  <a:pt x="619" y="1314"/>
                </a:lnTo>
                <a:lnTo>
                  <a:pt x="626" y="1305"/>
                </a:lnTo>
                <a:lnTo>
                  <a:pt x="634" y="1296"/>
                </a:lnTo>
                <a:lnTo>
                  <a:pt x="639" y="1287"/>
                </a:lnTo>
                <a:lnTo>
                  <a:pt x="641" y="1281"/>
                </a:lnTo>
                <a:lnTo>
                  <a:pt x="641" y="1281"/>
                </a:lnTo>
                <a:lnTo>
                  <a:pt x="646" y="1264"/>
                </a:lnTo>
                <a:lnTo>
                  <a:pt x="650" y="1241"/>
                </a:lnTo>
                <a:lnTo>
                  <a:pt x="653" y="1217"/>
                </a:lnTo>
                <a:lnTo>
                  <a:pt x="657" y="1198"/>
                </a:lnTo>
                <a:lnTo>
                  <a:pt x="657" y="1198"/>
                </a:lnTo>
                <a:lnTo>
                  <a:pt x="669" y="1155"/>
                </a:lnTo>
                <a:lnTo>
                  <a:pt x="674" y="1133"/>
                </a:lnTo>
                <a:lnTo>
                  <a:pt x="674" y="1126"/>
                </a:lnTo>
                <a:lnTo>
                  <a:pt x="674" y="1124"/>
                </a:lnTo>
                <a:lnTo>
                  <a:pt x="673" y="1122"/>
                </a:lnTo>
                <a:lnTo>
                  <a:pt x="673" y="1122"/>
                </a:lnTo>
                <a:lnTo>
                  <a:pt x="663" y="1120"/>
                </a:lnTo>
                <a:lnTo>
                  <a:pt x="646" y="1117"/>
                </a:lnTo>
                <a:lnTo>
                  <a:pt x="623" y="1115"/>
                </a:lnTo>
                <a:lnTo>
                  <a:pt x="613" y="1119"/>
                </a:lnTo>
                <a:lnTo>
                  <a:pt x="571" y="1106"/>
                </a:lnTo>
                <a:lnTo>
                  <a:pt x="571" y="1106"/>
                </a:lnTo>
                <a:lnTo>
                  <a:pt x="581" y="969"/>
                </a:lnTo>
                <a:lnTo>
                  <a:pt x="590" y="870"/>
                </a:lnTo>
                <a:lnTo>
                  <a:pt x="593" y="834"/>
                </a:lnTo>
                <a:lnTo>
                  <a:pt x="597" y="813"/>
                </a:lnTo>
                <a:lnTo>
                  <a:pt x="597" y="813"/>
                </a:lnTo>
                <a:lnTo>
                  <a:pt x="609" y="774"/>
                </a:lnTo>
                <a:lnTo>
                  <a:pt x="613" y="757"/>
                </a:lnTo>
                <a:lnTo>
                  <a:pt x="615" y="740"/>
                </a:lnTo>
                <a:lnTo>
                  <a:pt x="615" y="740"/>
                </a:lnTo>
                <a:lnTo>
                  <a:pt x="615" y="729"/>
                </a:lnTo>
                <a:lnTo>
                  <a:pt x="615" y="718"/>
                </a:lnTo>
                <a:lnTo>
                  <a:pt x="611" y="692"/>
                </a:lnTo>
                <a:lnTo>
                  <a:pt x="606" y="671"/>
                </a:lnTo>
                <a:lnTo>
                  <a:pt x="603" y="662"/>
                </a:lnTo>
                <a:lnTo>
                  <a:pt x="613" y="650"/>
                </a:lnTo>
                <a:lnTo>
                  <a:pt x="613" y="650"/>
                </a:lnTo>
                <a:lnTo>
                  <a:pt x="609" y="629"/>
                </a:lnTo>
                <a:lnTo>
                  <a:pt x="604" y="611"/>
                </a:lnTo>
                <a:lnTo>
                  <a:pt x="601" y="601"/>
                </a:lnTo>
                <a:lnTo>
                  <a:pt x="597" y="593"/>
                </a:lnTo>
                <a:lnTo>
                  <a:pt x="597" y="593"/>
                </a:lnTo>
                <a:lnTo>
                  <a:pt x="565" y="536"/>
                </a:lnTo>
                <a:lnTo>
                  <a:pt x="547" y="507"/>
                </a:lnTo>
                <a:lnTo>
                  <a:pt x="536" y="490"/>
                </a:lnTo>
                <a:lnTo>
                  <a:pt x="536" y="490"/>
                </a:lnTo>
                <a:lnTo>
                  <a:pt x="532" y="479"/>
                </a:lnTo>
                <a:lnTo>
                  <a:pt x="526" y="456"/>
                </a:lnTo>
                <a:lnTo>
                  <a:pt x="509" y="389"/>
                </a:lnTo>
                <a:lnTo>
                  <a:pt x="494" y="316"/>
                </a:lnTo>
                <a:lnTo>
                  <a:pt x="485" y="271"/>
                </a:lnTo>
                <a:lnTo>
                  <a:pt x="485" y="271"/>
                </a:lnTo>
                <a:lnTo>
                  <a:pt x="483" y="260"/>
                </a:lnTo>
                <a:lnTo>
                  <a:pt x="480" y="249"/>
                </a:lnTo>
                <a:lnTo>
                  <a:pt x="472" y="231"/>
                </a:lnTo>
                <a:lnTo>
                  <a:pt x="465" y="217"/>
                </a:lnTo>
                <a:lnTo>
                  <a:pt x="460" y="210"/>
                </a:lnTo>
                <a:lnTo>
                  <a:pt x="460" y="210"/>
                </a:lnTo>
                <a:lnTo>
                  <a:pt x="453" y="204"/>
                </a:lnTo>
                <a:lnTo>
                  <a:pt x="449" y="201"/>
                </a:lnTo>
                <a:lnTo>
                  <a:pt x="444" y="200"/>
                </a:lnTo>
                <a:lnTo>
                  <a:pt x="444" y="200"/>
                </a:lnTo>
                <a:lnTo>
                  <a:pt x="403" y="198"/>
                </a:lnTo>
                <a:lnTo>
                  <a:pt x="425" y="184"/>
                </a:lnTo>
                <a:lnTo>
                  <a:pt x="419" y="174"/>
                </a:lnTo>
                <a:lnTo>
                  <a:pt x="431" y="174"/>
                </a:lnTo>
                <a:lnTo>
                  <a:pt x="431" y="174"/>
                </a:lnTo>
                <a:lnTo>
                  <a:pt x="428" y="152"/>
                </a:lnTo>
                <a:lnTo>
                  <a:pt x="428" y="152"/>
                </a:lnTo>
                <a:lnTo>
                  <a:pt x="428" y="148"/>
                </a:lnTo>
                <a:lnTo>
                  <a:pt x="431" y="138"/>
                </a:lnTo>
                <a:lnTo>
                  <a:pt x="437" y="115"/>
                </a:lnTo>
                <a:lnTo>
                  <a:pt x="437" y="115"/>
                </a:lnTo>
                <a:lnTo>
                  <a:pt x="438" y="107"/>
                </a:lnTo>
                <a:lnTo>
                  <a:pt x="438" y="97"/>
                </a:lnTo>
                <a:lnTo>
                  <a:pt x="437" y="86"/>
                </a:lnTo>
                <a:lnTo>
                  <a:pt x="434" y="75"/>
                </a:lnTo>
                <a:lnTo>
                  <a:pt x="432" y="64"/>
                </a:lnTo>
                <a:lnTo>
                  <a:pt x="427" y="53"/>
                </a:lnTo>
                <a:lnTo>
                  <a:pt x="422" y="44"/>
                </a:lnTo>
                <a:lnTo>
                  <a:pt x="415" y="35"/>
                </a:lnTo>
                <a:lnTo>
                  <a:pt x="415" y="35"/>
                </a:lnTo>
                <a:lnTo>
                  <a:pt x="408" y="28"/>
                </a:lnTo>
                <a:lnTo>
                  <a:pt x="400" y="23"/>
                </a:lnTo>
                <a:lnTo>
                  <a:pt x="393" y="19"/>
                </a:lnTo>
                <a:lnTo>
                  <a:pt x="387" y="18"/>
                </a:lnTo>
                <a:lnTo>
                  <a:pt x="377" y="15"/>
                </a:lnTo>
                <a:lnTo>
                  <a:pt x="373" y="15"/>
                </a:lnTo>
                <a:lnTo>
                  <a:pt x="373" y="15"/>
                </a:lnTo>
                <a:lnTo>
                  <a:pt x="361" y="7"/>
                </a:lnTo>
                <a:lnTo>
                  <a:pt x="350" y="2"/>
                </a:lnTo>
                <a:lnTo>
                  <a:pt x="345" y="0"/>
                </a:lnTo>
                <a:lnTo>
                  <a:pt x="342" y="0"/>
                </a:lnTo>
                <a:lnTo>
                  <a:pt x="342" y="0"/>
                </a:lnTo>
                <a:lnTo>
                  <a:pt x="335" y="0"/>
                </a:lnTo>
                <a:lnTo>
                  <a:pt x="329" y="1"/>
                </a:lnTo>
                <a:lnTo>
                  <a:pt x="322" y="3"/>
                </a:lnTo>
                <a:lnTo>
                  <a:pt x="322" y="3"/>
                </a:lnTo>
                <a:lnTo>
                  <a:pt x="320" y="1"/>
                </a:lnTo>
                <a:lnTo>
                  <a:pt x="317" y="0"/>
                </a:lnTo>
                <a:lnTo>
                  <a:pt x="313" y="0"/>
                </a:lnTo>
                <a:lnTo>
                  <a:pt x="313" y="0"/>
                </a:lnTo>
                <a:lnTo>
                  <a:pt x="309" y="1"/>
                </a:lnTo>
                <a:lnTo>
                  <a:pt x="304" y="1"/>
                </a:lnTo>
                <a:lnTo>
                  <a:pt x="300" y="2"/>
                </a:lnTo>
                <a:lnTo>
                  <a:pt x="299" y="3"/>
                </a:lnTo>
                <a:lnTo>
                  <a:pt x="298" y="6"/>
                </a:lnTo>
                <a:lnTo>
                  <a:pt x="298" y="6"/>
                </a:lnTo>
                <a:lnTo>
                  <a:pt x="291" y="17"/>
                </a:lnTo>
                <a:lnTo>
                  <a:pt x="288" y="25"/>
                </a:lnTo>
                <a:lnTo>
                  <a:pt x="288" y="25"/>
                </a:lnTo>
                <a:lnTo>
                  <a:pt x="287" y="28"/>
                </a:lnTo>
                <a:lnTo>
                  <a:pt x="284" y="30"/>
                </a:lnTo>
                <a:lnTo>
                  <a:pt x="278" y="35"/>
                </a:lnTo>
                <a:lnTo>
                  <a:pt x="278" y="35"/>
                </a:lnTo>
                <a:lnTo>
                  <a:pt x="269" y="42"/>
                </a:lnTo>
                <a:lnTo>
                  <a:pt x="267" y="47"/>
                </a:lnTo>
                <a:lnTo>
                  <a:pt x="266" y="51"/>
                </a:lnTo>
                <a:lnTo>
                  <a:pt x="266" y="51"/>
                </a:lnTo>
                <a:lnTo>
                  <a:pt x="265" y="55"/>
                </a:lnTo>
                <a:lnTo>
                  <a:pt x="261" y="62"/>
                </a:lnTo>
                <a:lnTo>
                  <a:pt x="256" y="75"/>
                </a:lnTo>
                <a:lnTo>
                  <a:pt x="256" y="75"/>
                </a:lnTo>
                <a:lnTo>
                  <a:pt x="255" y="83"/>
                </a:lnTo>
                <a:lnTo>
                  <a:pt x="254" y="91"/>
                </a:lnTo>
                <a:lnTo>
                  <a:pt x="252" y="101"/>
                </a:lnTo>
                <a:lnTo>
                  <a:pt x="252" y="101"/>
                </a:lnTo>
                <a:lnTo>
                  <a:pt x="238" y="116"/>
                </a:lnTo>
                <a:lnTo>
                  <a:pt x="229" y="126"/>
                </a:lnTo>
                <a:lnTo>
                  <a:pt x="227" y="130"/>
                </a:lnTo>
                <a:lnTo>
                  <a:pt x="227" y="132"/>
                </a:lnTo>
                <a:lnTo>
                  <a:pt x="227" y="133"/>
                </a:lnTo>
                <a:lnTo>
                  <a:pt x="227" y="133"/>
                </a:lnTo>
                <a:lnTo>
                  <a:pt x="229" y="135"/>
                </a:lnTo>
                <a:lnTo>
                  <a:pt x="232" y="137"/>
                </a:lnTo>
                <a:lnTo>
                  <a:pt x="233" y="137"/>
                </a:lnTo>
                <a:lnTo>
                  <a:pt x="233" y="140"/>
                </a:lnTo>
                <a:lnTo>
                  <a:pt x="233" y="140"/>
                </a:lnTo>
                <a:lnTo>
                  <a:pt x="234" y="145"/>
                </a:lnTo>
                <a:lnTo>
                  <a:pt x="233" y="151"/>
                </a:lnTo>
                <a:lnTo>
                  <a:pt x="233" y="160"/>
                </a:lnTo>
                <a:lnTo>
                  <a:pt x="233" y="168"/>
                </a:lnTo>
                <a:lnTo>
                  <a:pt x="233" y="168"/>
                </a:lnTo>
                <a:lnTo>
                  <a:pt x="234" y="177"/>
                </a:lnTo>
                <a:lnTo>
                  <a:pt x="236" y="182"/>
                </a:lnTo>
                <a:lnTo>
                  <a:pt x="236" y="182"/>
                </a:lnTo>
                <a:lnTo>
                  <a:pt x="238" y="184"/>
                </a:lnTo>
                <a:lnTo>
                  <a:pt x="238" y="188"/>
                </a:lnTo>
                <a:lnTo>
                  <a:pt x="238" y="195"/>
                </a:lnTo>
                <a:lnTo>
                  <a:pt x="239" y="199"/>
                </a:lnTo>
                <a:lnTo>
                  <a:pt x="240" y="203"/>
                </a:lnTo>
                <a:lnTo>
                  <a:pt x="244" y="206"/>
                </a:lnTo>
                <a:lnTo>
                  <a:pt x="249" y="210"/>
                </a:lnTo>
                <a:lnTo>
                  <a:pt x="249" y="210"/>
                </a:lnTo>
                <a:lnTo>
                  <a:pt x="266" y="215"/>
                </a:lnTo>
                <a:lnTo>
                  <a:pt x="284" y="218"/>
                </a:lnTo>
                <a:lnTo>
                  <a:pt x="306" y="222"/>
                </a:lnTo>
                <a:lnTo>
                  <a:pt x="306" y="2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EE3DD9EC-5A81-4B8C-8E99-910FB2C99D44}"/>
              </a:ext>
            </a:extLst>
          </p:cNvPr>
          <p:cNvSpPr>
            <a:spLocks/>
          </p:cNvSpPr>
          <p:nvPr/>
        </p:nvSpPr>
        <p:spPr bwMode="auto">
          <a:xfrm>
            <a:off x="8242474" y="2764757"/>
            <a:ext cx="690703" cy="1653645"/>
          </a:xfrm>
          <a:custGeom>
            <a:avLst/>
            <a:gdLst>
              <a:gd name="T0" fmla="*/ 292 w 581"/>
              <a:gd name="T1" fmla="*/ 127 h 1391"/>
              <a:gd name="T2" fmla="*/ 295 w 581"/>
              <a:gd name="T3" fmla="*/ 97 h 1391"/>
              <a:gd name="T4" fmla="*/ 311 w 581"/>
              <a:gd name="T5" fmla="*/ 22 h 1391"/>
              <a:gd name="T6" fmla="*/ 374 w 581"/>
              <a:gd name="T7" fmla="*/ 0 h 1391"/>
              <a:gd name="T8" fmla="*/ 438 w 581"/>
              <a:gd name="T9" fmla="*/ 18 h 1391"/>
              <a:gd name="T10" fmla="*/ 460 w 581"/>
              <a:gd name="T11" fmla="*/ 54 h 1391"/>
              <a:gd name="T12" fmla="*/ 457 w 581"/>
              <a:gd name="T13" fmla="*/ 128 h 1391"/>
              <a:gd name="T14" fmla="*/ 449 w 581"/>
              <a:gd name="T15" fmla="*/ 176 h 1391"/>
              <a:gd name="T16" fmla="*/ 444 w 581"/>
              <a:gd name="T17" fmla="*/ 202 h 1391"/>
              <a:gd name="T18" fmla="*/ 484 w 581"/>
              <a:gd name="T19" fmla="*/ 212 h 1391"/>
              <a:gd name="T20" fmla="*/ 508 w 581"/>
              <a:gd name="T21" fmla="*/ 226 h 1391"/>
              <a:gd name="T22" fmla="*/ 545 w 581"/>
              <a:gd name="T23" fmla="*/ 247 h 1391"/>
              <a:gd name="T24" fmla="*/ 572 w 581"/>
              <a:gd name="T25" fmla="*/ 286 h 1391"/>
              <a:gd name="T26" fmla="*/ 576 w 581"/>
              <a:gd name="T27" fmla="*/ 368 h 1391"/>
              <a:gd name="T28" fmla="*/ 560 w 581"/>
              <a:gd name="T29" fmla="*/ 423 h 1391"/>
              <a:gd name="T30" fmla="*/ 527 w 581"/>
              <a:gd name="T31" fmla="*/ 488 h 1391"/>
              <a:gd name="T32" fmla="*/ 538 w 581"/>
              <a:gd name="T33" fmla="*/ 646 h 1391"/>
              <a:gd name="T34" fmla="*/ 538 w 581"/>
              <a:gd name="T35" fmla="*/ 739 h 1391"/>
              <a:gd name="T36" fmla="*/ 525 w 581"/>
              <a:gd name="T37" fmla="*/ 796 h 1391"/>
              <a:gd name="T38" fmla="*/ 501 w 581"/>
              <a:gd name="T39" fmla="*/ 921 h 1391"/>
              <a:gd name="T40" fmla="*/ 475 w 581"/>
              <a:gd name="T41" fmla="*/ 1082 h 1391"/>
              <a:gd name="T42" fmla="*/ 506 w 581"/>
              <a:gd name="T43" fmla="*/ 1136 h 1391"/>
              <a:gd name="T44" fmla="*/ 560 w 581"/>
              <a:gd name="T45" fmla="*/ 1147 h 1391"/>
              <a:gd name="T46" fmla="*/ 566 w 581"/>
              <a:gd name="T47" fmla="*/ 1177 h 1391"/>
              <a:gd name="T48" fmla="*/ 531 w 581"/>
              <a:gd name="T49" fmla="*/ 1301 h 1391"/>
              <a:gd name="T50" fmla="*/ 492 w 581"/>
              <a:gd name="T51" fmla="*/ 1361 h 1391"/>
              <a:gd name="T52" fmla="*/ 464 w 581"/>
              <a:gd name="T53" fmla="*/ 1352 h 1391"/>
              <a:gd name="T54" fmla="*/ 461 w 581"/>
              <a:gd name="T55" fmla="*/ 1306 h 1391"/>
              <a:gd name="T56" fmla="*/ 456 w 581"/>
              <a:gd name="T57" fmla="*/ 1255 h 1391"/>
              <a:gd name="T58" fmla="*/ 445 w 581"/>
              <a:gd name="T59" fmla="*/ 1239 h 1391"/>
              <a:gd name="T60" fmla="*/ 371 w 581"/>
              <a:gd name="T61" fmla="*/ 1279 h 1391"/>
              <a:gd name="T62" fmla="*/ 369 w 581"/>
              <a:gd name="T63" fmla="*/ 1338 h 1391"/>
              <a:gd name="T64" fmla="*/ 354 w 581"/>
              <a:gd name="T65" fmla="*/ 1389 h 1391"/>
              <a:gd name="T66" fmla="*/ 291 w 581"/>
              <a:gd name="T67" fmla="*/ 1383 h 1391"/>
              <a:gd name="T68" fmla="*/ 281 w 581"/>
              <a:gd name="T69" fmla="*/ 1356 h 1391"/>
              <a:gd name="T70" fmla="*/ 262 w 581"/>
              <a:gd name="T71" fmla="*/ 1322 h 1391"/>
              <a:gd name="T72" fmla="*/ 254 w 581"/>
              <a:gd name="T73" fmla="*/ 1279 h 1391"/>
              <a:gd name="T74" fmla="*/ 285 w 581"/>
              <a:gd name="T75" fmla="*/ 1264 h 1391"/>
              <a:gd name="T76" fmla="*/ 306 w 581"/>
              <a:gd name="T77" fmla="*/ 1244 h 1391"/>
              <a:gd name="T78" fmla="*/ 324 w 581"/>
              <a:gd name="T79" fmla="*/ 1140 h 1391"/>
              <a:gd name="T80" fmla="*/ 288 w 581"/>
              <a:gd name="T81" fmla="*/ 1104 h 1391"/>
              <a:gd name="T82" fmla="*/ 209 w 581"/>
              <a:gd name="T83" fmla="*/ 1029 h 1391"/>
              <a:gd name="T84" fmla="*/ 176 w 581"/>
              <a:gd name="T85" fmla="*/ 981 h 1391"/>
              <a:gd name="T86" fmla="*/ 173 w 581"/>
              <a:gd name="T87" fmla="*/ 900 h 1391"/>
              <a:gd name="T88" fmla="*/ 187 w 581"/>
              <a:gd name="T89" fmla="*/ 756 h 1391"/>
              <a:gd name="T90" fmla="*/ 165 w 581"/>
              <a:gd name="T91" fmla="*/ 689 h 1391"/>
              <a:gd name="T92" fmla="*/ 184 w 581"/>
              <a:gd name="T93" fmla="*/ 566 h 1391"/>
              <a:gd name="T94" fmla="*/ 202 w 581"/>
              <a:gd name="T95" fmla="*/ 387 h 1391"/>
              <a:gd name="T96" fmla="*/ 174 w 581"/>
              <a:gd name="T97" fmla="*/ 380 h 1391"/>
              <a:gd name="T98" fmla="*/ 148 w 581"/>
              <a:gd name="T99" fmla="*/ 412 h 1391"/>
              <a:gd name="T100" fmla="*/ 75 w 581"/>
              <a:gd name="T101" fmla="*/ 449 h 1391"/>
              <a:gd name="T102" fmla="*/ 22 w 581"/>
              <a:gd name="T103" fmla="*/ 442 h 1391"/>
              <a:gd name="T104" fmla="*/ 1 w 581"/>
              <a:gd name="T105" fmla="*/ 434 h 1391"/>
              <a:gd name="T106" fmla="*/ 3 w 581"/>
              <a:gd name="T107" fmla="*/ 415 h 1391"/>
              <a:gd name="T108" fmla="*/ 14 w 581"/>
              <a:gd name="T109" fmla="*/ 407 h 1391"/>
              <a:gd name="T110" fmla="*/ 37 w 581"/>
              <a:gd name="T111" fmla="*/ 405 h 1391"/>
              <a:gd name="T112" fmla="*/ 74 w 581"/>
              <a:gd name="T113" fmla="*/ 380 h 1391"/>
              <a:gd name="T114" fmla="*/ 91 w 581"/>
              <a:gd name="T115" fmla="*/ 362 h 1391"/>
              <a:gd name="T116" fmla="*/ 102 w 581"/>
              <a:gd name="T117" fmla="*/ 347 h 1391"/>
              <a:gd name="T118" fmla="*/ 141 w 581"/>
              <a:gd name="T119" fmla="*/ 301 h 1391"/>
              <a:gd name="T120" fmla="*/ 188 w 581"/>
              <a:gd name="T121" fmla="*/ 231 h 1391"/>
              <a:gd name="T122" fmla="*/ 220 w 581"/>
              <a:gd name="T123" fmla="*/ 199 h 1391"/>
              <a:gd name="T124" fmla="*/ 277 w 581"/>
              <a:gd name="T125" fmla="*/ 196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1" h="1391">
                <a:moveTo>
                  <a:pt x="317" y="186"/>
                </a:moveTo>
                <a:lnTo>
                  <a:pt x="317" y="186"/>
                </a:lnTo>
                <a:lnTo>
                  <a:pt x="307" y="161"/>
                </a:lnTo>
                <a:lnTo>
                  <a:pt x="300" y="143"/>
                </a:lnTo>
                <a:lnTo>
                  <a:pt x="295" y="132"/>
                </a:lnTo>
                <a:lnTo>
                  <a:pt x="295" y="132"/>
                </a:lnTo>
                <a:lnTo>
                  <a:pt x="292" y="127"/>
                </a:lnTo>
                <a:lnTo>
                  <a:pt x="289" y="119"/>
                </a:lnTo>
                <a:lnTo>
                  <a:pt x="286" y="110"/>
                </a:lnTo>
                <a:lnTo>
                  <a:pt x="286" y="106"/>
                </a:lnTo>
                <a:lnTo>
                  <a:pt x="288" y="104"/>
                </a:lnTo>
                <a:lnTo>
                  <a:pt x="288" y="104"/>
                </a:lnTo>
                <a:lnTo>
                  <a:pt x="292" y="98"/>
                </a:lnTo>
                <a:lnTo>
                  <a:pt x="295" y="97"/>
                </a:lnTo>
                <a:lnTo>
                  <a:pt x="295" y="97"/>
                </a:lnTo>
                <a:lnTo>
                  <a:pt x="299" y="69"/>
                </a:lnTo>
                <a:lnTo>
                  <a:pt x="302" y="36"/>
                </a:lnTo>
                <a:lnTo>
                  <a:pt x="302" y="36"/>
                </a:lnTo>
                <a:lnTo>
                  <a:pt x="303" y="33"/>
                </a:lnTo>
                <a:lnTo>
                  <a:pt x="306" y="28"/>
                </a:lnTo>
                <a:lnTo>
                  <a:pt x="311" y="22"/>
                </a:lnTo>
                <a:lnTo>
                  <a:pt x="317" y="16"/>
                </a:lnTo>
                <a:lnTo>
                  <a:pt x="324" y="11"/>
                </a:lnTo>
                <a:lnTo>
                  <a:pt x="334" y="6"/>
                </a:lnTo>
                <a:lnTo>
                  <a:pt x="346" y="2"/>
                </a:lnTo>
                <a:lnTo>
                  <a:pt x="360" y="0"/>
                </a:lnTo>
                <a:lnTo>
                  <a:pt x="360" y="0"/>
                </a:lnTo>
                <a:lnTo>
                  <a:pt x="374" y="0"/>
                </a:lnTo>
                <a:lnTo>
                  <a:pt x="387" y="0"/>
                </a:lnTo>
                <a:lnTo>
                  <a:pt x="399" y="2"/>
                </a:lnTo>
                <a:lnTo>
                  <a:pt x="410" y="5"/>
                </a:lnTo>
                <a:lnTo>
                  <a:pt x="420" y="7"/>
                </a:lnTo>
                <a:lnTo>
                  <a:pt x="427" y="11"/>
                </a:lnTo>
                <a:lnTo>
                  <a:pt x="433" y="15"/>
                </a:lnTo>
                <a:lnTo>
                  <a:pt x="438" y="18"/>
                </a:lnTo>
                <a:lnTo>
                  <a:pt x="438" y="18"/>
                </a:lnTo>
                <a:lnTo>
                  <a:pt x="446" y="26"/>
                </a:lnTo>
                <a:lnTo>
                  <a:pt x="454" y="36"/>
                </a:lnTo>
                <a:lnTo>
                  <a:pt x="459" y="44"/>
                </a:lnTo>
                <a:lnTo>
                  <a:pt x="460" y="49"/>
                </a:lnTo>
                <a:lnTo>
                  <a:pt x="460" y="54"/>
                </a:lnTo>
                <a:lnTo>
                  <a:pt x="460" y="54"/>
                </a:lnTo>
                <a:lnTo>
                  <a:pt x="459" y="69"/>
                </a:lnTo>
                <a:lnTo>
                  <a:pt x="460" y="82"/>
                </a:lnTo>
                <a:lnTo>
                  <a:pt x="460" y="82"/>
                </a:lnTo>
                <a:lnTo>
                  <a:pt x="460" y="100"/>
                </a:lnTo>
                <a:lnTo>
                  <a:pt x="460" y="111"/>
                </a:lnTo>
                <a:lnTo>
                  <a:pt x="460" y="111"/>
                </a:lnTo>
                <a:lnTo>
                  <a:pt x="457" y="128"/>
                </a:lnTo>
                <a:lnTo>
                  <a:pt x="456" y="139"/>
                </a:lnTo>
                <a:lnTo>
                  <a:pt x="456" y="147"/>
                </a:lnTo>
                <a:lnTo>
                  <a:pt x="456" y="147"/>
                </a:lnTo>
                <a:lnTo>
                  <a:pt x="456" y="153"/>
                </a:lnTo>
                <a:lnTo>
                  <a:pt x="454" y="163"/>
                </a:lnTo>
                <a:lnTo>
                  <a:pt x="451" y="171"/>
                </a:lnTo>
                <a:lnTo>
                  <a:pt x="449" y="176"/>
                </a:lnTo>
                <a:lnTo>
                  <a:pt x="449" y="176"/>
                </a:lnTo>
                <a:lnTo>
                  <a:pt x="443" y="184"/>
                </a:lnTo>
                <a:lnTo>
                  <a:pt x="439" y="188"/>
                </a:lnTo>
                <a:lnTo>
                  <a:pt x="438" y="190"/>
                </a:lnTo>
                <a:lnTo>
                  <a:pt x="438" y="190"/>
                </a:lnTo>
                <a:lnTo>
                  <a:pt x="442" y="197"/>
                </a:lnTo>
                <a:lnTo>
                  <a:pt x="444" y="202"/>
                </a:lnTo>
                <a:lnTo>
                  <a:pt x="446" y="203"/>
                </a:lnTo>
                <a:lnTo>
                  <a:pt x="449" y="204"/>
                </a:lnTo>
                <a:lnTo>
                  <a:pt x="449" y="204"/>
                </a:lnTo>
                <a:lnTo>
                  <a:pt x="467" y="208"/>
                </a:lnTo>
                <a:lnTo>
                  <a:pt x="481" y="212"/>
                </a:lnTo>
                <a:lnTo>
                  <a:pt x="481" y="212"/>
                </a:lnTo>
                <a:lnTo>
                  <a:pt x="484" y="212"/>
                </a:lnTo>
                <a:lnTo>
                  <a:pt x="490" y="212"/>
                </a:lnTo>
                <a:lnTo>
                  <a:pt x="494" y="212"/>
                </a:lnTo>
                <a:lnTo>
                  <a:pt x="497" y="213"/>
                </a:lnTo>
                <a:lnTo>
                  <a:pt x="500" y="215"/>
                </a:lnTo>
                <a:lnTo>
                  <a:pt x="503" y="219"/>
                </a:lnTo>
                <a:lnTo>
                  <a:pt x="503" y="219"/>
                </a:lnTo>
                <a:lnTo>
                  <a:pt x="508" y="226"/>
                </a:lnTo>
                <a:lnTo>
                  <a:pt x="514" y="232"/>
                </a:lnTo>
                <a:lnTo>
                  <a:pt x="521" y="236"/>
                </a:lnTo>
                <a:lnTo>
                  <a:pt x="521" y="236"/>
                </a:lnTo>
                <a:lnTo>
                  <a:pt x="531" y="241"/>
                </a:lnTo>
                <a:lnTo>
                  <a:pt x="539" y="243"/>
                </a:lnTo>
                <a:lnTo>
                  <a:pt x="545" y="247"/>
                </a:lnTo>
                <a:lnTo>
                  <a:pt x="545" y="247"/>
                </a:lnTo>
                <a:lnTo>
                  <a:pt x="550" y="253"/>
                </a:lnTo>
                <a:lnTo>
                  <a:pt x="554" y="262"/>
                </a:lnTo>
                <a:lnTo>
                  <a:pt x="560" y="273"/>
                </a:lnTo>
                <a:lnTo>
                  <a:pt x="560" y="273"/>
                </a:lnTo>
                <a:lnTo>
                  <a:pt x="564" y="276"/>
                </a:lnTo>
                <a:lnTo>
                  <a:pt x="567" y="280"/>
                </a:lnTo>
                <a:lnTo>
                  <a:pt x="572" y="286"/>
                </a:lnTo>
                <a:lnTo>
                  <a:pt x="576" y="294"/>
                </a:lnTo>
                <a:lnTo>
                  <a:pt x="580" y="303"/>
                </a:lnTo>
                <a:lnTo>
                  <a:pt x="581" y="316"/>
                </a:lnTo>
                <a:lnTo>
                  <a:pt x="581" y="330"/>
                </a:lnTo>
                <a:lnTo>
                  <a:pt x="581" y="330"/>
                </a:lnTo>
                <a:lnTo>
                  <a:pt x="578" y="355"/>
                </a:lnTo>
                <a:lnTo>
                  <a:pt x="576" y="368"/>
                </a:lnTo>
                <a:lnTo>
                  <a:pt x="572" y="377"/>
                </a:lnTo>
                <a:lnTo>
                  <a:pt x="571" y="384"/>
                </a:lnTo>
                <a:lnTo>
                  <a:pt x="571" y="384"/>
                </a:lnTo>
                <a:lnTo>
                  <a:pt x="569" y="391"/>
                </a:lnTo>
                <a:lnTo>
                  <a:pt x="566" y="401"/>
                </a:lnTo>
                <a:lnTo>
                  <a:pt x="563" y="411"/>
                </a:lnTo>
                <a:lnTo>
                  <a:pt x="560" y="423"/>
                </a:lnTo>
                <a:lnTo>
                  <a:pt x="560" y="423"/>
                </a:lnTo>
                <a:lnTo>
                  <a:pt x="558" y="429"/>
                </a:lnTo>
                <a:lnTo>
                  <a:pt x="554" y="438"/>
                </a:lnTo>
                <a:lnTo>
                  <a:pt x="544" y="456"/>
                </a:lnTo>
                <a:lnTo>
                  <a:pt x="533" y="473"/>
                </a:lnTo>
                <a:lnTo>
                  <a:pt x="530" y="482"/>
                </a:lnTo>
                <a:lnTo>
                  <a:pt x="527" y="488"/>
                </a:lnTo>
                <a:lnTo>
                  <a:pt x="527" y="488"/>
                </a:lnTo>
                <a:lnTo>
                  <a:pt x="527" y="498"/>
                </a:lnTo>
                <a:lnTo>
                  <a:pt x="528" y="515"/>
                </a:lnTo>
                <a:lnTo>
                  <a:pt x="532" y="563"/>
                </a:lnTo>
                <a:lnTo>
                  <a:pt x="536" y="613"/>
                </a:lnTo>
                <a:lnTo>
                  <a:pt x="538" y="646"/>
                </a:lnTo>
                <a:lnTo>
                  <a:pt x="538" y="646"/>
                </a:lnTo>
                <a:lnTo>
                  <a:pt x="538" y="678"/>
                </a:lnTo>
                <a:lnTo>
                  <a:pt x="538" y="690"/>
                </a:lnTo>
                <a:lnTo>
                  <a:pt x="538" y="700"/>
                </a:lnTo>
                <a:lnTo>
                  <a:pt x="538" y="700"/>
                </a:lnTo>
                <a:lnTo>
                  <a:pt x="539" y="709"/>
                </a:lnTo>
                <a:lnTo>
                  <a:pt x="539" y="722"/>
                </a:lnTo>
                <a:lnTo>
                  <a:pt x="538" y="739"/>
                </a:lnTo>
                <a:lnTo>
                  <a:pt x="527" y="742"/>
                </a:lnTo>
                <a:lnTo>
                  <a:pt x="527" y="742"/>
                </a:lnTo>
                <a:lnTo>
                  <a:pt x="528" y="744"/>
                </a:lnTo>
                <a:lnTo>
                  <a:pt x="528" y="752"/>
                </a:lnTo>
                <a:lnTo>
                  <a:pt x="527" y="768"/>
                </a:lnTo>
                <a:lnTo>
                  <a:pt x="525" y="796"/>
                </a:lnTo>
                <a:lnTo>
                  <a:pt x="525" y="796"/>
                </a:lnTo>
                <a:lnTo>
                  <a:pt x="519" y="827"/>
                </a:lnTo>
                <a:lnTo>
                  <a:pt x="512" y="855"/>
                </a:lnTo>
                <a:lnTo>
                  <a:pt x="506" y="881"/>
                </a:lnTo>
                <a:lnTo>
                  <a:pt x="504" y="894"/>
                </a:lnTo>
                <a:lnTo>
                  <a:pt x="503" y="908"/>
                </a:lnTo>
                <a:lnTo>
                  <a:pt x="503" y="908"/>
                </a:lnTo>
                <a:lnTo>
                  <a:pt x="501" y="921"/>
                </a:lnTo>
                <a:lnTo>
                  <a:pt x="499" y="934"/>
                </a:lnTo>
                <a:lnTo>
                  <a:pt x="492" y="964"/>
                </a:lnTo>
                <a:lnTo>
                  <a:pt x="486" y="991"/>
                </a:lnTo>
                <a:lnTo>
                  <a:pt x="481" y="1012"/>
                </a:lnTo>
                <a:lnTo>
                  <a:pt x="481" y="1012"/>
                </a:lnTo>
                <a:lnTo>
                  <a:pt x="478" y="1040"/>
                </a:lnTo>
                <a:lnTo>
                  <a:pt x="475" y="1082"/>
                </a:lnTo>
                <a:lnTo>
                  <a:pt x="471" y="1136"/>
                </a:lnTo>
                <a:lnTo>
                  <a:pt x="492" y="1140"/>
                </a:lnTo>
                <a:lnTo>
                  <a:pt x="492" y="1140"/>
                </a:lnTo>
                <a:lnTo>
                  <a:pt x="492" y="1140"/>
                </a:lnTo>
                <a:lnTo>
                  <a:pt x="493" y="1138"/>
                </a:lnTo>
                <a:lnTo>
                  <a:pt x="498" y="1136"/>
                </a:lnTo>
                <a:lnTo>
                  <a:pt x="506" y="1136"/>
                </a:lnTo>
                <a:lnTo>
                  <a:pt x="506" y="1136"/>
                </a:lnTo>
                <a:lnTo>
                  <a:pt x="520" y="1138"/>
                </a:lnTo>
                <a:lnTo>
                  <a:pt x="536" y="1139"/>
                </a:lnTo>
                <a:lnTo>
                  <a:pt x="550" y="1142"/>
                </a:lnTo>
                <a:lnTo>
                  <a:pt x="556" y="1145"/>
                </a:lnTo>
                <a:lnTo>
                  <a:pt x="560" y="1147"/>
                </a:lnTo>
                <a:lnTo>
                  <a:pt x="560" y="1147"/>
                </a:lnTo>
                <a:lnTo>
                  <a:pt x="565" y="1151"/>
                </a:lnTo>
                <a:lnTo>
                  <a:pt x="570" y="1152"/>
                </a:lnTo>
                <a:lnTo>
                  <a:pt x="571" y="1153"/>
                </a:lnTo>
                <a:lnTo>
                  <a:pt x="571" y="1155"/>
                </a:lnTo>
                <a:lnTo>
                  <a:pt x="571" y="1162"/>
                </a:lnTo>
                <a:lnTo>
                  <a:pt x="571" y="1162"/>
                </a:lnTo>
                <a:lnTo>
                  <a:pt x="566" y="1177"/>
                </a:lnTo>
                <a:lnTo>
                  <a:pt x="558" y="1197"/>
                </a:lnTo>
                <a:lnTo>
                  <a:pt x="550" y="1221"/>
                </a:lnTo>
                <a:lnTo>
                  <a:pt x="545" y="1237"/>
                </a:lnTo>
                <a:lnTo>
                  <a:pt x="545" y="1237"/>
                </a:lnTo>
                <a:lnTo>
                  <a:pt x="542" y="1256"/>
                </a:lnTo>
                <a:lnTo>
                  <a:pt x="534" y="1286"/>
                </a:lnTo>
                <a:lnTo>
                  <a:pt x="531" y="1301"/>
                </a:lnTo>
                <a:lnTo>
                  <a:pt x="526" y="1315"/>
                </a:lnTo>
                <a:lnTo>
                  <a:pt x="520" y="1328"/>
                </a:lnTo>
                <a:lnTo>
                  <a:pt x="514" y="1337"/>
                </a:lnTo>
                <a:lnTo>
                  <a:pt x="514" y="1337"/>
                </a:lnTo>
                <a:lnTo>
                  <a:pt x="503" y="1350"/>
                </a:lnTo>
                <a:lnTo>
                  <a:pt x="495" y="1358"/>
                </a:lnTo>
                <a:lnTo>
                  <a:pt x="492" y="1361"/>
                </a:lnTo>
                <a:lnTo>
                  <a:pt x="488" y="1363"/>
                </a:lnTo>
                <a:lnTo>
                  <a:pt x="483" y="1363"/>
                </a:lnTo>
                <a:lnTo>
                  <a:pt x="477" y="1363"/>
                </a:lnTo>
                <a:lnTo>
                  <a:pt x="477" y="1363"/>
                </a:lnTo>
                <a:lnTo>
                  <a:pt x="472" y="1360"/>
                </a:lnTo>
                <a:lnTo>
                  <a:pt x="467" y="1356"/>
                </a:lnTo>
                <a:lnTo>
                  <a:pt x="464" y="1352"/>
                </a:lnTo>
                <a:lnTo>
                  <a:pt x="460" y="1347"/>
                </a:lnTo>
                <a:lnTo>
                  <a:pt x="457" y="1341"/>
                </a:lnTo>
                <a:lnTo>
                  <a:pt x="456" y="1336"/>
                </a:lnTo>
                <a:lnTo>
                  <a:pt x="456" y="1331"/>
                </a:lnTo>
                <a:lnTo>
                  <a:pt x="456" y="1326"/>
                </a:lnTo>
                <a:lnTo>
                  <a:pt x="456" y="1326"/>
                </a:lnTo>
                <a:lnTo>
                  <a:pt x="461" y="1306"/>
                </a:lnTo>
                <a:lnTo>
                  <a:pt x="464" y="1294"/>
                </a:lnTo>
                <a:lnTo>
                  <a:pt x="464" y="1288"/>
                </a:lnTo>
                <a:lnTo>
                  <a:pt x="464" y="1283"/>
                </a:lnTo>
                <a:lnTo>
                  <a:pt x="464" y="1283"/>
                </a:lnTo>
                <a:lnTo>
                  <a:pt x="460" y="1267"/>
                </a:lnTo>
                <a:lnTo>
                  <a:pt x="459" y="1261"/>
                </a:lnTo>
                <a:lnTo>
                  <a:pt x="456" y="1255"/>
                </a:lnTo>
                <a:lnTo>
                  <a:pt x="456" y="1255"/>
                </a:lnTo>
                <a:lnTo>
                  <a:pt x="453" y="1245"/>
                </a:lnTo>
                <a:lnTo>
                  <a:pt x="451" y="1243"/>
                </a:lnTo>
                <a:lnTo>
                  <a:pt x="449" y="1240"/>
                </a:lnTo>
                <a:lnTo>
                  <a:pt x="449" y="1240"/>
                </a:lnTo>
                <a:lnTo>
                  <a:pt x="446" y="1239"/>
                </a:lnTo>
                <a:lnTo>
                  <a:pt x="445" y="1239"/>
                </a:lnTo>
                <a:lnTo>
                  <a:pt x="443" y="1239"/>
                </a:lnTo>
                <a:lnTo>
                  <a:pt x="442" y="1237"/>
                </a:lnTo>
                <a:lnTo>
                  <a:pt x="431" y="1216"/>
                </a:lnTo>
                <a:lnTo>
                  <a:pt x="402" y="1216"/>
                </a:lnTo>
                <a:lnTo>
                  <a:pt x="402" y="1216"/>
                </a:lnTo>
                <a:lnTo>
                  <a:pt x="385" y="1248"/>
                </a:lnTo>
                <a:lnTo>
                  <a:pt x="371" y="1279"/>
                </a:lnTo>
                <a:lnTo>
                  <a:pt x="371" y="1279"/>
                </a:lnTo>
                <a:lnTo>
                  <a:pt x="372" y="1282"/>
                </a:lnTo>
                <a:lnTo>
                  <a:pt x="373" y="1289"/>
                </a:lnTo>
                <a:lnTo>
                  <a:pt x="374" y="1298"/>
                </a:lnTo>
                <a:lnTo>
                  <a:pt x="374" y="1305"/>
                </a:lnTo>
                <a:lnTo>
                  <a:pt x="374" y="1305"/>
                </a:lnTo>
                <a:lnTo>
                  <a:pt x="369" y="1338"/>
                </a:lnTo>
                <a:lnTo>
                  <a:pt x="366" y="1360"/>
                </a:lnTo>
                <a:lnTo>
                  <a:pt x="363" y="1374"/>
                </a:lnTo>
                <a:lnTo>
                  <a:pt x="363" y="1374"/>
                </a:lnTo>
                <a:lnTo>
                  <a:pt x="361" y="1380"/>
                </a:lnTo>
                <a:lnTo>
                  <a:pt x="358" y="1386"/>
                </a:lnTo>
                <a:lnTo>
                  <a:pt x="356" y="1387"/>
                </a:lnTo>
                <a:lnTo>
                  <a:pt x="354" y="1389"/>
                </a:lnTo>
                <a:lnTo>
                  <a:pt x="350" y="1391"/>
                </a:lnTo>
                <a:lnTo>
                  <a:pt x="345" y="1391"/>
                </a:lnTo>
                <a:lnTo>
                  <a:pt x="345" y="1391"/>
                </a:lnTo>
                <a:lnTo>
                  <a:pt x="330" y="1391"/>
                </a:lnTo>
                <a:lnTo>
                  <a:pt x="310" y="1388"/>
                </a:lnTo>
                <a:lnTo>
                  <a:pt x="300" y="1386"/>
                </a:lnTo>
                <a:lnTo>
                  <a:pt x="291" y="1383"/>
                </a:lnTo>
                <a:lnTo>
                  <a:pt x="284" y="1381"/>
                </a:lnTo>
                <a:lnTo>
                  <a:pt x="283" y="1378"/>
                </a:lnTo>
                <a:lnTo>
                  <a:pt x="280" y="1376"/>
                </a:lnTo>
                <a:lnTo>
                  <a:pt x="280" y="1376"/>
                </a:lnTo>
                <a:lnTo>
                  <a:pt x="279" y="1372"/>
                </a:lnTo>
                <a:lnTo>
                  <a:pt x="280" y="1367"/>
                </a:lnTo>
                <a:lnTo>
                  <a:pt x="281" y="1356"/>
                </a:lnTo>
                <a:lnTo>
                  <a:pt x="283" y="1352"/>
                </a:lnTo>
                <a:lnTo>
                  <a:pt x="283" y="1347"/>
                </a:lnTo>
                <a:lnTo>
                  <a:pt x="281" y="1342"/>
                </a:lnTo>
                <a:lnTo>
                  <a:pt x="277" y="1337"/>
                </a:lnTo>
                <a:lnTo>
                  <a:pt x="277" y="1337"/>
                </a:lnTo>
                <a:lnTo>
                  <a:pt x="267" y="1328"/>
                </a:lnTo>
                <a:lnTo>
                  <a:pt x="262" y="1322"/>
                </a:lnTo>
                <a:lnTo>
                  <a:pt x="258" y="1316"/>
                </a:lnTo>
                <a:lnTo>
                  <a:pt x="254" y="1310"/>
                </a:lnTo>
                <a:lnTo>
                  <a:pt x="252" y="1304"/>
                </a:lnTo>
                <a:lnTo>
                  <a:pt x="251" y="1298"/>
                </a:lnTo>
                <a:lnTo>
                  <a:pt x="252" y="1290"/>
                </a:lnTo>
                <a:lnTo>
                  <a:pt x="252" y="1290"/>
                </a:lnTo>
                <a:lnTo>
                  <a:pt x="254" y="1279"/>
                </a:lnTo>
                <a:lnTo>
                  <a:pt x="256" y="1272"/>
                </a:lnTo>
                <a:lnTo>
                  <a:pt x="258" y="1270"/>
                </a:lnTo>
                <a:lnTo>
                  <a:pt x="259" y="1268"/>
                </a:lnTo>
                <a:lnTo>
                  <a:pt x="267" y="1266"/>
                </a:lnTo>
                <a:lnTo>
                  <a:pt x="267" y="1266"/>
                </a:lnTo>
                <a:lnTo>
                  <a:pt x="280" y="1264"/>
                </a:lnTo>
                <a:lnTo>
                  <a:pt x="285" y="1264"/>
                </a:lnTo>
                <a:lnTo>
                  <a:pt x="288" y="1262"/>
                </a:lnTo>
                <a:lnTo>
                  <a:pt x="288" y="1262"/>
                </a:lnTo>
                <a:lnTo>
                  <a:pt x="299" y="1251"/>
                </a:lnTo>
                <a:lnTo>
                  <a:pt x="299" y="1251"/>
                </a:lnTo>
                <a:lnTo>
                  <a:pt x="302" y="1246"/>
                </a:lnTo>
                <a:lnTo>
                  <a:pt x="305" y="1245"/>
                </a:lnTo>
                <a:lnTo>
                  <a:pt x="306" y="1244"/>
                </a:lnTo>
                <a:lnTo>
                  <a:pt x="306" y="1244"/>
                </a:lnTo>
                <a:lnTo>
                  <a:pt x="310" y="1244"/>
                </a:lnTo>
                <a:lnTo>
                  <a:pt x="313" y="1244"/>
                </a:lnTo>
                <a:lnTo>
                  <a:pt x="321" y="1197"/>
                </a:lnTo>
                <a:lnTo>
                  <a:pt x="317" y="1186"/>
                </a:lnTo>
                <a:lnTo>
                  <a:pt x="324" y="1140"/>
                </a:lnTo>
                <a:lnTo>
                  <a:pt x="324" y="1140"/>
                </a:lnTo>
                <a:lnTo>
                  <a:pt x="323" y="1138"/>
                </a:lnTo>
                <a:lnTo>
                  <a:pt x="318" y="1129"/>
                </a:lnTo>
                <a:lnTo>
                  <a:pt x="314" y="1124"/>
                </a:lnTo>
                <a:lnTo>
                  <a:pt x="307" y="1118"/>
                </a:lnTo>
                <a:lnTo>
                  <a:pt x="299" y="1111"/>
                </a:lnTo>
                <a:lnTo>
                  <a:pt x="288" y="1104"/>
                </a:lnTo>
                <a:lnTo>
                  <a:pt x="288" y="1104"/>
                </a:lnTo>
                <a:lnTo>
                  <a:pt x="275" y="1096"/>
                </a:lnTo>
                <a:lnTo>
                  <a:pt x="264" y="1086"/>
                </a:lnTo>
                <a:lnTo>
                  <a:pt x="253" y="1075"/>
                </a:lnTo>
                <a:lnTo>
                  <a:pt x="242" y="1064"/>
                </a:lnTo>
                <a:lnTo>
                  <a:pt x="224" y="1043"/>
                </a:lnTo>
                <a:lnTo>
                  <a:pt x="217" y="1035"/>
                </a:lnTo>
                <a:lnTo>
                  <a:pt x="209" y="1029"/>
                </a:lnTo>
                <a:lnTo>
                  <a:pt x="209" y="1029"/>
                </a:lnTo>
                <a:lnTo>
                  <a:pt x="203" y="1024"/>
                </a:lnTo>
                <a:lnTo>
                  <a:pt x="196" y="1016"/>
                </a:lnTo>
                <a:lnTo>
                  <a:pt x="191" y="1009"/>
                </a:lnTo>
                <a:lnTo>
                  <a:pt x="185" y="1001"/>
                </a:lnTo>
                <a:lnTo>
                  <a:pt x="180" y="991"/>
                </a:lnTo>
                <a:lnTo>
                  <a:pt x="176" y="981"/>
                </a:lnTo>
                <a:lnTo>
                  <a:pt x="173" y="971"/>
                </a:lnTo>
                <a:lnTo>
                  <a:pt x="170" y="961"/>
                </a:lnTo>
                <a:lnTo>
                  <a:pt x="170" y="961"/>
                </a:lnTo>
                <a:lnTo>
                  <a:pt x="169" y="955"/>
                </a:lnTo>
                <a:lnTo>
                  <a:pt x="169" y="947"/>
                </a:lnTo>
                <a:lnTo>
                  <a:pt x="170" y="926"/>
                </a:lnTo>
                <a:lnTo>
                  <a:pt x="173" y="900"/>
                </a:lnTo>
                <a:lnTo>
                  <a:pt x="176" y="875"/>
                </a:lnTo>
                <a:lnTo>
                  <a:pt x="184" y="827"/>
                </a:lnTo>
                <a:lnTo>
                  <a:pt x="187" y="806"/>
                </a:lnTo>
                <a:lnTo>
                  <a:pt x="187" y="806"/>
                </a:lnTo>
                <a:lnTo>
                  <a:pt x="187" y="788"/>
                </a:lnTo>
                <a:lnTo>
                  <a:pt x="187" y="756"/>
                </a:lnTo>
                <a:lnTo>
                  <a:pt x="187" y="756"/>
                </a:lnTo>
                <a:lnTo>
                  <a:pt x="191" y="724"/>
                </a:lnTo>
                <a:lnTo>
                  <a:pt x="170" y="713"/>
                </a:lnTo>
                <a:lnTo>
                  <a:pt x="170" y="713"/>
                </a:lnTo>
                <a:lnTo>
                  <a:pt x="169" y="711"/>
                </a:lnTo>
                <a:lnTo>
                  <a:pt x="166" y="705"/>
                </a:lnTo>
                <a:lnTo>
                  <a:pt x="165" y="695"/>
                </a:lnTo>
                <a:lnTo>
                  <a:pt x="165" y="689"/>
                </a:lnTo>
                <a:lnTo>
                  <a:pt x="166" y="681"/>
                </a:lnTo>
                <a:lnTo>
                  <a:pt x="166" y="681"/>
                </a:lnTo>
                <a:lnTo>
                  <a:pt x="170" y="657"/>
                </a:lnTo>
                <a:lnTo>
                  <a:pt x="175" y="623"/>
                </a:lnTo>
                <a:lnTo>
                  <a:pt x="180" y="588"/>
                </a:lnTo>
                <a:lnTo>
                  <a:pt x="184" y="566"/>
                </a:lnTo>
                <a:lnTo>
                  <a:pt x="184" y="566"/>
                </a:lnTo>
                <a:lnTo>
                  <a:pt x="188" y="537"/>
                </a:lnTo>
                <a:lnTo>
                  <a:pt x="196" y="487"/>
                </a:lnTo>
                <a:lnTo>
                  <a:pt x="206" y="412"/>
                </a:lnTo>
                <a:lnTo>
                  <a:pt x="206" y="412"/>
                </a:lnTo>
                <a:lnTo>
                  <a:pt x="206" y="404"/>
                </a:lnTo>
                <a:lnTo>
                  <a:pt x="204" y="395"/>
                </a:lnTo>
                <a:lnTo>
                  <a:pt x="202" y="387"/>
                </a:lnTo>
                <a:lnTo>
                  <a:pt x="201" y="383"/>
                </a:lnTo>
                <a:lnTo>
                  <a:pt x="198" y="380"/>
                </a:lnTo>
                <a:lnTo>
                  <a:pt x="198" y="380"/>
                </a:lnTo>
                <a:lnTo>
                  <a:pt x="188" y="372"/>
                </a:lnTo>
                <a:lnTo>
                  <a:pt x="184" y="369"/>
                </a:lnTo>
                <a:lnTo>
                  <a:pt x="174" y="380"/>
                </a:lnTo>
                <a:lnTo>
                  <a:pt x="174" y="380"/>
                </a:lnTo>
                <a:lnTo>
                  <a:pt x="173" y="379"/>
                </a:lnTo>
                <a:lnTo>
                  <a:pt x="170" y="380"/>
                </a:lnTo>
                <a:lnTo>
                  <a:pt x="170" y="380"/>
                </a:lnTo>
                <a:lnTo>
                  <a:pt x="166" y="385"/>
                </a:lnTo>
                <a:lnTo>
                  <a:pt x="160" y="395"/>
                </a:lnTo>
                <a:lnTo>
                  <a:pt x="154" y="405"/>
                </a:lnTo>
                <a:lnTo>
                  <a:pt x="148" y="412"/>
                </a:lnTo>
                <a:lnTo>
                  <a:pt x="148" y="412"/>
                </a:lnTo>
                <a:lnTo>
                  <a:pt x="126" y="429"/>
                </a:lnTo>
                <a:lnTo>
                  <a:pt x="113" y="439"/>
                </a:lnTo>
                <a:lnTo>
                  <a:pt x="107" y="443"/>
                </a:lnTo>
                <a:lnTo>
                  <a:pt x="102" y="444"/>
                </a:lnTo>
                <a:lnTo>
                  <a:pt x="102" y="444"/>
                </a:lnTo>
                <a:lnTo>
                  <a:pt x="75" y="449"/>
                </a:lnTo>
                <a:lnTo>
                  <a:pt x="52" y="451"/>
                </a:lnTo>
                <a:lnTo>
                  <a:pt x="52" y="451"/>
                </a:lnTo>
                <a:lnTo>
                  <a:pt x="41" y="451"/>
                </a:lnTo>
                <a:lnTo>
                  <a:pt x="34" y="450"/>
                </a:lnTo>
                <a:lnTo>
                  <a:pt x="30" y="448"/>
                </a:lnTo>
                <a:lnTo>
                  <a:pt x="30" y="448"/>
                </a:lnTo>
                <a:lnTo>
                  <a:pt x="22" y="442"/>
                </a:lnTo>
                <a:lnTo>
                  <a:pt x="19" y="439"/>
                </a:lnTo>
                <a:lnTo>
                  <a:pt x="16" y="438"/>
                </a:lnTo>
                <a:lnTo>
                  <a:pt x="16" y="438"/>
                </a:lnTo>
                <a:lnTo>
                  <a:pt x="9" y="438"/>
                </a:lnTo>
                <a:lnTo>
                  <a:pt x="5" y="437"/>
                </a:lnTo>
                <a:lnTo>
                  <a:pt x="1" y="434"/>
                </a:lnTo>
                <a:lnTo>
                  <a:pt x="1" y="434"/>
                </a:lnTo>
                <a:lnTo>
                  <a:pt x="0" y="432"/>
                </a:lnTo>
                <a:lnTo>
                  <a:pt x="0" y="429"/>
                </a:lnTo>
                <a:lnTo>
                  <a:pt x="1" y="424"/>
                </a:lnTo>
                <a:lnTo>
                  <a:pt x="5" y="420"/>
                </a:lnTo>
                <a:lnTo>
                  <a:pt x="5" y="420"/>
                </a:lnTo>
                <a:lnTo>
                  <a:pt x="4" y="417"/>
                </a:lnTo>
                <a:lnTo>
                  <a:pt x="3" y="415"/>
                </a:lnTo>
                <a:lnTo>
                  <a:pt x="5" y="412"/>
                </a:lnTo>
                <a:lnTo>
                  <a:pt x="5" y="412"/>
                </a:lnTo>
                <a:lnTo>
                  <a:pt x="9" y="410"/>
                </a:lnTo>
                <a:lnTo>
                  <a:pt x="12" y="409"/>
                </a:lnTo>
                <a:lnTo>
                  <a:pt x="12" y="409"/>
                </a:lnTo>
                <a:lnTo>
                  <a:pt x="14" y="409"/>
                </a:lnTo>
                <a:lnTo>
                  <a:pt x="14" y="407"/>
                </a:lnTo>
                <a:lnTo>
                  <a:pt x="16" y="406"/>
                </a:lnTo>
                <a:lnTo>
                  <a:pt x="20" y="405"/>
                </a:lnTo>
                <a:lnTo>
                  <a:pt x="20" y="405"/>
                </a:lnTo>
                <a:lnTo>
                  <a:pt x="27" y="406"/>
                </a:lnTo>
                <a:lnTo>
                  <a:pt x="32" y="406"/>
                </a:lnTo>
                <a:lnTo>
                  <a:pt x="37" y="405"/>
                </a:lnTo>
                <a:lnTo>
                  <a:pt x="37" y="405"/>
                </a:lnTo>
                <a:lnTo>
                  <a:pt x="48" y="404"/>
                </a:lnTo>
                <a:lnTo>
                  <a:pt x="50" y="402"/>
                </a:lnTo>
                <a:lnTo>
                  <a:pt x="52" y="401"/>
                </a:lnTo>
                <a:lnTo>
                  <a:pt x="52" y="401"/>
                </a:lnTo>
                <a:lnTo>
                  <a:pt x="61" y="391"/>
                </a:lnTo>
                <a:lnTo>
                  <a:pt x="67" y="384"/>
                </a:lnTo>
                <a:lnTo>
                  <a:pt x="74" y="380"/>
                </a:lnTo>
                <a:lnTo>
                  <a:pt x="74" y="380"/>
                </a:lnTo>
                <a:lnTo>
                  <a:pt x="81" y="374"/>
                </a:lnTo>
                <a:lnTo>
                  <a:pt x="87" y="369"/>
                </a:lnTo>
                <a:lnTo>
                  <a:pt x="87" y="369"/>
                </a:lnTo>
                <a:lnTo>
                  <a:pt x="89" y="367"/>
                </a:lnTo>
                <a:lnTo>
                  <a:pt x="89" y="365"/>
                </a:lnTo>
                <a:lnTo>
                  <a:pt x="91" y="362"/>
                </a:lnTo>
                <a:lnTo>
                  <a:pt x="91" y="362"/>
                </a:lnTo>
                <a:lnTo>
                  <a:pt x="88" y="361"/>
                </a:lnTo>
                <a:lnTo>
                  <a:pt x="87" y="360"/>
                </a:lnTo>
                <a:lnTo>
                  <a:pt x="87" y="358"/>
                </a:lnTo>
                <a:lnTo>
                  <a:pt x="87" y="358"/>
                </a:lnTo>
                <a:lnTo>
                  <a:pt x="92" y="355"/>
                </a:lnTo>
                <a:lnTo>
                  <a:pt x="102" y="347"/>
                </a:lnTo>
                <a:lnTo>
                  <a:pt x="111" y="340"/>
                </a:lnTo>
                <a:lnTo>
                  <a:pt x="120" y="334"/>
                </a:lnTo>
                <a:lnTo>
                  <a:pt x="120" y="334"/>
                </a:lnTo>
                <a:lnTo>
                  <a:pt x="130" y="320"/>
                </a:lnTo>
                <a:lnTo>
                  <a:pt x="136" y="311"/>
                </a:lnTo>
                <a:lnTo>
                  <a:pt x="141" y="301"/>
                </a:lnTo>
                <a:lnTo>
                  <a:pt x="141" y="301"/>
                </a:lnTo>
                <a:lnTo>
                  <a:pt x="147" y="290"/>
                </a:lnTo>
                <a:lnTo>
                  <a:pt x="153" y="278"/>
                </a:lnTo>
                <a:lnTo>
                  <a:pt x="160" y="265"/>
                </a:lnTo>
                <a:lnTo>
                  <a:pt x="170" y="254"/>
                </a:lnTo>
                <a:lnTo>
                  <a:pt x="170" y="254"/>
                </a:lnTo>
                <a:lnTo>
                  <a:pt x="179" y="243"/>
                </a:lnTo>
                <a:lnTo>
                  <a:pt x="188" y="231"/>
                </a:lnTo>
                <a:lnTo>
                  <a:pt x="197" y="219"/>
                </a:lnTo>
                <a:lnTo>
                  <a:pt x="201" y="215"/>
                </a:lnTo>
                <a:lnTo>
                  <a:pt x="206" y="212"/>
                </a:lnTo>
                <a:lnTo>
                  <a:pt x="206" y="212"/>
                </a:lnTo>
                <a:lnTo>
                  <a:pt x="212" y="207"/>
                </a:lnTo>
                <a:lnTo>
                  <a:pt x="215" y="202"/>
                </a:lnTo>
                <a:lnTo>
                  <a:pt x="220" y="199"/>
                </a:lnTo>
                <a:lnTo>
                  <a:pt x="226" y="197"/>
                </a:lnTo>
                <a:lnTo>
                  <a:pt x="226" y="197"/>
                </a:lnTo>
                <a:lnTo>
                  <a:pt x="239" y="197"/>
                </a:lnTo>
                <a:lnTo>
                  <a:pt x="250" y="197"/>
                </a:lnTo>
                <a:lnTo>
                  <a:pt x="267" y="197"/>
                </a:lnTo>
                <a:lnTo>
                  <a:pt x="267" y="197"/>
                </a:lnTo>
                <a:lnTo>
                  <a:pt x="277" y="196"/>
                </a:lnTo>
                <a:lnTo>
                  <a:pt x="284" y="193"/>
                </a:lnTo>
                <a:lnTo>
                  <a:pt x="306" y="193"/>
                </a:lnTo>
                <a:lnTo>
                  <a:pt x="317" y="1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90915E20-2238-432E-9B7F-0FECCD68B70C}"/>
              </a:ext>
            </a:extLst>
          </p:cNvPr>
          <p:cNvSpPr>
            <a:spLocks noEditPoints="1"/>
          </p:cNvSpPr>
          <p:nvPr/>
        </p:nvSpPr>
        <p:spPr bwMode="auto">
          <a:xfrm>
            <a:off x="925553" y="4631661"/>
            <a:ext cx="604038" cy="1692294"/>
          </a:xfrm>
          <a:custGeom>
            <a:avLst/>
            <a:gdLst>
              <a:gd name="T0" fmla="*/ 195 w 489"/>
              <a:gd name="T1" fmla="*/ 202 h 1370"/>
              <a:gd name="T2" fmla="*/ 142 w 489"/>
              <a:gd name="T3" fmla="*/ 261 h 1370"/>
              <a:gd name="T4" fmla="*/ 109 w 489"/>
              <a:gd name="T5" fmla="*/ 432 h 1370"/>
              <a:gd name="T6" fmla="*/ 55 w 489"/>
              <a:gd name="T7" fmla="*/ 577 h 1370"/>
              <a:gd name="T8" fmla="*/ 63 w 489"/>
              <a:gd name="T9" fmla="*/ 591 h 1370"/>
              <a:gd name="T10" fmla="*/ 61 w 489"/>
              <a:gd name="T11" fmla="*/ 713 h 1370"/>
              <a:gd name="T12" fmla="*/ 105 w 489"/>
              <a:gd name="T13" fmla="*/ 895 h 1370"/>
              <a:gd name="T14" fmla="*/ 108 w 489"/>
              <a:gd name="T15" fmla="*/ 1088 h 1370"/>
              <a:gd name="T16" fmla="*/ 76 w 489"/>
              <a:gd name="T17" fmla="*/ 1117 h 1370"/>
              <a:gd name="T18" fmla="*/ 8 w 489"/>
              <a:gd name="T19" fmla="*/ 1105 h 1370"/>
              <a:gd name="T20" fmla="*/ 16 w 489"/>
              <a:gd name="T21" fmla="*/ 1247 h 1370"/>
              <a:gd name="T22" fmla="*/ 46 w 489"/>
              <a:gd name="T23" fmla="*/ 1335 h 1370"/>
              <a:gd name="T24" fmla="*/ 59 w 489"/>
              <a:gd name="T25" fmla="*/ 1278 h 1370"/>
              <a:gd name="T26" fmla="*/ 96 w 489"/>
              <a:gd name="T27" fmla="*/ 1212 h 1370"/>
              <a:gd name="T28" fmla="*/ 108 w 489"/>
              <a:gd name="T29" fmla="*/ 1173 h 1370"/>
              <a:gd name="T30" fmla="*/ 152 w 489"/>
              <a:gd name="T31" fmla="*/ 1247 h 1370"/>
              <a:gd name="T32" fmla="*/ 164 w 489"/>
              <a:gd name="T33" fmla="*/ 1270 h 1370"/>
              <a:gd name="T34" fmla="*/ 171 w 489"/>
              <a:gd name="T35" fmla="*/ 1299 h 1370"/>
              <a:gd name="T36" fmla="*/ 162 w 489"/>
              <a:gd name="T37" fmla="*/ 1341 h 1370"/>
              <a:gd name="T38" fmla="*/ 179 w 489"/>
              <a:gd name="T39" fmla="*/ 1368 h 1370"/>
              <a:gd name="T40" fmla="*/ 231 w 489"/>
              <a:gd name="T41" fmla="*/ 1364 h 1370"/>
              <a:gd name="T42" fmla="*/ 240 w 489"/>
              <a:gd name="T43" fmla="*/ 1353 h 1370"/>
              <a:gd name="T44" fmla="*/ 285 w 489"/>
              <a:gd name="T45" fmla="*/ 1335 h 1370"/>
              <a:gd name="T46" fmla="*/ 248 w 489"/>
              <a:gd name="T47" fmla="*/ 1294 h 1370"/>
              <a:gd name="T48" fmla="*/ 225 w 489"/>
              <a:gd name="T49" fmla="*/ 1260 h 1370"/>
              <a:gd name="T50" fmla="*/ 203 w 489"/>
              <a:gd name="T51" fmla="*/ 1101 h 1370"/>
              <a:gd name="T52" fmla="*/ 360 w 489"/>
              <a:gd name="T53" fmla="*/ 976 h 1370"/>
              <a:gd name="T54" fmla="*/ 335 w 489"/>
              <a:gd name="T55" fmla="*/ 785 h 1370"/>
              <a:gd name="T56" fmla="*/ 313 w 489"/>
              <a:gd name="T57" fmla="*/ 630 h 1370"/>
              <a:gd name="T58" fmla="*/ 319 w 489"/>
              <a:gd name="T59" fmla="*/ 491 h 1370"/>
              <a:gd name="T60" fmla="*/ 377 w 489"/>
              <a:gd name="T61" fmla="*/ 477 h 1370"/>
              <a:gd name="T62" fmla="*/ 416 w 489"/>
              <a:gd name="T63" fmla="*/ 491 h 1370"/>
              <a:gd name="T64" fmla="*/ 427 w 489"/>
              <a:gd name="T65" fmla="*/ 498 h 1370"/>
              <a:gd name="T66" fmla="*/ 459 w 489"/>
              <a:gd name="T67" fmla="*/ 507 h 1370"/>
              <a:gd name="T68" fmla="*/ 488 w 489"/>
              <a:gd name="T69" fmla="*/ 475 h 1370"/>
              <a:gd name="T70" fmla="*/ 480 w 489"/>
              <a:gd name="T71" fmla="*/ 441 h 1370"/>
              <a:gd name="T72" fmla="*/ 466 w 489"/>
              <a:gd name="T73" fmla="*/ 337 h 1370"/>
              <a:gd name="T74" fmla="*/ 448 w 489"/>
              <a:gd name="T75" fmla="*/ 284 h 1370"/>
              <a:gd name="T76" fmla="*/ 404 w 489"/>
              <a:gd name="T77" fmla="*/ 224 h 1370"/>
              <a:gd name="T78" fmla="*/ 354 w 489"/>
              <a:gd name="T79" fmla="*/ 195 h 1370"/>
              <a:gd name="T80" fmla="*/ 383 w 489"/>
              <a:gd name="T81" fmla="*/ 182 h 1370"/>
              <a:gd name="T82" fmla="*/ 404 w 489"/>
              <a:gd name="T83" fmla="*/ 152 h 1370"/>
              <a:gd name="T84" fmla="*/ 406 w 489"/>
              <a:gd name="T85" fmla="*/ 99 h 1370"/>
              <a:gd name="T86" fmla="*/ 427 w 489"/>
              <a:gd name="T87" fmla="*/ 66 h 1370"/>
              <a:gd name="T88" fmla="*/ 407 w 489"/>
              <a:gd name="T89" fmla="*/ 15 h 1370"/>
              <a:gd name="T90" fmla="*/ 366 w 489"/>
              <a:gd name="T91" fmla="*/ 3 h 1370"/>
              <a:gd name="T92" fmla="*/ 297 w 489"/>
              <a:gd name="T93" fmla="*/ 15 h 1370"/>
              <a:gd name="T94" fmla="*/ 258 w 489"/>
              <a:gd name="T95" fmla="*/ 76 h 1370"/>
              <a:gd name="T96" fmla="*/ 256 w 489"/>
              <a:gd name="T97" fmla="*/ 120 h 1370"/>
              <a:gd name="T98" fmla="*/ 258 w 489"/>
              <a:gd name="T99" fmla="*/ 143 h 1370"/>
              <a:gd name="T100" fmla="*/ 263 w 489"/>
              <a:gd name="T101" fmla="*/ 154 h 1370"/>
              <a:gd name="T102" fmla="*/ 345 w 489"/>
              <a:gd name="T103" fmla="*/ 429 h 1370"/>
              <a:gd name="T104" fmla="*/ 370 w 489"/>
              <a:gd name="T105" fmla="*/ 377 h 1370"/>
              <a:gd name="T106" fmla="*/ 213 w 489"/>
              <a:gd name="T107" fmla="*/ 851 h 1370"/>
              <a:gd name="T108" fmla="*/ 245 w 489"/>
              <a:gd name="T109" fmla="*/ 946 h 1370"/>
              <a:gd name="T110" fmla="*/ 203 w 489"/>
              <a:gd name="T111" fmla="*/ 974 h 1370"/>
              <a:gd name="T112" fmla="*/ 200 w 489"/>
              <a:gd name="T113" fmla="*/ 855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9" h="1370">
                <a:moveTo>
                  <a:pt x="263" y="154"/>
                </a:moveTo>
                <a:lnTo>
                  <a:pt x="258" y="170"/>
                </a:lnTo>
                <a:lnTo>
                  <a:pt x="258" y="170"/>
                </a:lnTo>
                <a:lnTo>
                  <a:pt x="234" y="182"/>
                </a:lnTo>
                <a:lnTo>
                  <a:pt x="213" y="192"/>
                </a:lnTo>
                <a:lnTo>
                  <a:pt x="195" y="202"/>
                </a:lnTo>
                <a:lnTo>
                  <a:pt x="195" y="202"/>
                </a:lnTo>
                <a:lnTo>
                  <a:pt x="181" y="211"/>
                </a:lnTo>
                <a:lnTo>
                  <a:pt x="174" y="215"/>
                </a:lnTo>
                <a:lnTo>
                  <a:pt x="167" y="222"/>
                </a:lnTo>
                <a:lnTo>
                  <a:pt x="160" y="228"/>
                </a:lnTo>
                <a:lnTo>
                  <a:pt x="154" y="236"/>
                </a:lnTo>
                <a:lnTo>
                  <a:pt x="148" y="247"/>
                </a:lnTo>
                <a:lnTo>
                  <a:pt x="142" y="261"/>
                </a:lnTo>
                <a:lnTo>
                  <a:pt x="142" y="261"/>
                </a:lnTo>
                <a:lnTo>
                  <a:pt x="137" y="278"/>
                </a:lnTo>
                <a:lnTo>
                  <a:pt x="134" y="301"/>
                </a:lnTo>
                <a:lnTo>
                  <a:pt x="125" y="355"/>
                </a:lnTo>
                <a:lnTo>
                  <a:pt x="120" y="383"/>
                </a:lnTo>
                <a:lnTo>
                  <a:pt x="115" y="409"/>
                </a:lnTo>
                <a:lnTo>
                  <a:pt x="109" y="432"/>
                </a:lnTo>
                <a:lnTo>
                  <a:pt x="107" y="441"/>
                </a:lnTo>
                <a:lnTo>
                  <a:pt x="103" y="448"/>
                </a:lnTo>
                <a:lnTo>
                  <a:pt x="103" y="448"/>
                </a:lnTo>
                <a:lnTo>
                  <a:pt x="96" y="464"/>
                </a:lnTo>
                <a:lnTo>
                  <a:pt x="88" y="483"/>
                </a:lnTo>
                <a:lnTo>
                  <a:pt x="72" y="526"/>
                </a:lnTo>
                <a:lnTo>
                  <a:pt x="55" y="577"/>
                </a:lnTo>
                <a:lnTo>
                  <a:pt x="55" y="577"/>
                </a:lnTo>
                <a:lnTo>
                  <a:pt x="60" y="579"/>
                </a:lnTo>
                <a:lnTo>
                  <a:pt x="64" y="579"/>
                </a:lnTo>
                <a:lnTo>
                  <a:pt x="66" y="580"/>
                </a:lnTo>
                <a:lnTo>
                  <a:pt x="66" y="580"/>
                </a:lnTo>
                <a:lnTo>
                  <a:pt x="65" y="584"/>
                </a:lnTo>
                <a:lnTo>
                  <a:pt x="63" y="591"/>
                </a:lnTo>
                <a:lnTo>
                  <a:pt x="60" y="604"/>
                </a:lnTo>
                <a:lnTo>
                  <a:pt x="59" y="613"/>
                </a:lnTo>
                <a:lnTo>
                  <a:pt x="58" y="623"/>
                </a:lnTo>
                <a:lnTo>
                  <a:pt x="58" y="623"/>
                </a:lnTo>
                <a:lnTo>
                  <a:pt x="59" y="652"/>
                </a:lnTo>
                <a:lnTo>
                  <a:pt x="60" y="691"/>
                </a:lnTo>
                <a:lnTo>
                  <a:pt x="61" y="713"/>
                </a:lnTo>
                <a:lnTo>
                  <a:pt x="65" y="735"/>
                </a:lnTo>
                <a:lnTo>
                  <a:pt x="69" y="756"/>
                </a:lnTo>
                <a:lnTo>
                  <a:pt x="74" y="776"/>
                </a:lnTo>
                <a:lnTo>
                  <a:pt x="74" y="776"/>
                </a:lnTo>
                <a:lnTo>
                  <a:pt x="86" y="816"/>
                </a:lnTo>
                <a:lnTo>
                  <a:pt x="97" y="859"/>
                </a:lnTo>
                <a:lnTo>
                  <a:pt x="105" y="895"/>
                </a:lnTo>
                <a:lnTo>
                  <a:pt x="108" y="919"/>
                </a:lnTo>
                <a:lnTo>
                  <a:pt x="108" y="919"/>
                </a:lnTo>
                <a:lnTo>
                  <a:pt x="108" y="1004"/>
                </a:lnTo>
                <a:lnTo>
                  <a:pt x="108" y="1078"/>
                </a:lnTo>
                <a:lnTo>
                  <a:pt x="108" y="1078"/>
                </a:lnTo>
                <a:lnTo>
                  <a:pt x="109" y="1084"/>
                </a:lnTo>
                <a:lnTo>
                  <a:pt x="108" y="1088"/>
                </a:lnTo>
                <a:lnTo>
                  <a:pt x="108" y="1088"/>
                </a:lnTo>
                <a:lnTo>
                  <a:pt x="101" y="1100"/>
                </a:lnTo>
                <a:lnTo>
                  <a:pt x="94" y="1107"/>
                </a:lnTo>
                <a:lnTo>
                  <a:pt x="90" y="1112"/>
                </a:lnTo>
                <a:lnTo>
                  <a:pt x="90" y="1112"/>
                </a:lnTo>
                <a:lnTo>
                  <a:pt x="76" y="1117"/>
                </a:lnTo>
                <a:lnTo>
                  <a:pt x="76" y="1117"/>
                </a:lnTo>
                <a:lnTo>
                  <a:pt x="60" y="1112"/>
                </a:lnTo>
                <a:lnTo>
                  <a:pt x="47" y="1110"/>
                </a:lnTo>
                <a:lnTo>
                  <a:pt x="34" y="1107"/>
                </a:lnTo>
                <a:lnTo>
                  <a:pt x="34" y="1107"/>
                </a:lnTo>
                <a:lnTo>
                  <a:pt x="23" y="1105"/>
                </a:lnTo>
                <a:lnTo>
                  <a:pt x="12" y="1105"/>
                </a:lnTo>
                <a:lnTo>
                  <a:pt x="8" y="1105"/>
                </a:lnTo>
                <a:lnTo>
                  <a:pt x="4" y="1106"/>
                </a:lnTo>
                <a:lnTo>
                  <a:pt x="1" y="1108"/>
                </a:lnTo>
                <a:lnTo>
                  <a:pt x="0" y="1112"/>
                </a:lnTo>
                <a:lnTo>
                  <a:pt x="0" y="1112"/>
                </a:lnTo>
                <a:lnTo>
                  <a:pt x="8" y="1176"/>
                </a:lnTo>
                <a:lnTo>
                  <a:pt x="16" y="1247"/>
                </a:lnTo>
                <a:lnTo>
                  <a:pt x="16" y="1247"/>
                </a:lnTo>
                <a:lnTo>
                  <a:pt x="20" y="1269"/>
                </a:lnTo>
                <a:lnTo>
                  <a:pt x="27" y="1298"/>
                </a:lnTo>
                <a:lnTo>
                  <a:pt x="31" y="1311"/>
                </a:lnTo>
                <a:lnTo>
                  <a:pt x="34" y="1322"/>
                </a:lnTo>
                <a:lnTo>
                  <a:pt x="39" y="1331"/>
                </a:lnTo>
                <a:lnTo>
                  <a:pt x="43" y="1333"/>
                </a:lnTo>
                <a:lnTo>
                  <a:pt x="46" y="1335"/>
                </a:lnTo>
                <a:lnTo>
                  <a:pt x="46" y="1335"/>
                </a:lnTo>
                <a:lnTo>
                  <a:pt x="48" y="1333"/>
                </a:lnTo>
                <a:lnTo>
                  <a:pt x="49" y="1332"/>
                </a:lnTo>
                <a:lnTo>
                  <a:pt x="53" y="1325"/>
                </a:lnTo>
                <a:lnTo>
                  <a:pt x="55" y="1315"/>
                </a:lnTo>
                <a:lnTo>
                  <a:pt x="58" y="1303"/>
                </a:lnTo>
                <a:lnTo>
                  <a:pt x="59" y="1278"/>
                </a:lnTo>
                <a:lnTo>
                  <a:pt x="61" y="1262"/>
                </a:lnTo>
                <a:lnTo>
                  <a:pt x="61" y="1262"/>
                </a:lnTo>
                <a:lnTo>
                  <a:pt x="63" y="1258"/>
                </a:lnTo>
                <a:lnTo>
                  <a:pt x="66" y="1251"/>
                </a:lnTo>
                <a:lnTo>
                  <a:pt x="77" y="1236"/>
                </a:lnTo>
                <a:lnTo>
                  <a:pt x="96" y="1212"/>
                </a:lnTo>
                <a:lnTo>
                  <a:pt x="96" y="1212"/>
                </a:lnTo>
                <a:lnTo>
                  <a:pt x="98" y="1205"/>
                </a:lnTo>
                <a:lnTo>
                  <a:pt x="101" y="1195"/>
                </a:lnTo>
                <a:lnTo>
                  <a:pt x="103" y="1180"/>
                </a:lnTo>
                <a:lnTo>
                  <a:pt x="103" y="1180"/>
                </a:lnTo>
                <a:lnTo>
                  <a:pt x="104" y="1177"/>
                </a:lnTo>
                <a:lnTo>
                  <a:pt x="108" y="1173"/>
                </a:lnTo>
                <a:lnTo>
                  <a:pt x="108" y="1173"/>
                </a:lnTo>
                <a:lnTo>
                  <a:pt x="120" y="1166"/>
                </a:lnTo>
                <a:lnTo>
                  <a:pt x="126" y="1162"/>
                </a:lnTo>
                <a:lnTo>
                  <a:pt x="126" y="1162"/>
                </a:lnTo>
                <a:lnTo>
                  <a:pt x="151" y="1231"/>
                </a:lnTo>
                <a:lnTo>
                  <a:pt x="151" y="1231"/>
                </a:lnTo>
                <a:lnTo>
                  <a:pt x="152" y="1238"/>
                </a:lnTo>
                <a:lnTo>
                  <a:pt x="152" y="1247"/>
                </a:lnTo>
                <a:lnTo>
                  <a:pt x="153" y="1260"/>
                </a:lnTo>
                <a:lnTo>
                  <a:pt x="153" y="1260"/>
                </a:lnTo>
                <a:lnTo>
                  <a:pt x="156" y="1264"/>
                </a:lnTo>
                <a:lnTo>
                  <a:pt x="159" y="1267"/>
                </a:lnTo>
                <a:lnTo>
                  <a:pt x="164" y="1271"/>
                </a:lnTo>
                <a:lnTo>
                  <a:pt x="164" y="1271"/>
                </a:lnTo>
                <a:lnTo>
                  <a:pt x="164" y="1270"/>
                </a:lnTo>
                <a:lnTo>
                  <a:pt x="165" y="1270"/>
                </a:lnTo>
                <a:lnTo>
                  <a:pt x="167" y="1272"/>
                </a:lnTo>
                <a:lnTo>
                  <a:pt x="167" y="1278"/>
                </a:lnTo>
                <a:lnTo>
                  <a:pt x="167" y="1278"/>
                </a:lnTo>
                <a:lnTo>
                  <a:pt x="167" y="1287"/>
                </a:lnTo>
                <a:lnTo>
                  <a:pt x="169" y="1294"/>
                </a:lnTo>
                <a:lnTo>
                  <a:pt x="171" y="1299"/>
                </a:lnTo>
                <a:lnTo>
                  <a:pt x="171" y="1299"/>
                </a:lnTo>
                <a:lnTo>
                  <a:pt x="170" y="1308"/>
                </a:lnTo>
                <a:lnTo>
                  <a:pt x="169" y="1315"/>
                </a:lnTo>
                <a:lnTo>
                  <a:pt x="167" y="1324"/>
                </a:lnTo>
                <a:lnTo>
                  <a:pt x="167" y="1324"/>
                </a:lnTo>
                <a:lnTo>
                  <a:pt x="163" y="1335"/>
                </a:lnTo>
                <a:lnTo>
                  <a:pt x="162" y="1341"/>
                </a:lnTo>
                <a:lnTo>
                  <a:pt x="162" y="1347"/>
                </a:lnTo>
                <a:lnTo>
                  <a:pt x="162" y="1353"/>
                </a:lnTo>
                <a:lnTo>
                  <a:pt x="163" y="1358"/>
                </a:lnTo>
                <a:lnTo>
                  <a:pt x="167" y="1363"/>
                </a:lnTo>
                <a:lnTo>
                  <a:pt x="171" y="1365"/>
                </a:lnTo>
                <a:lnTo>
                  <a:pt x="171" y="1365"/>
                </a:lnTo>
                <a:lnTo>
                  <a:pt x="179" y="1368"/>
                </a:lnTo>
                <a:lnTo>
                  <a:pt x="187" y="1369"/>
                </a:lnTo>
                <a:lnTo>
                  <a:pt x="207" y="1370"/>
                </a:lnTo>
                <a:lnTo>
                  <a:pt x="224" y="1369"/>
                </a:lnTo>
                <a:lnTo>
                  <a:pt x="230" y="1368"/>
                </a:lnTo>
                <a:lnTo>
                  <a:pt x="233" y="1365"/>
                </a:lnTo>
                <a:lnTo>
                  <a:pt x="233" y="1365"/>
                </a:lnTo>
                <a:lnTo>
                  <a:pt x="231" y="1364"/>
                </a:lnTo>
                <a:lnTo>
                  <a:pt x="231" y="1362"/>
                </a:lnTo>
                <a:lnTo>
                  <a:pt x="230" y="1359"/>
                </a:lnTo>
                <a:lnTo>
                  <a:pt x="230" y="1357"/>
                </a:lnTo>
                <a:lnTo>
                  <a:pt x="231" y="1355"/>
                </a:lnTo>
                <a:lnTo>
                  <a:pt x="235" y="1354"/>
                </a:lnTo>
                <a:lnTo>
                  <a:pt x="240" y="1353"/>
                </a:lnTo>
                <a:lnTo>
                  <a:pt x="240" y="1353"/>
                </a:lnTo>
                <a:lnTo>
                  <a:pt x="255" y="1349"/>
                </a:lnTo>
                <a:lnTo>
                  <a:pt x="268" y="1346"/>
                </a:lnTo>
                <a:lnTo>
                  <a:pt x="274" y="1343"/>
                </a:lnTo>
                <a:lnTo>
                  <a:pt x="279" y="1341"/>
                </a:lnTo>
                <a:lnTo>
                  <a:pt x="283" y="1337"/>
                </a:lnTo>
                <a:lnTo>
                  <a:pt x="285" y="1335"/>
                </a:lnTo>
                <a:lnTo>
                  <a:pt x="285" y="1335"/>
                </a:lnTo>
                <a:lnTo>
                  <a:pt x="284" y="1330"/>
                </a:lnTo>
                <a:lnTo>
                  <a:pt x="280" y="1324"/>
                </a:lnTo>
                <a:lnTo>
                  <a:pt x="275" y="1317"/>
                </a:lnTo>
                <a:lnTo>
                  <a:pt x="268" y="1311"/>
                </a:lnTo>
                <a:lnTo>
                  <a:pt x="256" y="1300"/>
                </a:lnTo>
                <a:lnTo>
                  <a:pt x="248" y="1294"/>
                </a:lnTo>
                <a:lnTo>
                  <a:pt x="248" y="1294"/>
                </a:lnTo>
                <a:lnTo>
                  <a:pt x="245" y="1292"/>
                </a:lnTo>
                <a:lnTo>
                  <a:pt x="242" y="1287"/>
                </a:lnTo>
                <a:lnTo>
                  <a:pt x="235" y="1273"/>
                </a:lnTo>
                <a:lnTo>
                  <a:pt x="235" y="1273"/>
                </a:lnTo>
                <a:lnTo>
                  <a:pt x="230" y="1267"/>
                </a:lnTo>
                <a:lnTo>
                  <a:pt x="228" y="1264"/>
                </a:lnTo>
                <a:lnTo>
                  <a:pt x="225" y="1260"/>
                </a:lnTo>
                <a:lnTo>
                  <a:pt x="224" y="1255"/>
                </a:lnTo>
                <a:lnTo>
                  <a:pt x="224" y="1255"/>
                </a:lnTo>
                <a:lnTo>
                  <a:pt x="222" y="1236"/>
                </a:lnTo>
                <a:lnTo>
                  <a:pt x="219" y="1212"/>
                </a:lnTo>
                <a:lnTo>
                  <a:pt x="219" y="1212"/>
                </a:lnTo>
                <a:lnTo>
                  <a:pt x="203" y="1101"/>
                </a:lnTo>
                <a:lnTo>
                  <a:pt x="203" y="1101"/>
                </a:lnTo>
                <a:lnTo>
                  <a:pt x="279" y="1046"/>
                </a:lnTo>
                <a:lnTo>
                  <a:pt x="332" y="1006"/>
                </a:lnTo>
                <a:lnTo>
                  <a:pt x="350" y="991"/>
                </a:lnTo>
                <a:lnTo>
                  <a:pt x="356" y="986"/>
                </a:lnTo>
                <a:lnTo>
                  <a:pt x="359" y="982"/>
                </a:lnTo>
                <a:lnTo>
                  <a:pt x="359" y="982"/>
                </a:lnTo>
                <a:lnTo>
                  <a:pt x="360" y="976"/>
                </a:lnTo>
                <a:lnTo>
                  <a:pt x="360" y="968"/>
                </a:lnTo>
                <a:lnTo>
                  <a:pt x="359" y="947"/>
                </a:lnTo>
                <a:lnTo>
                  <a:pt x="354" y="919"/>
                </a:lnTo>
                <a:lnTo>
                  <a:pt x="354" y="919"/>
                </a:lnTo>
                <a:lnTo>
                  <a:pt x="346" y="855"/>
                </a:lnTo>
                <a:lnTo>
                  <a:pt x="339" y="806"/>
                </a:lnTo>
                <a:lnTo>
                  <a:pt x="335" y="785"/>
                </a:lnTo>
                <a:lnTo>
                  <a:pt x="332" y="771"/>
                </a:lnTo>
                <a:lnTo>
                  <a:pt x="332" y="771"/>
                </a:lnTo>
                <a:lnTo>
                  <a:pt x="329" y="756"/>
                </a:lnTo>
                <a:lnTo>
                  <a:pt x="324" y="736"/>
                </a:lnTo>
                <a:lnTo>
                  <a:pt x="317" y="691"/>
                </a:lnTo>
                <a:lnTo>
                  <a:pt x="308" y="634"/>
                </a:lnTo>
                <a:lnTo>
                  <a:pt x="313" y="630"/>
                </a:lnTo>
                <a:lnTo>
                  <a:pt x="313" y="630"/>
                </a:lnTo>
                <a:lnTo>
                  <a:pt x="311" y="580"/>
                </a:lnTo>
                <a:lnTo>
                  <a:pt x="310" y="542"/>
                </a:lnTo>
                <a:lnTo>
                  <a:pt x="310" y="526"/>
                </a:lnTo>
                <a:lnTo>
                  <a:pt x="311" y="516"/>
                </a:lnTo>
                <a:lnTo>
                  <a:pt x="311" y="516"/>
                </a:lnTo>
                <a:lnTo>
                  <a:pt x="319" y="491"/>
                </a:lnTo>
                <a:lnTo>
                  <a:pt x="324" y="477"/>
                </a:lnTo>
                <a:lnTo>
                  <a:pt x="324" y="477"/>
                </a:lnTo>
                <a:lnTo>
                  <a:pt x="349" y="476"/>
                </a:lnTo>
                <a:lnTo>
                  <a:pt x="367" y="476"/>
                </a:lnTo>
                <a:lnTo>
                  <a:pt x="373" y="476"/>
                </a:lnTo>
                <a:lnTo>
                  <a:pt x="377" y="477"/>
                </a:lnTo>
                <a:lnTo>
                  <a:pt x="377" y="477"/>
                </a:lnTo>
                <a:lnTo>
                  <a:pt x="384" y="483"/>
                </a:lnTo>
                <a:lnTo>
                  <a:pt x="389" y="486"/>
                </a:lnTo>
                <a:lnTo>
                  <a:pt x="395" y="488"/>
                </a:lnTo>
                <a:lnTo>
                  <a:pt x="395" y="488"/>
                </a:lnTo>
                <a:lnTo>
                  <a:pt x="407" y="491"/>
                </a:lnTo>
                <a:lnTo>
                  <a:pt x="416" y="491"/>
                </a:lnTo>
                <a:lnTo>
                  <a:pt x="416" y="491"/>
                </a:lnTo>
                <a:lnTo>
                  <a:pt x="423" y="491"/>
                </a:lnTo>
                <a:lnTo>
                  <a:pt x="425" y="491"/>
                </a:lnTo>
                <a:lnTo>
                  <a:pt x="427" y="493"/>
                </a:lnTo>
                <a:lnTo>
                  <a:pt x="427" y="493"/>
                </a:lnTo>
                <a:lnTo>
                  <a:pt x="427" y="494"/>
                </a:lnTo>
                <a:lnTo>
                  <a:pt x="427" y="496"/>
                </a:lnTo>
                <a:lnTo>
                  <a:pt x="427" y="498"/>
                </a:lnTo>
                <a:lnTo>
                  <a:pt x="427" y="499"/>
                </a:lnTo>
                <a:lnTo>
                  <a:pt x="428" y="500"/>
                </a:lnTo>
                <a:lnTo>
                  <a:pt x="434" y="504"/>
                </a:lnTo>
                <a:lnTo>
                  <a:pt x="434" y="504"/>
                </a:lnTo>
                <a:lnTo>
                  <a:pt x="450" y="508"/>
                </a:lnTo>
                <a:lnTo>
                  <a:pt x="455" y="508"/>
                </a:lnTo>
                <a:lnTo>
                  <a:pt x="459" y="507"/>
                </a:lnTo>
                <a:lnTo>
                  <a:pt x="459" y="507"/>
                </a:lnTo>
                <a:lnTo>
                  <a:pt x="464" y="503"/>
                </a:lnTo>
                <a:lnTo>
                  <a:pt x="472" y="496"/>
                </a:lnTo>
                <a:lnTo>
                  <a:pt x="472" y="496"/>
                </a:lnTo>
                <a:lnTo>
                  <a:pt x="482" y="483"/>
                </a:lnTo>
                <a:lnTo>
                  <a:pt x="488" y="475"/>
                </a:lnTo>
                <a:lnTo>
                  <a:pt x="488" y="475"/>
                </a:lnTo>
                <a:lnTo>
                  <a:pt x="489" y="471"/>
                </a:lnTo>
                <a:lnTo>
                  <a:pt x="489" y="469"/>
                </a:lnTo>
                <a:lnTo>
                  <a:pt x="488" y="459"/>
                </a:lnTo>
                <a:lnTo>
                  <a:pt x="488" y="459"/>
                </a:lnTo>
                <a:lnTo>
                  <a:pt x="484" y="447"/>
                </a:lnTo>
                <a:lnTo>
                  <a:pt x="483" y="443"/>
                </a:lnTo>
                <a:lnTo>
                  <a:pt x="480" y="441"/>
                </a:lnTo>
                <a:lnTo>
                  <a:pt x="480" y="441"/>
                </a:lnTo>
                <a:lnTo>
                  <a:pt x="470" y="434"/>
                </a:lnTo>
                <a:lnTo>
                  <a:pt x="464" y="432"/>
                </a:lnTo>
                <a:lnTo>
                  <a:pt x="448" y="348"/>
                </a:lnTo>
                <a:lnTo>
                  <a:pt x="448" y="348"/>
                </a:lnTo>
                <a:lnTo>
                  <a:pt x="458" y="343"/>
                </a:lnTo>
                <a:lnTo>
                  <a:pt x="466" y="337"/>
                </a:lnTo>
                <a:lnTo>
                  <a:pt x="466" y="337"/>
                </a:lnTo>
                <a:lnTo>
                  <a:pt x="460" y="324"/>
                </a:lnTo>
                <a:lnTo>
                  <a:pt x="454" y="315"/>
                </a:lnTo>
                <a:lnTo>
                  <a:pt x="450" y="305"/>
                </a:lnTo>
                <a:lnTo>
                  <a:pt x="450" y="305"/>
                </a:lnTo>
                <a:lnTo>
                  <a:pt x="449" y="296"/>
                </a:lnTo>
                <a:lnTo>
                  <a:pt x="448" y="284"/>
                </a:lnTo>
                <a:lnTo>
                  <a:pt x="447" y="278"/>
                </a:lnTo>
                <a:lnTo>
                  <a:pt x="443" y="269"/>
                </a:lnTo>
                <a:lnTo>
                  <a:pt x="439" y="261"/>
                </a:lnTo>
                <a:lnTo>
                  <a:pt x="432" y="252"/>
                </a:lnTo>
                <a:lnTo>
                  <a:pt x="432" y="252"/>
                </a:lnTo>
                <a:lnTo>
                  <a:pt x="417" y="236"/>
                </a:lnTo>
                <a:lnTo>
                  <a:pt x="404" y="224"/>
                </a:lnTo>
                <a:lnTo>
                  <a:pt x="392" y="215"/>
                </a:lnTo>
                <a:lnTo>
                  <a:pt x="382" y="211"/>
                </a:lnTo>
                <a:lnTo>
                  <a:pt x="382" y="211"/>
                </a:lnTo>
                <a:lnTo>
                  <a:pt x="363" y="200"/>
                </a:lnTo>
                <a:lnTo>
                  <a:pt x="356" y="196"/>
                </a:lnTo>
                <a:lnTo>
                  <a:pt x="354" y="195"/>
                </a:lnTo>
                <a:lnTo>
                  <a:pt x="354" y="195"/>
                </a:lnTo>
                <a:lnTo>
                  <a:pt x="362" y="193"/>
                </a:lnTo>
                <a:lnTo>
                  <a:pt x="370" y="192"/>
                </a:lnTo>
                <a:lnTo>
                  <a:pt x="373" y="191"/>
                </a:lnTo>
                <a:lnTo>
                  <a:pt x="377" y="189"/>
                </a:lnTo>
                <a:lnTo>
                  <a:pt x="377" y="189"/>
                </a:lnTo>
                <a:lnTo>
                  <a:pt x="381" y="186"/>
                </a:lnTo>
                <a:lnTo>
                  <a:pt x="383" y="182"/>
                </a:lnTo>
                <a:lnTo>
                  <a:pt x="387" y="174"/>
                </a:lnTo>
                <a:lnTo>
                  <a:pt x="388" y="167"/>
                </a:lnTo>
                <a:lnTo>
                  <a:pt x="390" y="163"/>
                </a:lnTo>
                <a:lnTo>
                  <a:pt x="390" y="163"/>
                </a:lnTo>
                <a:lnTo>
                  <a:pt x="400" y="154"/>
                </a:lnTo>
                <a:lnTo>
                  <a:pt x="400" y="154"/>
                </a:lnTo>
                <a:lnTo>
                  <a:pt x="404" y="152"/>
                </a:lnTo>
                <a:lnTo>
                  <a:pt x="406" y="147"/>
                </a:lnTo>
                <a:lnTo>
                  <a:pt x="406" y="147"/>
                </a:lnTo>
                <a:lnTo>
                  <a:pt x="409" y="125"/>
                </a:lnTo>
                <a:lnTo>
                  <a:pt x="409" y="111"/>
                </a:lnTo>
                <a:lnTo>
                  <a:pt x="409" y="104"/>
                </a:lnTo>
                <a:lnTo>
                  <a:pt x="409" y="104"/>
                </a:lnTo>
                <a:lnTo>
                  <a:pt x="406" y="99"/>
                </a:lnTo>
                <a:lnTo>
                  <a:pt x="406" y="97"/>
                </a:lnTo>
                <a:lnTo>
                  <a:pt x="406" y="97"/>
                </a:lnTo>
                <a:lnTo>
                  <a:pt x="410" y="93"/>
                </a:lnTo>
                <a:lnTo>
                  <a:pt x="417" y="85"/>
                </a:lnTo>
                <a:lnTo>
                  <a:pt x="421" y="78"/>
                </a:lnTo>
                <a:lnTo>
                  <a:pt x="425" y="72"/>
                </a:lnTo>
                <a:lnTo>
                  <a:pt x="427" y="66"/>
                </a:lnTo>
                <a:lnTo>
                  <a:pt x="427" y="59"/>
                </a:lnTo>
                <a:lnTo>
                  <a:pt x="427" y="59"/>
                </a:lnTo>
                <a:lnTo>
                  <a:pt x="425" y="44"/>
                </a:lnTo>
                <a:lnTo>
                  <a:pt x="421" y="37"/>
                </a:lnTo>
                <a:lnTo>
                  <a:pt x="417" y="28"/>
                </a:lnTo>
                <a:lnTo>
                  <a:pt x="412" y="21"/>
                </a:lnTo>
                <a:lnTo>
                  <a:pt x="407" y="15"/>
                </a:lnTo>
                <a:lnTo>
                  <a:pt x="400" y="9"/>
                </a:lnTo>
                <a:lnTo>
                  <a:pt x="393" y="4"/>
                </a:lnTo>
                <a:lnTo>
                  <a:pt x="393" y="4"/>
                </a:lnTo>
                <a:lnTo>
                  <a:pt x="385" y="1"/>
                </a:lnTo>
                <a:lnTo>
                  <a:pt x="378" y="0"/>
                </a:lnTo>
                <a:lnTo>
                  <a:pt x="372" y="1"/>
                </a:lnTo>
                <a:lnTo>
                  <a:pt x="366" y="3"/>
                </a:lnTo>
                <a:lnTo>
                  <a:pt x="359" y="6"/>
                </a:lnTo>
                <a:lnTo>
                  <a:pt x="356" y="9"/>
                </a:lnTo>
                <a:lnTo>
                  <a:pt x="356" y="9"/>
                </a:lnTo>
                <a:lnTo>
                  <a:pt x="329" y="10"/>
                </a:lnTo>
                <a:lnTo>
                  <a:pt x="310" y="11"/>
                </a:lnTo>
                <a:lnTo>
                  <a:pt x="302" y="12"/>
                </a:lnTo>
                <a:lnTo>
                  <a:pt x="297" y="15"/>
                </a:lnTo>
                <a:lnTo>
                  <a:pt x="297" y="15"/>
                </a:lnTo>
                <a:lnTo>
                  <a:pt x="291" y="21"/>
                </a:lnTo>
                <a:lnTo>
                  <a:pt x="281" y="33"/>
                </a:lnTo>
                <a:lnTo>
                  <a:pt x="272" y="48"/>
                </a:lnTo>
                <a:lnTo>
                  <a:pt x="263" y="61"/>
                </a:lnTo>
                <a:lnTo>
                  <a:pt x="263" y="61"/>
                </a:lnTo>
                <a:lnTo>
                  <a:pt x="258" y="76"/>
                </a:lnTo>
                <a:lnTo>
                  <a:pt x="255" y="89"/>
                </a:lnTo>
                <a:lnTo>
                  <a:pt x="253" y="102"/>
                </a:lnTo>
                <a:lnTo>
                  <a:pt x="253" y="107"/>
                </a:lnTo>
                <a:lnTo>
                  <a:pt x="253" y="107"/>
                </a:lnTo>
                <a:lnTo>
                  <a:pt x="255" y="114"/>
                </a:lnTo>
                <a:lnTo>
                  <a:pt x="256" y="120"/>
                </a:lnTo>
                <a:lnTo>
                  <a:pt x="256" y="120"/>
                </a:lnTo>
                <a:lnTo>
                  <a:pt x="258" y="127"/>
                </a:lnTo>
                <a:lnTo>
                  <a:pt x="258" y="132"/>
                </a:lnTo>
                <a:lnTo>
                  <a:pt x="258" y="136"/>
                </a:lnTo>
                <a:lnTo>
                  <a:pt x="258" y="136"/>
                </a:lnTo>
                <a:lnTo>
                  <a:pt x="258" y="141"/>
                </a:lnTo>
                <a:lnTo>
                  <a:pt x="258" y="143"/>
                </a:lnTo>
                <a:lnTo>
                  <a:pt x="258" y="143"/>
                </a:lnTo>
                <a:lnTo>
                  <a:pt x="262" y="143"/>
                </a:lnTo>
                <a:lnTo>
                  <a:pt x="263" y="143"/>
                </a:lnTo>
                <a:lnTo>
                  <a:pt x="263" y="143"/>
                </a:lnTo>
                <a:lnTo>
                  <a:pt x="263" y="146"/>
                </a:lnTo>
                <a:lnTo>
                  <a:pt x="262" y="149"/>
                </a:lnTo>
                <a:lnTo>
                  <a:pt x="261" y="154"/>
                </a:lnTo>
                <a:lnTo>
                  <a:pt x="263" y="154"/>
                </a:lnTo>
                <a:close/>
                <a:moveTo>
                  <a:pt x="379" y="355"/>
                </a:moveTo>
                <a:lnTo>
                  <a:pt x="400" y="416"/>
                </a:lnTo>
                <a:lnTo>
                  <a:pt x="400" y="416"/>
                </a:lnTo>
                <a:lnTo>
                  <a:pt x="385" y="429"/>
                </a:lnTo>
                <a:lnTo>
                  <a:pt x="385" y="429"/>
                </a:lnTo>
                <a:lnTo>
                  <a:pt x="345" y="429"/>
                </a:lnTo>
                <a:lnTo>
                  <a:pt x="345" y="429"/>
                </a:lnTo>
                <a:lnTo>
                  <a:pt x="352" y="422"/>
                </a:lnTo>
                <a:lnTo>
                  <a:pt x="359" y="415"/>
                </a:lnTo>
                <a:lnTo>
                  <a:pt x="363" y="406"/>
                </a:lnTo>
                <a:lnTo>
                  <a:pt x="363" y="406"/>
                </a:lnTo>
                <a:lnTo>
                  <a:pt x="367" y="396"/>
                </a:lnTo>
                <a:lnTo>
                  <a:pt x="368" y="388"/>
                </a:lnTo>
                <a:lnTo>
                  <a:pt x="370" y="377"/>
                </a:lnTo>
                <a:lnTo>
                  <a:pt x="370" y="377"/>
                </a:lnTo>
                <a:lnTo>
                  <a:pt x="374" y="365"/>
                </a:lnTo>
                <a:lnTo>
                  <a:pt x="379" y="355"/>
                </a:lnTo>
                <a:lnTo>
                  <a:pt x="379" y="355"/>
                </a:lnTo>
                <a:close/>
                <a:moveTo>
                  <a:pt x="195" y="821"/>
                </a:moveTo>
                <a:lnTo>
                  <a:pt x="195" y="821"/>
                </a:lnTo>
                <a:lnTo>
                  <a:pt x="213" y="851"/>
                </a:lnTo>
                <a:lnTo>
                  <a:pt x="237" y="895"/>
                </a:lnTo>
                <a:lnTo>
                  <a:pt x="237" y="895"/>
                </a:lnTo>
                <a:lnTo>
                  <a:pt x="242" y="908"/>
                </a:lnTo>
                <a:lnTo>
                  <a:pt x="246" y="921"/>
                </a:lnTo>
                <a:lnTo>
                  <a:pt x="247" y="935"/>
                </a:lnTo>
                <a:lnTo>
                  <a:pt x="246" y="940"/>
                </a:lnTo>
                <a:lnTo>
                  <a:pt x="245" y="946"/>
                </a:lnTo>
                <a:lnTo>
                  <a:pt x="245" y="946"/>
                </a:lnTo>
                <a:lnTo>
                  <a:pt x="242" y="951"/>
                </a:lnTo>
                <a:lnTo>
                  <a:pt x="236" y="957"/>
                </a:lnTo>
                <a:lnTo>
                  <a:pt x="222" y="971"/>
                </a:lnTo>
                <a:lnTo>
                  <a:pt x="201" y="987"/>
                </a:lnTo>
                <a:lnTo>
                  <a:pt x="201" y="987"/>
                </a:lnTo>
                <a:lnTo>
                  <a:pt x="203" y="974"/>
                </a:lnTo>
                <a:lnTo>
                  <a:pt x="203" y="974"/>
                </a:lnTo>
                <a:lnTo>
                  <a:pt x="203" y="965"/>
                </a:lnTo>
                <a:lnTo>
                  <a:pt x="203" y="949"/>
                </a:lnTo>
                <a:lnTo>
                  <a:pt x="203" y="908"/>
                </a:lnTo>
                <a:lnTo>
                  <a:pt x="203" y="908"/>
                </a:lnTo>
                <a:lnTo>
                  <a:pt x="202" y="883"/>
                </a:lnTo>
                <a:lnTo>
                  <a:pt x="200" y="855"/>
                </a:lnTo>
                <a:lnTo>
                  <a:pt x="195" y="821"/>
                </a:lnTo>
                <a:lnTo>
                  <a:pt x="195" y="8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B73E8AD6-70B4-4BAB-B070-0351DB3850FF}"/>
              </a:ext>
            </a:extLst>
          </p:cNvPr>
          <p:cNvSpPr>
            <a:spLocks/>
          </p:cNvSpPr>
          <p:nvPr/>
        </p:nvSpPr>
        <p:spPr bwMode="auto">
          <a:xfrm>
            <a:off x="6530651" y="4710609"/>
            <a:ext cx="572767" cy="1611898"/>
          </a:xfrm>
          <a:custGeom>
            <a:avLst/>
            <a:gdLst>
              <a:gd name="T0" fmla="*/ 284 w 506"/>
              <a:gd name="T1" fmla="*/ 42 h 1424"/>
              <a:gd name="T2" fmla="*/ 266 w 506"/>
              <a:gd name="T3" fmla="*/ 96 h 1424"/>
              <a:gd name="T4" fmla="*/ 260 w 506"/>
              <a:gd name="T5" fmla="*/ 143 h 1424"/>
              <a:gd name="T6" fmla="*/ 221 w 506"/>
              <a:gd name="T7" fmla="*/ 200 h 1424"/>
              <a:gd name="T8" fmla="*/ 158 w 506"/>
              <a:gd name="T9" fmla="*/ 242 h 1424"/>
              <a:gd name="T10" fmla="*/ 109 w 506"/>
              <a:gd name="T11" fmla="*/ 439 h 1424"/>
              <a:gd name="T12" fmla="*/ 80 w 506"/>
              <a:gd name="T13" fmla="*/ 540 h 1424"/>
              <a:gd name="T14" fmla="*/ 74 w 506"/>
              <a:gd name="T15" fmla="*/ 617 h 1424"/>
              <a:gd name="T16" fmla="*/ 58 w 506"/>
              <a:gd name="T17" fmla="*/ 744 h 1424"/>
              <a:gd name="T18" fmla="*/ 73 w 506"/>
              <a:gd name="T19" fmla="*/ 819 h 1424"/>
              <a:gd name="T20" fmla="*/ 105 w 506"/>
              <a:gd name="T21" fmla="*/ 1010 h 1424"/>
              <a:gd name="T22" fmla="*/ 106 w 506"/>
              <a:gd name="T23" fmla="*/ 1134 h 1424"/>
              <a:gd name="T24" fmla="*/ 26 w 506"/>
              <a:gd name="T25" fmla="*/ 1150 h 1424"/>
              <a:gd name="T26" fmla="*/ 0 w 506"/>
              <a:gd name="T27" fmla="*/ 1164 h 1424"/>
              <a:gd name="T28" fmla="*/ 11 w 506"/>
              <a:gd name="T29" fmla="*/ 1234 h 1424"/>
              <a:gd name="T30" fmla="*/ 30 w 506"/>
              <a:gd name="T31" fmla="*/ 1388 h 1424"/>
              <a:gd name="T32" fmla="*/ 54 w 506"/>
              <a:gd name="T33" fmla="*/ 1396 h 1424"/>
              <a:gd name="T34" fmla="*/ 79 w 506"/>
              <a:gd name="T35" fmla="*/ 1295 h 1424"/>
              <a:gd name="T36" fmla="*/ 104 w 506"/>
              <a:gd name="T37" fmla="*/ 1244 h 1424"/>
              <a:gd name="T38" fmla="*/ 109 w 506"/>
              <a:gd name="T39" fmla="*/ 1216 h 1424"/>
              <a:gd name="T40" fmla="*/ 164 w 506"/>
              <a:gd name="T41" fmla="*/ 1315 h 1424"/>
              <a:gd name="T42" fmla="*/ 175 w 506"/>
              <a:gd name="T43" fmla="*/ 1328 h 1424"/>
              <a:gd name="T44" fmla="*/ 177 w 506"/>
              <a:gd name="T45" fmla="*/ 1408 h 1424"/>
              <a:gd name="T46" fmla="*/ 198 w 506"/>
              <a:gd name="T47" fmla="*/ 1424 h 1424"/>
              <a:gd name="T48" fmla="*/ 229 w 506"/>
              <a:gd name="T49" fmla="*/ 1419 h 1424"/>
              <a:gd name="T50" fmla="*/ 258 w 506"/>
              <a:gd name="T51" fmla="*/ 1404 h 1424"/>
              <a:gd name="T52" fmla="*/ 284 w 506"/>
              <a:gd name="T53" fmla="*/ 1380 h 1424"/>
              <a:gd name="T54" fmla="*/ 256 w 506"/>
              <a:gd name="T55" fmla="*/ 1343 h 1424"/>
              <a:gd name="T56" fmla="*/ 246 w 506"/>
              <a:gd name="T57" fmla="*/ 1317 h 1424"/>
              <a:gd name="T58" fmla="*/ 235 w 506"/>
              <a:gd name="T59" fmla="*/ 1309 h 1424"/>
              <a:gd name="T60" fmla="*/ 234 w 506"/>
              <a:gd name="T61" fmla="*/ 1288 h 1424"/>
              <a:gd name="T62" fmla="*/ 224 w 506"/>
              <a:gd name="T63" fmla="*/ 1252 h 1424"/>
              <a:gd name="T64" fmla="*/ 211 w 506"/>
              <a:gd name="T65" fmla="*/ 1195 h 1424"/>
              <a:gd name="T66" fmla="*/ 336 w 506"/>
              <a:gd name="T67" fmla="*/ 1030 h 1424"/>
              <a:gd name="T68" fmla="*/ 356 w 506"/>
              <a:gd name="T69" fmla="*/ 970 h 1424"/>
              <a:gd name="T70" fmla="*/ 347 w 506"/>
              <a:gd name="T71" fmla="*/ 805 h 1424"/>
              <a:gd name="T72" fmla="*/ 314 w 506"/>
              <a:gd name="T73" fmla="*/ 666 h 1424"/>
              <a:gd name="T74" fmla="*/ 320 w 506"/>
              <a:gd name="T75" fmla="*/ 554 h 1424"/>
              <a:gd name="T76" fmla="*/ 361 w 506"/>
              <a:gd name="T77" fmla="*/ 504 h 1424"/>
              <a:gd name="T78" fmla="*/ 419 w 506"/>
              <a:gd name="T79" fmla="*/ 503 h 1424"/>
              <a:gd name="T80" fmla="*/ 436 w 506"/>
              <a:gd name="T81" fmla="*/ 513 h 1424"/>
              <a:gd name="T82" fmla="*/ 472 w 506"/>
              <a:gd name="T83" fmla="*/ 529 h 1424"/>
              <a:gd name="T84" fmla="*/ 501 w 506"/>
              <a:gd name="T85" fmla="*/ 502 h 1424"/>
              <a:gd name="T86" fmla="*/ 503 w 506"/>
              <a:gd name="T87" fmla="*/ 482 h 1424"/>
              <a:gd name="T88" fmla="*/ 506 w 506"/>
              <a:gd name="T89" fmla="*/ 465 h 1424"/>
              <a:gd name="T90" fmla="*/ 482 w 506"/>
              <a:gd name="T91" fmla="*/ 457 h 1424"/>
              <a:gd name="T92" fmla="*/ 466 w 506"/>
              <a:gd name="T93" fmla="*/ 362 h 1424"/>
              <a:gd name="T94" fmla="*/ 450 w 506"/>
              <a:gd name="T95" fmla="*/ 304 h 1424"/>
              <a:gd name="T96" fmla="*/ 436 w 506"/>
              <a:gd name="T97" fmla="*/ 242 h 1424"/>
              <a:gd name="T98" fmla="*/ 361 w 506"/>
              <a:gd name="T99" fmla="*/ 200 h 1424"/>
              <a:gd name="T100" fmla="*/ 399 w 506"/>
              <a:gd name="T101" fmla="*/ 175 h 1424"/>
              <a:gd name="T102" fmla="*/ 413 w 506"/>
              <a:gd name="T103" fmla="*/ 148 h 1424"/>
              <a:gd name="T104" fmla="*/ 417 w 506"/>
              <a:gd name="T105" fmla="*/ 88 h 1424"/>
              <a:gd name="T106" fmla="*/ 438 w 506"/>
              <a:gd name="T107" fmla="*/ 66 h 1424"/>
              <a:gd name="T108" fmla="*/ 424 w 506"/>
              <a:gd name="T109" fmla="*/ 33 h 1424"/>
              <a:gd name="T110" fmla="*/ 391 w 506"/>
              <a:gd name="T111" fmla="*/ 0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" h="1424">
                <a:moveTo>
                  <a:pt x="356" y="8"/>
                </a:moveTo>
                <a:lnTo>
                  <a:pt x="307" y="19"/>
                </a:lnTo>
                <a:lnTo>
                  <a:pt x="307" y="19"/>
                </a:lnTo>
                <a:lnTo>
                  <a:pt x="297" y="26"/>
                </a:lnTo>
                <a:lnTo>
                  <a:pt x="289" y="33"/>
                </a:lnTo>
                <a:lnTo>
                  <a:pt x="287" y="37"/>
                </a:lnTo>
                <a:lnTo>
                  <a:pt x="284" y="42"/>
                </a:lnTo>
                <a:lnTo>
                  <a:pt x="284" y="42"/>
                </a:lnTo>
                <a:lnTo>
                  <a:pt x="277" y="62"/>
                </a:lnTo>
                <a:lnTo>
                  <a:pt x="268" y="78"/>
                </a:lnTo>
                <a:lnTo>
                  <a:pt x="268" y="78"/>
                </a:lnTo>
                <a:lnTo>
                  <a:pt x="266" y="83"/>
                </a:lnTo>
                <a:lnTo>
                  <a:pt x="265" y="86"/>
                </a:lnTo>
                <a:lnTo>
                  <a:pt x="266" y="96"/>
                </a:lnTo>
                <a:lnTo>
                  <a:pt x="266" y="96"/>
                </a:lnTo>
                <a:lnTo>
                  <a:pt x="266" y="112"/>
                </a:lnTo>
                <a:lnTo>
                  <a:pt x="266" y="120"/>
                </a:lnTo>
                <a:lnTo>
                  <a:pt x="262" y="130"/>
                </a:lnTo>
                <a:lnTo>
                  <a:pt x="262" y="130"/>
                </a:lnTo>
                <a:lnTo>
                  <a:pt x="261" y="136"/>
                </a:lnTo>
                <a:lnTo>
                  <a:pt x="260" y="143"/>
                </a:lnTo>
                <a:lnTo>
                  <a:pt x="260" y="161"/>
                </a:lnTo>
                <a:lnTo>
                  <a:pt x="260" y="182"/>
                </a:lnTo>
                <a:lnTo>
                  <a:pt x="260" y="182"/>
                </a:lnTo>
                <a:lnTo>
                  <a:pt x="246" y="188"/>
                </a:lnTo>
                <a:lnTo>
                  <a:pt x="234" y="194"/>
                </a:lnTo>
                <a:lnTo>
                  <a:pt x="221" y="200"/>
                </a:lnTo>
                <a:lnTo>
                  <a:pt x="221" y="200"/>
                </a:lnTo>
                <a:lnTo>
                  <a:pt x="208" y="209"/>
                </a:lnTo>
                <a:lnTo>
                  <a:pt x="188" y="219"/>
                </a:lnTo>
                <a:lnTo>
                  <a:pt x="178" y="224"/>
                </a:lnTo>
                <a:lnTo>
                  <a:pt x="171" y="230"/>
                </a:lnTo>
                <a:lnTo>
                  <a:pt x="163" y="236"/>
                </a:lnTo>
                <a:lnTo>
                  <a:pt x="158" y="242"/>
                </a:lnTo>
                <a:lnTo>
                  <a:pt x="158" y="242"/>
                </a:lnTo>
                <a:lnTo>
                  <a:pt x="154" y="253"/>
                </a:lnTo>
                <a:lnTo>
                  <a:pt x="148" y="273"/>
                </a:lnTo>
                <a:lnTo>
                  <a:pt x="132" y="329"/>
                </a:lnTo>
                <a:lnTo>
                  <a:pt x="119" y="382"/>
                </a:lnTo>
                <a:lnTo>
                  <a:pt x="112" y="412"/>
                </a:lnTo>
                <a:lnTo>
                  <a:pt x="112" y="412"/>
                </a:lnTo>
                <a:lnTo>
                  <a:pt x="109" y="439"/>
                </a:lnTo>
                <a:lnTo>
                  <a:pt x="104" y="459"/>
                </a:lnTo>
                <a:lnTo>
                  <a:pt x="99" y="477"/>
                </a:lnTo>
                <a:lnTo>
                  <a:pt x="99" y="477"/>
                </a:lnTo>
                <a:lnTo>
                  <a:pt x="93" y="496"/>
                </a:lnTo>
                <a:lnTo>
                  <a:pt x="88" y="516"/>
                </a:lnTo>
                <a:lnTo>
                  <a:pt x="83" y="533"/>
                </a:lnTo>
                <a:lnTo>
                  <a:pt x="80" y="540"/>
                </a:lnTo>
                <a:lnTo>
                  <a:pt x="77" y="545"/>
                </a:lnTo>
                <a:lnTo>
                  <a:pt x="77" y="545"/>
                </a:lnTo>
                <a:lnTo>
                  <a:pt x="73" y="551"/>
                </a:lnTo>
                <a:lnTo>
                  <a:pt x="69" y="559"/>
                </a:lnTo>
                <a:lnTo>
                  <a:pt x="60" y="579"/>
                </a:lnTo>
                <a:lnTo>
                  <a:pt x="52" y="602"/>
                </a:lnTo>
                <a:lnTo>
                  <a:pt x="74" y="617"/>
                </a:lnTo>
                <a:lnTo>
                  <a:pt x="74" y="617"/>
                </a:lnTo>
                <a:lnTo>
                  <a:pt x="65" y="662"/>
                </a:lnTo>
                <a:lnTo>
                  <a:pt x="60" y="699"/>
                </a:lnTo>
                <a:lnTo>
                  <a:pt x="58" y="717"/>
                </a:lnTo>
                <a:lnTo>
                  <a:pt x="57" y="731"/>
                </a:lnTo>
                <a:lnTo>
                  <a:pt x="57" y="731"/>
                </a:lnTo>
                <a:lnTo>
                  <a:pt x="58" y="744"/>
                </a:lnTo>
                <a:lnTo>
                  <a:pt x="59" y="757"/>
                </a:lnTo>
                <a:lnTo>
                  <a:pt x="64" y="779"/>
                </a:lnTo>
                <a:lnTo>
                  <a:pt x="69" y="798"/>
                </a:lnTo>
                <a:lnTo>
                  <a:pt x="70" y="805"/>
                </a:lnTo>
                <a:lnTo>
                  <a:pt x="72" y="811"/>
                </a:lnTo>
                <a:lnTo>
                  <a:pt x="72" y="811"/>
                </a:lnTo>
                <a:lnTo>
                  <a:pt x="73" y="819"/>
                </a:lnTo>
                <a:lnTo>
                  <a:pt x="75" y="832"/>
                </a:lnTo>
                <a:lnTo>
                  <a:pt x="85" y="868"/>
                </a:lnTo>
                <a:lnTo>
                  <a:pt x="96" y="909"/>
                </a:lnTo>
                <a:lnTo>
                  <a:pt x="99" y="928"/>
                </a:lnTo>
                <a:lnTo>
                  <a:pt x="101" y="942"/>
                </a:lnTo>
                <a:lnTo>
                  <a:pt x="101" y="942"/>
                </a:lnTo>
                <a:lnTo>
                  <a:pt x="105" y="1010"/>
                </a:lnTo>
                <a:lnTo>
                  <a:pt x="107" y="1045"/>
                </a:lnTo>
                <a:lnTo>
                  <a:pt x="107" y="1057"/>
                </a:lnTo>
                <a:lnTo>
                  <a:pt x="106" y="1065"/>
                </a:lnTo>
                <a:lnTo>
                  <a:pt x="106" y="1065"/>
                </a:lnTo>
                <a:lnTo>
                  <a:pt x="105" y="1082"/>
                </a:lnTo>
                <a:lnTo>
                  <a:pt x="105" y="1106"/>
                </a:lnTo>
                <a:lnTo>
                  <a:pt x="106" y="1134"/>
                </a:lnTo>
                <a:lnTo>
                  <a:pt x="106" y="1134"/>
                </a:lnTo>
                <a:lnTo>
                  <a:pt x="72" y="1159"/>
                </a:lnTo>
                <a:lnTo>
                  <a:pt x="72" y="1159"/>
                </a:lnTo>
                <a:lnTo>
                  <a:pt x="64" y="1158"/>
                </a:lnTo>
                <a:lnTo>
                  <a:pt x="51" y="1154"/>
                </a:lnTo>
                <a:lnTo>
                  <a:pt x="34" y="1150"/>
                </a:lnTo>
                <a:lnTo>
                  <a:pt x="26" y="1150"/>
                </a:lnTo>
                <a:lnTo>
                  <a:pt x="18" y="1150"/>
                </a:lnTo>
                <a:lnTo>
                  <a:pt x="18" y="1150"/>
                </a:lnTo>
                <a:lnTo>
                  <a:pt x="9" y="1151"/>
                </a:lnTo>
                <a:lnTo>
                  <a:pt x="4" y="1154"/>
                </a:lnTo>
                <a:lnTo>
                  <a:pt x="2" y="1155"/>
                </a:lnTo>
                <a:lnTo>
                  <a:pt x="1" y="1156"/>
                </a:lnTo>
                <a:lnTo>
                  <a:pt x="0" y="1164"/>
                </a:lnTo>
                <a:lnTo>
                  <a:pt x="0" y="1164"/>
                </a:lnTo>
                <a:lnTo>
                  <a:pt x="0" y="1169"/>
                </a:lnTo>
                <a:lnTo>
                  <a:pt x="1" y="1176"/>
                </a:lnTo>
                <a:lnTo>
                  <a:pt x="5" y="1195"/>
                </a:lnTo>
                <a:lnTo>
                  <a:pt x="9" y="1215"/>
                </a:lnTo>
                <a:lnTo>
                  <a:pt x="10" y="1226"/>
                </a:lnTo>
                <a:lnTo>
                  <a:pt x="11" y="1234"/>
                </a:lnTo>
                <a:lnTo>
                  <a:pt x="11" y="1234"/>
                </a:lnTo>
                <a:lnTo>
                  <a:pt x="12" y="1268"/>
                </a:lnTo>
                <a:lnTo>
                  <a:pt x="17" y="1317"/>
                </a:lnTo>
                <a:lnTo>
                  <a:pt x="23" y="1364"/>
                </a:lnTo>
                <a:lnTo>
                  <a:pt x="27" y="1380"/>
                </a:lnTo>
                <a:lnTo>
                  <a:pt x="28" y="1385"/>
                </a:lnTo>
                <a:lnTo>
                  <a:pt x="30" y="1388"/>
                </a:lnTo>
                <a:lnTo>
                  <a:pt x="30" y="1388"/>
                </a:lnTo>
                <a:lnTo>
                  <a:pt x="37" y="1395"/>
                </a:lnTo>
                <a:lnTo>
                  <a:pt x="44" y="1400"/>
                </a:lnTo>
                <a:lnTo>
                  <a:pt x="47" y="1401"/>
                </a:lnTo>
                <a:lnTo>
                  <a:pt x="51" y="1401"/>
                </a:lnTo>
                <a:lnTo>
                  <a:pt x="53" y="1400"/>
                </a:lnTo>
                <a:lnTo>
                  <a:pt x="54" y="1396"/>
                </a:lnTo>
                <a:lnTo>
                  <a:pt x="54" y="1396"/>
                </a:lnTo>
                <a:lnTo>
                  <a:pt x="59" y="1378"/>
                </a:lnTo>
                <a:lnTo>
                  <a:pt x="65" y="1349"/>
                </a:lnTo>
                <a:lnTo>
                  <a:pt x="72" y="1320"/>
                </a:lnTo>
                <a:lnTo>
                  <a:pt x="77" y="1301"/>
                </a:lnTo>
                <a:lnTo>
                  <a:pt x="77" y="1301"/>
                </a:lnTo>
                <a:lnTo>
                  <a:pt x="79" y="1295"/>
                </a:lnTo>
                <a:lnTo>
                  <a:pt x="83" y="1289"/>
                </a:lnTo>
                <a:lnTo>
                  <a:pt x="93" y="1276"/>
                </a:lnTo>
                <a:lnTo>
                  <a:pt x="101" y="1264"/>
                </a:lnTo>
                <a:lnTo>
                  <a:pt x="104" y="1258"/>
                </a:lnTo>
                <a:lnTo>
                  <a:pt x="104" y="1254"/>
                </a:lnTo>
                <a:lnTo>
                  <a:pt x="104" y="1254"/>
                </a:lnTo>
                <a:lnTo>
                  <a:pt x="104" y="1244"/>
                </a:lnTo>
                <a:lnTo>
                  <a:pt x="106" y="1233"/>
                </a:lnTo>
                <a:lnTo>
                  <a:pt x="107" y="1223"/>
                </a:lnTo>
                <a:lnTo>
                  <a:pt x="107" y="1219"/>
                </a:lnTo>
                <a:lnTo>
                  <a:pt x="106" y="1218"/>
                </a:lnTo>
                <a:lnTo>
                  <a:pt x="106" y="1218"/>
                </a:lnTo>
                <a:lnTo>
                  <a:pt x="107" y="1217"/>
                </a:lnTo>
                <a:lnTo>
                  <a:pt x="109" y="1216"/>
                </a:lnTo>
                <a:lnTo>
                  <a:pt x="117" y="1210"/>
                </a:lnTo>
                <a:lnTo>
                  <a:pt x="131" y="1202"/>
                </a:lnTo>
                <a:lnTo>
                  <a:pt x="131" y="1202"/>
                </a:lnTo>
                <a:lnTo>
                  <a:pt x="148" y="1254"/>
                </a:lnTo>
                <a:lnTo>
                  <a:pt x="161" y="1292"/>
                </a:lnTo>
                <a:lnTo>
                  <a:pt x="163" y="1307"/>
                </a:lnTo>
                <a:lnTo>
                  <a:pt x="164" y="1315"/>
                </a:lnTo>
                <a:lnTo>
                  <a:pt x="164" y="1315"/>
                </a:lnTo>
                <a:lnTo>
                  <a:pt x="164" y="1317"/>
                </a:lnTo>
                <a:lnTo>
                  <a:pt x="164" y="1321"/>
                </a:lnTo>
                <a:lnTo>
                  <a:pt x="167" y="1323"/>
                </a:lnTo>
                <a:lnTo>
                  <a:pt x="168" y="1325"/>
                </a:lnTo>
                <a:lnTo>
                  <a:pt x="173" y="1327"/>
                </a:lnTo>
                <a:lnTo>
                  <a:pt x="175" y="1328"/>
                </a:lnTo>
                <a:lnTo>
                  <a:pt x="175" y="1356"/>
                </a:lnTo>
                <a:lnTo>
                  <a:pt x="175" y="1356"/>
                </a:lnTo>
                <a:lnTo>
                  <a:pt x="177" y="1377"/>
                </a:lnTo>
                <a:lnTo>
                  <a:pt x="178" y="1388"/>
                </a:lnTo>
                <a:lnTo>
                  <a:pt x="178" y="1399"/>
                </a:lnTo>
                <a:lnTo>
                  <a:pt x="178" y="1399"/>
                </a:lnTo>
                <a:lnTo>
                  <a:pt x="177" y="1408"/>
                </a:lnTo>
                <a:lnTo>
                  <a:pt x="177" y="1414"/>
                </a:lnTo>
                <a:lnTo>
                  <a:pt x="178" y="1416"/>
                </a:lnTo>
                <a:lnTo>
                  <a:pt x="180" y="1417"/>
                </a:lnTo>
                <a:lnTo>
                  <a:pt x="185" y="1421"/>
                </a:lnTo>
                <a:lnTo>
                  <a:pt x="185" y="1421"/>
                </a:lnTo>
                <a:lnTo>
                  <a:pt x="190" y="1422"/>
                </a:lnTo>
                <a:lnTo>
                  <a:pt x="198" y="1424"/>
                </a:lnTo>
                <a:lnTo>
                  <a:pt x="211" y="1424"/>
                </a:lnTo>
                <a:lnTo>
                  <a:pt x="224" y="1422"/>
                </a:lnTo>
                <a:lnTo>
                  <a:pt x="227" y="1422"/>
                </a:lnTo>
                <a:lnTo>
                  <a:pt x="230" y="1421"/>
                </a:lnTo>
                <a:lnTo>
                  <a:pt x="230" y="1421"/>
                </a:lnTo>
                <a:lnTo>
                  <a:pt x="230" y="1420"/>
                </a:lnTo>
                <a:lnTo>
                  <a:pt x="229" y="1419"/>
                </a:lnTo>
                <a:lnTo>
                  <a:pt x="226" y="1415"/>
                </a:lnTo>
                <a:lnTo>
                  <a:pt x="226" y="1412"/>
                </a:lnTo>
                <a:lnTo>
                  <a:pt x="229" y="1411"/>
                </a:lnTo>
                <a:lnTo>
                  <a:pt x="232" y="1409"/>
                </a:lnTo>
                <a:lnTo>
                  <a:pt x="241" y="1408"/>
                </a:lnTo>
                <a:lnTo>
                  <a:pt x="241" y="1408"/>
                </a:lnTo>
                <a:lnTo>
                  <a:pt x="258" y="1404"/>
                </a:lnTo>
                <a:lnTo>
                  <a:pt x="267" y="1401"/>
                </a:lnTo>
                <a:lnTo>
                  <a:pt x="273" y="1398"/>
                </a:lnTo>
                <a:lnTo>
                  <a:pt x="278" y="1394"/>
                </a:lnTo>
                <a:lnTo>
                  <a:pt x="283" y="1390"/>
                </a:lnTo>
                <a:lnTo>
                  <a:pt x="284" y="1385"/>
                </a:lnTo>
                <a:lnTo>
                  <a:pt x="284" y="1380"/>
                </a:lnTo>
                <a:lnTo>
                  <a:pt x="284" y="1380"/>
                </a:lnTo>
                <a:lnTo>
                  <a:pt x="282" y="1365"/>
                </a:lnTo>
                <a:lnTo>
                  <a:pt x="279" y="1361"/>
                </a:lnTo>
                <a:lnTo>
                  <a:pt x="277" y="1358"/>
                </a:lnTo>
                <a:lnTo>
                  <a:pt x="277" y="1358"/>
                </a:lnTo>
                <a:lnTo>
                  <a:pt x="265" y="1351"/>
                </a:lnTo>
                <a:lnTo>
                  <a:pt x="258" y="1346"/>
                </a:lnTo>
                <a:lnTo>
                  <a:pt x="256" y="1343"/>
                </a:lnTo>
                <a:lnTo>
                  <a:pt x="255" y="1339"/>
                </a:lnTo>
                <a:lnTo>
                  <a:pt x="255" y="1339"/>
                </a:lnTo>
                <a:lnTo>
                  <a:pt x="252" y="1331"/>
                </a:lnTo>
                <a:lnTo>
                  <a:pt x="251" y="1325"/>
                </a:lnTo>
                <a:lnTo>
                  <a:pt x="250" y="1320"/>
                </a:lnTo>
                <a:lnTo>
                  <a:pt x="248" y="1318"/>
                </a:lnTo>
                <a:lnTo>
                  <a:pt x="246" y="1317"/>
                </a:lnTo>
                <a:lnTo>
                  <a:pt x="246" y="1317"/>
                </a:lnTo>
                <a:lnTo>
                  <a:pt x="244" y="1317"/>
                </a:lnTo>
                <a:lnTo>
                  <a:pt x="242" y="1317"/>
                </a:lnTo>
                <a:lnTo>
                  <a:pt x="240" y="1318"/>
                </a:lnTo>
                <a:lnTo>
                  <a:pt x="240" y="1318"/>
                </a:lnTo>
                <a:lnTo>
                  <a:pt x="239" y="1317"/>
                </a:lnTo>
                <a:lnTo>
                  <a:pt x="235" y="1309"/>
                </a:lnTo>
                <a:lnTo>
                  <a:pt x="235" y="1309"/>
                </a:lnTo>
                <a:lnTo>
                  <a:pt x="230" y="1294"/>
                </a:lnTo>
                <a:lnTo>
                  <a:pt x="229" y="1291"/>
                </a:lnTo>
                <a:lnTo>
                  <a:pt x="230" y="1290"/>
                </a:lnTo>
                <a:lnTo>
                  <a:pt x="230" y="1290"/>
                </a:lnTo>
                <a:lnTo>
                  <a:pt x="231" y="1289"/>
                </a:lnTo>
                <a:lnTo>
                  <a:pt x="234" y="1288"/>
                </a:lnTo>
                <a:lnTo>
                  <a:pt x="235" y="1285"/>
                </a:lnTo>
                <a:lnTo>
                  <a:pt x="235" y="1279"/>
                </a:lnTo>
                <a:lnTo>
                  <a:pt x="235" y="1279"/>
                </a:lnTo>
                <a:lnTo>
                  <a:pt x="234" y="1270"/>
                </a:lnTo>
                <a:lnTo>
                  <a:pt x="231" y="1264"/>
                </a:lnTo>
                <a:lnTo>
                  <a:pt x="229" y="1257"/>
                </a:lnTo>
                <a:lnTo>
                  <a:pt x="224" y="1252"/>
                </a:lnTo>
                <a:lnTo>
                  <a:pt x="224" y="1252"/>
                </a:lnTo>
                <a:lnTo>
                  <a:pt x="220" y="1247"/>
                </a:lnTo>
                <a:lnTo>
                  <a:pt x="218" y="1243"/>
                </a:lnTo>
                <a:lnTo>
                  <a:pt x="215" y="1234"/>
                </a:lnTo>
                <a:lnTo>
                  <a:pt x="214" y="1218"/>
                </a:lnTo>
                <a:lnTo>
                  <a:pt x="214" y="1218"/>
                </a:lnTo>
                <a:lnTo>
                  <a:pt x="211" y="1195"/>
                </a:lnTo>
                <a:lnTo>
                  <a:pt x="208" y="1169"/>
                </a:lnTo>
                <a:lnTo>
                  <a:pt x="203" y="1139"/>
                </a:lnTo>
                <a:lnTo>
                  <a:pt x="203" y="1139"/>
                </a:lnTo>
                <a:lnTo>
                  <a:pt x="265" y="1092"/>
                </a:lnTo>
                <a:lnTo>
                  <a:pt x="310" y="1055"/>
                </a:lnTo>
                <a:lnTo>
                  <a:pt x="326" y="1040"/>
                </a:lnTo>
                <a:lnTo>
                  <a:pt x="336" y="1030"/>
                </a:lnTo>
                <a:lnTo>
                  <a:pt x="336" y="1030"/>
                </a:lnTo>
                <a:lnTo>
                  <a:pt x="344" y="1019"/>
                </a:lnTo>
                <a:lnTo>
                  <a:pt x="347" y="1013"/>
                </a:lnTo>
                <a:lnTo>
                  <a:pt x="350" y="1005"/>
                </a:lnTo>
                <a:lnTo>
                  <a:pt x="352" y="988"/>
                </a:lnTo>
                <a:lnTo>
                  <a:pt x="352" y="988"/>
                </a:lnTo>
                <a:lnTo>
                  <a:pt x="356" y="970"/>
                </a:lnTo>
                <a:lnTo>
                  <a:pt x="357" y="955"/>
                </a:lnTo>
                <a:lnTo>
                  <a:pt x="359" y="926"/>
                </a:lnTo>
                <a:lnTo>
                  <a:pt x="359" y="926"/>
                </a:lnTo>
                <a:lnTo>
                  <a:pt x="357" y="898"/>
                </a:lnTo>
                <a:lnTo>
                  <a:pt x="354" y="858"/>
                </a:lnTo>
                <a:lnTo>
                  <a:pt x="349" y="820"/>
                </a:lnTo>
                <a:lnTo>
                  <a:pt x="347" y="805"/>
                </a:lnTo>
                <a:lnTo>
                  <a:pt x="345" y="794"/>
                </a:lnTo>
                <a:lnTo>
                  <a:pt x="345" y="794"/>
                </a:lnTo>
                <a:lnTo>
                  <a:pt x="325" y="725"/>
                </a:lnTo>
                <a:lnTo>
                  <a:pt x="315" y="686"/>
                </a:lnTo>
                <a:lnTo>
                  <a:pt x="312" y="669"/>
                </a:lnTo>
                <a:lnTo>
                  <a:pt x="312" y="669"/>
                </a:lnTo>
                <a:lnTo>
                  <a:pt x="314" y="666"/>
                </a:lnTo>
                <a:lnTo>
                  <a:pt x="319" y="666"/>
                </a:lnTo>
                <a:lnTo>
                  <a:pt x="324" y="665"/>
                </a:lnTo>
                <a:lnTo>
                  <a:pt x="325" y="664"/>
                </a:lnTo>
                <a:lnTo>
                  <a:pt x="325" y="663"/>
                </a:lnTo>
                <a:lnTo>
                  <a:pt x="325" y="663"/>
                </a:lnTo>
                <a:lnTo>
                  <a:pt x="320" y="554"/>
                </a:lnTo>
                <a:lnTo>
                  <a:pt x="320" y="554"/>
                </a:lnTo>
                <a:lnTo>
                  <a:pt x="323" y="544"/>
                </a:lnTo>
                <a:lnTo>
                  <a:pt x="329" y="529"/>
                </a:lnTo>
                <a:lnTo>
                  <a:pt x="336" y="507"/>
                </a:lnTo>
                <a:lnTo>
                  <a:pt x="336" y="507"/>
                </a:lnTo>
                <a:lnTo>
                  <a:pt x="345" y="506"/>
                </a:lnTo>
                <a:lnTo>
                  <a:pt x="361" y="504"/>
                </a:lnTo>
                <a:lnTo>
                  <a:pt x="361" y="504"/>
                </a:lnTo>
                <a:lnTo>
                  <a:pt x="376" y="504"/>
                </a:lnTo>
                <a:lnTo>
                  <a:pt x="391" y="504"/>
                </a:lnTo>
                <a:lnTo>
                  <a:pt x="391" y="504"/>
                </a:lnTo>
                <a:lnTo>
                  <a:pt x="407" y="504"/>
                </a:lnTo>
                <a:lnTo>
                  <a:pt x="415" y="504"/>
                </a:lnTo>
                <a:lnTo>
                  <a:pt x="415" y="504"/>
                </a:lnTo>
                <a:lnTo>
                  <a:pt x="419" y="503"/>
                </a:lnTo>
                <a:lnTo>
                  <a:pt x="425" y="502"/>
                </a:lnTo>
                <a:lnTo>
                  <a:pt x="428" y="502"/>
                </a:lnTo>
                <a:lnTo>
                  <a:pt x="432" y="503"/>
                </a:lnTo>
                <a:lnTo>
                  <a:pt x="434" y="504"/>
                </a:lnTo>
                <a:lnTo>
                  <a:pt x="435" y="507"/>
                </a:lnTo>
                <a:lnTo>
                  <a:pt x="435" y="507"/>
                </a:lnTo>
                <a:lnTo>
                  <a:pt x="436" y="513"/>
                </a:lnTo>
                <a:lnTo>
                  <a:pt x="440" y="518"/>
                </a:lnTo>
                <a:lnTo>
                  <a:pt x="445" y="523"/>
                </a:lnTo>
                <a:lnTo>
                  <a:pt x="454" y="527"/>
                </a:lnTo>
                <a:lnTo>
                  <a:pt x="454" y="527"/>
                </a:lnTo>
                <a:lnTo>
                  <a:pt x="464" y="529"/>
                </a:lnTo>
                <a:lnTo>
                  <a:pt x="469" y="529"/>
                </a:lnTo>
                <a:lnTo>
                  <a:pt x="472" y="529"/>
                </a:lnTo>
                <a:lnTo>
                  <a:pt x="479" y="527"/>
                </a:lnTo>
                <a:lnTo>
                  <a:pt x="479" y="527"/>
                </a:lnTo>
                <a:lnTo>
                  <a:pt x="482" y="524"/>
                </a:lnTo>
                <a:lnTo>
                  <a:pt x="487" y="522"/>
                </a:lnTo>
                <a:lnTo>
                  <a:pt x="493" y="514"/>
                </a:lnTo>
                <a:lnTo>
                  <a:pt x="500" y="507"/>
                </a:lnTo>
                <a:lnTo>
                  <a:pt x="501" y="502"/>
                </a:lnTo>
                <a:lnTo>
                  <a:pt x="501" y="502"/>
                </a:lnTo>
                <a:lnTo>
                  <a:pt x="501" y="498"/>
                </a:lnTo>
                <a:lnTo>
                  <a:pt x="502" y="493"/>
                </a:lnTo>
                <a:lnTo>
                  <a:pt x="503" y="488"/>
                </a:lnTo>
                <a:lnTo>
                  <a:pt x="503" y="485"/>
                </a:lnTo>
                <a:lnTo>
                  <a:pt x="503" y="485"/>
                </a:lnTo>
                <a:lnTo>
                  <a:pt x="503" y="482"/>
                </a:lnTo>
                <a:lnTo>
                  <a:pt x="505" y="480"/>
                </a:lnTo>
                <a:lnTo>
                  <a:pt x="506" y="477"/>
                </a:lnTo>
                <a:lnTo>
                  <a:pt x="503" y="471"/>
                </a:lnTo>
                <a:lnTo>
                  <a:pt x="503" y="471"/>
                </a:lnTo>
                <a:lnTo>
                  <a:pt x="502" y="469"/>
                </a:lnTo>
                <a:lnTo>
                  <a:pt x="503" y="466"/>
                </a:lnTo>
                <a:lnTo>
                  <a:pt x="506" y="465"/>
                </a:lnTo>
                <a:lnTo>
                  <a:pt x="506" y="464"/>
                </a:lnTo>
                <a:lnTo>
                  <a:pt x="506" y="462"/>
                </a:lnTo>
                <a:lnTo>
                  <a:pt x="498" y="460"/>
                </a:lnTo>
                <a:lnTo>
                  <a:pt x="498" y="460"/>
                </a:lnTo>
                <a:lnTo>
                  <a:pt x="488" y="459"/>
                </a:lnTo>
                <a:lnTo>
                  <a:pt x="485" y="457"/>
                </a:lnTo>
                <a:lnTo>
                  <a:pt x="482" y="457"/>
                </a:lnTo>
                <a:lnTo>
                  <a:pt x="482" y="455"/>
                </a:lnTo>
                <a:lnTo>
                  <a:pt x="482" y="455"/>
                </a:lnTo>
                <a:lnTo>
                  <a:pt x="477" y="429"/>
                </a:lnTo>
                <a:lnTo>
                  <a:pt x="474" y="403"/>
                </a:lnTo>
                <a:lnTo>
                  <a:pt x="462" y="365"/>
                </a:lnTo>
                <a:lnTo>
                  <a:pt x="462" y="365"/>
                </a:lnTo>
                <a:lnTo>
                  <a:pt x="466" y="362"/>
                </a:lnTo>
                <a:lnTo>
                  <a:pt x="469" y="361"/>
                </a:lnTo>
                <a:lnTo>
                  <a:pt x="471" y="360"/>
                </a:lnTo>
                <a:lnTo>
                  <a:pt x="471" y="360"/>
                </a:lnTo>
                <a:lnTo>
                  <a:pt x="467" y="351"/>
                </a:lnTo>
                <a:lnTo>
                  <a:pt x="461" y="334"/>
                </a:lnTo>
                <a:lnTo>
                  <a:pt x="453" y="313"/>
                </a:lnTo>
                <a:lnTo>
                  <a:pt x="450" y="304"/>
                </a:lnTo>
                <a:lnTo>
                  <a:pt x="449" y="297"/>
                </a:lnTo>
                <a:lnTo>
                  <a:pt x="449" y="297"/>
                </a:lnTo>
                <a:lnTo>
                  <a:pt x="445" y="268"/>
                </a:lnTo>
                <a:lnTo>
                  <a:pt x="444" y="256"/>
                </a:lnTo>
                <a:lnTo>
                  <a:pt x="440" y="247"/>
                </a:lnTo>
                <a:lnTo>
                  <a:pt x="440" y="247"/>
                </a:lnTo>
                <a:lnTo>
                  <a:pt x="436" y="242"/>
                </a:lnTo>
                <a:lnTo>
                  <a:pt x="432" y="240"/>
                </a:lnTo>
                <a:lnTo>
                  <a:pt x="424" y="237"/>
                </a:lnTo>
                <a:lnTo>
                  <a:pt x="415" y="233"/>
                </a:lnTo>
                <a:lnTo>
                  <a:pt x="415" y="233"/>
                </a:lnTo>
                <a:lnTo>
                  <a:pt x="372" y="211"/>
                </a:lnTo>
                <a:lnTo>
                  <a:pt x="361" y="200"/>
                </a:lnTo>
                <a:lnTo>
                  <a:pt x="361" y="200"/>
                </a:lnTo>
                <a:lnTo>
                  <a:pt x="368" y="198"/>
                </a:lnTo>
                <a:lnTo>
                  <a:pt x="383" y="193"/>
                </a:lnTo>
                <a:lnTo>
                  <a:pt x="383" y="193"/>
                </a:lnTo>
                <a:lnTo>
                  <a:pt x="391" y="189"/>
                </a:lnTo>
                <a:lnTo>
                  <a:pt x="396" y="184"/>
                </a:lnTo>
                <a:lnTo>
                  <a:pt x="398" y="179"/>
                </a:lnTo>
                <a:lnTo>
                  <a:pt x="399" y="175"/>
                </a:lnTo>
                <a:lnTo>
                  <a:pt x="399" y="175"/>
                </a:lnTo>
                <a:lnTo>
                  <a:pt x="401" y="170"/>
                </a:lnTo>
                <a:lnTo>
                  <a:pt x="406" y="165"/>
                </a:lnTo>
                <a:lnTo>
                  <a:pt x="406" y="165"/>
                </a:lnTo>
                <a:lnTo>
                  <a:pt x="410" y="159"/>
                </a:lnTo>
                <a:lnTo>
                  <a:pt x="412" y="156"/>
                </a:lnTo>
                <a:lnTo>
                  <a:pt x="413" y="148"/>
                </a:lnTo>
                <a:lnTo>
                  <a:pt x="413" y="148"/>
                </a:lnTo>
                <a:lnTo>
                  <a:pt x="414" y="138"/>
                </a:lnTo>
                <a:lnTo>
                  <a:pt x="413" y="127"/>
                </a:lnTo>
                <a:lnTo>
                  <a:pt x="413" y="107"/>
                </a:lnTo>
                <a:lnTo>
                  <a:pt x="413" y="107"/>
                </a:lnTo>
                <a:lnTo>
                  <a:pt x="415" y="94"/>
                </a:lnTo>
                <a:lnTo>
                  <a:pt x="417" y="88"/>
                </a:lnTo>
                <a:lnTo>
                  <a:pt x="419" y="85"/>
                </a:lnTo>
                <a:lnTo>
                  <a:pt x="419" y="85"/>
                </a:lnTo>
                <a:lnTo>
                  <a:pt x="422" y="84"/>
                </a:lnTo>
                <a:lnTo>
                  <a:pt x="428" y="79"/>
                </a:lnTo>
                <a:lnTo>
                  <a:pt x="434" y="73"/>
                </a:lnTo>
                <a:lnTo>
                  <a:pt x="436" y="70"/>
                </a:lnTo>
                <a:lnTo>
                  <a:pt x="438" y="66"/>
                </a:lnTo>
                <a:lnTo>
                  <a:pt x="438" y="66"/>
                </a:lnTo>
                <a:lnTo>
                  <a:pt x="438" y="63"/>
                </a:lnTo>
                <a:lnTo>
                  <a:pt x="438" y="58"/>
                </a:lnTo>
                <a:lnTo>
                  <a:pt x="435" y="53"/>
                </a:lnTo>
                <a:lnTo>
                  <a:pt x="433" y="47"/>
                </a:lnTo>
                <a:lnTo>
                  <a:pt x="429" y="41"/>
                </a:lnTo>
                <a:lnTo>
                  <a:pt x="424" y="33"/>
                </a:lnTo>
                <a:lnTo>
                  <a:pt x="418" y="27"/>
                </a:lnTo>
                <a:lnTo>
                  <a:pt x="410" y="19"/>
                </a:lnTo>
                <a:lnTo>
                  <a:pt x="410" y="19"/>
                </a:lnTo>
                <a:lnTo>
                  <a:pt x="398" y="8"/>
                </a:lnTo>
                <a:lnTo>
                  <a:pt x="393" y="2"/>
                </a:lnTo>
                <a:lnTo>
                  <a:pt x="392" y="1"/>
                </a:lnTo>
                <a:lnTo>
                  <a:pt x="391" y="0"/>
                </a:lnTo>
                <a:lnTo>
                  <a:pt x="386" y="1"/>
                </a:lnTo>
                <a:lnTo>
                  <a:pt x="386" y="1"/>
                </a:lnTo>
                <a:lnTo>
                  <a:pt x="367" y="6"/>
                </a:lnTo>
                <a:lnTo>
                  <a:pt x="356" y="8"/>
                </a:lnTo>
                <a:lnTo>
                  <a:pt x="356" y="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66B92788-6004-4922-82E7-C93DA5F62896}"/>
              </a:ext>
            </a:extLst>
          </p:cNvPr>
          <p:cNvSpPr>
            <a:spLocks/>
          </p:cNvSpPr>
          <p:nvPr/>
        </p:nvSpPr>
        <p:spPr bwMode="auto">
          <a:xfrm>
            <a:off x="2528621" y="4710608"/>
            <a:ext cx="638775" cy="1611898"/>
          </a:xfrm>
          <a:custGeom>
            <a:avLst/>
            <a:gdLst>
              <a:gd name="T0" fmla="*/ 65 w 491"/>
              <a:gd name="T1" fmla="*/ 203 h 1239"/>
              <a:gd name="T2" fmla="*/ 21 w 491"/>
              <a:gd name="T3" fmla="*/ 284 h 1239"/>
              <a:gd name="T4" fmla="*/ 0 w 491"/>
              <a:gd name="T5" fmla="*/ 343 h 1239"/>
              <a:gd name="T6" fmla="*/ 6 w 491"/>
              <a:gd name="T7" fmla="*/ 367 h 1239"/>
              <a:gd name="T8" fmla="*/ 31 w 491"/>
              <a:gd name="T9" fmla="*/ 374 h 1239"/>
              <a:gd name="T10" fmla="*/ 20 w 491"/>
              <a:gd name="T11" fmla="*/ 484 h 1239"/>
              <a:gd name="T12" fmla="*/ 4 w 491"/>
              <a:gd name="T13" fmla="*/ 527 h 1239"/>
              <a:gd name="T14" fmla="*/ 9 w 491"/>
              <a:gd name="T15" fmla="*/ 555 h 1239"/>
              <a:gd name="T16" fmla="*/ 6 w 491"/>
              <a:gd name="T17" fmla="*/ 611 h 1239"/>
              <a:gd name="T18" fmla="*/ 37 w 491"/>
              <a:gd name="T19" fmla="*/ 729 h 1239"/>
              <a:gd name="T20" fmla="*/ 61 w 491"/>
              <a:gd name="T21" fmla="*/ 829 h 1239"/>
              <a:gd name="T22" fmla="*/ 70 w 491"/>
              <a:gd name="T23" fmla="*/ 964 h 1239"/>
              <a:gd name="T24" fmla="*/ 91 w 491"/>
              <a:gd name="T25" fmla="*/ 1075 h 1239"/>
              <a:gd name="T26" fmla="*/ 91 w 491"/>
              <a:gd name="T27" fmla="*/ 1141 h 1239"/>
              <a:gd name="T28" fmla="*/ 86 w 491"/>
              <a:gd name="T29" fmla="*/ 1168 h 1239"/>
              <a:gd name="T30" fmla="*/ 84 w 491"/>
              <a:gd name="T31" fmla="*/ 1197 h 1239"/>
              <a:gd name="T32" fmla="*/ 91 w 491"/>
              <a:gd name="T33" fmla="*/ 1220 h 1239"/>
              <a:gd name="T34" fmla="*/ 126 w 491"/>
              <a:gd name="T35" fmla="*/ 1237 h 1239"/>
              <a:gd name="T36" fmla="*/ 177 w 491"/>
              <a:gd name="T37" fmla="*/ 1235 h 1239"/>
              <a:gd name="T38" fmla="*/ 206 w 491"/>
              <a:gd name="T39" fmla="*/ 1225 h 1239"/>
              <a:gd name="T40" fmla="*/ 201 w 491"/>
              <a:gd name="T41" fmla="*/ 1195 h 1239"/>
              <a:gd name="T42" fmla="*/ 206 w 491"/>
              <a:gd name="T43" fmla="*/ 1174 h 1239"/>
              <a:gd name="T44" fmla="*/ 199 w 491"/>
              <a:gd name="T45" fmla="*/ 1108 h 1239"/>
              <a:gd name="T46" fmla="*/ 185 w 491"/>
              <a:gd name="T47" fmla="*/ 1073 h 1239"/>
              <a:gd name="T48" fmla="*/ 190 w 491"/>
              <a:gd name="T49" fmla="*/ 1039 h 1239"/>
              <a:gd name="T50" fmla="*/ 229 w 491"/>
              <a:gd name="T51" fmla="*/ 871 h 1239"/>
              <a:gd name="T52" fmla="*/ 275 w 491"/>
              <a:gd name="T53" fmla="*/ 772 h 1239"/>
              <a:gd name="T54" fmla="*/ 307 w 491"/>
              <a:gd name="T55" fmla="*/ 692 h 1239"/>
              <a:gd name="T56" fmla="*/ 327 w 491"/>
              <a:gd name="T57" fmla="*/ 563 h 1239"/>
              <a:gd name="T58" fmla="*/ 338 w 491"/>
              <a:gd name="T59" fmla="*/ 576 h 1239"/>
              <a:gd name="T60" fmla="*/ 347 w 491"/>
              <a:gd name="T61" fmla="*/ 504 h 1239"/>
              <a:gd name="T62" fmla="*/ 378 w 491"/>
              <a:gd name="T63" fmla="*/ 494 h 1239"/>
              <a:gd name="T64" fmla="*/ 431 w 491"/>
              <a:gd name="T65" fmla="*/ 489 h 1239"/>
              <a:gd name="T66" fmla="*/ 449 w 491"/>
              <a:gd name="T67" fmla="*/ 477 h 1239"/>
              <a:gd name="T68" fmla="*/ 453 w 491"/>
              <a:gd name="T69" fmla="*/ 448 h 1239"/>
              <a:gd name="T70" fmla="*/ 390 w 491"/>
              <a:gd name="T71" fmla="*/ 336 h 1239"/>
              <a:gd name="T72" fmla="*/ 412 w 491"/>
              <a:gd name="T73" fmla="*/ 301 h 1239"/>
              <a:gd name="T74" fmla="*/ 459 w 491"/>
              <a:gd name="T75" fmla="*/ 290 h 1239"/>
              <a:gd name="T76" fmla="*/ 486 w 491"/>
              <a:gd name="T77" fmla="*/ 272 h 1239"/>
              <a:gd name="T78" fmla="*/ 490 w 491"/>
              <a:gd name="T79" fmla="*/ 247 h 1239"/>
              <a:gd name="T80" fmla="*/ 473 w 491"/>
              <a:gd name="T81" fmla="*/ 217 h 1239"/>
              <a:gd name="T82" fmla="*/ 431 w 491"/>
              <a:gd name="T83" fmla="*/ 197 h 1239"/>
              <a:gd name="T84" fmla="*/ 386 w 491"/>
              <a:gd name="T85" fmla="*/ 178 h 1239"/>
              <a:gd name="T86" fmla="*/ 323 w 491"/>
              <a:gd name="T87" fmla="*/ 159 h 1239"/>
              <a:gd name="T88" fmla="*/ 277 w 491"/>
              <a:gd name="T89" fmla="*/ 122 h 1239"/>
              <a:gd name="T90" fmla="*/ 272 w 491"/>
              <a:gd name="T91" fmla="*/ 84 h 1239"/>
              <a:gd name="T92" fmla="*/ 282 w 491"/>
              <a:gd name="T93" fmla="*/ 57 h 1239"/>
              <a:gd name="T94" fmla="*/ 276 w 491"/>
              <a:gd name="T95" fmla="*/ 40 h 1239"/>
              <a:gd name="T96" fmla="*/ 227 w 491"/>
              <a:gd name="T97" fmla="*/ 9 h 1239"/>
              <a:gd name="T98" fmla="*/ 165 w 491"/>
              <a:gd name="T99" fmla="*/ 4 h 1239"/>
              <a:gd name="T100" fmla="*/ 126 w 491"/>
              <a:gd name="T101" fmla="*/ 30 h 1239"/>
              <a:gd name="T102" fmla="*/ 102 w 491"/>
              <a:gd name="T103" fmla="*/ 82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1" h="1239">
                <a:moveTo>
                  <a:pt x="86" y="183"/>
                </a:moveTo>
                <a:lnTo>
                  <a:pt x="86" y="183"/>
                </a:lnTo>
                <a:lnTo>
                  <a:pt x="83" y="186"/>
                </a:lnTo>
                <a:lnTo>
                  <a:pt x="75" y="192"/>
                </a:lnTo>
                <a:lnTo>
                  <a:pt x="65" y="203"/>
                </a:lnTo>
                <a:lnTo>
                  <a:pt x="60" y="211"/>
                </a:lnTo>
                <a:lnTo>
                  <a:pt x="56" y="218"/>
                </a:lnTo>
                <a:lnTo>
                  <a:pt x="56" y="218"/>
                </a:lnTo>
                <a:lnTo>
                  <a:pt x="34" y="260"/>
                </a:lnTo>
                <a:lnTo>
                  <a:pt x="21" y="284"/>
                </a:lnTo>
                <a:lnTo>
                  <a:pt x="11" y="306"/>
                </a:lnTo>
                <a:lnTo>
                  <a:pt x="11" y="306"/>
                </a:lnTo>
                <a:lnTo>
                  <a:pt x="5" y="326"/>
                </a:lnTo>
                <a:lnTo>
                  <a:pt x="3" y="334"/>
                </a:lnTo>
                <a:lnTo>
                  <a:pt x="0" y="343"/>
                </a:lnTo>
                <a:lnTo>
                  <a:pt x="0" y="350"/>
                </a:lnTo>
                <a:lnTo>
                  <a:pt x="2" y="357"/>
                </a:lnTo>
                <a:lnTo>
                  <a:pt x="3" y="363"/>
                </a:lnTo>
                <a:lnTo>
                  <a:pt x="6" y="367"/>
                </a:lnTo>
                <a:lnTo>
                  <a:pt x="6" y="367"/>
                </a:lnTo>
                <a:lnTo>
                  <a:pt x="10" y="369"/>
                </a:lnTo>
                <a:lnTo>
                  <a:pt x="15" y="371"/>
                </a:lnTo>
                <a:lnTo>
                  <a:pt x="23" y="374"/>
                </a:lnTo>
                <a:lnTo>
                  <a:pt x="29" y="374"/>
                </a:lnTo>
                <a:lnTo>
                  <a:pt x="31" y="374"/>
                </a:lnTo>
                <a:lnTo>
                  <a:pt x="31" y="374"/>
                </a:lnTo>
                <a:lnTo>
                  <a:pt x="29" y="418"/>
                </a:lnTo>
                <a:lnTo>
                  <a:pt x="25" y="454"/>
                </a:lnTo>
                <a:lnTo>
                  <a:pt x="23" y="470"/>
                </a:lnTo>
                <a:lnTo>
                  <a:pt x="20" y="484"/>
                </a:lnTo>
                <a:lnTo>
                  <a:pt x="20" y="484"/>
                </a:lnTo>
                <a:lnTo>
                  <a:pt x="14" y="503"/>
                </a:lnTo>
                <a:lnTo>
                  <a:pt x="9" y="514"/>
                </a:lnTo>
                <a:lnTo>
                  <a:pt x="5" y="524"/>
                </a:lnTo>
                <a:lnTo>
                  <a:pt x="4" y="527"/>
                </a:lnTo>
                <a:lnTo>
                  <a:pt x="4" y="534"/>
                </a:lnTo>
                <a:lnTo>
                  <a:pt x="4" y="534"/>
                </a:lnTo>
                <a:lnTo>
                  <a:pt x="5" y="542"/>
                </a:lnTo>
                <a:lnTo>
                  <a:pt x="6" y="548"/>
                </a:lnTo>
                <a:lnTo>
                  <a:pt x="9" y="555"/>
                </a:lnTo>
                <a:lnTo>
                  <a:pt x="9" y="555"/>
                </a:lnTo>
                <a:lnTo>
                  <a:pt x="9" y="564"/>
                </a:lnTo>
                <a:lnTo>
                  <a:pt x="6" y="584"/>
                </a:lnTo>
                <a:lnTo>
                  <a:pt x="6" y="598"/>
                </a:lnTo>
                <a:lnTo>
                  <a:pt x="6" y="611"/>
                </a:lnTo>
                <a:lnTo>
                  <a:pt x="9" y="626"/>
                </a:lnTo>
                <a:lnTo>
                  <a:pt x="11" y="642"/>
                </a:lnTo>
                <a:lnTo>
                  <a:pt x="11" y="642"/>
                </a:lnTo>
                <a:lnTo>
                  <a:pt x="23" y="682"/>
                </a:lnTo>
                <a:lnTo>
                  <a:pt x="37" y="729"/>
                </a:lnTo>
                <a:lnTo>
                  <a:pt x="51" y="774"/>
                </a:lnTo>
                <a:lnTo>
                  <a:pt x="56" y="792"/>
                </a:lnTo>
                <a:lnTo>
                  <a:pt x="58" y="807"/>
                </a:lnTo>
                <a:lnTo>
                  <a:pt x="58" y="807"/>
                </a:lnTo>
                <a:lnTo>
                  <a:pt x="61" y="829"/>
                </a:lnTo>
                <a:lnTo>
                  <a:pt x="62" y="851"/>
                </a:lnTo>
                <a:lnTo>
                  <a:pt x="63" y="916"/>
                </a:lnTo>
                <a:lnTo>
                  <a:pt x="63" y="916"/>
                </a:lnTo>
                <a:lnTo>
                  <a:pt x="66" y="939"/>
                </a:lnTo>
                <a:lnTo>
                  <a:pt x="70" y="964"/>
                </a:lnTo>
                <a:lnTo>
                  <a:pt x="79" y="1014"/>
                </a:lnTo>
                <a:lnTo>
                  <a:pt x="88" y="1054"/>
                </a:lnTo>
                <a:lnTo>
                  <a:pt x="91" y="1068"/>
                </a:lnTo>
                <a:lnTo>
                  <a:pt x="91" y="1075"/>
                </a:lnTo>
                <a:lnTo>
                  <a:pt x="91" y="1075"/>
                </a:lnTo>
                <a:lnTo>
                  <a:pt x="91" y="1088"/>
                </a:lnTo>
                <a:lnTo>
                  <a:pt x="92" y="1106"/>
                </a:lnTo>
                <a:lnTo>
                  <a:pt x="92" y="1125"/>
                </a:lnTo>
                <a:lnTo>
                  <a:pt x="91" y="1141"/>
                </a:lnTo>
                <a:lnTo>
                  <a:pt x="91" y="1141"/>
                </a:lnTo>
                <a:lnTo>
                  <a:pt x="89" y="1150"/>
                </a:lnTo>
                <a:lnTo>
                  <a:pt x="88" y="1153"/>
                </a:lnTo>
                <a:lnTo>
                  <a:pt x="87" y="1158"/>
                </a:lnTo>
                <a:lnTo>
                  <a:pt x="86" y="1168"/>
                </a:lnTo>
                <a:lnTo>
                  <a:pt x="86" y="1168"/>
                </a:lnTo>
                <a:lnTo>
                  <a:pt x="86" y="1181"/>
                </a:lnTo>
                <a:lnTo>
                  <a:pt x="86" y="1190"/>
                </a:lnTo>
                <a:lnTo>
                  <a:pt x="86" y="1190"/>
                </a:lnTo>
                <a:lnTo>
                  <a:pt x="86" y="1194"/>
                </a:lnTo>
                <a:lnTo>
                  <a:pt x="84" y="1197"/>
                </a:lnTo>
                <a:lnTo>
                  <a:pt x="82" y="1202"/>
                </a:lnTo>
                <a:lnTo>
                  <a:pt x="81" y="1205"/>
                </a:lnTo>
                <a:lnTo>
                  <a:pt x="82" y="1209"/>
                </a:lnTo>
                <a:lnTo>
                  <a:pt x="86" y="1214"/>
                </a:lnTo>
                <a:lnTo>
                  <a:pt x="91" y="1220"/>
                </a:lnTo>
                <a:lnTo>
                  <a:pt x="91" y="1220"/>
                </a:lnTo>
                <a:lnTo>
                  <a:pt x="99" y="1226"/>
                </a:lnTo>
                <a:lnTo>
                  <a:pt x="108" y="1231"/>
                </a:lnTo>
                <a:lnTo>
                  <a:pt x="117" y="1235"/>
                </a:lnTo>
                <a:lnTo>
                  <a:pt x="126" y="1237"/>
                </a:lnTo>
                <a:lnTo>
                  <a:pt x="136" y="1239"/>
                </a:lnTo>
                <a:lnTo>
                  <a:pt x="146" y="1239"/>
                </a:lnTo>
                <a:lnTo>
                  <a:pt x="162" y="1236"/>
                </a:lnTo>
                <a:lnTo>
                  <a:pt x="162" y="1236"/>
                </a:lnTo>
                <a:lnTo>
                  <a:pt x="177" y="1235"/>
                </a:lnTo>
                <a:lnTo>
                  <a:pt x="191" y="1234"/>
                </a:lnTo>
                <a:lnTo>
                  <a:pt x="197" y="1232"/>
                </a:lnTo>
                <a:lnTo>
                  <a:pt x="202" y="1231"/>
                </a:lnTo>
                <a:lnTo>
                  <a:pt x="204" y="1229"/>
                </a:lnTo>
                <a:lnTo>
                  <a:pt x="206" y="1225"/>
                </a:lnTo>
                <a:lnTo>
                  <a:pt x="206" y="1225"/>
                </a:lnTo>
                <a:lnTo>
                  <a:pt x="206" y="1218"/>
                </a:lnTo>
                <a:lnTo>
                  <a:pt x="204" y="1209"/>
                </a:lnTo>
                <a:lnTo>
                  <a:pt x="201" y="1195"/>
                </a:lnTo>
                <a:lnTo>
                  <a:pt x="201" y="1195"/>
                </a:lnTo>
                <a:lnTo>
                  <a:pt x="201" y="1193"/>
                </a:lnTo>
                <a:lnTo>
                  <a:pt x="201" y="1190"/>
                </a:lnTo>
                <a:lnTo>
                  <a:pt x="203" y="1184"/>
                </a:lnTo>
                <a:lnTo>
                  <a:pt x="204" y="1181"/>
                </a:lnTo>
                <a:lnTo>
                  <a:pt x="206" y="1174"/>
                </a:lnTo>
                <a:lnTo>
                  <a:pt x="207" y="1167"/>
                </a:lnTo>
                <a:lnTo>
                  <a:pt x="206" y="1157"/>
                </a:lnTo>
                <a:lnTo>
                  <a:pt x="206" y="1157"/>
                </a:lnTo>
                <a:lnTo>
                  <a:pt x="202" y="1122"/>
                </a:lnTo>
                <a:lnTo>
                  <a:pt x="199" y="1108"/>
                </a:lnTo>
                <a:lnTo>
                  <a:pt x="196" y="1091"/>
                </a:lnTo>
                <a:lnTo>
                  <a:pt x="196" y="1091"/>
                </a:lnTo>
                <a:lnTo>
                  <a:pt x="192" y="1084"/>
                </a:lnTo>
                <a:lnTo>
                  <a:pt x="190" y="1080"/>
                </a:lnTo>
                <a:lnTo>
                  <a:pt x="185" y="1073"/>
                </a:lnTo>
                <a:lnTo>
                  <a:pt x="183" y="1069"/>
                </a:lnTo>
                <a:lnTo>
                  <a:pt x="183" y="1063"/>
                </a:lnTo>
                <a:lnTo>
                  <a:pt x="186" y="1053"/>
                </a:lnTo>
                <a:lnTo>
                  <a:pt x="190" y="1039"/>
                </a:lnTo>
                <a:lnTo>
                  <a:pt x="190" y="1039"/>
                </a:lnTo>
                <a:lnTo>
                  <a:pt x="196" y="1021"/>
                </a:lnTo>
                <a:lnTo>
                  <a:pt x="201" y="999"/>
                </a:lnTo>
                <a:lnTo>
                  <a:pt x="212" y="947"/>
                </a:lnTo>
                <a:lnTo>
                  <a:pt x="223" y="895"/>
                </a:lnTo>
                <a:lnTo>
                  <a:pt x="229" y="871"/>
                </a:lnTo>
                <a:lnTo>
                  <a:pt x="237" y="850"/>
                </a:lnTo>
                <a:lnTo>
                  <a:pt x="237" y="850"/>
                </a:lnTo>
                <a:lnTo>
                  <a:pt x="250" y="821"/>
                </a:lnTo>
                <a:lnTo>
                  <a:pt x="263" y="797"/>
                </a:lnTo>
                <a:lnTo>
                  <a:pt x="275" y="772"/>
                </a:lnTo>
                <a:lnTo>
                  <a:pt x="291" y="741"/>
                </a:lnTo>
                <a:lnTo>
                  <a:pt x="291" y="741"/>
                </a:lnTo>
                <a:lnTo>
                  <a:pt x="296" y="731"/>
                </a:lnTo>
                <a:lnTo>
                  <a:pt x="300" y="719"/>
                </a:lnTo>
                <a:lnTo>
                  <a:pt x="307" y="692"/>
                </a:lnTo>
                <a:lnTo>
                  <a:pt x="313" y="663"/>
                </a:lnTo>
                <a:lnTo>
                  <a:pt x="318" y="634"/>
                </a:lnTo>
                <a:lnTo>
                  <a:pt x="324" y="584"/>
                </a:lnTo>
                <a:lnTo>
                  <a:pt x="327" y="563"/>
                </a:lnTo>
                <a:lnTo>
                  <a:pt x="327" y="563"/>
                </a:lnTo>
                <a:lnTo>
                  <a:pt x="329" y="568"/>
                </a:lnTo>
                <a:lnTo>
                  <a:pt x="331" y="572"/>
                </a:lnTo>
                <a:lnTo>
                  <a:pt x="334" y="574"/>
                </a:lnTo>
                <a:lnTo>
                  <a:pt x="337" y="576"/>
                </a:lnTo>
                <a:lnTo>
                  <a:pt x="338" y="576"/>
                </a:lnTo>
                <a:lnTo>
                  <a:pt x="339" y="573"/>
                </a:lnTo>
                <a:lnTo>
                  <a:pt x="342" y="566"/>
                </a:lnTo>
                <a:lnTo>
                  <a:pt x="343" y="552"/>
                </a:lnTo>
                <a:lnTo>
                  <a:pt x="343" y="552"/>
                </a:lnTo>
                <a:lnTo>
                  <a:pt x="347" y="504"/>
                </a:lnTo>
                <a:lnTo>
                  <a:pt x="349" y="489"/>
                </a:lnTo>
                <a:lnTo>
                  <a:pt x="349" y="489"/>
                </a:lnTo>
                <a:lnTo>
                  <a:pt x="365" y="493"/>
                </a:lnTo>
                <a:lnTo>
                  <a:pt x="365" y="493"/>
                </a:lnTo>
                <a:lnTo>
                  <a:pt x="378" y="494"/>
                </a:lnTo>
                <a:lnTo>
                  <a:pt x="397" y="495"/>
                </a:lnTo>
                <a:lnTo>
                  <a:pt x="407" y="495"/>
                </a:lnTo>
                <a:lnTo>
                  <a:pt x="417" y="494"/>
                </a:lnTo>
                <a:lnTo>
                  <a:pt x="426" y="493"/>
                </a:lnTo>
                <a:lnTo>
                  <a:pt x="431" y="489"/>
                </a:lnTo>
                <a:lnTo>
                  <a:pt x="431" y="489"/>
                </a:lnTo>
                <a:lnTo>
                  <a:pt x="434" y="487"/>
                </a:lnTo>
                <a:lnTo>
                  <a:pt x="439" y="483"/>
                </a:lnTo>
                <a:lnTo>
                  <a:pt x="446" y="480"/>
                </a:lnTo>
                <a:lnTo>
                  <a:pt x="449" y="477"/>
                </a:lnTo>
                <a:lnTo>
                  <a:pt x="453" y="473"/>
                </a:lnTo>
                <a:lnTo>
                  <a:pt x="455" y="467"/>
                </a:lnTo>
                <a:lnTo>
                  <a:pt x="455" y="458"/>
                </a:lnTo>
                <a:lnTo>
                  <a:pt x="453" y="448"/>
                </a:lnTo>
                <a:lnTo>
                  <a:pt x="453" y="448"/>
                </a:lnTo>
                <a:lnTo>
                  <a:pt x="443" y="427"/>
                </a:lnTo>
                <a:lnTo>
                  <a:pt x="433" y="409"/>
                </a:lnTo>
                <a:lnTo>
                  <a:pt x="417" y="380"/>
                </a:lnTo>
                <a:lnTo>
                  <a:pt x="417" y="380"/>
                </a:lnTo>
                <a:lnTo>
                  <a:pt x="390" y="336"/>
                </a:lnTo>
                <a:lnTo>
                  <a:pt x="390" y="336"/>
                </a:lnTo>
                <a:lnTo>
                  <a:pt x="373" y="312"/>
                </a:lnTo>
                <a:lnTo>
                  <a:pt x="373" y="312"/>
                </a:lnTo>
                <a:lnTo>
                  <a:pt x="394" y="307"/>
                </a:lnTo>
                <a:lnTo>
                  <a:pt x="412" y="301"/>
                </a:lnTo>
                <a:lnTo>
                  <a:pt x="431" y="295"/>
                </a:lnTo>
                <a:lnTo>
                  <a:pt x="431" y="295"/>
                </a:lnTo>
                <a:lnTo>
                  <a:pt x="439" y="292"/>
                </a:lnTo>
                <a:lnTo>
                  <a:pt x="449" y="291"/>
                </a:lnTo>
                <a:lnTo>
                  <a:pt x="459" y="290"/>
                </a:lnTo>
                <a:lnTo>
                  <a:pt x="469" y="287"/>
                </a:lnTo>
                <a:lnTo>
                  <a:pt x="478" y="284"/>
                </a:lnTo>
                <a:lnTo>
                  <a:pt x="481" y="281"/>
                </a:lnTo>
                <a:lnTo>
                  <a:pt x="484" y="277"/>
                </a:lnTo>
                <a:lnTo>
                  <a:pt x="486" y="272"/>
                </a:lnTo>
                <a:lnTo>
                  <a:pt x="489" y="268"/>
                </a:lnTo>
                <a:lnTo>
                  <a:pt x="490" y="261"/>
                </a:lnTo>
                <a:lnTo>
                  <a:pt x="491" y="254"/>
                </a:lnTo>
                <a:lnTo>
                  <a:pt x="491" y="254"/>
                </a:lnTo>
                <a:lnTo>
                  <a:pt x="490" y="247"/>
                </a:lnTo>
                <a:lnTo>
                  <a:pt x="489" y="239"/>
                </a:lnTo>
                <a:lnTo>
                  <a:pt x="485" y="233"/>
                </a:lnTo>
                <a:lnTo>
                  <a:pt x="481" y="227"/>
                </a:lnTo>
                <a:lnTo>
                  <a:pt x="478" y="222"/>
                </a:lnTo>
                <a:lnTo>
                  <a:pt x="473" y="217"/>
                </a:lnTo>
                <a:lnTo>
                  <a:pt x="462" y="209"/>
                </a:lnTo>
                <a:lnTo>
                  <a:pt x="451" y="203"/>
                </a:lnTo>
                <a:lnTo>
                  <a:pt x="441" y="199"/>
                </a:lnTo>
                <a:lnTo>
                  <a:pt x="431" y="197"/>
                </a:lnTo>
                <a:lnTo>
                  <a:pt x="431" y="197"/>
                </a:lnTo>
                <a:lnTo>
                  <a:pt x="408" y="183"/>
                </a:lnTo>
                <a:lnTo>
                  <a:pt x="408" y="183"/>
                </a:lnTo>
                <a:lnTo>
                  <a:pt x="405" y="181"/>
                </a:lnTo>
                <a:lnTo>
                  <a:pt x="400" y="181"/>
                </a:lnTo>
                <a:lnTo>
                  <a:pt x="386" y="178"/>
                </a:lnTo>
                <a:lnTo>
                  <a:pt x="369" y="175"/>
                </a:lnTo>
                <a:lnTo>
                  <a:pt x="358" y="171"/>
                </a:lnTo>
                <a:lnTo>
                  <a:pt x="345" y="166"/>
                </a:lnTo>
                <a:lnTo>
                  <a:pt x="345" y="166"/>
                </a:lnTo>
                <a:lnTo>
                  <a:pt x="323" y="159"/>
                </a:lnTo>
                <a:lnTo>
                  <a:pt x="305" y="154"/>
                </a:lnTo>
                <a:lnTo>
                  <a:pt x="289" y="150"/>
                </a:lnTo>
                <a:lnTo>
                  <a:pt x="289" y="150"/>
                </a:lnTo>
                <a:lnTo>
                  <a:pt x="285" y="141"/>
                </a:lnTo>
                <a:lnTo>
                  <a:pt x="277" y="122"/>
                </a:lnTo>
                <a:lnTo>
                  <a:pt x="274" y="110"/>
                </a:lnTo>
                <a:lnTo>
                  <a:pt x="271" y="99"/>
                </a:lnTo>
                <a:lnTo>
                  <a:pt x="271" y="91"/>
                </a:lnTo>
                <a:lnTo>
                  <a:pt x="271" y="87"/>
                </a:lnTo>
                <a:lnTo>
                  <a:pt x="272" y="84"/>
                </a:lnTo>
                <a:lnTo>
                  <a:pt x="272" y="84"/>
                </a:lnTo>
                <a:lnTo>
                  <a:pt x="276" y="75"/>
                </a:lnTo>
                <a:lnTo>
                  <a:pt x="280" y="66"/>
                </a:lnTo>
                <a:lnTo>
                  <a:pt x="282" y="57"/>
                </a:lnTo>
                <a:lnTo>
                  <a:pt x="282" y="57"/>
                </a:lnTo>
                <a:lnTo>
                  <a:pt x="284" y="56"/>
                </a:lnTo>
                <a:lnTo>
                  <a:pt x="285" y="54"/>
                </a:lnTo>
                <a:lnTo>
                  <a:pt x="284" y="51"/>
                </a:lnTo>
                <a:lnTo>
                  <a:pt x="281" y="46"/>
                </a:lnTo>
                <a:lnTo>
                  <a:pt x="276" y="40"/>
                </a:lnTo>
                <a:lnTo>
                  <a:pt x="267" y="34"/>
                </a:lnTo>
                <a:lnTo>
                  <a:pt x="255" y="24"/>
                </a:lnTo>
                <a:lnTo>
                  <a:pt x="255" y="24"/>
                </a:lnTo>
                <a:lnTo>
                  <a:pt x="242" y="15"/>
                </a:lnTo>
                <a:lnTo>
                  <a:pt x="227" y="9"/>
                </a:lnTo>
                <a:lnTo>
                  <a:pt x="213" y="4"/>
                </a:lnTo>
                <a:lnTo>
                  <a:pt x="201" y="0"/>
                </a:lnTo>
                <a:lnTo>
                  <a:pt x="188" y="0"/>
                </a:lnTo>
                <a:lnTo>
                  <a:pt x="176" y="0"/>
                </a:lnTo>
                <a:lnTo>
                  <a:pt x="165" y="4"/>
                </a:lnTo>
                <a:lnTo>
                  <a:pt x="154" y="8"/>
                </a:lnTo>
                <a:lnTo>
                  <a:pt x="154" y="8"/>
                </a:lnTo>
                <a:lnTo>
                  <a:pt x="144" y="14"/>
                </a:lnTo>
                <a:lnTo>
                  <a:pt x="135" y="21"/>
                </a:lnTo>
                <a:lnTo>
                  <a:pt x="126" y="30"/>
                </a:lnTo>
                <a:lnTo>
                  <a:pt x="119" y="40"/>
                </a:lnTo>
                <a:lnTo>
                  <a:pt x="113" y="50"/>
                </a:lnTo>
                <a:lnTo>
                  <a:pt x="108" y="61"/>
                </a:lnTo>
                <a:lnTo>
                  <a:pt x="104" y="71"/>
                </a:lnTo>
                <a:lnTo>
                  <a:pt x="102" y="82"/>
                </a:lnTo>
                <a:lnTo>
                  <a:pt x="102" y="82"/>
                </a:lnTo>
                <a:lnTo>
                  <a:pt x="86" y="183"/>
                </a:lnTo>
                <a:lnTo>
                  <a:pt x="86" y="1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95FB970C-26A2-4396-985A-B969496870FD}"/>
              </a:ext>
            </a:extLst>
          </p:cNvPr>
          <p:cNvSpPr>
            <a:spLocks/>
          </p:cNvSpPr>
          <p:nvPr/>
        </p:nvSpPr>
        <p:spPr bwMode="auto">
          <a:xfrm>
            <a:off x="4715380" y="4716347"/>
            <a:ext cx="596432" cy="1571396"/>
          </a:xfrm>
          <a:custGeom>
            <a:avLst/>
            <a:gdLst>
              <a:gd name="T0" fmla="*/ 109 w 427"/>
              <a:gd name="T1" fmla="*/ 163 h 1125"/>
              <a:gd name="T2" fmla="*/ 44 w 427"/>
              <a:gd name="T3" fmla="*/ 184 h 1125"/>
              <a:gd name="T4" fmla="*/ 21 w 427"/>
              <a:gd name="T5" fmla="*/ 217 h 1125"/>
              <a:gd name="T6" fmla="*/ 0 w 427"/>
              <a:gd name="T7" fmla="*/ 310 h 1125"/>
              <a:gd name="T8" fmla="*/ 8 w 427"/>
              <a:gd name="T9" fmla="*/ 378 h 1125"/>
              <a:gd name="T10" fmla="*/ 10 w 427"/>
              <a:gd name="T11" fmla="*/ 542 h 1125"/>
              <a:gd name="T12" fmla="*/ 26 w 427"/>
              <a:gd name="T13" fmla="*/ 574 h 1125"/>
              <a:gd name="T14" fmla="*/ 102 w 427"/>
              <a:gd name="T15" fmla="*/ 800 h 1125"/>
              <a:gd name="T16" fmla="*/ 78 w 427"/>
              <a:gd name="T17" fmla="*/ 880 h 1125"/>
              <a:gd name="T18" fmla="*/ 55 w 427"/>
              <a:gd name="T19" fmla="*/ 1035 h 1125"/>
              <a:gd name="T20" fmla="*/ 53 w 427"/>
              <a:gd name="T21" fmla="*/ 1063 h 1125"/>
              <a:gd name="T22" fmla="*/ 49 w 427"/>
              <a:gd name="T23" fmla="*/ 1093 h 1125"/>
              <a:gd name="T24" fmla="*/ 62 w 427"/>
              <a:gd name="T25" fmla="*/ 1121 h 1125"/>
              <a:gd name="T26" fmla="*/ 96 w 427"/>
              <a:gd name="T27" fmla="*/ 1123 h 1125"/>
              <a:gd name="T28" fmla="*/ 207 w 427"/>
              <a:gd name="T29" fmla="*/ 1111 h 1125"/>
              <a:gd name="T30" fmla="*/ 214 w 427"/>
              <a:gd name="T31" fmla="*/ 1099 h 1125"/>
              <a:gd name="T32" fmla="*/ 208 w 427"/>
              <a:gd name="T33" fmla="*/ 1082 h 1125"/>
              <a:gd name="T34" fmla="*/ 147 w 427"/>
              <a:gd name="T35" fmla="*/ 1054 h 1125"/>
              <a:gd name="T36" fmla="*/ 141 w 427"/>
              <a:gd name="T37" fmla="*/ 1024 h 1125"/>
              <a:gd name="T38" fmla="*/ 188 w 427"/>
              <a:gd name="T39" fmla="*/ 1030 h 1125"/>
              <a:gd name="T40" fmla="*/ 203 w 427"/>
              <a:gd name="T41" fmla="*/ 1052 h 1125"/>
              <a:gd name="T42" fmla="*/ 241 w 427"/>
              <a:gd name="T43" fmla="*/ 1094 h 1125"/>
              <a:gd name="T44" fmla="*/ 284 w 427"/>
              <a:gd name="T45" fmla="*/ 1090 h 1125"/>
              <a:gd name="T46" fmla="*/ 358 w 427"/>
              <a:gd name="T47" fmla="*/ 1057 h 1125"/>
              <a:gd name="T48" fmla="*/ 364 w 427"/>
              <a:gd name="T49" fmla="*/ 1043 h 1125"/>
              <a:gd name="T50" fmla="*/ 296 w 427"/>
              <a:gd name="T51" fmla="*/ 1027 h 1125"/>
              <a:gd name="T52" fmla="*/ 263 w 427"/>
              <a:gd name="T53" fmla="*/ 1019 h 1125"/>
              <a:gd name="T54" fmla="*/ 224 w 427"/>
              <a:gd name="T55" fmla="*/ 895 h 1125"/>
              <a:gd name="T56" fmla="*/ 216 w 427"/>
              <a:gd name="T57" fmla="*/ 812 h 1125"/>
              <a:gd name="T58" fmla="*/ 263 w 427"/>
              <a:gd name="T59" fmla="*/ 704 h 1125"/>
              <a:gd name="T60" fmla="*/ 271 w 427"/>
              <a:gd name="T61" fmla="*/ 576 h 1125"/>
              <a:gd name="T62" fmla="*/ 248 w 427"/>
              <a:gd name="T63" fmla="*/ 493 h 1125"/>
              <a:gd name="T64" fmla="*/ 241 w 427"/>
              <a:gd name="T65" fmla="*/ 452 h 1125"/>
              <a:gd name="T66" fmla="*/ 227 w 427"/>
              <a:gd name="T67" fmla="*/ 391 h 1125"/>
              <a:gd name="T68" fmla="*/ 235 w 427"/>
              <a:gd name="T69" fmla="*/ 339 h 1125"/>
              <a:gd name="T70" fmla="*/ 296 w 427"/>
              <a:gd name="T71" fmla="*/ 391 h 1125"/>
              <a:gd name="T72" fmla="*/ 323 w 427"/>
              <a:gd name="T73" fmla="*/ 403 h 1125"/>
              <a:gd name="T74" fmla="*/ 366 w 427"/>
              <a:gd name="T75" fmla="*/ 389 h 1125"/>
              <a:gd name="T76" fmla="*/ 378 w 427"/>
              <a:gd name="T77" fmla="*/ 362 h 1125"/>
              <a:gd name="T78" fmla="*/ 384 w 427"/>
              <a:gd name="T79" fmla="*/ 334 h 1125"/>
              <a:gd name="T80" fmla="*/ 427 w 427"/>
              <a:gd name="T81" fmla="*/ 301 h 1125"/>
              <a:gd name="T82" fmla="*/ 386 w 427"/>
              <a:gd name="T83" fmla="*/ 294 h 1125"/>
              <a:gd name="T84" fmla="*/ 357 w 427"/>
              <a:gd name="T85" fmla="*/ 300 h 1125"/>
              <a:gd name="T86" fmla="*/ 338 w 427"/>
              <a:gd name="T87" fmla="*/ 308 h 1125"/>
              <a:gd name="T88" fmla="*/ 316 w 427"/>
              <a:gd name="T89" fmla="*/ 307 h 1125"/>
              <a:gd name="T90" fmla="*/ 280 w 427"/>
              <a:gd name="T91" fmla="*/ 253 h 1125"/>
              <a:gd name="T92" fmla="*/ 211 w 427"/>
              <a:gd name="T93" fmla="*/ 190 h 1125"/>
              <a:gd name="T94" fmla="*/ 267 w 427"/>
              <a:gd name="T95" fmla="*/ 134 h 1125"/>
              <a:gd name="T96" fmla="*/ 280 w 427"/>
              <a:gd name="T97" fmla="*/ 119 h 1125"/>
              <a:gd name="T98" fmla="*/ 287 w 427"/>
              <a:gd name="T99" fmla="*/ 66 h 1125"/>
              <a:gd name="T100" fmla="*/ 286 w 427"/>
              <a:gd name="T101" fmla="*/ 35 h 1125"/>
              <a:gd name="T102" fmla="*/ 255 w 427"/>
              <a:gd name="T103" fmla="*/ 12 h 1125"/>
              <a:gd name="T104" fmla="*/ 229 w 427"/>
              <a:gd name="T105" fmla="*/ 4 h 1125"/>
              <a:gd name="T106" fmla="*/ 191 w 427"/>
              <a:gd name="T107" fmla="*/ 3 h 1125"/>
              <a:gd name="T108" fmla="*/ 169 w 427"/>
              <a:gd name="T109" fmla="*/ 8 h 1125"/>
              <a:gd name="T110" fmla="*/ 134 w 427"/>
              <a:gd name="T111" fmla="*/ 50 h 1125"/>
              <a:gd name="T112" fmla="*/ 120 w 427"/>
              <a:gd name="T113" fmla="*/ 86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7" h="1125">
                <a:moveTo>
                  <a:pt x="120" y="134"/>
                </a:moveTo>
                <a:lnTo>
                  <a:pt x="120" y="134"/>
                </a:lnTo>
                <a:lnTo>
                  <a:pt x="119" y="140"/>
                </a:lnTo>
                <a:lnTo>
                  <a:pt x="115" y="150"/>
                </a:lnTo>
                <a:lnTo>
                  <a:pt x="109" y="163"/>
                </a:lnTo>
                <a:lnTo>
                  <a:pt x="109" y="163"/>
                </a:lnTo>
                <a:lnTo>
                  <a:pt x="84" y="167"/>
                </a:lnTo>
                <a:lnTo>
                  <a:pt x="65" y="172"/>
                </a:lnTo>
                <a:lnTo>
                  <a:pt x="57" y="176"/>
                </a:lnTo>
                <a:lnTo>
                  <a:pt x="52" y="179"/>
                </a:lnTo>
                <a:lnTo>
                  <a:pt x="52" y="179"/>
                </a:lnTo>
                <a:lnTo>
                  <a:pt x="44" y="184"/>
                </a:lnTo>
                <a:lnTo>
                  <a:pt x="34" y="191"/>
                </a:lnTo>
                <a:lnTo>
                  <a:pt x="30" y="195"/>
                </a:lnTo>
                <a:lnTo>
                  <a:pt x="26" y="201"/>
                </a:lnTo>
                <a:lnTo>
                  <a:pt x="24" y="208"/>
                </a:lnTo>
                <a:lnTo>
                  <a:pt x="21" y="217"/>
                </a:lnTo>
                <a:lnTo>
                  <a:pt x="21" y="217"/>
                </a:lnTo>
                <a:lnTo>
                  <a:pt x="20" y="228"/>
                </a:lnTo>
                <a:lnTo>
                  <a:pt x="18" y="239"/>
                </a:lnTo>
                <a:lnTo>
                  <a:pt x="11" y="266"/>
                </a:lnTo>
                <a:lnTo>
                  <a:pt x="4" y="291"/>
                </a:lnTo>
                <a:lnTo>
                  <a:pt x="2" y="302"/>
                </a:lnTo>
                <a:lnTo>
                  <a:pt x="0" y="310"/>
                </a:lnTo>
                <a:lnTo>
                  <a:pt x="0" y="310"/>
                </a:lnTo>
                <a:lnTo>
                  <a:pt x="0" y="317"/>
                </a:lnTo>
                <a:lnTo>
                  <a:pt x="0" y="326"/>
                </a:lnTo>
                <a:lnTo>
                  <a:pt x="4" y="344"/>
                </a:lnTo>
                <a:lnTo>
                  <a:pt x="6" y="365"/>
                </a:lnTo>
                <a:lnTo>
                  <a:pt x="8" y="378"/>
                </a:lnTo>
                <a:lnTo>
                  <a:pt x="8" y="389"/>
                </a:lnTo>
                <a:lnTo>
                  <a:pt x="8" y="389"/>
                </a:lnTo>
                <a:lnTo>
                  <a:pt x="10" y="457"/>
                </a:lnTo>
                <a:lnTo>
                  <a:pt x="11" y="510"/>
                </a:lnTo>
                <a:lnTo>
                  <a:pt x="11" y="510"/>
                </a:lnTo>
                <a:lnTo>
                  <a:pt x="10" y="542"/>
                </a:lnTo>
                <a:lnTo>
                  <a:pt x="10" y="561"/>
                </a:lnTo>
                <a:lnTo>
                  <a:pt x="11" y="567"/>
                </a:lnTo>
                <a:lnTo>
                  <a:pt x="13" y="568"/>
                </a:lnTo>
                <a:lnTo>
                  <a:pt x="14" y="570"/>
                </a:lnTo>
                <a:lnTo>
                  <a:pt x="14" y="570"/>
                </a:lnTo>
                <a:lnTo>
                  <a:pt x="26" y="574"/>
                </a:lnTo>
                <a:lnTo>
                  <a:pt x="31" y="576"/>
                </a:lnTo>
                <a:lnTo>
                  <a:pt x="32" y="578"/>
                </a:lnTo>
                <a:lnTo>
                  <a:pt x="32" y="578"/>
                </a:lnTo>
                <a:lnTo>
                  <a:pt x="67" y="690"/>
                </a:lnTo>
                <a:lnTo>
                  <a:pt x="102" y="800"/>
                </a:lnTo>
                <a:lnTo>
                  <a:pt x="102" y="800"/>
                </a:lnTo>
                <a:lnTo>
                  <a:pt x="102" y="801"/>
                </a:lnTo>
                <a:lnTo>
                  <a:pt x="100" y="808"/>
                </a:lnTo>
                <a:lnTo>
                  <a:pt x="96" y="826"/>
                </a:lnTo>
                <a:lnTo>
                  <a:pt x="84" y="857"/>
                </a:lnTo>
                <a:lnTo>
                  <a:pt x="84" y="857"/>
                </a:lnTo>
                <a:lnTo>
                  <a:pt x="78" y="880"/>
                </a:lnTo>
                <a:lnTo>
                  <a:pt x="72" y="906"/>
                </a:lnTo>
                <a:lnTo>
                  <a:pt x="67" y="934"/>
                </a:lnTo>
                <a:lnTo>
                  <a:pt x="62" y="963"/>
                </a:lnTo>
                <a:lnTo>
                  <a:pt x="57" y="1012"/>
                </a:lnTo>
                <a:lnTo>
                  <a:pt x="55" y="1035"/>
                </a:lnTo>
                <a:lnTo>
                  <a:pt x="55" y="1035"/>
                </a:lnTo>
                <a:lnTo>
                  <a:pt x="52" y="1042"/>
                </a:lnTo>
                <a:lnTo>
                  <a:pt x="49" y="1051"/>
                </a:lnTo>
                <a:lnTo>
                  <a:pt x="44" y="1062"/>
                </a:lnTo>
                <a:lnTo>
                  <a:pt x="44" y="1062"/>
                </a:lnTo>
                <a:lnTo>
                  <a:pt x="50" y="1063"/>
                </a:lnTo>
                <a:lnTo>
                  <a:pt x="53" y="1063"/>
                </a:lnTo>
                <a:lnTo>
                  <a:pt x="55" y="1064"/>
                </a:lnTo>
                <a:lnTo>
                  <a:pt x="55" y="1066"/>
                </a:lnTo>
                <a:lnTo>
                  <a:pt x="55" y="1066"/>
                </a:lnTo>
                <a:lnTo>
                  <a:pt x="52" y="1072"/>
                </a:lnTo>
                <a:lnTo>
                  <a:pt x="50" y="1085"/>
                </a:lnTo>
                <a:lnTo>
                  <a:pt x="49" y="1093"/>
                </a:lnTo>
                <a:lnTo>
                  <a:pt x="49" y="1100"/>
                </a:lnTo>
                <a:lnTo>
                  <a:pt x="50" y="1106"/>
                </a:lnTo>
                <a:lnTo>
                  <a:pt x="52" y="1111"/>
                </a:lnTo>
                <a:lnTo>
                  <a:pt x="52" y="1111"/>
                </a:lnTo>
                <a:lnTo>
                  <a:pt x="58" y="1119"/>
                </a:lnTo>
                <a:lnTo>
                  <a:pt x="62" y="1121"/>
                </a:lnTo>
                <a:lnTo>
                  <a:pt x="66" y="1124"/>
                </a:lnTo>
                <a:lnTo>
                  <a:pt x="72" y="1125"/>
                </a:lnTo>
                <a:lnTo>
                  <a:pt x="78" y="1125"/>
                </a:lnTo>
                <a:lnTo>
                  <a:pt x="86" y="1125"/>
                </a:lnTo>
                <a:lnTo>
                  <a:pt x="96" y="1123"/>
                </a:lnTo>
                <a:lnTo>
                  <a:pt x="96" y="1123"/>
                </a:lnTo>
                <a:lnTo>
                  <a:pt x="122" y="1118"/>
                </a:lnTo>
                <a:lnTo>
                  <a:pt x="150" y="1115"/>
                </a:lnTo>
                <a:lnTo>
                  <a:pt x="192" y="1111"/>
                </a:lnTo>
                <a:lnTo>
                  <a:pt x="192" y="1111"/>
                </a:lnTo>
                <a:lnTo>
                  <a:pt x="199" y="1111"/>
                </a:lnTo>
                <a:lnTo>
                  <a:pt x="207" y="1111"/>
                </a:lnTo>
                <a:lnTo>
                  <a:pt x="211" y="1111"/>
                </a:lnTo>
                <a:lnTo>
                  <a:pt x="212" y="1111"/>
                </a:lnTo>
                <a:lnTo>
                  <a:pt x="213" y="1109"/>
                </a:lnTo>
                <a:lnTo>
                  <a:pt x="213" y="1106"/>
                </a:lnTo>
                <a:lnTo>
                  <a:pt x="213" y="1106"/>
                </a:lnTo>
                <a:lnTo>
                  <a:pt x="214" y="1099"/>
                </a:lnTo>
                <a:lnTo>
                  <a:pt x="216" y="1092"/>
                </a:lnTo>
                <a:lnTo>
                  <a:pt x="214" y="1089"/>
                </a:lnTo>
                <a:lnTo>
                  <a:pt x="214" y="1085"/>
                </a:lnTo>
                <a:lnTo>
                  <a:pt x="212" y="1083"/>
                </a:lnTo>
                <a:lnTo>
                  <a:pt x="208" y="1082"/>
                </a:lnTo>
                <a:lnTo>
                  <a:pt x="208" y="1082"/>
                </a:lnTo>
                <a:lnTo>
                  <a:pt x="175" y="1071"/>
                </a:lnTo>
                <a:lnTo>
                  <a:pt x="159" y="1064"/>
                </a:lnTo>
                <a:lnTo>
                  <a:pt x="152" y="1062"/>
                </a:lnTo>
                <a:lnTo>
                  <a:pt x="151" y="1059"/>
                </a:lnTo>
                <a:lnTo>
                  <a:pt x="151" y="1059"/>
                </a:lnTo>
                <a:lnTo>
                  <a:pt x="147" y="1054"/>
                </a:lnTo>
                <a:lnTo>
                  <a:pt x="144" y="1048"/>
                </a:lnTo>
                <a:lnTo>
                  <a:pt x="139" y="1042"/>
                </a:lnTo>
                <a:lnTo>
                  <a:pt x="138" y="1040"/>
                </a:lnTo>
                <a:lnTo>
                  <a:pt x="136" y="1037"/>
                </a:lnTo>
                <a:lnTo>
                  <a:pt x="136" y="1037"/>
                </a:lnTo>
                <a:lnTo>
                  <a:pt x="141" y="1024"/>
                </a:lnTo>
                <a:lnTo>
                  <a:pt x="149" y="996"/>
                </a:lnTo>
                <a:lnTo>
                  <a:pt x="161" y="958"/>
                </a:lnTo>
                <a:lnTo>
                  <a:pt x="161" y="958"/>
                </a:lnTo>
                <a:lnTo>
                  <a:pt x="172" y="989"/>
                </a:lnTo>
                <a:lnTo>
                  <a:pt x="188" y="1030"/>
                </a:lnTo>
                <a:lnTo>
                  <a:pt x="188" y="1030"/>
                </a:lnTo>
                <a:lnTo>
                  <a:pt x="194" y="1040"/>
                </a:lnTo>
                <a:lnTo>
                  <a:pt x="198" y="1046"/>
                </a:lnTo>
                <a:lnTo>
                  <a:pt x="203" y="1052"/>
                </a:lnTo>
                <a:lnTo>
                  <a:pt x="203" y="1052"/>
                </a:lnTo>
                <a:lnTo>
                  <a:pt x="202" y="1051"/>
                </a:lnTo>
                <a:lnTo>
                  <a:pt x="203" y="1052"/>
                </a:lnTo>
                <a:lnTo>
                  <a:pt x="219" y="1068"/>
                </a:lnTo>
                <a:lnTo>
                  <a:pt x="219" y="1068"/>
                </a:lnTo>
                <a:lnTo>
                  <a:pt x="225" y="1075"/>
                </a:lnTo>
                <a:lnTo>
                  <a:pt x="230" y="1082"/>
                </a:lnTo>
                <a:lnTo>
                  <a:pt x="238" y="1090"/>
                </a:lnTo>
                <a:lnTo>
                  <a:pt x="241" y="1094"/>
                </a:lnTo>
                <a:lnTo>
                  <a:pt x="246" y="1095"/>
                </a:lnTo>
                <a:lnTo>
                  <a:pt x="253" y="1095"/>
                </a:lnTo>
                <a:lnTo>
                  <a:pt x="263" y="1095"/>
                </a:lnTo>
                <a:lnTo>
                  <a:pt x="263" y="1095"/>
                </a:lnTo>
                <a:lnTo>
                  <a:pt x="274" y="1094"/>
                </a:lnTo>
                <a:lnTo>
                  <a:pt x="284" y="1090"/>
                </a:lnTo>
                <a:lnTo>
                  <a:pt x="292" y="1088"/>
                </a:lnTo>
                <a:lnTo>
                  <a:pt x="301" y="1084"/>
                </a:lnTo>
                <a:lnTo>
                  <a:pt x="328" y="1068"/>
                </a:lnTo>
                <a:lnTo>
                  <a:pt x="328" y="1068"/>
                </a:lnTo>
                <a:lnTo>
                  <a:pt x="343" y="1062"/>
                </a:lnTo>
                <a:lnTo>
                  <a:pt x="358" y="1057"/>
                </a:lnTo>
                <a:lnTo>
                  <a:pt x="363" y="1054"/>
                </a:lnTo>
                <a:lnTo>
                  <a:pt x="366" y="1051"/>
                </a:lnTo>
                <a:lnTo>
                  <a:pt x="368" y="1050"/>
                </a:lnTo>
                <a:lnTo>
                  <a:pt x="368" y="1047"/>
                </a:lnTo>
                <a:lnTo>
                  <a:pt x="364" y="1043"/>
                </a:lnTo>
                <a:lnTo>
                  <a:pt x="364" y="1043"/>
                </a:lnTo>
                <a:lnTo>
                  <a:pt x="358" y="1040"/>
                </a:lnTo>
                <a:lnTo>
                  <a:pt x="350" y="1036"/>
                </a:lnTo>
                <a:lnTo>
                  <a:pt x="342" y="1033"/>
                </a:lnTo>
                <a:lnTo>
                  <a:pt x="332" y="1031"/>
                </a:lnTo>
                <a:lnTo>
                  <a:pt x="312" y="1028"/>
                </a:lnTo>
                <a:lnTo>
                  <a:pt x="296" y="1027"/>
                </a:lnTo>
                <a:lnTo>
                  <a:pt x="296" y="1027"/>
                </a:lnTo>
                <a:lnTo>
                  <a:pt x="272" y="1022"/>
                </a:lnTo>
                <a:lnTo>
                  <a:pt x="265" y="1021"/>
                </a:lnTo>
                <a:lnTo>
                  <a:pt x="264" y="1020"/>
                </a:lnTo>
                <a:lnTo>
                  <a:pt x="263" y="1019"/>
                </a:lnTo>
                <a:lnTo>
                  <a:pt x="263" y="1019"/>
                </a:lnTo>
                <a:lnTo>
                  <a:pt x="254" y="995"/>
                </a:lnTo>
                <a:lnTo>
                  <a:pt x="245" y="972"/>
                </a:lnTo>
                <a:lnTo>
                  <a:pt x="235" y="942"/>
                </a:lnTo>
                <a:lnTo>
                  <a:pt x="235" y="942"/>
                </a:lnTo>
                <a:lnTo>
                  <a:pt x="228" y="915"/>
                </a:lnTo>
                <a:lnTo>
                  <a:pt x="224" y="895"/>
                </a:lnTo>
                <a:lnTo>
                  <a:pt x="219" y="863"/>
                </a:lnTo>
                <a:lnTo>
                  <a:pt x="219" y="863"/>
                </a:lnTo>
                <a:lnTo>
                  <a:pt x="217" y="847"/>
                </a:lnTo>
                <a:lnTo>
                  <a:pt x="214" y="831"/>
                </a:lnTo>
                <a:lnTo>
                  <a:pt x="214" y="818"/>
                </a:lnTo>
                <a:lnTo>
                  <a:pt x="216" y="812"/>
                </a:lnTo>
                <a:lnTo>
                  <a:pt x="217" y="808"/>
                </a:lnTo>
                <a:lnTo>
                  <a:pt x="217" y="808"/>
                </a:lnTo>
                <a:lnTo>
                  <a:pt x="237" y="763"/>
                </a:lnTo>
                <a:lnTo>
                  <a:pt x="251" y="730"/>
                </a:lnTo>
                <a:lnTo>
                  <a:pt x="263" y="704"/>
                </a:lnTo>
                <a:lnTo>
                  <a:pt x="263" y="704"/>
                </a:lnTo>
                <a:lnTo>
                  <a:pt x="265" y="698"/>
                </a:lnTo>
                <a:lnTo>
                  <a:pt x="266" y="690"/>
                </a:lnTo>
                <a:lnTo>
                  <a:pt x="269" y="670"/>
                </a:lnTo>
                <a:lnTo>
                  <a:pt x="270" y="645"/>
                </a:lnTo>
                <a:lnTo>
                  <a:pt x="271" y="620"/>
                </a:lnTo>
                <a:lnTo>
                  <a:pt x="271" y="576"/>
                </a:lnTo>
                <a:lnTo>
                  <a:pt x="271" y="556"/>
                </a:lnTo>
                <a:lnTo>
                  <a:pt x="282" y="542"/>
                </a:lnTo>
                <a:lnTo>
                  <a:pt x="282" y="542"/>
                </a:lnTo>
                <a:lnTo>
                  <a:pt x="264" y="518"/>
                </a:lnTo>
                <a:lnTo>
                  <a:pt x="251" y="500"/>
                </a:lnTo>
                <a:lnTo>
                  <a:pt x="248" y="493"/>
                </a:lnTo>
                <a:lnTo>
                  <a:pt x="246" y="488"/>
                </a:lnTo>
                <a:lnTo>
                  <a:pt x="246" y="488"/>
                </a:lnTo>
                <a:lnTo>
                  <a:pt x="245" y="467"/>
                </a:lnTo>
                <a:lnTo>
                  <a:pt x="244" y="457"/>
                </a:lnTo>
                <a:lnTo>
                  <a:pt x="243" y="453"/>
                </a:lnTo>
                <a:lnTo>
                  <a:pt x="241" y="452"/>
                </a:lnTo>
                <a:lnTo>
                  <a:pt x="241" y="452"/>
                </a:lnTo>
                <a:lnTo>
                  <a:pt x="239" y="450"/>
                </a:lnTo>
                <a:lnTo>
                  <a:pt x="237" y="445"/>
                </a:lnTo>
                <a:lnTo>
                  <a:pt x="233" y="428"/>
                </a:lnTo>
                <a:lnTo>
                  <a:pt x="229" y="409"/>
                </a:lnTo>
                <a:lnTo>
                  <a:pt x="227" y="391"/>
                </a:lnTo>
                <a:lnTo>
                  <a:pt x="227" y="391"/>
                </a:lnTo>
                <a:lnTo>
                  <a:pt x="228" y="374"/>
                </a:lnTo>
                <a:lnTo>
                  <a:pt x="230" y="354"/>
                </a:lnTo>
                <a:lnTo>
                  <a:pt x="233" y="341"/>
                </a:lnTo>
                <a:lnTo>
                  <a:pt x="234" y="338"/>
                </a:lnTo>
                <a:lnTo>
                  <a:pt x="235" y="339"/>
                </a:lnTo>
                <a:lnTo>
                  <a:pt x="235" y="339"/>
                </a:lnTo>
                <a:lnTo>
                  <a:pt x="238" y="346"/>
                </a:lnTo>
                <a:lnTo>
                  <a:pt x="244" y="352"/>
                </a:lnTo>
                <a:lnTo>
                  <a:pt x="263" y="368"/>
                </a:lnTo>
                <a:lnTo>
                  <a:pt x="281" y="383"/>
                </a:lnTo>
                <a:lnTo>
                  <a:pt x="296" y="391"/>
                </a:lnTo>
                <a:lnTo>
                  <a:pt x="296" y="391"/>
                </a:lnTo>
                <a:lnTo>
                  <a:pt x="305" y="396"/>
                </a:lnTo>
                <a:lnTo>
                  <a:pt x="312" y="400"/>
                </a:lnTo>
                <a:lnTo>
                  <a:pt x="318" y="403"/>
                </a:lnTo>
                <a:lnTo>
                  <a:pt x="321" y="404"/>
                </a:lnTo>
                <a:lnTo>
                  <a:pt x="323" y="403"/>
                </a:lnTo>
                <a:lnTo>
                  <a:pt x="323" y="403"/>
                </a:lnTo>
                <a:lnTo>
                  <a:pt x="332" y="401"/>
                </a:lnTo>
                <a:lnTo>
                  <a:pt x="344" y="399"/>
                </a:lnTo>
                <a:lnTo>
                  <a:pt x="358" y="395"/>
                </a:lnTo>
                <a:lnTo>
                  <a:pt x="363" y="393"/>
                </a:lnTo>
                <a:lnTo>
                  <a:pt x="366" y="389"/>
                </a:lnTo>
                <a:lnTo>
                  <a:pt x="366" y="389"/>
                </a:lnTo>
                <a:lnTo>
                  <a:pt x="373" y="381"/>
                </a:lnTo>
                <a:lnTo>
                  <a:pt x="376" y="373"/>
                </a:lnTo>
                <a:lnTo>
                  <a:pt x="379" y="365"/>
                </a:lnTo>
                <a:lnTo>
                  <a:pt x="379" y="363"/>
                </a:lnTo>
                <a:lnTo>
                  <a:pt x="378" y="362"/>
                </a:lnTo>
                <a:lnTo>
                  <a:pt x="378" y="362"/>
                </a:lnTo>
                <a:lnTo>
                  <a:pt x="378" y="360"/>
                </a:lnTo>
                <a:lnTo>
                  <a:pt x="376" y="358"/>
                </a:lnTo>
                <a:lnTo>
                  <a:pt x="378" y="351"/>
                </a:lnTo>
                <a:lnTo>
                  <a:pt x="380" y="342"/>
                </a:lnTo>
                <a:lnTo>
                  <a:pt x="384" y="334"/>
                </a:lnTo>
                <a:lnTo>
                  <a:pt x="389" y="323"/>
                </a:lnTo>
                <a:lnTo>
                  <a:pt x="389" y="323"/>
                </a:lnTo>
                <a:lnTo>
                  <a:pt x="407" y="315"/>
                </a:lnTo>
                <a:lnTo>
                  <a:pt x="420" y="307"/>
                </a:lnTo>
                <a:lnTo>
                  <a:pt x="427" y="301"/>
                </a:lnTo>
                <a:lnTo>
                  <a:pt x="427" y="301"/>
                </a:lnTo>
                <a:lnTo>
                  <a:pt x="427" y="301"/>
                </a:lnTo>
                <a:lnTo>
                  <a:pt x="426" y="300"/>
                </a:lnTo>
                <a:lnTo>
                  <a:pt x="422" y="299"/>
                </a:lnTo>
                <a:lnTo>
                  <a:pt x="408" y="295"/>
                </a:lnTo>
                <a:lnTo>
                  <a:pt x="394" y="294"/>
                </a:lnTo>
                <a:lnTo>
                  <a:pt x="386" y="294"/>
                </a:lnTo>
                <a:lnTo>
                  <a:pt x="386" y="294"/>
                </a:lnTo>
                <a:lnTo>
                  <a:pt x="361" y="305"/>
                </a:lnTo>
                <a:lnTo>
                  <a:pt x="361" y="305"/>
                </a:lnTo>
                <a:lnTo>
                  <a:pt x="360" y="304"/>
                </a:lnTo>
                <a:lnTo>
                  <a:pt x="359" y="300"/>
                </a:lnTo>
                <a:lnTo>
                  <a:pt x="357" y="300"/>
                </a:lnTo>
                <a:lnTo>
                  <a:pt x="354" y="299"/>
                </a:lnTo>
                <a:lnTo>
                  <a:pt x="352" y="300"/>
                </a:lnTo>
                <a:lnTo>
                  <a:pt x="348" y="301"/>
                </a:lnTo>
                <a:lnTo>
                  <a:pt x="348" y="301"/>
                </a:lnTo>
                <a:lnTo>
                  <a:pt x="342" y="306"/>
                </a:lnTo>
                <a:lnTo>
                  <a:pt x="338" y="308"/>
                </a:lnTo>
                <a:lnTo>
                  <a:pt x="334" y="312"/>
                </a:lnTo>
                <a:lnTo>
                  <a:pt x="334" y="312"/>
                </a:lnTo>
                <a:lnTo>
                  <a:pt x="326" y="318"/>
                </a:lnTo>
                <a:lnTo>
                  <a:pt x="326" y="318"/>
                </a:lnTo>
                <a:lnTo>
                  <a:pt x="321" y="313"/>
                </a:lnTo>
                <a:lnTo>
                  <a:pt x="316" y="307"/>
                </a:lnTo>
                <a:lnTo>
                  <a:pt x="310" y="299"/>
                </a:lnTo>
                <a:lnTo>
                  <a:pt x="310" y="299"/>
                </a:lnTo>
                <a:lnTo>
                  <a:pt x="293" y="275"/>
                </a:lnTo>
                <a:lnTo>
                  <a:pt x="286" y="264"/>
                </a:lnTo>
                <a:lnTo>
                  <a:pt x="280" y="253"/>
                </a:lnTo>
                <a:lnTo>
                  <a:pt x="280" y="253"/>
                </a:lnTo>
                <a:lnTo>
                  <a:pt x="267" y="229"/>
                </a:lnTo>
                <a:lnTo>
                  <a:pt x="263" y="219"/>
                </a:lnTo>
                <a:lnTo>
                  <a:pt x="258" y="214"/>
                </a:lnTo>
                <a:lnTo>
                  <a:pt x="258" y="214"/>
                </a:lnTo>
                <a:lnTo>
                  <a:pt x="232" y="200"/>
                </a:lnTo>
                <a:lnTo>
                  <a:pt x="211" y="190"/>
                </a:lnTo>
                <a:lnTo>
                  <a:pt x="211" y="181"/>
                </a:lnTo>
                <a:lnTo>
                  <a:pt x="238" y="163"/>
                </a:lnTo>
                <a:lnTo>
                  <a:pt x="238" y="163"/>
                </a:lnTo>
                <a:lnTo>
                  <a:pt x="249" y="154"/>
                </a:lnTo>
                <a:lnTo>
                  <a:pt x="260" y="144"/>
                </a:lnTo>
                <a:lnTo>
                  <a:pt x="267" y="134"/>
                </a:lnTo>
                <a:lnTo>
                  <a:pt x="270" y="132"/>
                </a:lnTo>
                <a:lnTo>
                  <a:pt x="271" y="129"/>
                </a:lnTo>
                <a:lnTo>
                  <a:pt x="271" y="129"/>
                </a:lnTo>
                <a:lnTo>
                  <a:pt x="271" y="128"/>
                </a:lnTo>
                <a:lnTo>
                  <a:pt x="274" y="125"/>
                </a:lnTo>
                <a:lnTo>
                  <a:pt x="280" y="119"/>
                </a:lnTo>
                <a:lnTo>
                  <a:pt x="287" y="113"/>
                </a:lnTo>
                <a:lnTo>
                  <a:pt x="287" y="93"/>
                </a:lnTo>
                <a:lnTo>
                  <a:pt x="287" y="93"/>
                </a:lnTo>
                <a:lnTo>
                  <a:pt x="287" y="78"/>
                </a:lnTo>
                <a:lnTo>
                  <a:pt x="287" y="66"/>
                </a:lnTo>
                <a:lnTo>
                  <a:pt x="287" y="66"/>
                </a:lnTo>
                <a:lnTo>
                  <a:pt x="290" y="54"/>
                </a:lnTo>
                <a:lnTo>
                  <a:pt x="291" y="49"/>
                </a:lnTo>
                <a:lnTo>
                  <a:pt x="290" y="44"/>
                </a:lnTo>
                <a:lnTo>
                  <a:pt x="290" y="44"/>
                </a:lnTo>
                <a:lnTo>
                  <a:pt x="288" y="40"/>
                </a:lnTo>
                <a:lnTo>
                  <a:pt x="286" y="35"/>
                </a:lnTo>
                <a:lnTo>
                  <a:pt x="282" y="30"/>
                </a:lnTo>
                <a:lnTo>
                  <a:pt x="276" y="25"/>
                </a:lnTo>
                <a:lnTo>
                  <a:pt x="276" y="25"/>
                </a:lnTo>
                <a:lnTo>
                  <a:pt x="265" y="17"/>
                </a:lnTo>
                <a:lnTo>
                  <a:pt x="255" y="12"/>
                </a:lnTo>
                <a:lnTo>
                  <a:pt x="255" y="12"/>
                </a:lnTo>
                <a:lnTo>
                  <a:pt x="249" y="10"/>
                </a:lnTo>
                <a:lnTo>
                  <a:pt x="243" y="9"/>
                </a:lnTo>
                <a:lnTo>
                  <a:pt x="237" y="8"/>
                </a:lnTo>
                <a:lnTo>
                  <a:pt x="233" y="7"/>
                </a:lnTo>
                <a:lnTo>
                  <a:pt x="233" y="7"/>
                </a:lnTo>
                <a:lnTo>
                  <a:pt x="229" y="4"/>
                </a:lnTo>
                <a:lnTo>
                  <a:pt x="224" y="2"/>
                </a:lnTo>
                <a:lnTo>
                  <a:pt x="218" y="0"/>
                </a:lnTo>
                <a:lnTo>
                  <a:pt x="211" y="0"/>
                </a:lnTo>
                <a:lnTo>
                  <a:pt x="211" y="0"/>
                </a:lnTo>
                <a:lnTo>
                  <a:pt x="202" y="2"/>
                </a:lnTo>
                <a:lnTo>
                  <a:pt x="191" y="3"/>
                </a:lnTo>
                <a:lnTo>
                  <a:pt x="180" y="4"/>
                </a:lnTo>
                <a:lnTo>
                  <a:pt x="176" y="4"/>
                </a:lnTo>
                <a:lnTo>
                  <a:pt x="172" y="7"/>
                </a:lnTo>
                <a:lnTo>
                  <a:pt x="172" y="7"/>
                </a:lnTo>
                <a:lnTo>
                  <a:pt x="169" y="8"/>
                </a:lnTo>
                <a:lnTo>
                  <a:pt x="169" y="8"/>
                </a:lnTo>
                <a:lnTo>
                  <a:pt x="156" y="20"/>
                </a:lnTo>
                <a:lnTo>
                  <a:pt x="156" y="20"/>
                </a:lnTo>
                <a:lnTo>
                  <a:pt x="147" y="29"/>
                </a:lnTo>
                <a:lnTo>
                  <a:pt x="141" y="36"/>
                </a:lnTo>
                <a:lnTo>
                  <a:pt x="136" y="43"/>
                </a:lnTo>
                <a:lnTo>
                  <a:pt x="134" y="50"/>
                </a:lnTo>
                <a:lnTo>
                  <a:pt x="134" y="50"/>
                </a:lnTo>
                <a:lnTo>
                  <a:pt x="130" y="61"/>
                </a:lnTo>
                <a:lnTo>
                  <a:pt x="126" y="72"/>
                </a:lnTo>
                <a:lnTo>
                  <a:pt x="126" y="72"/>
                </a:lnTo>
                <a:lnTo>
                  <a:pt x="122" y="81"/>
                </a:lnTo>
                <a:lnTo>
                  <a:pt x="120" y="86"/>
                </a:lnTo>
                <a:lnTo>
                  <a:pt x="120" y="93"/>
                </a:lnTo>
                <a:lnTo>
                  <a:pt x="120" y="124"/>
                </a:lnTo>
                <a:lnTo>
                  <a:pt x="120" y="1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69868031-1D90-478D-A66C-BD01F0B66B2F}"/>
              </a:ext>
            </a:extLst>
          </p:cNvPr>
          <p:cNvSpPr>
            <a:spLocks/>
          </p:cNvSpPr>
          <p:nvPr/>
        </p:nvSpPr>
        <p:spPr bwMode="auto">
          <a:xfrm>
            <a:off x="8454834" y="4690502"/>
            <a:ext cx="624244" cy="1611898"/>
          </a:xfrm>
          <a:custGeom>
            <a:avLst/>
            <a:gdLst>
              <a:gd name="T0" fmla="*/ 115 w 426"/>
              <a:gd name="T1" fmla="*/ 76 h 1100"/>
              <a:gd name="T2" fmla="*/ 124 w 426"/>
              <a:gd name="T3" fmla="*/ 104 h 1100"/>
              <a:gd name="T4" fmla="*/ 134 w 426"/>
              <a:gd name="T5" fmla="*/ 152 h 1100"/>
              <a:gd name="T6" fmla="*/ 28 w 426"/>
              <a:gd name="T7" fmla="*/ 176 h 1100"/>
              <a:gd name="T8" fmla="*/ 6 w 426"/>
              <a:gd name="T9" fmla="*/ 241 h 1100"/>
              <a:gd name="T10" fmla="*/ 4 w 426"/>
              <a:gd name="T11" fmla="*/ 369 h 1100"/>
              <a:gd name="T12" fmla="*/ 30 w 426"/>
              <a:gd name="T13" fmla="*/ 402 h 1100"/>
              <a:gd name="T14" fmla="*/ 53 w 426"/>
              <a:gd name="T15" fmla="*/ 447 h 1100"/>
              <a:gd name="T16" fmla="*/ 67 w 426"/>
              <a:gd name="T17" fmla="*/ 471 h 1100"/>
              <a:gd name="T18" fmla="*/ 80 w 426"/>
              <a:gd name="T19" fmla="*/ 473 h 1100"/>
              <a:gd name="T20" fmla="*/ 72 w 426"/>
              <a:gd name="T21" fmla="*/ 519 h 1100"/>
              <a:gd name="T22" fmla="*/ 81 w 426"/>
              <a:gd name="T23" fmla="*/ 533 h 1100"/>
              <a:gd name="T24" fmla="*/ 97 w 426"/>
              <a:gd name="T25" fmla="*/ 631 h 1100"/>
              <a:gd name="T26" fmla="*/ 148 w 426"/>
              <a:gd name="T27" fmla="*/ 779 h 1100"/>
              <a:gd name="T28" fmla="*/ 169 w 426"/>
              <a:gd name="T29" fmla="*/ 810 h 1100"/>
              <a:gd name="T30" fmla="*/ 215 w 426"/>
              <a:gd name="T31" fmla="*/ 876 h 1100"/>
              <a:gd name="T32" fmla="*/ 215 w 426"/>
              <a:gd name="T33" fmla="*/ 995 h 1100"/>
              <a:gd name="T34" fmla="*/ 203 w 426"/>
              <a:gd name="T35" fmla="*/ 1045 h 1100"/>
              <a:gd name="T36" fmla="*/ 205 w 426"/>
              <a:gd name="T37" fmla="*/ 1061 h 1100"/>
              <a:gd name="T38" fmla="*/ 204 w 426"/>
              <a:gd name="T39" fmla="*/ 1088 h 1100"/>
              <a:gd name="T40" fmla="*/ 238 w 426"/>
              <a:gd name="T41" fmla="*/ 1100 h 1100"/>
              <a:gd name="T42" fmla="*/ 286 w 426"/>
              <a:gd name="T43" fmla="*/ 1095 h 1100"/>
              <a:gd name="T44" fmla="*/ 279 w 426"/>
              <a:gd name="T45" fmla="*/ 1060 h 1100"/>
              <a:gd name="T46" fmla="*/ 291 w 426"/>
              <a:gd name="T47" fmla="*/ 990 h 1100"/>
              <a:gd name="T48" fmla="*/ 329 w 426"/>
              <a:gd name="T49" fmla="*/ 992 h 1100"/>
              <a:gd name="T50" fmla="*/ 353 w 426"/>
              <a:gd name="T51" fmla="*/ 1000 h 1100"/>
              <a:gd name="T52" fmla="*/ 361 w 426"/>
              <a:gd name="T53" fmla="*/ 1036 h 1100"/>
              <a:gd name="T54" fmla="*/ 372 w 426"/>
              <a:gd name="T55" fmla="*/ 1085 h 1100"/>
              <a:gd name="T56" fmla="*/ 399 w 426"/>
              <a:gd name="T57" fmla="*/ 1077 h 1100"/>
              <a:gd name="T58" fmla="*/ 416 w 426"/>
              <a:gd name="T59" fmla="*/ 1026 h 1100"/>
              <a:gd name="T60" fmla="*/ 426 w 426"/>
              <a:gd name="T61" fmla="*/ 964 h 1100"/>
              <a:gd name="T62" fmla="*/ 405 w 426"/>
              <a:gd name="T63" fmla="*/ 946 h 1100"/>
              <a:gd name="T64" fmla="*/ 393 w 426"/>
              <a:gd name="T65" fmla="*/ 929 h 1100"/>
              <a:gd name="T66" fmla="*/ 343 w 426"/>
              <a:gd name="T67" fmla="*/ 900 h 1100"/>
              <a:gd name="T68" fmla="*/ 324 w 426"/>
              <a:gd name="T69" fmla="*/ 767 h 1100"/>
              <a:gd name="T70" fmla="*/ 348 w 426"/>
              <a:gd name="T71" fmla="*/ 690 h 1100"/>
              <a:gd name="T72" fmla="*/ 362 w 426"/>
              <a:gd name="T73" fmla="*/ 576 h 1100"/>
              <a:gd name="T74" fmla="*/ 357 w 426"/>
              <a:gd name="T75" fmla="*/ 504 h 1100"/>
              <a:gd name="T76" fmla="*/ 338 w 426"/>
              <a:gd name="T77" fmla="*/ 452 h 1100"/>
              <a:gd name="T78" fmla="*/ 338 w 426"/>
              <a:gd name="T79" fmla="*/ 423 h 1100"/>
              <a:gd name="T80" fmla="*/ 349 w 426"/>
              <a:gd name="T81" fmla="*/ 359 h 1100"/>
              <a:gd name="T82" fmla="*/ 362 w 426"/>
              <a:gd name="T83" fmla="*/ 325 h 1100"/>
              <a:gd name="T84" fmla="*/ 357 w 426"/>
              <a:gd name="T85" fmla="*/ 261 h 1100"/>
              <a:gd name="T86" fmla="*/ 334 w 426"/>
              <a:gd name="T87" fmla="*/ 233 h 1100"/>
              <a:gd name="T88" fmla="*/ 291 w 426"/>
              <a:gd name="T89" fmla="*/ 161 h 1100"/>
              <a:gd name="T90" fmla="*/ 249 w 426"/>
              <a:gd name="T91" fmla="*/ 150 h 1100"/>
              <a:gd name="T92" fmla="*/ 224 w 426"/>
              <a:gd name="T93" fmla="*/ 128 h 1100"/>
              <a:gd name="T94" fmla="*/ 229 w 426"/>
              <a:gd name="T95" fmla="*/ 109 h 1100"/>
              <a:gd name="T96" fmla="*/ 234 w 426"/>
              <a:gd name="T97" fmla="*/ 90 h 1100"/>
              <a:gd name="T98" fmla="*/ 229 w 426"/>
              <a:gd name="T99" fmla="*/ 81 h 1100"/>
              <a:gd name="T100" fmla="*/ 231 w 426"/>
              <a:gd name="T101" fmla="*/ 35 h 1100"/>
              <a:gd name="T102" fmla="*/ 219 w 426"/>
              <a:gd name="T103" fmla="*/ 14 h 1100"/>
              <a:gd name="T104" fmla="*/ 204 w 426"/>
              <a:gd name="T105" fmla="*/ 4 h 1100"/>
              <a:gd name="T106" fmla="*/ 190 w 426"/>
              <a:gd name="T107" fmla="*/ 3 h 1100"/>
              <a:gd name="T108" fmla="*/ 165 w 426"/>
              <a:gd name="T109" fmla="*/ 3 h 1100"/>
              <a:gd name="T110" fmla="*/ 138 w 426"/>
              <a:gd name="T111" fmla="*/ 14 h 1100"/>
              <a:gd name="T112" fmla="*/ 131 w 426"/>
              <a:gd name="T113" fmla="*/ 27 h 1100"/>
              <a:gd name="T114" fmla="*/ 121 w 426"/>
              <a:gd name="T115" fmla="*/ 41 h 1100"/>
              <a:gd name="T116" fmla="*/ 119 w 426"/>
              <a:gd name="T117" fmla="*/ 61 h 1100"/>
              <a:gd name="T118" fmla="*/ 123 w 426"/>
              <a:gd name="T119" fmla="*/ 72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6" h="1100">
                <a:moveTo>
                  <a:pt x="124" y="76"/>
                </a:moveTo>
                <a:lnTo>
                  <a:pt x="124" y="76"/>
                </a:lnTo>
                <a:lnTo>
                  <a:pt x="123" y="75"/>
                </a:lnTo>
                <a:lnTo>
                  <a:pt x="122" y="73"/>
                </a:lnTo>
                <a:lnTo>
                  <a:pt x="118" y="73"/>
                </a:lnTo>
                <a:lnTo>
                  <a:pt x="115" y="76"/>
                </a:lnTo>
                <a:lnTo>
                  <a:pt x="115" y="76"/>
                </a:lnTo>
                <a:lnTo>
                  <a:pt x="113" y="78"/>
                </a:lnTo>
                <a:lnTo>
                  <a:pt x="113" y="83"/>
                </a:lnTo>
                <a:lnTo>
                  <a:pt x="117" y="92"/>
                </a:lnTo>
                <a:lnTo>
                  <a:pt x="122" y="101"/>
                </a:lnTo>
                <a:lnTo>
                  <a:pt x="124" y="104"/>
                </a:lnTo>
                <a:lnTo>
                  <a:pt x="124" y="104"/>
                </a:lnTo>
                <a:lnTo>
                  <a:pt x="125" y="119"/>
                </a:lnTo>
                <a:lnTo>
                  <a:pt x="129" y="138"/>
                </a:lnTo>
                <a:lnTo>
                  <a:pt x="129" y="138"/>
                </a:lnTo>
                <a:lnTo>
                  <a:pt x="134" y="152"/>
                </a:lnTo>
                <a:lnTo>
                  <a:pt x="134" y="152"/>
                </a:lnTo>
                <a:lnTo>
                  <a:pt x="91" y="158"/>
                </a:lnTo>
                <a:lnTo>
                  <a:pt x="60" y="163"/>
                </a:lnTo>
                <a:lnTo>
                  <a:pt x="49" y="164"/>
                </a:lnTo>
                <a:lnTo>
                  <a:pt x="43" y="166"/>
                </a:lnTo>
                <a:lnTo>
                  <a:pt x="43" y="166"/>
                </a:lnTo>
                <a:lnTo>
                  <a:pt x="28" y="176"/>
                </a:lnTo>
                <a:lnTo>
                  <a:pt x="19" y="183"/>
                </a:lnTo>
                <a:lnTo>
                  <a:pt x="17" y="186"/>
                </a:lnTo>
                <a:lnTo>
                  <a:pt x="15" y="190"/>
                </a:lnTo>
                <a:lnTo>
                  <a:pt x="15" y="190"/>
                </a:lnTo>
                <a:lnTo>
                  <a:pt x="11" y="209"/>
                </a:lnTo>
                <a:lnTo>
                  <a:pt x="6" y="241"/>
                </a:lnTo>
                <a:lnTo>
                  <a:pt x="0" y="285"/>
                </a:lnTo>
                <a:lnTo>
                  <a:pt x="5" y="290"/>
                </a:lnTo>
                <a:lnTo>
                  <a:pt x="5" y="290"/>
                </a:lnTo>
                <a:lnTo>
                  <a:pt x="4" y="328"/>
                </a:lnTo>
                <a:lnTo>
                  <a:pt x="4" y="357"/>
                </a:lnTo>
                <a:lnTo>
                  <a:pt x="4" y="369"/>
                </a:lnTo>
                <a:lnTo>
                  <a:pt x="5" y="376"/>
                </a:lnTo>
                <a:lnTo>
                  <a:pt x="5" y="376"/>
                </a:lnTo>
                <a:lnTo>
                  <a:pt x="8" y="382"/>
                </a:lnTo>
                <a:lnTo>
                  <a:pt x="13" y="388"/>
                </a:lnTo>
                <a:lnTo>
                  <a:pt x="22" y="395"/>
                </a:lnTo>
                <a:lnTo>
                  <a:pt x="30" y="402"/>
                </a:lnTo>
                <a:lnTo>
                  <a:pt x="46" y="414"/>
                </a:lnTo>
                <a:lnTo>
                  <a:pt x="53" y="419"/>
                </a:lnTo>
                <a:lnTo>
                  <a:pt x="53" y="419"/>
                </a:lnTo>
                <a:lnTo>
                  <a:pt x="52" y="431"/>
                </a:lnTo>
                <a:lnTo>
                  <a:pt x="52" y="439"/>
                </a:lnTo>
                <a:lnTo>
                  <a:pt x="53" y="447"/>
                </a:lnTo>
                <a:lnTo>
                  <a:pt x="53" y="447"/>
                </a:lnTo>
                <a:lnTo>
                  <a:pt x="56" y="454"/>
                </a:lnTo>
                <a:lnTo>
                  <a:pt x="61" y="460"/>
                </a:lnTo>
                <a:lnTo>
                  <a:pt x="65" y="467"/>
                </a:lnTo>
                <a:lnTo>
                  <a:pt x="67" y="471"/>
                </a:lnTo>
                <a:lnTo>
                  <a:pt x="67" y="471"/>
                </a:lnTo>
                <a:lnTo>
                  <a:pt x="68" y="472"/>
                </a:lnTo>
                <a:lnTo>
                  <a:pt x="69" y="472"/>
                </a:lnTo>
                <a:lnTo>
                  <a:pt x="75" y="472"/>
                </a:lnTo>
                <a:lnTo>
                  <a:pt x="81" y="471"/>
                </a:lnTo>
                <a:lnTo>
                  <a:pt x="81" y="471"/>
                </a:lnTo>
                <a:lnTo>
                  <a:pt x="80" y="473"/>
                </a:lnTo>
                <a:lnTo>
                  <a:pt x="78" y="477"/>
                </a:lnTo>
                <a:lnTo>
                  <a:pt x="73" y="491"/>
                </a:lnTo>
                <a:lnTo>
                  <a:pt x="72" y="500"/>
                </a:lnTo>
                <a:lnTo>
                  <a:pt x="71" y="507"/>
                </a:lnTo>
                <a:lnTo>
                  <a:pt x="71" y="514"/>
                </a:lnTo>
                <a:lnTo>
                  <a:pt x="72" y="519"/>
                </a:lnTo>
                <a:lnTo>
                  <a:pt x="72" y="519"/>
                </a:lnTo>
                <a:lnTo>
                  <a:pt x="75" y="525"/>
                </a:lnTo>
                <a:lnTo>
                  <a:pt x="79" y="528"/>
                </a:lnTo>
                <a:lnTo>
                  <a:pt x="80" y="531"/>
                </a:lnTo>
                <a:lnTo>
                  <a:pt x="81" y="533"/>
                </a:lnTo>
                <a:lnTo>
                  <a:pt x="81" y="533"/>
                </a:lnTo>
                <a:lnTo>
                  <a:pt x="88" y="570"/>
                </a:lnTo>
                <a:lnTo>
                  <a:pt x="93" y="597"/>
                </a:lnTo>
                <a:lnTo>
                  <a:pt x="96" y="609"/>
                </a:lnTo>
                <a:lnTo>
                  <a:pt x="96" y="619"/>
                </a:lnTo>
                <a:lnTo>
                  <a:pt x="96" y="619"/>
                </a:lnTo>
                <a:lnTo>
                  <a:pt x="97" y="631"/>
                </a:lnTo>
                <a:lnTo>
                  <a:pt x="102" y="650"/>
                </a:lnTo>
                <a:lnTo>
                  <a:pt x="116" y="697"/>
                </a:lnTo>
                <a:lnTo>
                  <a:pt x="132" y="744"/>
                </a:lnTo>
                <a:lnTo>
                  <a:pt x="143" y="771"/>
                </a:lnTo>
                <a:lnTo>
                  <a:pt x="143" y="771"/>
                </a:lnTo>
                <a:lnTo>
                  <a:pt x="148" y="779"/>
                </a:lnTo>
                <a:lnTo>
                  <a:pt x="153" y="785"/>
                </a:lnTo>
                <a:lnTo>
                  <a:pt x="157" y="791"/>
                </a:lnTo>
                <a:lnTo>
                  <a:pt x="162" y="800"/>
                </a:lnTo>
                <a:lnTo>
                  <a:pt x="162" y="800"/>
                </a:lnTo>
                <a:lnTo>
                  <a:pt x="166" y="807"/>
                </a:lnTo>
                <a:lnTo>
                  <a:pt x="169" y="810"/>
                </a:lnTo>
                <a:lnTo>
                  <a:pt x="172" y="815"/>
                </a:lnTo>
                <a:lnTo>
                  <a:pt x="177" y="823"/>
                </a:lnTo>
                <a:lnTo>
                  <a:pt x="177" y="823"/>
                </a:lnTo>
                <a:lnTo>
                  <a:pt x="186" y="839"/>
                </a:lnTo>
                <a:lnTo>
                  <a:pt x="199" y="855"/>
                </a:lnTo>
                <a:lnTo>
                  <a:pt x="215" y="876"/>
                </a:lnTo>
                <a:lnTo>
                  <a:pt x="215" y="876"/>
                </a:lnTo>
                <a:lnTo>
                  <a:pt x="216" y="933"/>
                </a:lnTo>
                <a:lnTo>
                  <a:pt x="216" y="973"/>
                </a:lnTo>
                <a:lnTo>
                  <a:pt x="216" y="988"/>
                </a:lnTo>
                <a:lnTo>
                  <a:pt x="215" y="995"/>
                </a:lnTo>
                <a:lnTo>
                  <a:pt x="215" y="995"/>
                </a:lnTo>
                <a:lnTo>
                  <a:pt x="211" y="1003"/>
                </a:lnTo>
                <a:lnTo>
                  <a:pt x="206" y="1016"/>
                </a:lnTo>
                <a:lnTo>
                  <a:pt x="200" y="1038"/>
                </a:lnTo>
                <a:lnTo>
                  <a:pt x="200" y="1038"/>
                </a:lnTo>
                <a:lnTo>
                  <a:pt x="202" y="1041"/>
                </a:lnTo>
                <a:lnTo>
                  <a:pt x="203" y="1045"/>
                </a:lnTo>
                <a:lnTo>
                  <a:pt x="205" y="1048"/>
                </a:lnTo>
                <a:lnTo>
                  <a:pt x="205" y="1052"/>
                </a:lnTo>
                <a:lnTo>
                  <a:pt x="205" y="1052"/>
                </a:lnTo>
                <a:lnTo>
                  <a:pt x="205" y="1054"/>
                </a:lnTo>
                <a:lnTo>
                  <a:pt x="205" y="1058"/>
                </a:lnTo>
                <a:lnTo>
                  <a:pt x="205" y="1061"/>
                </a:lnTo>
                <a:lnTo>
                  <a:pt x="205" y="1066"/>
                </a:lnTo>
                <a:lnTo>
                  <a:pt x="205" y="1066"/>
                </a:lnTo>
                <a:lnTo>
                  <a:pt x="204" y="1072"/>
                </a:lnTo>
                <a:lnTo>
                  <a:pt x="203" y="1080"/>
                </a:lnTo>
                <a:lnTo>
                  <a:pt x="203" y="1084"/>
                </a:lnTo>
                <a:lnTo>
                  <a:pt x="204" y="1088"/>
                </a:lnTo>
                <a:lnTo>
                  <a:pt x="206" y="1091"/>
                </a:lnTo>
                <a:lnTo>
                  <a:pt x="210" y="1095"/>
                </a:lnTo>
                <a:lnTo>
                  <a:pt x="210" y="1095"/>
                </a:lnTo>
                <a:lnTo>
                  <a:pt x="216" y="1097"/>
                </a:lnTo>
                <a:lnTo>
                  <a:pt x="227" y="1100"/>
                </a:lnTo>
                <a:lnTo>
                  <a:pt x="238" y="1100"/>
                </a:lnTo>
                <a:lnTo>
                  <a:pt x="250" y="1100"/>
                </a:lnTo>
                <a:lnTo>
                  <a:pt x="263" y="1100"/>
                </a:lnTo>
                <a:lnTo>
                  <a:pt x="274" y="1098"/>
                </a:lnTo>
                <a:lnTo>
                  <a:pt x="282" y="1097"/>
                </a:lnTo>
                <a:lnTo>
                  <a:pt x="286" y="1095"/>
                </a:lnTo>
                <a:lnTo>
                  <a:pt x="286" y="1095"/>
                </a:lnTo>
                <a:lnTo>
                  <a:pt x="287" y="1091"/>
                </a:lnTo>
                <a:lnTo>
                  <a:pt x="286" y="1086"/>
                </a:lnTo>
                <a:lnTo>
                  <a:pt x="284" y="1076"/>
                </a:lnTo>
                <a:lnTo>
                  <a:pt x="276" y="1061"/>
                </a:lnTo>
                <a:lnTo>
                  <a:pt x="276" y="1061"/>
                </a:lnTo>
                <a:lnTo>
                  <a:pt x="279" y="1060"/>
                </a:lnTo>
                <a:lnTo>
                  <a:pt x="280" y="1058"/>
                </a:lnTo>
                <a:lnTo>
                  <a:pt x="281" y="1057"/>
                </a:lnTo>
                <a:lnTo>
                  <a:pt x="281" y="1057"/>
                </a:lnTo>
                <a:lnTo>
                  <a:pt x="286" y="1023"/>
                </a:lnTo>
                <a:lnTo>
                  <a:pt x="291" y="990"/>
                </a:lnTo>
                <a:lnTo>
                  <a:pt x="291" y="990"/>
                </a:lnTo>
                <a:lnTo>
                  <a:pt x="291" y="986"/>
                </a:lnTo>
                <a:lnTo>
                  <a:pt x="291" y="982"/>
                </a:lnTo>
                <a:lnTo>
                  <a:pt x="291" y="976"/>
                </a:lnTo>
                <a:lnTo>
                  <a:pt x="291" y="976"/>
                </a:lnTo>
                <a:lnTo>
                  <a:pt x="313" y="985"/>
                </a:lnTo>
                <a:lnTo>
                  <a:pt x="329" y="992"/>
                </a:lnTo>
                <a:lnTo>
                  <a:pt x="335" y="995"/>
                </a:lnTo>
                <a:lnTo>
                  <a:pt x="338" y="995"/>
                </a:lnTo>
                <a:lnTo>
                  <a:pt x="338" y="995"/>
                </a:lnTo>
                <a:lnTo>
                  <a:pt x="342" y="995"/>
                </a:lnTo>
                <a:lnTo>
                  <a:pt x="347" y="997"/>
                </a:lnTo>
                <a:lnTo>
                  <a:pt x="353" y="1000"/>
                </a:lnTo>
                <a:lnTo>
                  <a:pt x="353" y="1000"/>
                </a:lnTo>
                <a:lnTo>
                  <a:pt x="359" y="1014"/>
                </a:lnTo>
                <a:lnTo>
                  <a:pt x="361" y="1023"/>
                </a:lnTo>
                <a:lnTo>
                  <a:pt x="362" y="1028"/>
                </a:lnTo>
                <a:lnTo>
                  <a:pt x="362" y="1028"/>
                </a:lnTo>
                <a:lnTo>
                  <a:pt x="361" y="1036"/>
                </a:lnTo>
                <a:lnTo>
                  <a:pt x="361" y="1054"/>
                </a:lnTo>
                <a:lnTo>
                  <a:pt x="362" y="1065"/>
                </a:lnTo>
                <a:lnTo>
                  <a:pt x="363" y="1075"/>
                </a:lnTo>
                <a:lnTo>
                  <a:pt x="367" y="1082"/>
                </a:lnTo>
                <a:lnTo>
                  <a:pt x="369" y="1084"/>
                </a:lnTo>
                <a:lnTo>
                  <a:pt x="372" y="1085"/>
                </a:lnTo>
                <a:lnTo>
                  <a:pt x="372" y="1085"/>
                </a:lnTo>
                <a:lnTo>
                  <a:pt x="378" y="1086"/>
                </a:lnTo>
                <a:lnTo>
                  <a:pt x="384" y="1085"/>
                </a:lnTo>
                <a:lnTo>
                  <a:pt x="388" y="1084"/>
                </a:lnTo>
                <a:lnTo>
                  <a:pt x="394" y="1082"/>
                </a:lnTo>
                <a:lnTo>
                  <a:pt x="399" y="1077"/>
                </a:lnTo>
                <a:lnTo>
                  <a:pt x="404" y="1073"/>
                </a:lnTo>
                <a:lnTo>
                  <a:pt x="407" y="1067"/>
                </a:lnTo>
                <a:lnTo>
                  <a:pt x="410" y="1061"/>
                </a:lnTo>
                <a:lnTo>
                  <a:pt x="410" y="1061"/>
                </a:lnTo>
                <a:lnTo>
                  <a:pt x="413" y="1046"/>
                </a:lnTo>
                <a:lnTo>
                  <a:pt x="416" y="1026"/>
                </a:lnTo>
                <a:lnTo>
                  <a:pt x="419" y="990"/>
                </a:lnTo>
                <a:lnTo>
                  <a:pt x="419" y="990"/>
                </a:lnTo>
                <a:lnTo>
                  <a:pt x="422" y="979"/>
                </a:lnTo>
                <a:lnTo>
                  <a:pt x="425" y="971"/>
                </a:lnTo>
                <a:lnTo>
                  <a:pt x="426" y="967"/>
                </a:lnTo>
                <a:lnTo>
                  <a:pt x="426" y="964"/>
                </a:lnTo>
                <a:lnTo>
                  <a:pt x="425" y="960"/>
                </a:lnTo>
                <a:lnTo>
                  <a:pt x="424" y="957"/>
                </a:lnTo>
                <a:lnTo>
                  <a:pt x="424" y="957"/>
                </a:lnTo>
                <a:lnTo>
                  <a:pt x="420" y="953"/>
                </a:lnTo>
                <a:lnTo>
                  <a:pt x="416" y="951"/>
                </a:lnTo>
                <a:lnTo>
                  <a:pt x="405" y="946"/>
                </a:lnTo>
                <a:lnTo>
                  <a:pt x="395" y="944"/>
                </a:lnTo>
                <a:lnTo>
                  <a:pt x="391" y="942"/>
                </a:lnTo>
                <a:lnTo>
                  <a:pt x="391" y="942"/>
                </a:lnTo>
                <a:lnTo>
                  <a:pt x="393" y="936"/>
                </a:lnTo>
                <a:lnTo>
                  <a:pt x="393" y="932"/>
                </a:lnTo>
                <a:lnTo>
                  <a:pt x="393" y="929"/>
                </a:lnTo>
                <a:lnTo>
                  <a:pt x="391" y="928"/>
                </a:lnTo>
                <a:lnTo>
                  <a:pt x="391" y="928"/>
                </a:lnTo>
                <a:lnTo>
                  <a:pt x="381" y="923"/>
                </a:lnTo>
                <a:lnTo>
                  <a:pt x="365" y="914"/>
                </a:lnTo>
                <a:lnTo>
                  <a:pt x="350" y="905"/>
                </a:lnTo>
                <a:lnTo>
                  <a:pt x="343" y="900"/>
                </a:lnTo>
                <a:lnTo>
                  <a:pt x="343" y="900"/>
                </a:lnTo>
                <a:lnTo>
                  <a:pt x="326" y="877"/>
                </a:lnTo>
                <a:lnTo>
                  <a:pt x="310" y="857"/>
                </a:lnTo>
                <a:lnTo>
                  <a:pt x="310" y="857"/>
                </a:lnTo>
                <a:lnTo>
                  <a:pt x="317" y="805"/>
                </a:lnTo>
                <a:lnTo>
                  <a:pt x="324" y="767"/>
                </a:lnTo>
                <a:lnTo>
                  <a:pt x="329" y="742"/>
                </a:lnTo>
                <a:lnTo>
                  <a:pt x="329" y="742"/>
                </a:lnTo>
                <a:lnTo>
                  <a:pt x="334" y="729"/>
                </a:lnTo>
                <a:lnTo>
                  <a:pt x="340" y="715"/>
                </a:lnTo>
                <a:lnTo>
                  <a:pt x="344" y="702"/>
                </a:lnTo>
                <a:lnTo>
                  <a:pt x="348" y="690"/>
                </a:lnTo>
                <a:lnTo>
                  <a:pt x="348" y="690"/>
                </a:lnTo>
                <a:lnTo>
                  <a:pt x="351" y="670"/>
                </a:lnTo>
                <a:lnTo>
                  <a:pt x="357" y="638"/>
                </a:lnTo>
                <a:lnTo>
                  <a:pt x="361" y="603"/>
                </a:lnTo>
                <a:lnTo>
                  <a:pt x="362" y="589"/>
                </a:lnTo>
                <a:lnTo>
                  <a:pt x="362" y="576"/>
                </a:lnTo>
                <a:lnTo>
                  <a:pt x="362" y="576"/>
                </a:lnTo>
                <a:lnTo>
                  <a:pt x="361" y="553"/>
                </a:lnTo>
                <a:lnTo>
                  <a:pt x="360" y="532"/>
                </a:lnTo>
                <a:lnTo>
                  <a:pt x="359" y="514"/>
                </a:lnTo>
                <a:lnTo>
                  <a:pt x="359" y="508"/>
                </a:lnTo>
                <a:lnTo>
                  <a:pt x="357" y="504"/>
                </a:lnTo>
                <a:lnTo>
                  <a:pt x="357" y="504"/>
                </a:lnTo>
                <a:lnTo>
                  <a:pt x="347" y="481"/>
                </a:lnTo>
                <a:lnTo>
                  <a:pt x="338" y="461"/>
                </a:lnTo>
                <a:lnTo>
                  <a:pt x="338" y="461"/>
                </a:lnTo>
                <a:lnTo>
                  <a:pt x="338" y="459"/>
                </a:lnTo>
                <a:lnTo>
                  <a:pt x="338" y="452"/>
                </a:lnTo>
                <a:lnTo>
                  <a:pt x="338" y="452"/>
                </a:lnTo>
                <a:lnTo>
                  <a:pt x="338" y="447"/>
                </a:lnTo>
                <a:lnTo>
                  <a:pt x="338" y="441"/>
                </a:lnTo>
                <a:lnTo>
                  <a:pt x="338" y="434"/>
                </a:lnTo>
                <a:lnTo>
                  <a:pt x="338" y="423"/>
                </a:lnTo>
                <a:lnTo>
                  <a:pt x="338" y="423"/>
                </a:lnTo>
                <a:lnTo>
                  <a:pt x="340" y="408"/>
                </a:lnTo>
                <a:lnTo>
                  <a:pt x="340" y="391"/>
                </a:lnTo>
                <a:lnTo>
                  <a:pt x="338" y="371"/>
                </a:lnTo>
                <a:lnTo>
                  <a:pt x="338" y="371"/>
                </a:lnTo>
                <a:lnTo>
                  <a:pt x="342" y="367"/>
                </a:lnTo>
                <a:lnTo>
                  <a:pt x="349" y="359"/>
                </a:lnTo>
                <a:lnTo>
                  <a:pt x="354" y="353"/>
                </a:lnTo>
                <a:lnTo>
                  <a:pt x="357" y="347"/>
                </a:lnTo>
                <a:lnTo>
                  <a:pt x="361" y="340"/>
                </a:lnTo>
                <a:lnTo>
                  <a:pt x="362" y="333"/>
                </a:lnTo>
                <a:lnTo>
                  <a:pt x="362" y="333"/>
                </a:lnTo>
                <a:lnTo>
                  <a:pt x="362" y="325"/>
                </a:lnTo>
                <a:lnTo>
                  <a:pt x="361" y="316"/>
                </a:lnTo>
                <a:lnTo>
                  <a:pt x="356" y="297"/>
                </a:lnTo>
                <a:lnTo>
                  <a:pt x="350" y="282"/>
                </a:lnTo>
                <a:lnTo>
                  <a:pt x="348" y="276"/>
                </a:lnTo>
                <a:lnTo>
                  <a:pt x="357" y="261"/>
                </a:lnTo>
                <a:lnTo>
                  <a:pt x="357" y="261"/>
                </a:lnTo>
                <a:lnTo>
                  <a:pt x="355" y="260"/>
                </a:lnTo>
                <a:lnTo>
                  <a:pt x="349" y="256"/>
                </a:lnTo>
                <a:lnTo>
                  <a:pt x="346" y="252"/>
                </a:lnTo>
                <a:lnTo>
                  <a:pt x="342" y="247"/>
                </a:lnTo>
                <a:lnTo>
                  <a:pt x="337" y="241"/>
                </a:lnTo>
                <a:lnTo>
                  <a:pt x="334" y="233"/>
                </a:lnTo>
                <a:lnTo>
                  <a:pt x="334" y="233"/>
                </a:lnTo>
                <a:lnTo>
                  <a:pt x="325" y="214"/>
                </a:lnTo>
                <a:lnTo>
                  <a:pt x="315" y="194"/>
                </a:lnTo>
                <a:lnTo>
                  <a:pt x="303" y="175"/>
                </a:lnTo>
                <a:lnTo>
                  <a:pt x="297" y="167"/>
                </a:lnTo>
                <a:lnTo>
                  <a:pt x="291" y="161"/>
                </a:lnTo>
                <a:lnTo>
                  <a:pt x="291" y="161"/>
                </a:lnTo>
                <a:lnTo>
                  <a:pt x="287" y="159"/>
                </a:lnTo>
                <a:lnTo>
                  <a:pt x="284" y="157"/>
                </a:lnTo>
                <a:lnTo>
                  <a:pt x="273" y="153"/>
                </a:lnTo>
                <a:lnTo>
                  <a:pt x="262" y="151"/>
                </a:lnTo>
                <a:lnTo>
                  <a:pt x="249" y="150"/>
                </a:lnTo>
                <a:lnTo>
                  <a:pt x="229" y="147"/>
                </a:lnTo>
                <a:lnTo>
                  <a:pt x="219" y="147"/>
                </a:lnTo>
                <a:lnTo>
                  <a:pt x="219" y="147"/>
                </a:lnTo>
                <a:lnTo>
                  <a:pt x="219" y="140"/>
                </a:lnTo>
                <a:lnTo>
                  <a:pt x="221" y="134"/>
                </a:lnTo>
                <a:lnTo>
                  <a:pt x="224" y="128"/>
                </a:lnTo>
                <a:lnTo>
                  <a:pt x="224" y="128"/>
                </a:lnTo>
                <a:lnTo>
                  <a:pt x="227" y="122"/>
                </a:lnTo>
                <a:lnTo>
                  <a:pt x="228" y="115"/>
                </a:lnTo>
                <a:lnTo>
                  <a:pt x="228" y="110"/>
                </a:lnTo>
                <a:lnTo>
                  <a:pt x="229" y="109"/>
                </a:lnTo>
                <a:lnTo>
                  <a:pt x="229" y="109"/>
                </a:lnTo>
                <a:lnTo>
                  <a:pt x="229" y="109"/>
                </a:lnTo>
                <a:lnTo>
                  <a:pt x="230" y="109"/>
                </a:lnTo>
                <a:lnTo>
                  <a:pt x="230" y="108"/>
                </a:lnTo>
                <a:lnTo>
                  <a:pt x="232" y="103"/>
                </a:lnTo>
                <a:lnTo>
                  <a:pt x="234" y="97"/>
                </a:lnTo>
                <a:lnTo>
                  <a:pt x="234" y="90"/>
                </a:lnTo>
                <a:lnTo>
                  <a:pt x="234" y="90"/>
                </a:lnTo>
                <a:lnTo>
                  <a:pt x="232" y="85"/>
                </a:lnTo>
                <a:lnTo>
                  <a:pt x="231" y="82"/>
                </a:lnTo>
                <a:lnTo>
                  <a:pt x="230" y="81"/>
                </a:lnTo>
                <a:lnTo>
                  <a:pt x="229" y="81"/>
                </a:lnTo>
                <a:lnTo>
                  <a:pt x="229" y="81"/>
                </a:lnTo>
                <a:lnTo>
                  <a:pt x="228" y="67"/>
                </a:lnTo>
                <a:lnTo>
                  <a:pt x="228" y="57"/>
                </a:lnTo>
                <a:lnTo>
                  <a:pt x="229" y="47"/>
                </a:lnTo>
                <a:lnTo>
                  <a:pt x="229" y="47"/>
                </a:lnTo>
                <a:lnTo>
                  <a:pt x="230" y="40"/>
                </a:lnTo>
                <a:lnTo>
                  <a:pt x="231" y="35"/>
                </a:lnTo>
                <a:lnTo>
                  <a:pt x="230" y="32"/>
                </a:lnTo>
                <a:lnTo>
                  <a:pt x="229" y="28"/>
                </a:lnTo>
                <a:lnTo>
                  <a:pt x="229" y="28"/>
                </a:lnTo>
                <a:lnTo>
                  <a:pt x="224" y="20"/>
                </a:lnTo>
                <a:lnTo>
                  <a:pt x="219" y="14"/>
                </a:lnTo>
                <a:lnTo>
                  <a:pt x="219" y="14"/>
                </a:lnTo>
                <a:lnTo>
                  <a:pt x="217" y="11"/>
                </a:lnTo>
                <a:lnTo>
                  <a:pt x="216" y="8"/>
                </a:lnTo>
                <a:lnTo>
                  <a:pt x="213" y="6"/>
                </a:lnTo>
                <a:lnTo>
                  <a:pt x="210" y="4"/>
                </a:lnTo>
                <a:lnTo>
                  <a:pt x="210" y="4"/>
                </a:lnTo>
                <a:lnTo>
                  <a:pt x="204" y="4"/>
                </a:lnTo>
                <a:lnTo>
                  <a:pt x="198" y="6"/>
                </a:lnTo>
                <a:lnTo>
                  <a:pt x="193" y="6"/>
                </a:lnTo>
                <a:lnTo>
                  <a:pt x="191" y="6"/>
                </a:lnTo>
                <a:lnTo>
                  <a:pt x="191" y="4"/>
                </a:lnTo>
                <a:lnTo>
                  <a:pt x="191" y="4"/>
                </a:lnTo>
                <a:lnTo>
                  <a:pt x="190" y="3"/>
                </a:lnTo>
                <a:lnTo>
                  <a:pt x="188" y="2"/>
                </a:lnTo>
                <a:lnTo>
                  <a:pt x="182" y="1"/>
                </a:lnTo>
                <a:lnTo>
                  <a:pt x="175" y="0"/>
                </a:lnTo>
                <a:lnTo>
                  <a:pt x="172" y="0"/>
                </a:lnTo>
                <a:lnTo>
                  <a:pt x="172" y="0"/>
                </a:lnTo>
                <a:lnTo>
                  <a:pt x="165" y="3"/>
                </a:lnTo>
                <a:lnTo>
                  <a:pt x="157" y="4"/>
                </a:lnTo>
                <a:lnTo>
                  <a:pt x="157" y="4"/>
                </a:lnTo>
                <a:lnTo>
                  <a:pt x="155" y="4"/>
                </a:lnTo>
                <a:lnTo>
                  <a:pt x="153" y="7"/>
                </a:lnTo>
                <a:lnTo>
                  <a:pt x="148" y="9"/>
                </a:lnTo>
                <a:lnTo>
                  <a:pt x="138" y="14"/>
                </a:lnTo>
                <a:lnTo>
                  <a:pt x="138" y="14"/>
                </a:lnTo>
                <a:lnTo>
                  <a:pt x="136" y="15"/>
                </a:lnTo>
                <a:lnTo>
                  <a:pt x="134" y="19"/>
                </a:lnTo>
                <a:lnTo>
                  <a:pt x="134" y="19"/>
                </a:lnTo>
                <a:lnTo>
                  <a:pt x="132" y="22"/>
                </a:lnTo>
                <a:lnTo>
                  <a:pt x="131" y="27"/>
                </a:lnTo>
                <a:lnTo>
                  <a:pt x="130" y="31"/>
                </a:lnTo>
                <a:lnTo>
                  <a:pt x="129" y="33"/>
                </a:lnTo>
                <a:lnTo>
                  <a:pt x="129" y="33"/>
                </a:lnTo>
                <a:lnTo>
                  <a:pt x="124" y="38"/>
                </a:lnTo>
                <a:lnTo>
                  <a:pt x="124" y="38"/>
                </a:lnTo>
                <a:lnTo>
                  <a:pt x="121" y="41"/>
                </a:lnTo>
                <a:lnTo>
                  <a:pt x="119" y="44"/>
                </a:lnTo>
                <a:lnTo>
                  <a:pt x="119" y="47"/>
                </a:lnTo>
                <a:lnTo>
                  <a:pt x="119" y="47"/>
                </a:lnTo>
                <a:lnTo>
                  <a:pt x="119" y="56"/>
                </a:lnTo>
                <a:lnTo>
                  <a:pt x="119" y="61"/>
                </a:lnTo>
                <a:lnTo>
                  <a:pt x="119" y="61"/>
                </a:lnTo>
                <a:lnTo>
                  <a:pt x="119" y="63"/>
                </a:lnTo>
                <a:lnTo>
                  <a:pt x="119" y="64"/>
                </a:lnTo>
                <a:lnTo>
                  <a:pt x="118" y="65"/>
                </a:lnTo>
                <a:lnTo>
                  <a:pt x="119" y="66"/>
                </a:lnTo>
                <a:lnTo>
                  <a:pt x="119" y="66"/>
                </a:lnTo>
                <a:lnTo>
                  <a:pt x="123" y="72"/>
                </a:lnTo>
                <a:lnTo>
                  <a:pt x="124" y="76"/>
                </a:lnTo>
                <a:lnTo>
                  <a:pt x="124" y="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pptx902_何かにもたれかかっている人のシルエット</dc:title>
  <dc:subject>pptx902_何かにもたれかかっている人のシルエット</dc:subject>
  <dc:creator>digipot.net</dc:creator>
  <cp:revision>1</cp:revision>
  <dcterms:created xsi:type="dcterms:W3CDTF">2018-05-20T00:31:01Z</dcterms:created>
  <dcterms:modified xsi:type="dcterms:W3CDTF">2018-12-04T23:03:10Z</dcterms:modified>
  <cp:version>1</cp:version>
</cp:coreProperties>
</file>