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50" d="100"/>
          <a:sy n="50" d="100"/>
        </p:scale>
        <p:origin x="720" y="10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Copyright©2018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9">
            <a:extLst>
              <a:ext uri="{FF2B5EF4-FFF2-40B4-BE49-F238E27FC236}">
                <a16:creationId xmlns:a16="http://schemas.microsoft.com/office/drawing/2014/main" id="{809C0949-26B0-45D9-BD27-A220F64B2B55}"/>
              </a:ext>
            </a:extLst>
          </p:cNvPr>
          <p:cNvSpPr>
            <a:spLocks/>
          </p:cNvSpPr>
          <p:nvPr/>
        </p:nvSpPr>
        <p:spPr bwMode="auto">
          <a:xfrm>
            <a:off x="587515" y="4742988"/>
            <a:ext cx="1557156" cy="1628992"/>
          </a:xfrm>
          <a:custGeom>
            <a:avLst/>
            <a:gdLst>
              <a:gd name="T0" fmla="*/ 149 w 1474"/>
              <a:gd name="T1" fmla="*/ 277 h 1542"/>
              <a:gd name="T2" fmla="*/ 189 w 1474"/>
              <a:gd name="T3" fmla="*/ 346 h 1542"/>
              <a:gd name="T4" fmla="*/ 235 w 1474"/>
              <a:gd name="T5" fmla="*/ 408 h 1542"/>
              <a:gd name="T6" fmla="*/ 195 w 1474"/>
              <a:gd name="T7" fmla="*/ 435 h 1542"/>
              <a:gd name="T8" fmla="*/ 138 w 1474"/>
              <a:gd name="T9" fmla="*/ 458 h 1542"/>
              <a:gd name="T10" fmla="*/ 52 w 1474"/>
              <a:gd name="T11" fmla="*/ 560 h 1542"/>
              <a:gd name="T12" fmla="*/ 25 w 1474"/>
              <a:gd name="T13" fmla="*/ 612 h 1542"/>
              <a:gd name="T14" fmla="*/ 49 w 1474"/>
              <a:gd name="T15" fmla="*/ 950 h 1542"/>
              <a:gd name="T16" fmla="*/ 47 w 1474"/>
              <a:gd name="T17" fmla="*/ 1230 h 1542"/>
              <a:gd name="T18" fmla="*/ 60 w 1474"/>
              <a:gd name="T19" fmla="*/ 1283 h 1542"/>
              <a:gd name="T20" fmla="*/ 18 w 1474"/>
              <a:gd name="T21" fmla="*/ 1343 h 1542"/>
              <a:gd name="T22" fmla="*/ 4 w 1474"/>
              <a:gd name="T23" fmla="*/ 1391 h 1542"/>
              <a:gd name="T24" fmla="*/ 45 w 1474"/>
              <a:gd name="T25" fmla="*/ 1357 h 1542"/>
              <a:gd name="T26" fmla="*/ 38 w 1474"/>
              <a:gd name="T27" fmla="*/ 1399 h 1542"/>
              <a:gd name="T28" fmla="*/ 91 w 1474"/>
              <a:gd name="T29" fmla="*/ 1361 h 1542"/>
              <a:gd name="T30" fmla="*/ 85 w 1474"/>
              <a:gd name="T31" fmla="*/ 1402 h 1542"/>
              <a:gd name="T32" fmla="*/ 118 w 1474"/>
              <a:gd name="T33" fmla="*/ 1391 h 1542"/>
              <a:gd name="T34" fmla="*/ 147 w 1474"/>
              <a:gd name="T35" fmla="*/ 1351 h 1542"/>
              <a:gd name="T36" fmla="*/ 203 w 1474"/>
              <a:gd name="T37" fmla="*/ 1326 h 1542"/>
              <a:gd name="T38" fmla="*/ 150 w 1474"/>
              <a:gd name="T39" fmla="*/ 1352 h 1542"/>
              <a:gd name="T40" fmla="*/ 162 w 1474"/>
              <a:gd name="T41" fmla="*/ 1395 h 1542"/>
              <a:gd name="T42" fmla="*/ 325 w 1474"/>
              <a:gd name="T43" fmla="*/ 1443 h 1542"/>
              <a:gd name="T44" fmla="*/ 467 w 1474"/>
              <a:gd name="T45" fmla="*/ 1436 h 1542"/>
              <a:gd name="T46" fmla="*/ 633 w 1474"/>
              <a:gd name="T47" fmla="*/ 1368 h 1542"/>
              <a:gd name="T48" fmla="*/ 707 w 1474"/>
              <a:gd name="T49" fmla="*/ 1260 h 1542"/>
              <a:gd name="T50" fmla="*/ 668 w 1474"/>
              <a:gd name="T51" fmla="*/ 1486 h 1542"/>
              <a:gd name="T52" fmla="*/ 679 w 1474"/>
              <a:gd name="T53" fmla="*/ 1535 h 1542"/>
              <a:gd name="T54" fmla="*/ 811 w 1474"/>
              <a:gd name="T55" fmla="*/ 1539 h 1542"/>
              <a:gd name="T56" fmla="*/ 871 w 1474"/>
              <a:gd name="T57" fmla="*/ 1509 h 1542"/>
              <a:gd name="T58" fmla="*/ 858 w 1474"/>
              <a:gd name="T59" fmla="*/ 1416 h 1542"/>
              <a:gd name="T60" fmla="*/ 863 w 1474"/>
              <a:gd name="T61" fmla="*/ 1328 h 1542"/>
              <a:gd name="T62" fmla="*/ 852 w 1474"/>
              <a:gd name="T63" fmla="*/ 1248 h 1542"/>
              <a:gd name="T64" fmla="*/ 926 w 1474"/>
              <a:gd name="T65" fmla="*/ 1117 h 1542"/>
              <a:gd name="T66" fmla="*/ 1024 w 1474"/>
              <a:gd name="T67" fmla="*/ 915 h 1542"/>
              <a:gd name="T68" fmla="*/ 1108 w 1474"/>
              <a:gd name="T69" fmla="*/ 1154 h 1542"/>
              <a:gd name="T70" fmla="*/ 1091 w 1474"/>
              <a:gd name="T71" fmla="*/ 1205 h 1542"/>
              <a:gd name="T72" fmla="*/ 1112 w 1474"/>
              <a:gd name="T73" fmla="*/ 1292 h 1542"/>
              <a:gd name="T74" fmla="*/ 1227 w 1474"/>
              <a:gd name="T75" fmla="*/ 1279 h 1542"/>
              <a:gd name="T76" fmla="*/ 1332 w 1474"/>
              <a:gd name="T77" fmla="*/ 1266 h 1542"/>
              <a:gd name="T78" fmla="*/ 1454 w 1474"/>
              <a:gd name="T79" fmla="*/ 1212 h 1542"/>
              <a:gd name="T80" fmla="*/ 1467 w 1474"/>
              <a:gd name="T81" fmla="*/ 1166 h 1542"/>
              <a:gd name="T82" fmla="*/ 1316 w 1474"/>
              <a:gd name="T83" fmla="*/ 1118 h 1542"/>
              <a:gd name="T84" fmla="*/ 1225 w 1474"/>
              <a:gd name="T85" fmla="*/ 1088 h 1542"/>
              <a:gd name="T86" fmla="*/ 1296 w 1474"/>
              <a:gd name="T87" fmla="*/ 962 h 1542"/>
              <a:gd name="T88" fmla="*/ 1265 w 1474"/>
              <a:gd name="T89" fmla="*/ 852 h 1542"/>
              <a:gd name="T90" fmla="*/ 1155 w 1474"/>
              <a:gd name="T91" fmla="*/ 656 h 1542"/>
              <a:gd name="T92" fmla="*/ 1085 w 1474"/>
              <a:gd name="T93" fmla="*/ 588 h 1542"/>
              <a:gd name="T94" fmla="*/ 985 w 1474"/>
              <a:gd name="T95" fmla="*/ 591 h 1542"/>
              <a:gd name="T96" fmla="*/ 875 w 1474"/>
              <a:gd name="T97" fmla="*/ 694 h 1542"/>
              <a:gd name="T98" fmla="*/ 654 w 1474"/>
              <a:gd name="T99" fmla="*/ 482 h 1542"/>
              <a:gd name="T100" fmla="*/ 520 w 1474"/>
              <a:gd name="T101" fmla="*/ 350 h 1542"/>
              <a:gd name="T102" fmla="*/ 536 w 1474"/>
              <a:gd name="T103" fmla="*/ 208 h 1542"/>
              <a:gd name="T104" fmla="*/ 621 w 1474"/>
              <a:gd name="T105" fmla="*/ 184 h 1542"/>
              <a:gd name="T106" fmla="*/ 581 w 1474"/>
              <a:gd name="T107" fmla="*/ 148 h 1542"/>
              <a:gd name="T108" fmla="*/ 493 w 1474"/>
              <a:gd name="T109" fmla="*/ 54 h 1542"/>
              <a:gd name="T110" fmla="*/ 429 w 1474"/>
              <a:gd name="T111" fmla="*/ 2 h 1542"/>
              <a:gd name="T112" fmla="*/ 285 w 1474"/>
              <a:gd name="T113" fmla="*/ 28 h 1542"/>
              <a:gd name="T114" fmla="*/ 184 w 1474"/>
              <a:gd name="T115" fmla="*/ 89 h 1542"/>
              <a:gd name="T116" fmla="*/ 161 w 1474"/>
              <a:gd name="T117" fmla="*/ 183 h 15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474" h="1542">
                <a:moveTo>
                  <a:pt x="166" y="253"/>
                </a:moveTo>
                <a:lnTo>
                  <a:pt x="166" y="253"/>
                </a:lnTo>
                <a:lnTo>
                  <a:pt x="162" y="254"/>
                </a:lnTo>
                <a:lnTo>
                  <a:pt x="159" y="257"/>
                </a:lnTo>
                <a:lnTo>
                  <a:pt x="155" y="260"/>
                </a:lnTo>
                <a:lnTo>
                  <a:pt x="151" y="264"/>
                </a:lnTo>
                <a:lnTo>
                  <a:pt x="149" y="270"/>
                </a:lnTo>
                <a:lnTo>
                  <a:pt x="149" y="277"/>
                </a:lnTo>
                <a:lnTo>
                  <a:pt x="151" y="286"/>
                </a:lnTo>
                <a:lnTo>
                  <a:pt x="151" y="286"/>
                </a:lnTo>
                <a:lnTo>
                  <a:pt x="159" y="305"/>
                </a:lnTo>
                <a:lnTo>
                  <a:pt x="163" y="315"/>
                </a:lnTo>
                <a:lnTo>
                  <a:pt x="168" y="323"/>
                </a:lnTo>
                <a:lnTo>
                  <a:pt x="174" y="331"/>
                </a:lnTo>
                <a:lnTo>
                  <a:pt x="180" y="340"/>
                </a:lnTo>
                <a:lnTo>
                  <a:pt x="189" y="346"/>
                </a:lnTo>
                <a:lnTo>
                  <a:pt x="197" y="350"/>
                </a:lnTo>
                <a:lnTo>
                  <a:pt x="197" y="350"/>
                </a:lnTo>
                <a:lnTo>
                  <a:pt x="235" y="363"/>
                </a:lnTo>
                <a:lnTo>
                  <a:pt x="235" y="363"/>
                </a:lnTo>
                <a:lnTo>
                  <a:pt x="235" y="398"/>
                </a:lnTo>
                <a:lnTo>
                  <a:pt x="235" y="398"/>
                </a:lnTo>
                <a:lnTo>
                  <a:pt x="235" y="404"/>
                </a:lnTo>
                <a:lnTo>
                  <a:pt x="235" y="408"/>
                </a:lnTo>
                <a:lnTo>
                  <a:pt x="234" y="411"/>
                </a:lnTo>
                <a:lnTo>
                  <a:pt x="231" y="415"/>
                </a:lnTo>
                <a:lnTo>
                  <a:pt x="227" y="420"/>
                </a:lnTo>
                <a:lnTo>
                  <a:pt x="221" y="424"/>
                </a:lnTo>
                <a:lnTo>
                  <a:pt x="213" y="430"/>
                </a:lnTo>
                <a:lnTo>
                  <a:pt x="213" y="430"/>
                </a:lnTo>
                <a:lnTo>
                  <a:pt x="205" y="434"/>
                </a:lnTo>
                <a:lnTo>
                  <a:pt x="195" y="435"/>
                </a:lnTo>
                <a:lnTo>
                  <a:pt x="178" y="435"/>
                </a:lnTo>
                <a:lnTo>
                  <a:pt x="169" y="437"/>
                </a:lnTo>
                <a:lnTo>
                  <a:pt x="160" y="440"/>
                </a:lnTo>
                <a:lnTo>
                  <a:pt x="155" y="443"/>
                </a:lnTo>
                <a:lnTo>
                  <a:pt x="149" y="447"/>
                </a:lnTo>
                <a:lnTo>
                  <a:pt x="144" y="452"/>
                </a:lnTo>
                <a:lnTo>
                  <a:pt x="138" y="458"/>
                </a:lnTo>
                <a:lnTo>
                  <a:pt x="138" y="458"/>
                </a:lnTo>
                <a:lnTo>
                  <a:pt x="115" y="484"/>
                </a:lnTo>
                <a:lnTo>
                  <a:pt x="96" y="505"/>
                </a:lnTo>
                <a:lnTo>
                  <a:pt x="78" y="526"/>
                </a:lnTo>
                <a:lnTo>
                  <a:pt x="70" y="536"/>
                </a:lnTo>
                <a:lnTo>
                  <a:pt x="63" y="548"/>
                </a:lnTo>
                <a:lnTo>
                  <a:pt x="63" y="548"/>
                </a:lnTo>
                <a:lnTo>
                  <a:pt x="57" y="556"/>
                </a:lnTo>
                <a:lnTo>
                  <a:pt x="52" y="560"/>
                </a:lnTo>
                <a:lnTo>
                  <a:pt x="49" y="561"/>
                </a:lnTo>
                <a:lnTo>
                  <a:pt x="44" y="562"/>
                </a:lnTo>
                <a:lnTo>
                  <a:pt x="40" y="565"/>
                </a:lnTo>
                <a:lnTo>
                  <a:pt x="37" y="569"/>
                </a:lnTo>
                <a:lnTo>
                  <a:pt x="32" y="580"/>
                </a:lnTo>
                <a:lnTo>
                  <a:pt x="27" y="598"/>
                </a:lnTo>
                <a:lnTo>
                  <a:pt x="27" y="598"/>
                </a:lnTo>
                <a:lnTo>
                  <a:pt x="25" y="612"/>
                </a:lnTo>
                <a:lnTo>
                  <a:pt x="23" y="627"/>
                </a:lnTo>
                <a:lnTo>
                  <a:pt x="23" y="647"/>
                </a:lnTo>
                <a:lnTo>
                  <a:pt x="23" y="670"/>
                </a:lnTo>
                <a:lnTo>
                  <a:pt x="27" y="718"/>
                </a:lnTo>
                <a:lnTo>
                  <a:pt x="31" y="771"/>
                </a:lnTo>
                <a:lnTo>
                  <a:pt x="41" y="875"/>
                </a:lnTo>
                <a:lnTo>
                  <a:pt x="46" y="919"/>
                </a:lnTo>
                <a:lnTo>
                  <a:pt x="49" y="950"/>
                </a:lnTo>
                <a:lnTo>
                  <a:pt x="49" y="950"/>
                </a:lnTo>
                <a:lnTo>
                  <a:pt x="49" y="980"/>
                </a:lnTo>
                <a:lnTo>
                  <a:pt x="47" y="1020"/>
                </a:lnTo>
                <a:lnTo>
                  <a:pt x="46" y="1112"/>
                </a:lnTo>
                <a:lnTo>
                  <a:pt x="45" y="1155"/>
                </a:lnTo>
                <a:lnTo>
                  <a:pt x="45" y="1193"/>
                </a:lnTo>
                <a:lnTo>
                  <a:pt x="46" y="1222"/>
                </a:lnTo>
                <a:lnTo>
                  <a:pt x="47" y="1230"/>
                </a:lnTo>
                <a:lnTo>
                  <a:pt x="49" y="1235"/>
                </a:lnTo>
                <a:lnTo>
                  <a:pt x="49" y="1235"/>
                </a:lnTo>
                <a:lnTo>
                  <a:pt x="56" y="1250"/>
                </a:lnTo>
                <a:lnTo>
                  <a:pt x="60" y="1263"/>
                </a:lnTo>
                <a:lnTo>
                  <a:pt x="61" y="1275"/>
                </a:lnTo>
                <a:lnTo>
                  <a:pt x="61" y="1280"/>
                </a:lnTo>
                <a:lnTo>
                  <a:pt x="60" y="1283"/>
                </a:lnTo>
                <a:lnTo>
                  <a:pt x="60" y="1283"/>
                </a:lnTo>
                <a:lnTo>
                  <a:pt x="54" y="1291"/>
                </a:lnTo>
                <a:lnTo>
                  <a:pt x="44" y="1301"/>
                </a:lnTo>
                <a:lnTo>
                  <a:pt x="33" y="1311"/>
                </a:lnTo>
                <a:lnTo>
                  <a:pt x="29" y="1316"/>
                </a:lnTo>
                <a:lnTo>
                  <a:pt x="28" y="1321"/>
                </a:lnTo>
                <a:lnTo>
                  <a:pt x="28" y="1321"/>
                </a:lnTo>
                <a:lnTo>
                  <a:pt x="25" y="1329"/>
                </a:lnTo>
                <a:lnTo>
                  <a:pt x="18" y="1343"/>
                </a:lnTo>
                <a:lnTo>
                  <a:pt x="11" y="1356"/>
                </a:lnTo>
                <a:lnTo>
                  <a:pt x="6" y="1369"/>
                </a:lnTo>
                <a:lnTo>
                  <a:pt x="6" y="1369"/>
                </a:lnTo>
                <a:lnTo>
                  <a:pt x="3" y="1380"/>
                </a:lnTo>
                <a:lnTo>
                  <a:pt x="0" y="1387"/>
                </a:lnTo>
                <a:lnTo>
                  <a:pt x="0" y="1390"/>
                </a:lnTo>
                <a:lnTo>
                  <a:pt x="2" y="1391"/>
                </a:lnTo>
                <a:lnTo>
                  <a:pt x="4" y="1391"/>
                </a:lnTo>
                <a:lnTo>
                  <a:pt x="8" y="1390"/>
                </a:lnTo>
                <a:lnTo>
                  <a:pt x="8" y="1390"/>
                </a:lnTo>
                <a:lnTo>
                  <a:pt x="12" y="1387"/>
                </a:lnTo>
                <a:lnTo>
                  <a:pt x="18" y="1382"/>
                </a:lnTo>
                <a:lnTo>
                  <a:pt x="32" y="1369"/>
                </a:lnTo>
                <a:lnTo>
                  <a:pt x="43" y="1358"/>
                </a:lnTo>
                <a:lnTo>
                  <a:pt x="45" y="1356"/>
                </a:lnTo>
                <a:lnTo>
                  <a:pt x="45" y="1357"/>
                </a:lnTo>
                <a:lnTo>
                  <a:pt x="45" y="1357"/>
                </a:lnTo>
                <a:lnTo>
                  <a:pt x="39" y="1368"/>
                </a:lnTo>
                <a:lnTo>
                  <a:pt x="34" y="1384"/>
                </a:lnTo>
                <a:lnTo>
                  <a:pt x="33" y="1390"/>
                </a:lnTo>
                <a:lnTo>
                  <a:pt x="34" y="1396"/>
                </a:lnTo>
                <a:lnTo>
                  <a:pt x="35" y="1398"/>
                </a:lnTo>
                <a:lnTo>
                  <a:pt x="37" y="1399"/>
                </a:lnTo>
                <a:lnTo>
                  <a:pt x="38" y="1399"/>
                </a:lnTo>
                <a:lnTo>
                  <a:pt x="41" y="1399"/>
                </a:lnTo>
                <a:lnTo>
                  <a:pt x="41" y="1399"/>
                </a:lnTo>
                <a:lnTo>
                  <a:pt x="47" y="1397"/>
                </a:lnTo>
                <a:lnTo>
                  <a:pt x="56" y="1391"/>
                </a:lnTo>
                <a:lnTo>
                  <a:pt x="74" y="1376"/>
                </a:lnTo>
                <a:lnTo>
                  <a:pt x="87" y="1364"/>
                </a:lnTo>
                <a:lnTo>
                  <a:pt x="91" y="1361"/>
                </a:lnTo>
                <a:lnTo>
                  <a:pt x="91" y="1361"/>
                </a:lnTo>
                <a:lnTo>
                  <a:pt x="90" y="1361"/>
                </a:lnTo>
                <a:lnTo>
                  <a:pt x="90" y="1361"/>
                </a:lnTo>
                <a:lnTo>
                  <a:pt x="87" y="1366"/>
                </a:lnTo>
                <a:lnTo>
                  <a:pt x="85" y="1373"/>
                </a:lnTo>
                <a:lnTo>
                  <a:pt x="83" y="1381"/>
                </a:lnTo>
                <a:lnTo>
                  <a:pt x="83" y="1391"/>
                </a:lnTo>
                <a:lnTo>
                  <a:pt x="84" y="1399"/>
                </a:lnTo>
                <a:lnTo>
                  <a:pt x="85" y="1402"/>
                </a:lnTo>
                <a:lnTo>
                  <a:pt x="86" y="1405"/>
                </a:lnTo>
                <a:lnTo>
                  <a:pt x="90" y="1407"/>
                </a:lnTo>
                <a:lnTo>
                  <a:pt x="92" y="1407"/>
                </a:lnTo>
                <a:lnTo>
                  <a:pt x="97" y="1407"/>
                </a:lnTo>
                <a:lnTo>
                  <a:pt x="102" y="1404"/>
                </a:lnTo>
                <a:lnTo>
                  <a:pt x="102" y="1404"/>
                </a:lnTo>
                <a:lnTo>
                  <a:pt x="111" y="1398"/>
                </a:lnTo>
                <a:lnTo>
                  <a:pt x="118" y="1391"/>
                </a:lnTo>
                <a:lnTo>
                  <a:pt x="122" y="1384"/>
                </a:lnTo>
                <a:lnTo>
                  <a:pt x="126" y="1376"/>
                </a:lnTo>
                <a:lnTo>
                  <a:pt x="131" y="1363"/>
                </a:lnTo>
                <a:lnTo>
                  <a:pt x="133" y="1358"/>
                </a:lnTo>
                <a:lnTo>
                  <a:pt x="138" y="1355"/>
                </a:lnTo>
                <a:lnTo>
                  <a:pt x="138" y="1355"/>
                </a:lnTo>
                <a:lnTo>
                  <a:pt x="144" y="1352"/>
                </a:lnTo>
                <a:lnTo>
                  <a:pt x="147" y="1351"/>
                </a:lnTo>
                <a:lnTo>
                  <a:pt x="153" y="1350"/>
                </a:lnTo>
                <a:lnTo>
                  <a:pt x="168" y="1344"/>
                </a:lnTo>
                <a:lnTo>
                  <a:pt x="168" y="1344"/>
                </a:lnTo>
                <a:lnTo>
                  <a:pt x="185" y="1334"/>
                </a:lnTo>
                <a:lnTo>
                  <a:pt x="197" y="1327"/>
                </a:lnTo>
                <a:lnTo>
                  <a:pt x="200" y="1326"/>
                </a:lnTo>
                <a:lnTo>
                  <a:pt x="202" y="1324"/>
                </a:lnTo>
                <a:lnTo>
                  <a:pt x="203" y="1326"/>
                </a:lnTo>
                <a:lnTo>
                  <a:pt x="202" y="1329"/>
                </a:lnTo>
                <a:lnTo>
                  <a:pt x="202" y="1329"/>
                </a:lnTo>
                <a:lnTo>
                  <a:pt x="201" y="1330"/>
                </a:lnTo>
                <a:lnTo>
                  <a:pt x="196" y="1333"/>
                </a:lnTo>
                <a:lnTo>
                  <a:pt x="183" y="1338"/>
                </a:lnTo>
                <a:lnTo>
                  <a:pt x="166" y="1345"/>
                </a:lnTo>
                <a:lnTo>
                  <a:pt x="157" y="1349"/>
                </a:lnTo>
                <a:lnTo>
                  <a:pt x="150" y="1352"/>
                </a:lnTo>
                <a:lnTo>
                  <a:pt x="144" y="1357"/>
                </a:lnTo>
                <a:lnTo>
                  <a:pt x="139" y="1362"/>
                </a:lnTo>
                <a:lnTo>
                  <a:pt x="137" y="1367"/>
                </a:lnTo>
                <a:lnTo>
                  <a:pt x="137" y="1370"/>
                </a:lnTo>
                <a:lnTo>
                  <a:pt x="138" y="1373"/>
                </a:lnTo>
                <a:lnTo>
                  <a:pt x="142" y="1380"/>
                </a:lnTo>
                <a:lnTo>
                  <a:pt x="150" y="1387"/>
                </a:lnTo>
                <a:lnTo>
                  <a:pt x="162" y="1395"/>
                </a:lnTo>
                <a:lnTo>
                  <a:pt x="180" y="1403"/>
                </a:lnTo>
                <a:lnTo>
                  <a:pt x="180" y="1403"/>
                </a:lnTo>
                <a:lnTo>
                  <a:pt x="238" y="1430"/>
                </a:lnTo>
                <a:lnTo>
                  <a:pt x="255" y="1437"/>
                </a:lnTo>
                <a:lnTo>
                  <a:pt x="269" y="1442"/>
                </a:lnTo>
                <a:lnTo>
                  <a:pt x="278" y="1444"/>
                </a:lnTo>
                <a:lnTo>
                  <a:pt x="290" y="1444"/>
                </a:lnTo>
                <a:lnTo>
                  <a:pt x="325" y="1443"/>
                </a:lnTo>
                <a:lnTo>
                  <a:pt x="325" y="1443"/>
                </a:lnTo>
                <a:lnTo>
                  <a:pt x="350" y="1442"/>
                </a:lnTo>
                <a:lnTo>
                  <a:pt x="371" y="1442"/>
                </a:lnTo>
                <a:lnTo>
                  <a:pt x="410" y="1442"/>
                </a:lnTo>
                <a:lnTo>
                  <a:pt x="427" y="1442"/>
                </a:lnTo>
                <a:lnTo>
                  <a:pt x="441" y="1442"/>
                </a:lnTo>
                <a:lnTo>
                  <a:pt x="455" y="1439"/>
                </a:lnTo>
                <a:lnTo>
                  <a:pt x="467" y="1436"/>
                </a:lnTo>
                <a:lnTo>
                  <a:pt x="467" y="1436"/>
                </a:lnTo>
                <a:lnTo>
                  <a:pt x="510" y="1419"/>
                </a:lnTo>
                <a:lnTo>
                  <a:pt x="560" y="1399"/>
                </a:lnTo>
                <a:lnTo>
                  <a:pt x="560" y="1399"/>
                </a:lnTo>
                <a:lnTo>
                  <a:pt x="586" y="1388"/>
                </a:lnTo>
                <a:lnTo>
                  <a:pt x="612" y="1379"/>
                </a:lnTo>
                <a:lnTo>
                  <a:pt x="623" y="1374"/>
                </a:lnTo>
                <a:lnTo>
                  <a:pt x="633" y="1368"/>
                </a:lnTo>
                <a:lnTo>
                  <a:pt x="642" y="1362"/>
                </a:lnTo>
                <a:lnTo>
                  <a:pt x="650" y="1355"/>
                </a:lnTo>
                <a:lnTo>
                  <a:pt x="650" y="1355"/>
                </a:lnTo>
                <a:lnTo>
                  <a:pt x="659" y="1345"/>
                </a:lnTo>
                <a:lnTo>
                  <a:pt x="667" y="1332"/>
                </a:lnTo>
                <a:lnTo>
                  <a:pt x="685" y="1300"/>
                </a:lnTo>
                <a:lnTo>
                  <a:pt x="701" y="1272"/>
                </a:lnTo>
                <a:lnTo>
                  <a:pt x="707" y="1260"/>
                </a:lnTo>
                <a:lnTo>
                  <a:pt x="707" y="1340"/>
                </a:lnTo>
                <a:lnTo>
                  <a:pt x="724" y="1341"/>
                </a:lnTo>
                <a:lnTo>
                  <a:pt x="724" y="1341"/>
                </a:lnTo>
                <a:lnTo>
                  <a:pt x="716" y="1361"/>
                </a:lnTo>
                <a:lnTo>
                  <a:pt x="695" y="1408"/>
                </a:lnTo>
                <a:lnTo>
                  <a:pt x="684" y="1436"/>
                </a:lnTo>
                <a:lnTo>
                  <a:pt x="675" y="1462"/>
                </a:lnTo>
                <a:lnTo>
                  <a:pt x="668" y="1486"/>
                </a:lnTo>
                <a:lnTo>
                  <a:pt x="666" y="1496"/>
                </a:lnTo>
                <a:lnTo>
                  <a:pt x="666" y="1503"/>
                </a:lnTo>
                <a:lnTo>
                  <a:pt x="666" y="1503"/>
                </a:lnTo>
                <a:lnTo>
                  <a:pt x="667" y="1515"/>
                </a:lnTo>
                <a:lnTo>
                  <a:pt x="670" y="1525"/>
                </a:lnTo>
                <a:lnTo>
                  <a:pt x="672" y="1529"/>
                </a:lnTo>
                <a:lnTo>
                  <a:pt x="676" y="1532"/>
                </a:lnTo>
                <a:lnTo>
                  <a:pt x="679" y="1535"/>
                </a:lnTo>
                <a:lnTo>
                  <a:pt x="683" y="1537"/>
                </a:lnTo>
                <a:lnTo>
                  <a:pt x="694" y="1539"/>
                </a:lnTo>
                <a:lnTo>
                  <a:pt x="707" y="1542"/>
                </a:lnTo>
                <a:lnTo>
                  <a:pt x="724" y="1542"/>
                </a:lnTo>
                <a:lnTo>
                  <a:pt x="745" y="1542"/>
                </a:lnTo>
                <a:lnTo>
                  <a:pt x="745" y="1542"/>
                </a:lnTo>
                <a:lnTo>
                  <a:pt x="789" y="1541"/>
                </a:lnTo>
                <a:lnTo>
                  <a:pt x="811" y="1539"/>
                </a:lnTo>
                <a:lnTo>
                  <a:pt x="830" y="1537"/>
                </a:lnTo>
                <a:lnTo>
                  <a:pt x="847" y="1533"/>
                </a:lnTo>
                <a:lnTo>
                  <a:pt x="853" y="1531"/>
                </a:lnTo>
                <a:lnTo>
                  <a:pt x="859" y="1527"/>
                </a:lnTo>
                <a:lnTo>
                  <a:pt x="864" y="1524"/>
                </a:lnTo>
                <a:lnTo>
                  <a:pt x="869" y="1520"/>
                </a:lnTo>
                <a:lnTo>
                  <a:pt x="871" y="1515"/>
                </a:lnTo>
                <a:lnTo>
                  <a:pt x="871" y="1509"/>
                </a:lnTo>
                <a:lnTo>
                  <a:pt x="871" y="1509"/>
                </a:lnTo>
                <a:lnTo>
                  <a:pt x="871" y="1497"/>
                </a:lnTo>
                <a:lnTo>
                  <a:pt x="870" y="1485"/>
                </a:lnTo>
                <a:lnTo>
                  <a:pt x="867" y="1465"/>
                </a:lnTo>
                <a:lnTo>
                  <a:pt x="862" y="1446"/>
                </a:lnTo>
                <a:lnTo>
                  <a:pt x="858" y="1433"/>
                </a:lnTo>
                <a:lnTo>
                  <a:pt x="858" y="1433"/>
                </a:lnTo>
                <a:lnTo>
                  <a:pt x="858" y="1416"/>
                </a:lnTo>
                <a:lnTo>
                  <a:pt x="858" y="1392"/>
                </a:lnTo>
                <a:lnTo>
                  <a:pt x="859" y="1368"/>
                </a:lnTo>
                <a:lnTo>
                  <a:pt x="861" y="1359"/>
                </a:lnTo>
                <a:lnTo>
                  <a:pt x="862" y="1353"/>
                </a:lnTo>
                <a:lnTo>
                  <a:pt x="862" y="1353"/>
                </a:lnTo>
                <a:lnTo>
                  <a:pt x="863" y="1350"/>
                </a:lnTo>
                <a:lnTo>
                  <a:pt x="863" y="1344"/>
                </a:lnTo>
                <a:lnTo>
                  <a:pt x="863" y="1328"/>
                </a:lnTo>
                <a:lnTo>
                  <a:pt x="859" y="1314"/>
                </a:lnTo>
                <a:lnTo>
                  <a:pt x="856" y="1303"/>
                </a:lnTo>
                <a:lnTo>
                  <a:pt x="856" y="1303"/>
                </a:lnTo>
                <a:lnTo>
                  <a:pt x="852" y="1294"/>
                </a:lnTo>
                <a:lnTo>
                  <a:pt x="851" y="1283"/>
                </a:lnTo>
                <a:lnTo>
                  <a:pt x="851" y="1283"/>
                </a:lnTo>
                <a:lnTo>
                  <a:pt x="852" y="1262"/>
                </a:lnTo>
                <a:lnTo>
                  <a:pt x="852" y="1248"/>
                </a:lnTo>
                <a:lnTo>
                  <a:pt x="852" y="1248"/>
                </a:lnTo>
                <a:lnTo>
                  <a:pt x="859" y="1233"/>
                </a:lnTo>
                <a:lnTo>
                  <a:pt x="876" y="1196"/>
                </a:lnTo>
                <a:lnTo>
                  <a:pt x="887" y="1173"/>
                </a:lnTo>
                <a:lnTo>
                  <a:pt x="899" y="1152"/>
                </a:lnTo>
                <a:lnTo>
                  <a:pt x="913" y="1132"/>
                </a:lnTo>
                <a:lnTo>
                  <a:pt x="920" y="1124"/>
                </a:lnTo>
                <a:lnTo>
                  <a:pt x="926" y="1117"/>
                </a:lnTo>
                <a:lnTo>
                  <a:pt x="926" y="1117"/>
                </a:lnTo>
                <a:lnTo>
                  <a:pt x="933" y="1108"/>
                </a:lnTo>
                <a:lnTo>
                  <a:pt x="940" y="1097"/>
                </a:lnTo>
                <a:lnTo>
                  <a:pt x="956" y="1070"/>
                </a:lnTo>
                <a:lnTo>
                  <a:pt x="972" y="1037"/>
                </a:lnTo>
                <a:lnTo>
                  <a:pt x="987" y="1002"/>
                </a:lnTo>
                <a:lnTo>
                  <a:pt x="1014" y="941"/>
                </a:lnTo>
                <a:lnTo>
                  <a:pt x="1024" y="915"/>
                </a:lnTo>
                <a:lnTo>
                  <a:pt x="1024" y="915"/>
                </a:lnTo>
                <a:lnTo>
                  <a:pt x="1053" y="983"/>
                </a:lnTo>
                <a:lnTo>
                  <a:pt x="1088" y="1062"/>
                </a:lnTo>
                <a:lnTo>
                  <a:pt x="1088" y="1062"/>
                </a:lnTo>
                <a:lnTo>
                  <a:pt x="1094" y="1083"/>
                </a:lnTo>
                <a:lnTo>
                  <a:pt x="1101" y="1111"/>
                </a:lnTo>
                <a:lnTo>
                  <a:pt x="1106" y="1138"/>
                </a:lnTo>
                <a:lnTo>
                  <a:pt x="1108" y="1154"/>
                </a:lnTo>
                <a:lnTo>
                  <a:pt x="1108" y="1154"/>
                </a:lnTo>
                <a:lnTo>
                  <a:pt x="1107" y="1158"/>
                </a:lnTo>
                <a:lnTo>
                  <a:pt x="1105" y="1161"/>
                </a:lnTo>
                <a:lnTo>
                  <a:pt x="1100" y="1170"/>
                </a:lnTo>
                <a:lnTo>
                  <a:pt x="1097" y="1176"/>
                </a:lnTo>
                <a:lnTo>
                  <a:pt x="1094" y="1183"/>
                </a:lnTo>
                <a:lnTo>
                  <a:pt x="1093" y="1193"/>
                </a:lnTo>
                <a:lnTo>
                  <a:pt x="1091" y="1205"/>
                </a:lnTo>
                <a:lnTo>
                  <a:pt x="1091" y="1205"/>
                </a:lnTo>
                <a:lnTo>
                  <a:pt x="1088" y="1254"/>
                </a:lnTo>
                <a:lnTo>
                  <a:pt x="1085" y="1281"/>
                </a:lnTo>
                <a:lnTo>
                  <a:pt x="1085" y="1281"/>
                </a:lnTo>
                <a:lnTo>
                  <a:pt x="1087" y="1283"/>
                </a:lnTo>
                <a:lnTo>
                  <a:pt x="1093" y="1286"/>
                </a:lnTo>
                <a:lnTo>
                  <a:pt x="1101" y="1288"/>
                </a:lnTo>
                <a:lnTo>
                  <a:pt x="1112" y="1292"/>
                </a:lnTo>
                <a:lnTo>
                  <a:pt x="1126" y="1293"/>
                </a:lnTo>
                <a:lnTo>
                  <a:pt x="1143" y="1294"/>
                </a:lnTo>
                <a:lnTo>
                  <a:pt x="1163" y="1293"/>
                </a:lnTo>
                <a:lnTo>
                  <a:pt x="1183" y="1291"/>
                </a:lnTo>
                <a:lnTo>
                  <a:pt x="1183" y="1291"/>
                </a:lnTo>
                <a:lnTo>
                  <a:pt x="1203" y="1286"/>
                </a:lnTo>
                <a:lnTo>
                  <a:pt x="1216" y="1282"/>
                </a:lnTo>
                <a:lnTo>
                  <a:pt x="1227" y="1279"/>
                </a:lnTo>
                <a:lnTo>
                  <a:pt x="1234" y="1275"/>
                </a:lnTo>
                <a:lnTo>
                  <a:pt x="1241" y="1271"/>
                </a:lnTo>
                <a:lnTo>
                  <a:pt x="1248" y="1269"/>
                </a:lnTo>
                <a:lnTo>
                  <a:pt x="1257" y="1268"/>
                </a:lnTo>
                <a:lnTo>
                  <a:pt x="1268" y="1266"/>
                </a:lnTo>
                <a:lnTo>
                  <a:pt x="1268" y="1266"/>
                </a:lnTo>
                <a:lnTo>
                  <a:pt x="1310" y="1268"/>
                </a:lnTo>
                <a:lnTo>
                  <a:pt x="1332" y="1266"/>
                </a:lnTo>
                <a:lnTo>
                  <a:pt x="1363" y="1260"/>
                </a:lnTo>
                <a:lnTo>
                  <a:pt x="1363" y="1260"/>
                </a:lnTo>
                <a:lnTo>
                  <a:pt x="1373" y="1258"/>
                </a:lnTo>
                <a:lnTo>
                  <a:pt x="1383" y="1256"/>
                </a:lnTo>
                <a:lnTo>
                  <a:pt x="1402" y="1247"/>
                </a:lnTo>
                <a:lnTo>
                  <a:pt x="1421" y="1236"/>
                </a:lnTo>
                <a:lnTo>
                  <a:pt x="1439" y="1224"/>
                </a:lnTo>
                <a:lnTo>
                  <a:pt x="1454" y="1212"/>
                </a:lnTo>
                <a:lnTo>
                  <a:pt x="1466" y="1200"/>
                </a:lnTo>
                <a:lnTo>
                  <a:pt x="1470" y="1194"/>
                </a:lnTo>
                <a:lnTo>
                  <a:pt x="1473" y="1189"/>
                </a:lnTo>
                <a:lnTo>
                  <a:pt x="1474" y="1184"/>
                </a:lnTo>
                <a:lnTo>
                  <a:pt x="1474" y="1179"/>
                </a:lnTo>
                <a:lnTo>
                  <a:pt x="1474" y="1179"/>
                </a:lnTo>
                <a:lnTo>
                  <a:pt x="1472" y="1172"/>
                </a:lnTo>
                <a:lnTo>
                  <a:pt x="1467" y="1166"/>
                </a:lnTo>
                <a:lnTo>
                  <a:pt x="1461" y="1161"/>
                </a:lnTo>
                <a:lnTo>
                  <a:pt x="1453" y="1158"/>
                </a:lnTo>
                <a:lnTo>
                  <a:pt x="1443" y="1154"/>
                </a:lnTo>
                <a:lnTo>
                  <a:pt x="1431" y="1150"/>
                </a:lnTo>
                <a:lnTo>
                  <a:pt x="1403" y="1143"/>
                </a:lnTo>
                <a:lnTo>
                  <a:pt x="1403" y="1143"/>
                </a:lnTo>
                <a:lnTo>
                  <a:pt x="1341" y="1125"/>
                </a:lnTo>
                <a:lnTo>
                  <a:pt x="1316" y="1118"/>
                </a:lnTo>
                <a:lnTo>
                  <a:pt x="1302" y="1115"/>
                </a:lnTo>
                <a:lnTo>
                  <a:pt x="1302" y="1115"/>
                </a:lnTo>
                <a:lnTo>
                  <a:pt x="1267" y="1112"/>
                </a:lnTo>
                <a:lnTo>
                  <a:pt x="1235" y="1109"/>
                </a:lnTo>
                <a:lnTo>
                  <a:pt x="1235" y="1109"/>
                </a:lnTo>
                <a:lnTo>
                  <a:pt x="1233" y="1107"/>
                </a:lnTo>
                <a:lnTo>
                  <a:pt x="1230" y="1102"/>
                </a:lnTo>
                <a:lnTo>
                  <a:pt x="1225" y="1088"/>
                </a:lnTo>
                <a:lnTo>
                  <a:pt x="1222" y="1071"/>
                </a:lnTo>
                <a:lnTo>
                  <a:pt x="1221" y="1060"/>
                </a:lnTo>
                <a:lnTo>
                  <a:pt x="1221" y="1060"/>
                </a:lnTo>
                <a:lnTo>
                  <a:pt x="1218" y="1033"/>
                </a:lnTo>
                <a:lnTo>
                  <a:pt x="1218" y="1033"/>
                </a:lnTo>
                <a:lnTo>
                  <a:pt x="1253" y="1002"/>
                </a:lnTo>
                <a:lnTo>
                  <a:pt x="1279" y="978"/>
                </a:lnTo>
                <a:lnTo>
                  <a:pt x="1296" y="962"/>
                </a:lnTo>
                <a:lnTo>
                  <a:pt x="1296" y="962"/>
                </a:lnTo>
                <a:lnTo>
                  <a:pt x="1297" y="958"/>
                </a:lnTo>
                <a:lnTo>
                  <a:pt x="1298" y="952"/>
                </a:lnTo>
                <a:lnTo>
                  <a:pt x="1297" y="945"/>
                </a:lnTo>
                <a:lnTo>
                  <a:pt x="1294" y="934"/>
                </a:lnTo>
                <a:lnTo>
                  <a:pt x="1287" y="911"/>
                </a:lnTo>
                <a:lnTo>
                  <a:pt x="1277" y="882"/>
                </a:lnTo>
                <a:lnTo>
                  <a:pt x="1265" y="852"/>
                </a:lnTo>
                <a:lnTo>
                  <a:pt x="1251" y="821"/>
                </a:lnTo>
                <a:lnTo>
                  <a:pt x="1235" y="790"/>
                </a:lnTo>
                <a:lnTo>
                  <a:pt x="1221" y="765"/>
                </a:lnTo>
                <a:lnTo>
                  <a:pt x="1221" y="765"/>
                </a:lnTo>
                <a:lnTo>
                  <a:pt x="1205" y="740"/>
                </a:lnTo>
                <a:lnTo>
                  <a:pt x="1189" y="712"/>
                </a:lnTo>
                <a:lnTo>
                  <a:pt x="1172" y="683"/>
                </a:lnTo>
                <a:lnTo>
                  <a:pt x="1155" y="656"/>
                </a:lnTo>
                <a:lnTo>
                  <a:pt x="1137" y="631"/>
                </a:lnTo>
                <a:lnTo>
                  <a:pt x="1129" y="620"/>
                </a:lnTo>
                <a:lnTo>
                  <a:pt x="1120" y="610"/>
                </a:lnTo>
                <a:lnTo>
                  <a:pt x="1112" y="602"/>
                </a:lnTo>
                <a:lnTo>
                  <a:pt x="1102" y="596"/>
                </a:lnTo>
                <a:lnTo>
                  <a:pt x="1094" y="590"/>
                </a:lnTo>
                <a:lnTo>
                  <a:pt x="1085" y="588"/>
                </a:lnTo>
                <a:lnTo>
                  <a:pt x="1085" y="588"/>
                </a:lnTo>
                <a:lnTo>
                  <a:pt x="1068" y="585"/>
                </a:lnTo>
                <a:lnTo>
                  <a:pt x="1053" y="583"/>
                </a:lnTo>
                <a:lnTo>
                  <a:pt x="1038" y="581"/>
                </a:lnTo>
                <a:lnTo>
                  <a:pt x="1025" y="581"/>
                </a:lnTo>
                <a:lnTo>
                  <a:pt x="1013" y="583"/>
                </a:lnTo>
                <a:lnTo>
                  <a:pt x="1002" y="584"/>
                </a:lnTo>
                <a:lnTo>
                  <a:pt x="993" y="588"/>
                </a:lnTo>
                <a:lnTo>
                  <a:pt x="985" y="591"/>
                </a:lnTo>
                <a:lnTo>
                  <a:pt x="985" y="591"/>
                </a:lnTo>
                <a:lnTo>
                  <a:pt x="962" y="609"/>
                </a:lnTo>
                <a:lnTo>
                  <a:pt x="927" y="639"/>
                </a:lnTo>
                <a:lnTo>
                  <a:pt x="910" y="656"/>
                </a:lnTo>
                <a:lnTo>
                  <a:pt x="894" y="671"/>
                </a:lnTo>
                <a:lnTo>
                  <a:pt x="882" y="684"/>
                </a:lnTo>
                <a:lnTo>
                  <a:pt x="875" y="694"/>
                </a:lnTo>
                <a:lnTo>
                  <a:pt x="875" y="694"/>
                </a:lnTo>
                <a:lnTo>
                  <a:pt x="867" y="711"/>
                </a:lnTo>
                <a:lnTo>
                  <a:pt x="857" y="728"/>
                </a:lnTo>
                <a:lnTo>
                  <a:pt x="846" y="746"/>
                </a:lnTo>
                <a:lnTo>
                  <a:pt x="846" y="746"/>
                </a:lnTo>
                <a:lnTo>
                  <a:pt x="762" y="629"/>
                </a:lnTo>
                <a:lnTo>
                  <a:pt x="662" y="492"/>
                </a:lnTo>
                <a:lnTo>
                  <a:pt x="662" y="492"/>
                </a:lnTo>
                <a:lnTo>
                  <a:pt x="654" y="482"/>
                </a:lnTo>
                <a:lnTo>
                  <a:pt x="643" y="472"/>
                </a:lnTo>
                <a:lnTo>
                  <a:pt x="619" y="450"/>
                </a:lnTo>
                <a:lnTo>
                  <a:pt x="598" y="434"/>
                </a:lnTo>
                <a:lnTo>
                  <a:pt x="590" y="428"/>
                </a:lnTo>
                <a:lnTo>
                  <a:pt x="502" y="416"/>
                </a:lnTo>
                <a:lnTo>
                  <a:pt x="502" y="416"/>
                </a:lnTo>
                <a:lnTo>
                  <a:pt x="507" y="399"/>
                </a:lnTo>
                <a:lnTo>
                  <a:pt x="520" y="350"/>
                </a:lnTo>
                <a:lnTo>
                  <a:pt x="520" y="350"/>
                </a:lnTo>
                <a:lnTo>
                  <a:pt x="527" y="319"/>
                </a:lnTo>
                <a:lnTo>
                  <a:pt x="532" y="293"/>
                </a:lnTo>
                <a:lnTo>
                  <a:pt x="534" y="269"/>
                </a:lnTo>
                <a:lnTo>
                  <a:pt x="536" y="247"/>
                </a:lnTo>
                <a:lnTo>
                  <a:pt x="536" y="247"/>
                </a:lnTo>
                <a:lnTo>
                  <a:pt x="536" y="208"/>
                </a:lnTo>
                <a:lnTo>
                  <a:pt x="536" y="208"/>
                </a:lnTo>
                <a:lnTo>
                  <a:pt x="551" y="207"/>
                </a:lnTo>
                <a:lnTo>
                  <a:pt x="567" y="206"/>
                </a:lnTo>
                <a:lnTo>
                  <a:pt x="584" y="202"/>
                </a:lnTo>
                <a:lnTo>
                  <a:pt x="601" y="197"/>
                </a:lnTo>
                <a:lnTo>
                  <a:pt x="608" y="195"/>
                </a:lnTo>
                <a:lnTo>
                  <a:pt x="614" y="191"/>
                </a:lnTo>
                <a:lnTo>
                  <a:pt x="618" y="188"/>
                </a:lnTo>
                <a:lnTo>
                  <a:pt x="621" y="184"/>
                </a:lnTo>
                <a:lnTo>
                  <a:pt x="621" y="179"/>
                </a:lnTo>
                <a:lnTo>
                  <a:pt x="619" y="174"/>
                </a:lnTo>
                <a:lnTo>
                  <a:pt x="619" y="174"/>
                </a:lnTo>
                <a:lnTo>
                  <a:pt x="615" y="168"/>
                </a:lnTo>
                <a:lnTo>
                  <a:pt x="610" y="164"/>
                </a:lnTo>
                <a:lnTo>
                  <a:pt x="603" y="160"/>
                </a:lnTo>
                <a:lnTo>
                  <a:pt x="597" y="155"/>
                </a:lnTo>
                <a:lnTo>
                  <a:pt x="581" y="148"/>
                </a:lnTo>
                <a:lnTo>
                  <a:pt x="565" y="142"/>
                </a:lnTo>
                <a:lnTo>
                  <a:pt x="550" y="137"/>
                </a:lnTo>
                <a:lnTo>
                  <a:pt x="537" y="133"/>
                </a:lnTo>
                <a:lnTo>
                  <a:pt x="525" y="131"/>
                </a:lnTo>
                <a:lnTo>
                  <a:pt x="525" y="131"/>
                </a:lnTo>
                <a:lnTo>
                  <a:pt x="513" y="101"/>
                </a:lnTo>
                <a:lnTo>
                  <a:pt x="493" y="54"/>
                </a:lnTo>
                <a:lnTo>
                  <a:pt x="493" y="54"/>
                </a:lnTo>
                <a:lnTo>
                  <a:pt x="488" y="45"/>
                </a:lnTo>
                <a:lnTo>
                  <a:pt x="484" y="37"/>
                </a:lnTo>
                <a:lnTo>
                  <a:pt x="476" y="29"/>
                </a:lnTo>
                <a:lnTo>
                  <a:pt x="468" y="22"/>
                </a:lnTo>
                <a:lnTo>
                  <a:pt x="459" y="16"/>
                </a:lnTo>
                <a:lnTo>
                  <a:pt x="450" y="10"/>
                </a:lnTo>
                <a:lnTo>
                  <a:pt x="440" y="5"/>
                </a:lnTo>
                <a:lnTo>
                  <a:pt x="429" y="2"/>
                </a:lnTo>
                <a:lnTo>
                  <a:pt x="429" y="2"/>
                </a:lnTo>
                <a:lnTo>
                  <a:pt x="422" y="0"/>
                </a:lnTo>
                <a:lnTo>
                  <a:pt x="415" y="0"/>
                </a:lnTo>
                <a:lnTo>
                  <a:pt x="393" y="2"/>
                </a:lnTo>
                <a:lnTo>
                  <a:pt x="368" y="5"/>
                </a:lnTo>
                <a:lnTo>
                  <a:pt x="341" y="11"/>
                </a:lnTo>
                <a:lnTo>
                  <a:pt x="312" y="20"/>
                </a:lnTo>
                <a:lnTo>
                  <a:pt x="285" y="28"/>
                </a:lnTo>
                <a:lnTo>
                  <a:pt x="261" y="38"/>
                </a:lnTo>
                <a:lnTo>
                  <a:pt x="243" y="48"/>
                </a:lnTo>
                <a:lnTo>
                  <a:pt x="243" y="48"/>
                </a:lnTo>
                <a:lnTo>
                  <a:pt x="218" y="62"/>
                </a:lnTo>
                <a:lnTo>
                  <a:pt x="200" y="73"/>
                </a:lnTo>
                <a:lnTo>
                  <a:pt x="194" y="78"/>
                </a:lnTo>
                <a:lnTo>
                  <a:pt x="189" y="83"/>
                </a:lnTo>
                <a:lnTo>
                  <a:pt x="184" y="89"/>
                </a:lnTo>
                <a:lnTo>
                  <a:pt x="180" y="96"/>
                </a:lnTo>
                <a:lnTo>
                  <a:pt x="180" y="96"/>
                </a:lnTo>
                <a:lnTo>
                  <a:pt x="173" y="115"/>
                </a:lnTo>
                <a:lnTo>
                  <a:pt x="168" y="133"/>
                </a:lnTo>
                <a:lnTo>
                  <a:pt x="162" y="162"/>
                </a:lnTo>
                <a:lnTo>
                  <a:pt x="162" y="162"/>
                </a:lnTo>
                <a:lnTo>
                  <a:pt x="161" y="170"/>
                </a:lnTo>
                <a:lnTo>
                  <a:pt x="161" y="183"/>
                </a:lnTo>
                <a:lnTo>
                  <a:pt x="162" y="213"/>
                </a:lnTo>
                <a:lnTo>
                  <a:pt x="166" y="253"/>
                </a:lnTo>
                <a:lnTo>
                  <a:pt x="166" y="25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8">
            <a:extLst>
              <a:ext uri="{FF2B5EF4-FFF2-40B4-BE49-F238E27FC236}">
                <a16:creationId xmlns:a16="http://schemas.microsoft.com/office/drawing/2014/main" id="{9CC0D881-AC4F-41CD-A5E5-72EB6E97B13E}"/>
              </a:ext>
            </a:extLst>
          </p:cNvPr>
          <p:cNvSpPr>
            <a:spLocks/>
          </p:cNvSpPr>
          <p:nvPr/>
        </p:nvSpPr>
        <p:spPr bwMode="auto">
          <a:xfrm>
            <a:off x="380510" y="1149253"/>
            <a:ext cx="1557156" cy="1321197"/>
          </a:xfrm>
          <a:custGeom>
            <a:avLst/>
            <a:gdLst>
              <a:gd name="T0" fmla="*/ 540 w 1762"/>
              <a:gd name="T1" fmla="*/ 4 h 1495"/>
              <a:gd name="T2" fmla="*/ 370 w 1762"/>
              <a:gd name="T3" fmla="*/ 8 h 1495"/>
              <a:gd name="T4" fmla="*/ 269 w 1762"/>
              <a:gd name="T5" fmla="*/ 84 h 1495"/>
              <a:gd name="T6" fmla="*/ 240 w 1762"/>
              <a:gd name="T7" fmla="*/ 167 h 1495"/>
              <a:gd name="T8" fmla="*/ 250 w 1762"/>
              <a:gd name="T9" fmla="*/ 316 h 1495"/>
              <a:gd name="T10" fmla="*/ 198 w 1762"/>
              <a:gd name="T11" fmla="*/ 394 h 1495"/>
              <a:gd name="T12" fmla="*/ 170 w 1762"/>
              <a:gd name="T13" fmla="*/ 452 h 1495"/>
              <a:gd name="T14" fmla="*/ 88 w 1762"/>
              <a:gd name="T15" fmla="*/ 619 h 1495"/>
              <a:gd name="T16" fmla="*/ 140 w 1762"/>
              <a:gd name="T17" fmla="*/ 958 h 1495"/>
              <a:gd name="T18" fmla="*/ 214 w 1762"/>
              <a:gd name="T19" fmla="*/ 1295 h 1495"/>
              <a:gd name="T20" fmla="*/ 207 w 1762"/>
              <a:gd name="T21" fmla="*/ 1351 h 1495"/>
              <a:gd name="T22" fmla="*/ 10 w 1762"/>
              <a:gd name="T23" fmla="*/ 1367 h 1495"/>
              <a:gd name="T24" fmla="*/ 20 w 1762"/>
              <a:gd name="T25" fmla="*/ 1385 h 1495"/>
              <a:gd name="T26" fmla="*/ 185 w 1762"/>
              <a:gd name="T27" fmla="*/ 1400 h 1495"/>
              <a:gd name="T28" fmla="*/ 276 w 1762"/>
              <a:gd name="T29" fmla="*/ 1378 h 1495"/>
              <a:gd name="T30" fmla="*/ 299 w 1762"/>
              <a:gd name="T31" fmla="*/ 1222 h 1495"/>
              <a:gd name="T32" fmla="*/ 378 w 1762"/>
              <a:gd name="T33" fmla="*/ 1388 h 1495"/>
              <a:gd name="T34" fmla="*/ 334 w 1762"/>
              <a:gd name="T35" fmla="*/ 1426 h 1495"/>
              <a:gd name="T36" fmla="*/ 120 w 1762"/>
              <a:gd name="T37" fmla="*/ 1453 h 1495"/>
              <a:gd name="T38" fmla="*/ 175 w 1762"/>
              <a:gd name="T39" fmla="*/ 1465 h 1495"/>
              <a:gd name="T40" fmla="*/ 179 w 1762"/>
              <a:gd name="T41" fmla="*/ 1478 h 1495"/>
              <a:gd name="T42" fmla="*/ 243 w 1762"/>
              <a:gd name="T43" fmla="*/ 1484 h 1495"/>
              <a:gd name="T44" fmla="*/ 297 w 1762"/>
              <a:gd name="T45" fmla="*/ 1484 h 1495"/>
              <a:gd name="T46" fmla="*/ 360 w 1762"/>
              <a:gd name="T47" fmla="*/ 1486 h 1495"/>
              <a:gd name="T48" fmla="*/ 420 w 1762"/>
              <a:gd name="T49" fmla="*/ 1488 h 1495"/>
              <a:gd name="T50" fmla="*/ 461 w 1762"/>
              <a:gd name="T51" fmla="*/ 1449 h 1495"/>
              <a:gd name="T52" fmla="*/ 559 w 1762"/>
              <a:gd name="T53" fmla="*/ 1411 h 1495"/>
              <a:gd name="T54" fmla="*/ 752 w 1762"/>
              <a:gd name="T55" fmla="*/ 1442 h 1495"/>
              <a:gd name="T56" fmla="*/ 816 w 1762"/>
              <a:gd name="T57" fmla="*/ 1430 h 1495"/>
              <a:gd name="T58" fmla="*/ 1282 w 1762"/>
              <a:gd name="T59" fmla="*/ 1424 h 1495"/>
              <a:gd name="T60" fmla="*/ 1355 w 1762"/>
              <a:gd name="T61" fmla="*/ 1455 h 1495"/>
              <a:gd name="T62" fmla="*/ 1489 w 1762"/>
              <a:gd name="T63" fmla="*/ 1459 h 1495"/>
              <a:gd name="T64" fmla="*/ 1687 w 1762"/>
              <a:gd name="T65" fmla="*/ 1442 h 1495"/>
              <a:gd name="T66" fmla="*/ 1761 w 1762"/>
              <a:gd name="T67" fmla="*/ 1388 h 1495"/>
              <a:gd name="T68" fmla="*/ 1736 w 1762"/>
              <a:gd name="T69" fmla="*/ 1322 h 1495"/>
              <a:gd name="T70" fmla="*/ 1696 w 1762"/>
              <a:gd name="T71" fmla="*/ 1282 h 1495"/>
              <a:gd name="T72" fmla="*/ 1706 w 1762"/>
              <a:gd name="T73" fmla="*/ 1204 h 1495"/>
              <a:gd name="T74" fmla="*/ 1686 w 1762"/>
              <a:gd name="T75" fmla="*/ 1087 h 1495"/>
              <a:gd name="T76" fmla="*/ 1611 w 1762"/>
              <a:gd name="T77" fmla="*/ 1010 h 1495"/>
              <a:gd name="T78" fmla="*/ 1429 w 1762"/>
              <a:gd name="T79" fmla="*/ 1022 h 1495"/>
              <a:gd name="T80" fmla="*/ 1375 w 1762"/>
              <a:gd name="T81" fmla="*/ 990 h 1495"/>
              <a:gd name="T82" fmla="*/ 1159 w 1762"/>
              <a:gd name="T83" fmla="*/ 1025 h 1495"/>
              <a:gd name="T84" fmla="*/ 1061 w 1762"/>
              <a:gd name="T85" fmla="*/ 1045 h 1495"/>
              <a:gd name="T86" fmla="*/ 1031 w 1762"/>
              <a:gd name="T87" fmla="*/ 1022 h 1495"/>
              <a:gd name="T88" fmla="*/ 989 w 1762"/>
              <a:gd name="T89" fmla="*/ 993 h 1495"/>
              <a:gd name="T90" fmla="*/ 950 w 1762"/>
              <a:gd name="T91" fmla="*/ 991 h 1495"/>
              <a:gd name="T92" fmla="*/ 794 w 1762"/>
              <a:gd name="T93" fmla="*/ 921 h 1495"/>
              <a:gd name="T94" fmla="*/ 769 w 1762"/>
              <a:gd name="T95" fmla="*/ 864 h 1495"/>
              <a:gd name="T96" fmla="*/ 719 w 1762"/>
              <a:gd name="T97" fmla="*/ 727 h 1495"/>
              <a:gd name="T98" fmla="*/ 639 w 1762"/>
              <a:gd name="T99" fmla="*/ 622 h 1495"/>
              <a:gd name="T100" fmla="*/ 543 w 1762"/>
              <a:gd name="T101" fmla="*/ 469 h 1495"/>
              <a:gd name="T102" fmla="*/ 609 w 1762"/>
              <a:gd name="T103" fmla="*/ 465 h 1495"/>
              <a:gd name="T104" fmla="*/ 626 w 1762"/>
              <a:gd name="T105" fmla="*/ 405 h 1495"/>
              <a:gd name="T106" fmla="*/ 615 w 1762"/>
              <a:gd name="T107" fmla="*/ 387 h 1495"/>
              <a:gd name="T108" fmla="*/ 624 w 1762"/>
              <a:gd name="T109" fmla="*/ 365 h 1495"/>
              <a:gd name="T110" fmla="*/ 648 w 1762"/>
              <a:gd name="T111" fmla="*/ 326 h 1495"/>
              <a:gd name="T112" fmla="*/ 644 w 1762"/>
              <a:gd name="T113" fmla="*/ 278 h 1495"/>
              <a:gd name="T114" fmla="*/ 736 w 1762"/>
              <a:gd name="T115" fmla="*/ 224 h 1495"/>
              <a:gd name="T116" fmla="*/ 703 w 1762"/>
              <a:gd name="T117" fmla="*/ 169 h 14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762" h="1495">
                <a:moveTo>
                  <a:pt x="611" y="130"/>
                </a:moveTo>
                <a:lnTo>
                  <a:pt x="611" y="130"/>
                </a:lnTo>
                <a:lnTo>
                  <a:pt x="580" y="72"/>
                </a:lnTo>
                <a:lnTo>
                  <a:pt x="557" y="29"/>
                </a:lnTo>
                <a:lnTo>
                  <a:pt x="549" y="14"/>
                </a:lnTo>
                <a:lnTo>
                  <a:pt x="543" y="6"/>
                </a:lnTo>
                <a:lnTo>
                  <a:pt x="543" y="6"/>
                </a:lnTo>
                <a:lnTo>
                  <a:pt x="540" y="4"/>
                </a:lnTo>
                <a:lnTo>
                  <a:pt x="533" y="3"/>
                </a:lnTo>
                <a:lnTo>
                  <a:pt x="514" y="0"/>
                </a:lnTo>
                <a:lnTo>
                  <a:pt x="489" y="0"/>
                </a:lnTo>
                <a:lnTo>
                  <a:pt x="459" y="0"/>
                </a:lnTo>
                <a:lnTo>
                  <a:pt x="403" y="4"/>
                </a:lnTo>
                <a:lnTo>
                  <a:pt x="383" y="7"/>
                </a:lnTo>
                <a:lnTo>
                  <a:pt x="370" y="8"/>
                </a:lnTo>
                <a:lnTo>
                  <a:pt x="370" y="8"/>
                </a:lnTo>
                <a:lnTo>
                  <a:pt x="349" y="19"/>
                </a:lnTo>
                <a:lnTo>
                  <a:pt x="321" y="33"/>
                </a:lnTo>
                <a:lnTo>
                  <a:pt x="308" y="42"/>
                </a:lnTo>
                <a:lnTo>
                  <a:pt x="295" y="49"/>
                </a:lnTo>
                <a:lnTo>
                  <a:pt x="286" y="58"/>
                </a:lnTo>
                <a:lnTo>
                  <a:pt x="280" y="65"/>
                </a:lnTo>
                <a:lnTo>
                  <a:pt x="280" y="65"/>
                </a:lnTo>
                <a:lnTo>
                  <a:pt x="269" y="84"/>
                </a:lnTo>
                <a:lnTo>
                  <a:pt x="253" y="111"/>
                </a:lnTo>
                <a:lnTo>
                  <a:pt x="244" y="125"/>
                </a:lnTo>
                <a:lnTo>
                  <a:pt x="238" y="138"/>
                </a:lnTo>
                <a:lnTo>
                  <a:pt x="235" y="150"/>
                </a:lnTo>
                <a:lnTo>
                  <a:pt x="235" y="154"/>
                </a:lnTo>
                <a:lnTo>
                  <a:pt x="237" y="159"/>
                </a:lnTo>
                <a:lnTo>
                  <a:pt x="237" y="159"/>
                </a:lnTo>
                <a:lnTo>
                  <a:pt x="240" y="167"/>
                </a:lnTo>
                <a:lnTo>
                  <a:pt x="241" y="179"/>
                </a:lnTo>
                <a:lnTo>
                  <a:pt x="244" y="208"/>
                </a:lnTo>
                <a:lnTo>
                  <a:pt x="246" y="244"/>
                </a:lnTo>
                <a:lnTo>
                  <a:pt x="256" y="248"/>
                </a:lnTo>
                <a:lnTo>
                  <a:pt x="256" y="248"/>
                </a:lnTo>
                <a:lnTo>
                  <a:pt x="251" y="268"/>
                </a:lnTo>
                <a:lnTo>
                  <a:pt x="250" y="290"/>
                </a:lnTo>
                <a:lnTo>
                  <a:pt x="250" y="316"/>
                </a:lnTo>
                <a:lnTo>
                  <a:pt x="250" y="316"/>
                </a:lnTo>
                <a:lnTo>
                  <a:pt x="254" y="372"/>
                </a:lnTo>
                <a:lnTo>
                  <a:pt x="261" y="368"/>
                </a:lnTo>
                <a:lnTo>
                  <a:pt x="257" y="381"/>
                </a:lnTo>
                <a:lnTo>
                  <a:pt x="257" y="381"/>
                </a:lnTo>
                <a:lnTo>
                  <a:pt x="244" y="384"/>
                </a:lnTo>
                <a:lnTo>
                  <a:pt x="214" y="390"/>
                </a:lnTo>
                <a:lnTo>
                  <a:pt x="198" y="394"/>
                </a:lnTo>
                <a:lnTo>
                  <a:pt x="185" y="398"/>
                </a:lnTo>
                <a:lnTo>
                  <a:pt x="175" y="403"/>
                </a:lnTo>
                <a:lnTo>
                  <a:pt x="170" y="405"/>
                </a:lnTo>
                <a:lnTo>
                  <a:pt x="170" y="408"/>
                </a:lnTo>
                <a:lnTo>
                  <a:pt x="170" y="408"/>
                </a:lnTo>
                <a:lnTo>
                  <a:pt x="169" y="420"/>
                </a:lnTo>
                <a:lnTo>
                  <a:pt x="169" y="434"/>
                </a:lnTo>
                <a:lnTo>
                  <a:pt x="170" y="452"/>
                </a:lnTo>
                <a:lnTo>
                  <a:pt x="170" y="452"/>
                </a:lnTo>
                <a:lnTo>
                  <a:pt x="132" y="515"/>
                </a:lnTo>
                <a:lnTo>
                  <a:pt x="104" y="564"/>
                </a:lnTo>
                <a:lnTo>
                  <a:pt x="94" y="584"/>
                </a:lnTo>
                <a:lnTo>
                  <a:pt x="88" y="599"/>
                </a:lnTo>
                <a:lnTo>
                  <a:pt x="88" y="599"/>
                </a:lnTo>
                <a:lnTo>
                  <a:pt x="87" y="606"/>
                </a:lnTo>
                <a:lnTo>
                  <a:pt x="88" y="619"/>
                </a:lnTo>
                <a:lnTo>
                  <a:pt x="91" y="655"/>
                </a:lnTo>
                <a:lnTo>
                  <a:pt x="95" y="703"/>
                </a:lnTo>
                <a:lnTo>
                  <a:pt x="103" y="756"/>
                </a:lnTo>
                <a:lnTo>
                  <a:pt x="120" y="862"/>
                </a:lnTo>
                <a:lnTo>
                  <a:pt x="127" y="905"/>
                </a:lnTo>
                <a:lnTo>
                  <a:pt x="134" y="934"/>
                </a:lnTo>
                <a:lnTo>
                  <a:pt x="134" y="934"/>
                </a:lnTo>
                <a:lnTo>
                  <a:pt x="140" y="958"/>
                </a:lnTo>
                <a:lnTo>
                  <a:pt x="149" y="986"/>
                </a:lnTo>
                <a:lnTo>
                  <a:pt x="170" y="1043"/>
                </a:lnTo>
                <a:lnTo>
                  <a:pt x="189" y="1091"/>
                </a:lnTo>
                <a:lnTo>
                  <a:pt x="196" y="1114"/>
                </a:lnTo>
                <a:lnTo>
                  <a:pt x="196" y="1114"/>
                </a:lnTo>
                <a:lnTo>
                  <a:pt x="205" y="1204"/>
                </a:lnTo>
                <a:lnTo>
                  <a:pt x="211" y="1269"/>
                </a:lnTo>
                <a:lnTo>
                  <a:pt x="214" y="1295"/>
                </a:lnTo>
                <a:lnTo>
                  <a:pt x="214" y="1310"/>
                </a:lnTo>
                <a:lnTo>
                  <a:pt x="214" y="1310"/>
                </a:lnTo>
                <a:lnTo>
                  <a:pt x="214" y="1326"/>
                </a:lnTo>
                <a:lnTo>
                  <a:pt x="214" y="1338"/>
                </a:lnTo>
                <a:lnTo>
                  <a:pt x="214" y="1341"/>
                </a:lnTo>
                <a:lnTo>
                  <a:pt x="212" y="1345"/>
                </a:lnTo>
                <a:lnTo>
                  <a:pt x="209" y="1348"/>
                </a:lnTo>
                <a:lnTo>
                  <a:pt x="207" y="1351"/>
                </a:lnTo>
                <a:lnTo>
                  <a:pt x="207" y="1351"/>
                </a:lnTo>
                <a:lnTo>
                  <a:pt x="201" y="1352"/>
                </a:lnTo>
                <a:lnTo>
                  <a:pt x="192" y="1355"/>
                </a:lnTo>
                <a:lnTo>
                  <a:pt x="170" y="1358"/>
                </a:lnTo>
                <a:lnTo>
                  <a:pt x="108" y="1361"/>
                </a:lnTo>
                <a:lnTo>
                  <a:pt x="108" y="1361"/>
                </a:lnTo>
                <a:lnTo>
                  <a:pt x="36" y="1365"/>
                </a:lnTo>
                <a:lnTo>
                  <a:pt x="10" y="1367"/>
                </a:lnTo>
                <a:lnTo>
                  <a:pt x="3" y="1368"/>
                </a:lnTo>
                <a:lnTo>
                  <a:pt x="2" y="1370"/>
                </a:lnTo>
                <a:lnTo>
                  <a:pt x="0" y="1371"/>
                </a:lnTo>
                <a:lnTo>
                  <a:pt x="0" y="1371"/>
                </a:lnTo>
                <a:lnTo>
                  <a:pt x="2" y="1374"/>
                </a:lnTo>
                <a:lnTo>
                  <a:pt x="3" y="1377"/>
                </a:lnTo>
                <a:lnTo>
                  <a:pt x="9" y="1381"/>
                </a:lnTo>
                <a:lnTo>
                  <a:pt x="20" y="1385"/>
                </a:lnTo>
                <a:lnTo>
                  <a:pt x="39" y="1390"/>
                </a:lnTo>
                <a:lnTo>
                  <a:pt x="39" y="1390"/>
                </a:lnTo>
                <a:lnTo>
                  <a:pt x="52" y="1393"/>
                </a:lnTo>
                <a:lnTo>
                  <a:pt x="71" y="1394"/>
                </a:lnTo>
                <a:lnTo>
                  <a:pt x="114" y="1396"/>
                </a:lnTo>
                <a:lnTo>
                  <a:pt x="156" y="1397"/>
                </a:lnTo>
                <a:lnTo>
                  <a:pt x="185" y="1400"/>
                </a:lnTo>
                <a:lnTo>
                  <a:pt x="185" y="1400"/>
                </a:lnTo>
                <a:lnTo>
                  <a:pt x="220" y="1406"/>
                </a:lnTo>
                <a:lnTo>
                  <a:pt x="233" y="1407"/>
                </a:lnTo>
                <a:lnTo>
                  <a:pt x="243" y="1406"/>
                </a:lnTo>
                <a:lnTo>
                  <a:pt x="243" y="1406"/>
                </a:lnTo>
                <a:lnTo>
                  <a:pt x="250" y="1403"/>
                </a:lnTo>
                <a:lnTo>
                  <a:pt x="258" y="1397"/>
                </a:lnTo>
                <a:lnTo>
                  <a:pt x="267" y="1390"/>
                </a:lnTo>
                <a:lnTo>
                  <a:pt x="276" y="1378"/>
                </a:lnTo>
                <a:lnTo>
                  <a:pt x="276" y="1378"/>
                </a:lnTo>
                <a:lnTo>
                  <a:pt x="280" y="1370"/>
                </a:lnTo>
                <a:lnTo>
                  <a:pt x="284" y="1357"/>
                </a:lnTo>
                <a:lnTo>
                  <a:pt x="290" y="1323"/>
                </a:lnTo>
                <a:lnTo>
                  <a:pt x="293" y="1290"/>
                </a:lnTo>
                <a:lnTo>
                  <a:pt x="296" y="1271"/>
                </a:lnTo>
                <a:lnTo>
                  <a:pt x="296" y="1271"/>
                </a:lnTo>
                <a:lnTo>
                  <a:pt x="299" y="1222"/>
                </a:lnTo>
                <a:lnTo>
                  <a:pt x="335" y="1258"/>
                </a:lnTo>
                <a:lnTo>
                  <a:pt x="335" y="1258"/>
                </a:lnTo>
                <a:lnTo>
                  <a:pt x="347" y="1282"/>
                </a:lnTo>
                <a:lnTo>
                  <a:pt x="357" y="1306"/>
                </a:lnTo>
                <a:lnTo>
                  <a:pt x="367" y="1335"/>
                </a:lnTo>
                <a:lnTo>
                  <a:pt x="374" y="1364"/>
                </a:lnTo>
                <a:lnTo>
                  <a:pt x="377" y="1377"/>
                </a:lnTo>
                <a:lnTo>
                  <a:pt x="378" y="1388"/>
                </a:lnTo>
                <a:lnTo>
                  <a:pt x="378" y="1400"/>
                </a:lnTo>
                <a:lnTo>
                  <a:pt x="377" y="1409"/>
                </a:lnTo>
                <a:lnTo>
                  <a:pt x="372" y="1416"/>
                </a:lnTo>
                <a:lnTo>
                  <a:pt x="370" y="1417"/>
                </a:lnTo>
                <a:lnTo>
                  <a:pt x="365" y="1419"/>
                </a:lnTo>
                <a:lnTo>
                  <a:pt x="365" y="1419"/>
                </a:lnTo>
                <a:lnTo>
                  <a:pt x="349" y="1423"/>
                </a:lnTo>
                <a:lnTo>
                  <a:pt x="334" y="1426"/>
                </a:lnTo>
                <a:lnTo>
                  <a:pt x="302" y="1429"/>
                </a:lnTo>
                <a:lnTo>
                  <a:pt x="271" y="1432"/>
                </a:lnTo>
                <a:lnTo>
                  <a:pt x="248" y="1435"/>
                </a:lnTo>
                <a:lnTo>
                  <a:pt x="248" y="1435"/>
                </a:lnTo>
                <a:lnTo>
                  <a:pt x="169" y="1443"/>
                </a:lnTo>
                <a:lnTo>
                  <a:pt x="149" y="1448"/>
                </a:lnTo>
                <a:lnTo>
                  <a:pt x="130" y="1450"/>
                </a:lnTo>
                <a:lnTo>
                  <a:pt x="120" y="1453"/>
                </a:lnTo>
                <a:lnTo>
                  <a:pt x="117" y="1455"/>
                </a:lnTo>
                <a:lnTo>
                  <a:pt x="117" y="1458"/>
                </a:lnTo>
                <a:lnTo>
                  <a:pt x="117" y="1458"/>
                </a:lnTo>
                <a:lnTo>
                  <a:pt x="119" y="1459"/>
                </a:lnTo>
                <a:lnTo>
                  <a:pt x="121" y="1461"/>
                </a:lnTo>
                <a:lnTo>
                  <a:pt x="130" y="1462"/>
                </a:lnTo>
                <a:lnTo>
                  <a:pt x="153" y="1463"/>
                </a:lnTo>
                <a:lnTo>
                  <a:pt x="175" y="1465"/>
                </a:lnTo>
                <a:lnTo>
                  <a:pt x="181" y="1465"/>
                </a:lnTo>
                <a:lnTo>
                  <a:pt x="182" y="1466"/>
                </a:lnTo>
                <a:lnTo>
                  <a:pt x="181" y="1466"/>
                </a:lnTo>
                <a:lnTo>
                  <a:pt x="181" y="1466"/>
                </a:lnTo>
                <a:lnTo>
                  <a:pt x="178" y="1469"/>
                </a:lnTo>
                <a:lnTo>
                  <a:pt x="175" y="1471"/>
                </a:lnTo>
                <a:lnTo>
                  <a:pt x="175" y="1474"/>
                </a:lnTo>
                <a:lnTo>
                  <a:pt x="179" y="1478"/>
                </a:lnTo>
                <a:lnTo>
                  <a:pt x="179" y="1478"/>
                </a:lnTo>
                <a:lnTo>
                  <a:pt x="185" y="1481"/>
                </a:lnTo>
                <a:lnTo>
                  <a:pt x="194" y="1481"/>
                </a:lnTo>
                <a:lnTo>
                  <a:pt x="218" y="1481"/>
                </a:lnTo>
                <a:lnTo>
                  <a:pt x="250" y="1478"/>
                </a:lnTo>
                <a:lnTo>
                  <a:pt x="250" y="1478"/>
                </a:lnTo>
                <a:lnTo>
                  <a:pt x="247" y="1479"/>
                </a:lnTo>
                <a:lnTo>
                  <a:pt x="243" y="1484"/>
                </a:lnTo>
                <a:lnTo>
                  <a:pt x="241" y="1485"/>
                </a:lnTo>
                <a:lnTo>
                  <a:pt x="241" y="1488"/>
                </a:lnTo>
                <a:lnTo>
                  <a:pt x="244" y="1489"/>
                </a:lnTo>
                <a:lnTo>
                  <a:pt x="248" y="1491"/>
                </a:lnTo>
                <a:lnTo>
                  <a:pt x="248" y="1491"/>
                </a:lnTo>
                <a:lnTo>
                  <a:pt x="256" y="1492"/>
                </a:lnTo>
                <a:lnTo>
                  <a:pt x="267" y="1489"/>
                </a:lnTo>
                <a:lnTo>
                  <a:pt x="297" y="1484"/>
                </a:lnTo>
                <a:lnTo>
                  <a:pt x="328" y="1476"/>
                </a:lnTo>
                <a:lnTo>
                  <a:pt x="339" y="1474"/>
                </a:lnTo>
                <a:lnTo>
                  <a:pt x="348" y="1474"/>
                </a:lnTo>
                <a:lnTo>
                  <a:pt x="348" y="1474"/>
                </a:lnTo>
                <a:lnTo>
                  <a:pt x="354" y="1476"/>
                </a:lnTo>
                <a:lnTo>
                  <a:pt x="357" y="1479"/>
                </a:lnTo>
                <a:lnTo>
                  <a:pt x="360" y="1482"/>
                </a:lnTo>
                <a:lnTo>
                  <a:pt x="360" y="1486"/>
                </a:lnTo>
                <a:lnTo>
                  <a:pt x="361" y="1489"/>
                </a:lnTo>
                <a:lnTo>
                  <a:pt x="364" y="1492"/>
                </a:lnTo>
                <a:lnTo>
                  <a:pt x="368" y="1494"/>
                </a:lnTo>
                <a:lnTo>
                  <a:pt x="375" y="1495"/>
                </a:lnTo>
                <a:lnTo>
                  <a:pt x="375" y="1495"/>
                </a:lnTo>
                <a:lnTo>
                  <a:pt x="393" y="1494"/>
                </a:lnTo>
                <a:lnTo>
                  <a:pt x="411" y="1491"/>
                </a:lnTo>
                <a:lnTo>
                  <a:pt x="420" y="1488"/>
                </a:lnTo>
                <a:lnTo>
                  <a:pt x="430" y="1485"/>
                </a:lnTo>
                <a:lnTo>
                  <a:pt x="439" y="1481"/>
                </a:lnTo>
                <a:lnTo>
                  <a:pt x="448" y="1474"/>
                </a:lnTo>
                <a:lnTo>
                  <a:pt x="448" y="1474"/>
                </a:lnTo>
                <a:lnTo>
                  <a:pt x="452" y="1471"/>
                </a:lnTo>
                <a:lnTo>
                  <a:pt x="455" y="1465"/>
                </a:lnTo>
                <a:lnTo>
                  <a:pt x="458" y="1456"/>
                </a:lnTo>
                <a:lnTo>
                  <a:pt x="461" y="1449"/>
                </a:lnTo>
                <a:lnTo>
                  <a:pt x="462" y="1429"/>
                </a:lnTo>
                <a:lnTo>
                  <a:pt x="463" y="1409"/>
                </a:lnTo>
                <a:lnTo>
                  <a:pt x="463" y="1372"/>
                </a:lnTo>
                <a:lnTo>
                  <a:pt x="463" y="1357"/>
                </a:lnTo>
                <a:lnTo>
                  <a:pt x="463" y="1357"/>
                </a:lnTo>
                <a:lnTo>
                  <a:pt x="484" y="1368"/>
                </a:lnTo>
                <a:lnTo>
                  <a:pt x="530" y="1397"/>
                </a:lnTo>
                <a:lnTo>
                  <a:pt x="559" y="1411"/>
                </a:lnTo>
                <a:lnTo>
                  <a:pt x="585" y="1426"/>
                </a:lnTo>
                <a:lnTo>
                  <a:pt x="609" y="1436"/>
                </a:lnTo>
                <a:lnTo>
                  <a:pt x="619" y="1439"/>
                </a:lnTo>
                <a:lnTo>
                  <a:pt x="628" y="1440"/>
                </a:lnTo>
                <a:lnTo>
                  <a:pt x="628" y="1440"/>
                </a:lnTo>
                <a:lnTo>
                  <a:pt x="671" y="1442"/>
                </a:lnTo>
                <a:lnTo>
                  <a:pt x="726" y="1443"/>
                </a:lnTo>
                <a:lnTo>
                  <a:pt x="752" y="1442"/>
                </a:lnTo>
                <a:lnTo>
                  <a:pt x="774" y="1442"/>
                </a:lnTo>
                <a:lnTo>
                  <a:pt x="790" y="1439"/>
                </a:lnTo>
                <a:lnTo>
                  <a:pt x="795" y="1437"/>
                </a:lnTo>
                <a:lnTo>
                  <a:pt x="798" y="1436"/>
                </a:lnTo>
                <a:lnTo>
                  <a:pt x="798" y="1436"/>
                </a:lnTo>
                <a:lnTo>
                  <a:pt x="801" y="1433"/>
                </a:lnTo>
                <a:lnTo>
                  <a:pt x="805" y="1432"/>
                </a:lnTo>
                <a:lnTo>
                  <a:pt x="816" y="1430"/>
                </a:lnTo>
                <a:lnTo>
                  <a:pt x="824" y="1432"/>
                </a:lnTo>
                <a:lnTo>
                  <a:pt x="829" y="1432"/>
                </a:lnTo>
                <a:lnTo>
                  <a:pt x="829" y="1432"/>
                </a:lnTo>
                <a:lnTo>
                  <a:pt x="977" y="1432"/>
                </a:lnTo>
                <a:lnTo>
                  <a:pt x="1185" y="1429"/>
                </a:lnTo>
                <a:lnTo>
                  <a:pt x="1185" y="1429"/>
                </a:lnTo>
                <a:lnTo>
                  <a:pt x="1240" y="1426"/>
                </a:lnTo>
                <a:lnTo>
                  <a:pt x="1282" y="1424"/>
                </a:lnTo>
                <a:lnTo>
                  <a:pt x="1321" y="1420"/>
                </a:lnTo>
                <a:lnTo>
                  <a:pt x="1321" y="1420"/>
                </a:lnTo>
                <a:lnTo>
                  <a:pt x="1322" y="1426"/>
                </a:lnTo>
                <a:lnTo>
                  <a:pt x="1324" y="1430"/>
                </a:lnTo>
                <a:lnTo>
                  <a:pt x="1328" y="1436"/>
                </a:lnTo>
                <a:lnTo>
                  <a:pt x="1334" y="1443"/>
                </a:lnTo>
                <a:lnTo>
                  <a:pt x="1342" y="1449"/>
                </a:lnTo>
                <a:lnTo>
                  <a:pt x="1355" y="1455"/>
                </a:lnTo>
                <a:lnTo>
                  <a:pt x="1373" y="1459"/>
                </a:lnTo>
                <a:lnTo>
                  <a:pt x="1373" y="1459"/>
                </a:lnTo>
                <a:lnTo>
                  <a:pt x="1391" y="1462"/>
                </a:lnTo>
                <a:lnTo>
                  <a:pt x="1410" y="1463"/>
                </a:lnTo>
                <a:lnTo>
                  <a:pt x="1429" y="1465"/>
                </a:lnTo>
                <a:lnTo>
                  <a:pt x="1449" y="1463"/>
                </a:lnTo>
                <a:lnTo>
                  <a:pt x="1469" y="1462"/>
                </a:lnTo>
                <a:lnTo>
                  <a:pt x="1489" y="1459"/>
                </a:lnTo>
                <a:lnTo>
                  <a:pt x="1531" y="1452"/>
                </a:lnTo>
                <a:lnTo>
                  <a:pt x="1531" y="1452"/>
                </a:lnTo>
                <a:lnTo>
                  <a:pt x="1554" y="1448"/>
                </a:lnTo>
                <a:lnTo>
                  <a:pt x="1577" y="1446"/>
                </a:lnTo>
                <a:lnTo>
                  <a:pt x="1624" y="1445"/>
                </a:lnTo>
                <a:lnTo>
                  <a:pt x="1647" y="1445"/>
                </a:lnTo>
                <a:lnTo>
                  <a:pt x="1667" y="1445"/>
                </a:lnTo>
                <a:lnTo>
                  <a:pt x="1687" y="1442"/>
                </a:lnTo>
                <a:lnTo>
                  <a:pt x="1704" y="1437"/>
                </a:lnTo>
                <a:lnTo>
                  <a:pt x="1704" y="1437"/>
                </a:lnTo>
                <a:lnTo>
                  <a:pt x="1720" y="1432"/>
                </a:lnTo>
                <a:lnTo>
                  <a:pt x="1732" y="1426"/>
                </a:lnTo>
                <a:lnTo>
                  <a:pt x="1742" y="1417"/>
                </a:lnTo>
                <a:lnTo>
                  <a:pt x="1751" y="1409"/>
                </a:lnTo>
                <a:lnTo>
                  <a:pt x="1756" y="1400"/>
                </a:lnTo>
                <a:lnTo>
                  <a:pt x="1761" y="1388"/>
                </a:lnTo>
                <a:lnTo>
                  <a:pt x="1762" y="1377"/>
                </a:lnTo>
                <a:lnTo>
                  <a:pt x="1762" y="1364"/>
                </a:lnTo>
                <a:lnTo>
                  <a:pt x="1762" y="1364"/>
                </a:lnTo>
                <a:lnTo>
                  <a:pt x="1761" y="1357"/>
                </a:lnTo>
                <a:lnTo>
                  <a:pt x="1758" y="1351"/>
                </a:lnTo>
                <a:lnTo>
                  <a:pt x="1752" y="1339"/>
                </a:lnTo>
                <a:lnTo>
                  <a:pt x="1745" y="1329"/>
                </a:lnTo>
                <a:lnTo>
                  <a:pt x="1736" y="1322"/>
                </a:lnTo>
                <a:lnTo>
                  <a:pt x="1728" y="1315"/>
                </a:lnTo>
                <a:lnTo>
                  <a:pt x="1719" y="1310"/>
                </a:lnTo>
                <a:lnTo>
                  <a:pt x="1712" y="1306"/>
                </a:lnTo>
                <a:lnTo>
                  <a:pt x="1712" y="1306"/>
                </a:lnTo>
                <a:lnTo>
                  <a:pt x="1706" y="1299"/>
                </a:lnTo>
                <a:lnTo>
                  <a:pt x="1700" y="1290"/>
                </a:lnTo>
                <a:lnTo>
                  <a:pt x="1696" y="1282"/>
                </a:lnTo>
                <a:lnTo>
                  <a:pt x="1696" y="1282"/>
                </a:lnTo>
                <a:lnTo>
                  <a:pt x="1689" y="1269"/>
                </a:lnTo>
                <a:lnTo>
                  <a:pt x="1689" y="1266"/>
                </a:lnTo>
                <a:lnTo>
                  <a:pt x="1690" y="1263"/>
                </a:lnTo>
                <a:lnTo>
                  <a:pt x="1690" y="1263"/>
                </a:lnTo>
                <a:lnTo>
                  <a:pt x="1694" y="1254"/>
                </a:lnTo>
                <a:lnTo>
                  <a:pt x="1699" y="1238"/>
                </a:lnTo>
                <a:lnTo>
                  <a:pt x="1704" y="1217"/>
                </a:lnTo>
                <a:lnTo>
                  <a:pt x="1706" y="1204"/>
                </a:lnTo>
                <a:lnTo>
                  <a:pt x="1706" y="1191"/>
                </a:lnTo>
                <a:lnTo>
                  <a:pt x="1706" y="1191"/>
                </a:lnTo>
                <a:lnTo>
                  <a:pt x="1706" y="1175"/>
                </a:lnTo>
                <a:lnTo>
                  <a:pt x="1704" y="1159"/>
                </a:lnTo>
                <a:lnTo>
                  <a:pt x="1703" y="1140"/>
                </a:lnTo>
                <a:lnTo>
                  <a:pt x="1699" y="1123"/>
                </a:lnTo>
                <a:lnTo>
                  <a:pt x="1693" y="1104"/>
                </a:lnTo>
                <a:lnTo>
                  <a:pt x="1686" y="1087"/>
                </a:lnTo>
                <a:lnTo>
                  <a:pt x="1677" y="1069"/>
                </a:lnTo>
                <a:lnTo>
                  <a:pt x="1667" y="1055"/>
                </a:lnTo>
                <a:lnTo>
                  <a:pt x="1667" y="1055"/>
                </a:lnTo>
                <a:lnTo>
                  <a:pt x="1647" y="1030"/>
                </a:lnTo>
                <a:lnTo>
                  <a:pt x="1638" y="1023"/>
                </a:lnTo>
                <a:lnTo>
                  <a:pt x="1629" y="1017"/>
                </a:lnTo>
                <a:lnTo>
                  <a:pt x="1621" y="1013"/>
                </a:lnTo>
                <a:lnTo>
                  <a:pt x="1611" y="1010"/>
                </a:lnTo>
                <a:lnTo>
                  <a:pt x="1599" y="1009"/>
                </a:lnTo>
                <a:lnTo>
                  <a:pt x="1586" y="1009"/>
                </a:lnTo>
                <a:lnTo>
                  <a:pt x="1586" y="1009"/>
                </a:lnTo>
                <a:lnTo>
                  <a:pt x="1569" y="1009"/>
                </a:lnTo>
                <a:lnTo>
                  <a:pt x="1546" y="1010"/>
                </a:lnTo>
                <a:lnTo>
                  <a:pt x="1494" y="1015"/>
                </a:lnTo>
                <a:lnTo>
                  <a:pt x="1429" y="1022"/>
                </a:lnTo>
                <a:lnTo>
                  <a:pt x="1429" y="1022"/>
                </a:lnTo>
                <a:lnTo>
                  <a:pt x="1427" y="1017"/>
                </a:lnTo>
                <a:lnTo>
                  <a:pt x="1425" y="1012"/>
                </a:lnTo>
                <a:lnTo>
                  <a:pt x="1420" y="1006"/>
                </a:lnTo>
                <a:lnTo>
                  <a:pt x="1414" y="1000"/>
                </a:lnTo>
                <a:lnTo>
                  <a:pt x="1404" y="996"/>
                </a:lnTo>
                <a:lnTo>
                  <a:pt x="1391" y="991"/>
                </a:lnTo>
                <a:lnTo>
                  <a:pt x="1375" y="990"/>
                </a:lnTo>
                <a:lnTo>
                  <a:pt x="1375" y="990"/>
                </a:lnTo>
                <a:lnTo>
                  <a:pt x="1338" y="990"/>
                </a:lnTo>
                <a:lnTo>
                  <a:pt x="1319" y="991"/>
                </a:lnTo>
                <a:lnTo>
                  <a:pt x="1299" y="993"/>
                </a:lnTo>
                <a:lnTo>
                  <a:pt x="1277" y="996"/>
                </a:lnTo>
                <a:lnTo>
                  <a:pt x="1254" y="1000"/>
                </a:lnTo>
                <a:lnTo>
                  <a:pt x="1205" y="1013"/>
                </a:lnTo>
                <a:lnTo>
                  <a:pt x="1205" y="1013"/>
                </a:lnTo>
                <a:lnTo>
                  <a:pt x="1159" y="1025"/>
                </a:lnTo>
                <a:lnTo>
                  <a:pt x="1127" y="1032"/>
                </a:lnTo>
                <a:lnTo>
                  <a:pt x="1098" y="1039"/>
                </a:lnTo>
                <a:lnTo>
                  <a:pt x="1098" y="1039"/>
                </a:lnTo>
                <a:lnTo>
                  <a:pt x="1085" y="1043"/>
                </a:lnTo>
                <a:lnTo>
                  <a:pt x="1078" y="1045"/>
                </a:lnTo>
                <a:lnTo>
                  <a:pt x="1070" y="1045"/>
                </a:lnTo>
                <a:lnTo>
                  <a:pt x="1070" y="1045"/>
                </a:lnTo>
                <a:lnTo>
                  <a:pt x="1061" y="1045"/>
                </a:lnTo>
                <a:lnTo>
                  <a:pt x="1054" y="1045"/>
                </a:lnTo>
                <a:lnTo>
                  <a:pt x="1045" y="1042"/>
                </a:lnTo>
                <a:lnTo>
                  <a:pt x="1042" y="1039"/>
                </a:lnTo>
                <a:lnTo>
                  <a:pt x="1038" y="1035"/>
                </a:lnTo>
                <a:lnTo>
                  <a:pt x="1038" y="1035"/>
                </a:lnTo>
                <a:lnTo>
                  <a:pt x="1033" y="1030"/>
                </a:lnTo>
                <a:lnTo>
                  <a:pt x="1032" y="1027"/>
                </a:lnTo>
                <a:lnTo>
                  <a:pt x="1031" y="1022"/>
                </a:lnTo>
                <a:lnTo>
                  <a:pt x="1031" y="1019"/>
                </a:lnTo>
                <a:lnTo>
                  <a:pt x="1028" y="1016"/>
                </a:lnTo>
                <a:lnTo>
                  <a:pt x="1025" y="1013"/>
                </a:lnTo>
                <a:lnTo>
                  <a:pt x="1018" y="1009"/>
                </a:lnTo>
                <a:lnTo>
                  <a:pt x="1018" y="1009"/>
                </a:lnTo>
                <a:lnTo>
                  <a:pt x="1007" y="1002"/>
                </a:lnTo>
                <a:lnTo>
                  <a:pt x="1000" y="997"/>
                </a:lnTo>
                <a:lnTo>
                  <a:pt x="989" y="993"/>
                </a:lnTo>
                <a:lnTo>
                  <a:pt x="969" y="990"/>
                </a:lnTo>
                <a:lnTo>
                  <a:pt x="969" y="990"/>
                </a:lnTo>
                <a:lnTo>
                  <a:pt x="958" y="989"/>
                </a:lnTo>
                <a:lnTo>
                  <a:pt x="956" y="990"/>
                </a:lnTo>
                <a:lnTo>
                  <a:pt x="956" y="991"/>
                </a:lnTo>
                <a:lnTo>
                  <a:pt x="957" y="993"/>
                </a:lnTo>
                <a:lnTo>
                  <a:pt x="956" y="994"/>
                </a:lnTo>
                <a:lnTo>
                  <a:pt x="950" y="991"/>
                </a:lnTo>
                <a:lnTo>
                  <a:pt x="912" y="978"/>
                </a:lnTo>
                <a:lnTo>
                  <a:pt x="912" y="978"/>
                </a:lnTo>
                <a:lnTo>
                  <a:pt x="862" y="960"/>
                </a:lnTo>
                <a:lnTo>
                  <a:pt x="831" y="947"/>
                </a:lnTo>
                <a:lnTo>
                  <a:pt x="820" y="941"/>
                </a:lnTo>
                <a:lnTo>
                  <a:pt x="810" y="935"/>
                </a:lnTo>
                <a:lnTo>
                  <a:pt x="803" y="929"/>
                </a:lnTo>
                <a:lnTo>
                  <a:pt x="794" y="921"/>
                </a:lnTo>
                <a:lnTo>
                  <a:pt x="794" y="921"/>
                </a:lnTo>
                <a:lnTo>
                  <a:pt x="787" y="912"/>
                </a:lnTo>
                <a:lnTo>
                  <a:pt x="781" y="902"/>
                </a:lnTo>
                <a:lnTo>
                  <a:pt x="777" y="892"/>
                </a:lnTo>
                <a:lnTo>
                  <a:pt x="774" y="883"/>
                </a:lnTo>
                <a:lnTo>
                  <a:pt x="769" y="869"/>
                </a:lnTo>
                <a:lnTo>
                  <a:pt x="769" y="864"/>
                </a:lnTo>
                <a:lnTo>
                  <a:pt x="769" y="864"/>
                </a:lnTo>
                <a:lnTo>
                  <a:pt x="762" y="841"/>
                </a:lnTo>
                <a:lnTo>
                  <a:pt x="753" y="820"/>
                </a:lnTo>
                <a:lnTo>
                  <a:pt x="742" y="795"/>
                </a:lnTo>
                <a:lnTo>
                  <a:pt x="742" y="795"/>
                </a:lnTo>
                <a:lnTo>
                  <a:pt x="736" y="784"/>
                </a:lnTo>
                <a:lnTo>
                  <a:pt x="732" y="771"/>
                </a:lnTo>
                <a:lnTo>
                  <a:pt x="723" y="746"/>
                </a:lnTo>
                <a:lnTo>
                  <a:pt x="719" y="727"/>
                </a:lnTo>
                <a:lnTo>
                  <a:pt x="717" y="719"/>
                </a:lnTo>
                <a:lnTo>
                  <a:pt x="717" y="719"/>
                </a:lnTo>
                <a:lnTo>
                  <a:pt x="716" y="716"/>
                </a:lnTo>
                <a:lnTo>
                  <a:pt x="712" y="710"/>
                </a:lnTo>
                <a:lnTo>
                  <a:pt x="694" y="688"/>
                </a:lnTo>
                <a:lnTo>
                  <a:pt x="668" y="658"/>
                </a:lnTo>
                <a:lnTo>
                  <a:pt x="639" y="622"/>
                </a:lnTo>
                <a:lnTo>
                  <a:pt x="639" y="622"/>
                </a:lnTo>
                <a:lnTo>
                  <a:pt x="598" y="566"/>
                </a:lnTo>
                <a:lnTo>
                  <a:pt x="579" y="540"/>
                </a:lnTo>
                <a:lnTo>
                  <a:pt x="579" y="540"/>
                </a:lnTo>
                <a:lnTo>
                  <a:pt x="569" y="524"/>
                </a:lnTo>
                <a:lnTo>
                  <a:pt x="553" y="499"/>
                </a:lnTo>
                <a:lnTo>
                  <a:pt x="536" y="467"/>
                </a:lnTo>
                <a:lnTo>
                  <a:pt x="536" y="467"/>
                </a:lnTo>
                <a:lnTo>
                  <a:pt x="543" y="469"/>
                </a:lnTo>
                <a:lnTo>
                  <a:pt x="562" y="475"/>
                </a:lnTo>
                <a:lnTo>
                  <a:pt x="573" y="476"/>
                </a:lnTo>
                <a:lnTo>
                  <a:pt x="585" y="478"/>
                </a:lnTo>
                <a:lnTo>
                  <a:pt x="593" y="478"/>
                </a:lnTo>
                <a:lnTo>
                  <a:pt x="602" y="475"/>
                </a:lnTo>
                <a:lnTo>
                  <a:pt x="602" y="475"/>
                </a:lnTo>
                <a:lnTo>
                  <a:pt x="606" y="470"/>
                </a:lnTo>
                <a:lnTo>
                  <a:pt x="609" y="465"/>
                </a:lnTo>
                <a:lnTo>
                  <a:pt x="612" y="457"/>
                </a:lnTo>
                <a:lnTo>
                  <a:pt x="612" y="452"/>
                </a:lnTo>
                <a:lnTo>
                  <a:pt x="612" y="437"/>
                </a:lnTo>
                <a:lnTo>
                  <a:pt x="613" y="431"/>
                </a:lnTo>
                <a:lnTo>
                  <a:pt x="615" y="427"/>
                </a:lnTo>
                <a:lnTo>
                  <a:pt x="615" y="427"/>
                </a:lnTo>
                <a:lnTo>
                  <a:pt x="624" y="411"/>
                </a:lnTo>
                <a:lnTo>
                  <a:pt x="626" y="405"/>
                </a:lnTo>
                <a:lnTo>
                  <a:pt x="626" y="403"/>
                </a:lnTo>
                <a:lnTo>
                  <a:pt x="626" y="400"/>
                </a:lnTo>
                <a:lnTo>
                  <a:pt x="626" y="400"/>
                </a:lnTo>
                <a:lnTo>
                  <a:pt x="624" y="397"/>
                </a:lnTo>
                <a:lnTo>
                  <a:pt x="621" y="392"/>
                </a:lnTo>
                <a:lnTo>
                  <a:pt x="618" y="390"/>
                </a:lnTo>
                <a:lnTo>
                  <a:pt x="615" y="387"/>
                </a:lnTo>
                <a:lnTo>
                  <a:pt x="615" y="387"/>
                </a:lnTo>
                <a:lnTo>
                  <a:pt x="613" y="379"/>
                </a:lnTo>
                <a:lnTo>
                  <a:pt x="613" y="375"/>
                </a:lnTo>
                <a:lnTo>
                  <a:pt x="613" y="375"/>
                </a:lnTo>
                <a:lnTo>
                  <a:pt x="616" y="374"/>
                </a:lnTo>
                <a:lnTo>
                  <a:pt x="619" y="372"/>
                </a:lnTo>
                <a:lnTo>
                  <a:pt x="622" y="368"/>
                </a:lnTo>
                <a:lnTo>
                  <a:pt x="622" y="368"/>
                </a:lnTo>
                <a:lnTo>
                  <a:pt x="624" y="365"/>
                </a:lnTo>
                <a:lnTo>
                  <a:pt x="625" y="359"/>
                </a:lnTo>
                <a:lnTo>
                  <a:pt x="628" y="348"/>
                </a:lnTo>
                <a:lnTo>
                  <a:pt x="628" y="333"/>
                </a:lnTo>
                <a:lnTo>
                  <a:pt x="628" y="333"/>
                </a:lnTo>
                <a:lnTo>
                  <a:pt x="631" y="333"/>
                </a:lnTo>
                <a:lnTo>
                  <a:pt x="637" y="333"/>
                </a:lnTo>
                <a:lnTo>
                  <a:pt x="644" y="329"/>
                </a:lnTo>
                <a:lnTo>
                  <a:pt x="648" y="326"/>
                </a:lnTo>
                <a:lnTo>
                  <a:pt x="651" y="322"/>
                </a:lnTo>
                <a:lnTo>
                  <a:pt x="651" y="322"/>
                </a:lnTo>
                <a:lnTo>
                  <a:pt x="655" y="313"/>
                </a:lnTo>
                <a:lnTo>
                  <a:pt x="657" y="307"/>
                </a:lnTo>
                <a:lnTo>
                  <a:pt x="655" y="303"/>
                </a:lnTo>
                <a:lnTo>
                  <a:pt x="652" y="297"/>
                </a:lnTo>
                <a:lnTo>
                  <a:pt x="652" y="297"/>
                </a:lnTo>
                <a:lnTo>
                  <a:pt x="644" y="278"/>
                </a:lnTo>
                <a:lnTo>
                  <a:pt x="644" y="278"/>
                </a:lnTo>
                <a:lnTo>
                  <a:pt x="658" y="273"/>
                </a:lnTo>
                <a:lnTo>
                  <a:pt x="691" y="257"/>
                </a:lnTo>
                <a:lnTo>
                  <a:pt x="709" y="248"/>
                </a:lnTo>
                <a:lnTo>
                  <a:pt x="723" y="238"/>
                </a:lnTo>
                <a:lnTo>
                  <a:pt x="729" y="234"/>
                </a:lnTo>
                <a:lnTo>
                  <a:pt x="733" y="228"/>
                </a:lnTo>
                <a:lnTo>
                  <a:pt x="736" y="224"/>
                </a:lnTo>
                <a:lnTo>
                  <a:pt x="736" y="219"/>
                </a:lnTo>
                <a:lnTo>
                  <a:pt x="736" y="219"/>
                </a:lnTo>
                <a:lnTo>
                  <a:pt x="735" y="211"/>
                </a:lnTo>
                <a:lnTo>
                  <a:pt x="730" y="202"/>
                </a:lnTo>
                <a:lnTo>
                  <a:pt x="726" y="193"/>
                </a:lnTo>
                <a:lnTo>
                  <a:pt x="719" y="185"/>
                </a:lnTo>
                <a:lnTo>
                  <a:pt x="712" y="176"/>
                </a:lnTo>
                <a:lnTo>
                  <a:pt x="703" y="169"/>
                </a:lnTo>
                <a:lnTo>
                  <a:pt x="693" y="161"/>
                </a:lnTo>
                <a:lnTo>
                  <a:pt x="681" y="156"/>
                </a:lnTo>
                <a:lnTo>
                  <a:pt x="681" y="156"/>
                </a:lnTo>
                <a:lnTo>
                  <a:pt x="658" y="146"/>
                </a:lnTo>
                <a:lnTo>
                  <a:pt x="635" y="137"/>
                </a:lnTo>
                <a:lnTo>
                  <a:pt x="611" y="130"/>
                </a:lnTo>
                <a:lnTo>
                  <a:pt x="611" y="130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15">
            <a:extLst>
              <a:ext uri="{FF2B5EF4-FFF2-40B4-BE49-F238E27FC236}">
                <a16:creationId xmlns:a16="http://schemas.microsoft.com/office/drawing/2014/main" id="{CCC087A2-B2DA-4B70-B563-BCC0B8489008}"/>
              </a:ext>
            </a:extLst>
          </p:cNvPr>
          <p:cNvSpPr>
            <a:spLocks noEditPoints="1"/>
          </p:cNvSpPr>
          <p:nvPr/>
        </p:nvSpPr>
        <p:spPr bwMode="auto">
          <a:xfrm>
            <a:off x="2421439" y="4692014"/>
            <a:ext cx="1047387" cy="1617925"/>
          </a:xfrm>
          <a:custGeom>
            <a:avLst/>
            <a:gdLst>
              <a:gd name="T0" fmla="*/ 490 w 872"/>
              <a:gd name="T1" fmla="*/ 345 h 1347"/>
              <a:gd name="T2" fmla="*/ 354 w 872"/>
              <a:gd name="T3" fmla="*/ 398 h 1347"/>
              <a:gd name="T4" fmla="*/ 308 w 872"/>
              <a:gd name="T5" fmla="*/ 453 h 1347"/>
              <a:gd name="T6" fmla="*/ 184 w 872"/>
              <a:gd name="T7" fmla="*/ 625 h 1347"/>
              <a:gd name="T8" fmla="*/ 135 w 872"/>
              <a:gd name="T9" fmla="*/ 688 h 1347"/>
              <a:gd name="T10" fmla="*/ 158 w 872"/>
              <a:gd name="T11" fmla="*/ 756 h 1347"/>
              <a:gd name="T12" fmla="*/ 130 w 872"/>
              <a:gd name="T13" fmla="*/ 1106 h 1347"/>
              <a:gd name="T14" fmla="*/ 122 w 872"/>
              <a:gd name="T15" fmla="*/ 1201 h 1347"/>
              <a:gd name="T16" fmla="*/ 34 w 872"/>
              <a:gd name="T17" fmla="*/ 1254 h 1347"/>
              <a:gd name="T18" fmla="*/ 0 w 872"/>
              <a:gd name="T19" fmla="*/ 1282 h 1347"/>
              <a:gd name="T20" fmla="*/ 26 w 872"/>
              <a:gd name="T21" fmla="*/ 1302 h 1347"/>
              <a:gd name="T22" fmla="*/ 91 w 872"/>
              <a:gd name="T23" fmla="*/ 1305 h 1347"/>
              <a:gd name="T24" fmla="*/ 171 w 872"/>
              <a:gd name="T25" fmla="*/ 1276 h 1347"/>
              <a:gd name="T26" fmla="*/ 217 w 872"/>
              <a:gd name="T27" fmla="*/ 1261 h 1347"/>
              <a:gd name="T28" fmla="*/ 214 w 872"/>
              <a:gd name="T29" fmla="*/ 1192 h 1347"/>
              <a:gd name="T30" fmla="*/ 283 w 872"/>
              <a:gd name="T31" fmla="*/ 945 h 1347"/>
              <a:gd name="T32" fmla="*/ 302 w 872"/>
              <a:gd name="T33" fmla="*/ 947 h 1347"/>
              <a:gd name="T34" fmla="*/ 321 w 872"/>
              <a:gd name="T35" fmla="*/ 954 h 1347"/>
              <a:gd name="T36" fmla="*/ 329 w 872"/>
              <a:gd name="T37" fmla="*/ 875 h 1347"/>
              <a:gd name="T38" fmla="*/ 396 w 872"/>
              <a:gd name="T39" fmla="*/ 986 h 1347"/>
              <a:gd name="T40" fmla="*/ 464 w 872"/>
              <a:gd name="T41" fmla="*/ 1064 h 1347"/>
              <a:gd name="T42" fmla="*/ 555 w 872"/>
              <a:gd name="T43" fmla="*/ 1087 h 1347"/>
              <a:gd name="T44" fmla="*/ 533 w 872"/>
              <a:gd name="T45" fmla="*/ 1263 h 1347"/>
              <a:gd name="T46" fmla="*/ 497 w 872"/>
              <a:gd name="T47" fmla="*/ 1318 h 1347"/>
              <a:gd name="T48" fmla="*/ 482 w 872"/>
              <a:gd name="T49" fmla="*/ 1341 h 1347"/>
              <a:gd name="T50" fmla="*/ 583 w 872"/>
              <a:gd name="T51" fmla="*/ 1342 h 1347"/>
              <a:gd name="T52" fmla="*/ 625 w 872"/>
              <a:gd name="T53" fmla="*/ 1332 h 1347"/>
              <a:gd name="T54" fmla="*/ 628 w 872"/>
              <a:gd name="T55" fmla="*/ 1264 h 1347"/>
              <a:gd name="T56" fmla="*/ 650 w 872"/>
              <a:gd name="T57" fmla="*/ 1188 h 1347"/>
              <a:gd name="T58" fmla="*/ 699 w 872"/>
              <a:gd name="T59" fmla="*/ 1045 h 1347"/>
              <a:gd name="T60" fmla="*/ 772 w 872"/>
              <a:gd name="T61" fmla="*/ 1045 h 1347"/>
              <a:gd name="T62" fmla="*/ 848 w 872"/>
              <a:gd name="T63" fmla="*/ 980 h 1347"/>
              <a:gd name="T64" fmla="*/ 862 w 872"/>
              <a:gd name="T65" fmla="*/ 870 h 1347"/>
              <a:gd name="T66" fmla="*/ 866 w 872"/>
              <a:gd name="T67" fmla="*/ 846 h 1347"/>
              <a:gd name="T68" fmla="*/ 863 w 872"/>
              <a:gd name="T69" fmla="*/ 810 h 1347"/>
              <a:gd name="T70" fmla="*/ 803 w 872"/>
              <a:gd name="T71" fmla="*/ 599 h 1347"/>
              <a:gd name="T72" fmla="*/ 816 w 872"/>
              <a:gd name="T73" fmla="*/ 504 h 1347"/>
              <a:gd name="T74" fmla="*/ 762 w 872"/>
              <a:gd name="T75" fmla="*/ 385 h 1347"/>
              <a:gd name="T76" fmla="*/ 660 w 872"/>
              <a:gd name="T77" fmla="*/ 286 h 1347"/>
              <a:gd name="T78" fmla="*/ 674 w 872"/>
              <a:gd name="T79" fmla="*/ 273 h 1347"/>
              <a:gd name="T80" fmla="*/ 712 w 872"/>
              <a:gd name="T81" fmla="*/ 232 h 1347"/>
              <a:gd name="T82" fmla="*/ 712 w 872"/>
              <a:gd name="T83" fmla="*/ 192 h 1347"/>
              <a:gd name="T84" fmla="*/ 731 w 872"/>
              <a:gd name="T85" fmla="*/ 98 h 1347"/>
              <a:gd name="T86" fmla="*/ 693 w 872"/>
              <a:gd name="T87" fmla="*/ 42 h 1347"/>
              <a:gd name="T88" fmla="*/ 669 w 872"/>
              <a:gd name="T89" fmla="*/ 20 h 1347"/>
              <a:gd name="T90" fmla="*/ 628 w 872"/>
              <a:gd name="T91" fmla="*/ 17 h 1347"/>
              <a:gd name="T92" fmla="*/ 563 w 872"/>
              <a:gd name="T93" fmla="*/ 3 h 1347"/>
              <a:gd name="T94" fmla="*/ 482 w 872"/>
              <a:gd name="T95" fmla="*/ 65 h 1347"/>
              <a:gd name="T96" fmla="*/ 469 w 872"/>
              <a:gd name="T97" fmla="*/ 141 h 1347"/>
              <a:gd name="T98" fmla="*/ 458 w 872"/>
              <a:gd name="T99" fmla="*/ 146 h 1347"/>
              <a:gd name="T100" fmla="*/ 464 w 872"/>
              <a:gd name="T101" fmla="*/ 219 h 1347"/>
              <a:gd name="T102" fmla="*/ 478 w 872"/>
              <a:gd name="T103" fmla="*/ 238 h 1347"/>
              <a:gd name="T104" fmla="*/ 491 w 872"/>
              <a:gd name="T105" fmla="*/ 300 h 1347"/>
              <a:gd name="T106" fmla="*/ 409 w 872"/>
              <a:gd name="T107" fmla="*/ 597 h 1347"/>
              <a:gd name="T108" fmla="*/ 416 w 872"/>
              <a:gd name="T109" fmla="*/ 703 h 1347"/>
              <a:gd name="T110" fmla="*/ 400 w 872"/>
              <a:gd name="T111" fmla="*/ 706 h 1347"/>
              <a:gd name="T112" fmla="*/ 308 w 872"/>
              <a:gd name="T113" fmla="*/ 632 h 1347"/>
              <a:gd name="T114" fmla="*/ 327 w 872"/>
              <a:gd name="T115" fmla="*/ 608 h 1347"/>
              <a:gd name="T116" fmla="*/ 393 w 872"/>
              <a:gd name="T117" fmla="*/ 576 h 13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872" h="1347">
                <a:moveTo>
                  <a:pt x="497" y="319"/>
                </a:moveTo>
                <a:lnTo>
                  <a:pt x="490" y="345"/>
                </a:lnTo>
                <a:lnTo>
                  <a:pt x="490" y="345"/>
                </a:lnTo>
                <a:lnTo>
                  <a:pt x="491" y="345"/>
                </a:lnTo>
                <a:lnTo>
                  <a:pt x="490" y="346"/>
                </a:lnTo>
                <a:lnTo>
                  <a:pt x="490" y="345"/>
                </a:lnTo>
                <a:lnTo>
                  <a:pt x="490" y="345"/>
                </a:lnTo>
                <a:lnTo>
                  <a:pt x="459" y="355"/>
                </a:lnTo>
                <a:lnTo>
                  <a:pt x="459" y="355"/>
                </a:lnTo>
                <a:lnTo>
                  <a:pt x="397" y="380"/>
                </a:lnTo>
                <a:lnTo>
                  <a:pt x="370" y="390"/>
                </a:lnTo>
                <a:lnTo>
                  <a:pt x="361" y="394"/>
                </a:lnTo>
                <a:lnTo>
                  <a:pt x="354" y="398"/>
                </a:lnTo>
                <a:lnTo>
                  <a:pt x="354" y="398"/>
                </a:lnTo>
                <a:lnTo>
                  <a:pt x="342" y="408"/>
                </a:lnTo>
                <a:lnTo>
                  <a:pt x="332" y="417"/>
                </a:lnTo>
                <a:lnTo>
                  <a:pt x="324" y="427"/>
                </a:lnTo>
                <a:lnTo>
                  <a:pt x="316" y="439"/>
                </a:lnTo>
                <a:lnTo>
                  <a:pt x="316" y="439"/>
                </a:lnTo>
                <a:lnTo>
                  <a:pt x="314" y="446"/>
                </a:lnTo>
                <a:lnTo>
                  <a:pt x="308" y="453"/>
                </a:lnTo>
                <a:lnTo>
                  <a:pt x="290" y="470"/>
                </a:lnTo>
                <a:lnTo>
                  <a:pt x="272" y="492"/>
                </a:lnTo>
                <a:lnTo>
                  <a:pt x="263" y="504"/>
                </a:lnTo>
                <a:lnTo>
                  <a:pt x="254" y="515"/>
                </a:lnTo>
                <a:lnTo>
                  <a:pt x="254" y="515"/>
                </a:lnTo>
                <a:lnTo>
                  <a:pt x="184" y="625"/>
                </a:lnTo>
                <a:lnTo>
                  <a:pt x="184" y="625"/>
                </a:lnTo>
                <a:lnTo>
                  <a:pt x="181" y="629"/>
                </a:lnTo>
                <a:lnTo>
                  <a:pt x="174" y="635"/>
                </a:lnTo>
                <a:lnTo>
                  <a:pt x="158" y="649"/>
                </a:lnTo>
                <a:lnTo>
                  <a:pt x="149" y="660"/>
                </a:lnTo>
                <a:lnTo>
                  <a:pt x="142" y="670"/>
                </a:lnTo>
                <a:lnTo>
                  <a:pt x="136" y="683"/>
                </a:lnTo>
                <a:lnTo>
                  <a:pt x="135" y="688"/>
                </a:lnTo>
                <a:lnTo>
                  <a:pt x="135" y="696"/>
                </a:lnTo>
                <a:lnTo>
                  <a:pt x="135" y="696"/>
                </a:lnTo>
                <a:lnTo>
                  <a:pt x="135" y="703"/>
                </a:lnTo>
                <a:lnTo>
                  <a:pt x="136" y="710"/>
                </a:lnTo>
                <a:lnTo>
                  <a:pt x="142" y="726"/>
                </a:lnTo>
                <a:lnTo>
                  <a:pt x="149" y="742"/>
                </a:lnTo>
                <a:lnTo>
                  <a:pt x="158" y="756"/>
                </a:lnTo>
                <a:lnTo>
                  <a:pt x="174" y="779"/>
                </a:lnTo>
                <a:lnTo>
                  <a:pt x="181" y="789"/>
                </a:lnTo>
                <a:lnTo>
                  <a:pt x="181" y="789"/>
                </a:lnTo>
                <a:lnTo>
                  <a:pt x="156" y="931"/>
                </a:lnTo>
                <a:lnTo>
                  <a:pt x="139" y="1038"/>
                </a:lnTo>
                <a:lnTo>
                  <a:pt x="133" y="1080"/>
                </a:lnTo>
                <a:lnTo>
                  <a:pt x="130" y="1106"/>
                </a:lnTo>
                <a:lnTo>
                  <a:pt x="130" y="1106"/>
                </a:lnTo>
                <a:lnTo>
                  <a:pt x="129" y="1162"/>
                </a:lnTo>
                <a:lnTo>
                  <a:pt x="127" y="1182"/>
                </a:lnTo>
                <a:lnTo>
                  <a:pt x="126" y="1189"/>
                </a:lnTo>
                <a:lnTo>
                  <a:pt x="125" y="1195"/>
                </a:lnTo>
                <a:lnTo>
                  <a:pt x="125" y="1195"/>
                </a:lnTo>
                <a:lnTo>
                  <a:pt x="122" y="1201"/>
                </a:lnTo>
                <a:lnTo>
                  <a:pt x="116" y="1207"/>
                </a:lnTo>
                <a:lnTo>
                  <a:pt x="103" y="1220"/>
                </a:lnTo>
                <a:lnTo>
                  <a:pt x="88" y="1231"/>
                </a:lnTo>
                <a:lnTo>
                  <a:pt x="74" y="1238"/>
                </a:lnTo>
                <a:lnTo>
                  <a:pt x="74" y="1238"/>
                </a:lnTo>
                <a:lnTo>
                  <a:pt x="57" y="1246"/>
                </a:lnTo>
                <a:lnTo>
                  <a:pt x="34" y="1254"/>
                </a:lnTo>
                <a:lnTo>
                  <a:pt x="22" y="1259"/>
                </a:lnTo>
                <a:lnTo>
                  <a:pt x="12" y="1264"/>
                </a:lnTo>
                <a:lnTo>
                  <a:pt x="5" y="1270"/>
                </a:lnTo>
                <a:lnTo>
                  <a:pt x="2" y="1273"/>
                </a:lnTo>
                <a:lnTo>
                  <a:pt x="2" y="1276"/>
                </a:lnTo>
                <a:lnTo>
                  <a:pt x="2" y="1276"/>
                </a:lnTo>
                <a:lnTo>
                  <a:pt x="0" y="1282"/>
                </a:lnTo>
                <a:lnTo>
                  <a:pt x="0" y="1286"/>
                </a:lnTo>
                <a:lnTo>
                  <a:pt x="3" y="1292"/>
                </a:lnTo>
                <a:lnTo>
                  <a:pt x="6" y="1295"/>
                </a:lnTo>
                <a:lnTo>
                  <a:pt x="8" y="1296"/>
                </a:lnTo>
                <a:lnTo>
                  <a:pt x="8" y="1296"/>
                </a:lnTo>
                <a:lnTo>
                  <a:pt x="18" y="1299"/>
                </a:lnTo>
                <a:lnTo>
                  <a:pt x="26" y="1302"/>
                </a:lnTo>
                <a:lnTo>
                  <a:pt x="31" y="1302"/>
                </a:lnTo>
                <a:lnTo>
                  <a:pt x="31" y="1302"/>
                </a:lnTo>
                <a:lnTo>
                  <a:pt x="36" y="1302"/>
                </a:lnTo>
                <a:lnTo>
                  <a:pt x="48" y="1303"/>
                </a:lnTo>
                <a:lnTo>
                  <a:pt x="81" y="1305"/>
                </a:lnTo>
                <a:lnTo>
                  <a:pt x="81" y="1305"/>
                </a:lnTo>
                <a:lnTo>
                  <a:pt x="91" y="1305"/>
                </a:lnTo>
                <a:lnTo>
                  <a:pt x="103" y="1302"/>
                </a:lnTo>
                <a:lnTo>
                  <a:pt x="116" y="1298"/>
                </a:lnTo>
                <a:lnTo>
                  <a:pt x="127" y="1293"/>
                </a:lnTo>
                <a:lnTo>
                  <a:pt x="150" y="1283"/>
                </a:lnTo>
                <a:lnTo>
                  <a:pt x="162" y="1279"/>
                </a:lnTo>
                <a:lnTo>
                  <a:pt x="171" y="1276"/>
                </a:lnTo>
                <a:lnTo>
                  <a:pt x="171" y="1276"/>
                </a:lnTo>
                <a:lnTo>
                  <a:pt x="179" y="1274"/>
                </a:lnTo>
                <a:lnTo>
                  <a:pt x="187" y="1273"/>
                </a:lnTo>
                <a:lnTo>
                  <a:pt x="201" y="1273"/>
                </a:lnTo>
                <a:lnTo>
                  <a:pt x="207" y="1272"/>
                </a:lnTo>
                <a:lnTo>
                  <a:pt x="211" y="1270"/>
                </a:lnTo>
                <a:lnTo>
                  <a:pt x="215" y="1267"/>
                </a:lnTo>
                <a:lnTo>
                  <a:pt x="217" y="1261"/>
                </a:lnTo>
                <a:lnTo>
                  <a:pt x="217" y="1261"/>
                </a:lnTo>
                <a:lnTo>
                  <a:pt x="218" y="1256"/>
                </a:lnTo>
                <a:lnTo>
                  <a:pt x="218" y="1247"/>
                </a:lnTo>
                <a:lnTo>
                  <a:pt x="217" y="1228"/>
                </a:lnTo>
                <a:lnTo>
                  <a:pt x="215" y="1208"/>
                </a:lnTo>
                <a:lnTo>
                  <a:pt x="214" y="1192"/>
                </a:lnTo>
                <a:lnTo>
                  <a:pt x="214" y="1192"/>
                </a:lnTo>
                <a:lnTo>
                  <a:pt x="214" y="1169"/>
                </a:lnTo>
                <a:lnTo>
                  <a:pt x="217" y="1134"/>
                </a:lnTo>
                <a:lnTo>
                  <a:pt x="220" y="1100"/>
                </a:lnTo>
                <a:lnTo>
                  <a:pt x="221" y="1087"/>
                </a:lnTo>
                <a:lnTo>
                  <a:pt x="224" y="1078"/>
                </a:lnTo>
                <a:lnTo>
                  <a:pt x="224" y="1078"/>
                </a:lnTo>
                <a:lnTo>
                  <a:pt x="283" y="945"/>
                </a:lnTo>
                <a:lnTo>
                  <a:pt x="283" y="945"/>
                </a:lnTo>
                <a:lnTo>
                  <a:pt x="290" y="954"/>
                </a:lnTo>
                <a:lnTo>
                  <a:pt x="296" y="960"/>
                </a:lnTo>
                <a:lnTo>
                  <a:pt x="299" y="960"/>
                </a:lnTo>
                <a:lnTo>
                  <a:pt x="301" y="958"/>
                </a:lnTo>
                <a:lnTo>
                  <a:pt x="301" y="958"/>
                </a:lnTo>
                <a:lnTo>
                  <a:pt x="302" y="947"/>
                </a:lnTo>
                <a:lnTo>
                  <a:pt x="303" y="928"/>
                </a:lnTo>
                <a:lnTo>
                  <a:pt x="303" y="899"/>
                </a:lnTo>
                <a:lnTo>
                  <a:pt x="303" y="899"/>
                </a:lnTo>
                <a:lnTo>
                  <a:pt x="306" y="909"/>
                </a:lnTo>
                <a:lnTo>
                  <a:pt x="312" y="929"/>
                </a:lnTo>
                <a:lnTo>
                  <a:pt x="318" y="950"/>
                </a:lnTo>
                <a:lnTo>
                  <a:pt x="321" y="954"/>
                </a:lnTo>
                <a:lnTo>
                  <a:pt x="322" y="955"/>
                </a:lnTo>
                <a:lnTo>
                  <a:pt x="324" y="955"/>
                </a:lnTo>
                <a:lnTo>
                  <a:pt x="324" y="955"/>
                </a:lnTo>
                <a:lnTo>
                  <a:pt x="325" y="950"/>
                </a:lnTo>
                <a:lnTo>
                  <a:pt x="327" y="938"/>
                </a:lnTo>
                <a:lnTo>
                  <a:pt x="328" y="905"/>
                </a:lnTo>
                <a:lnTo>
                  <a:pt x="329" y="875"/>
                </a:lnTo>
                <a:lnTo>
                  <a:pt x="331" y="866"/>
                </a:lnTo>
                <a:lnTo>
                  <a:pt x="331" y="866"/>
                </a:lnTo>
                <a:lnTo>
                  <a:pt x="332" y="872"/>
                </a:lnTo>
                <a:lnTo>
                  <a:pt x="338" y="885"/>
                </a:lnTo>
                <a:lnTo>
                  <a:pt x="358" y="924"/>
                </a:lnTo>
                <a:lnTo>
                  <a:pt x="383" y="966"/>
                </a:lnTo>
                <a:lnTo>
                  <a:pt x="396" y="986"/>
                </a:lnTo>
                <a:lnTo>
                  <a:pt x="407" y="1002"/>
                </a:lnTo>
                <a:lnTo>
                  <a:pt x="407" y="1002"/>
                </a:lnTo>
                <a:lnTo>
                  <a:pt x="426" y="1028"/>
                </a:lnTo>
                <a:lnTo>
                  <a:pt x="435" y="1039"/>
                </a:lnTo>
                <a:lnTo>
                  <a:pt x="443" y="1048"/>
                </a:lnTo>
                <a:lnTo>
                  <a:pt x="454" y="1056"/>
                </a:lnTo>
                <a:lnTo>
                  <a:pt x="464" y="1064"/>
                </a:lnTo>
                <a:lnTo>
                  <a:pt x="475" y="1069"/>
                </a:lnTo>
                <a:lnTo>
                  <a:pt x="490" y="1075"/>
                </a:lnTo>
                <a:lnTo>
                  <a:pt x="490" y="1075"/>
                </a:lnTo>
                <a:lnTo>
                  <a:pt x="504" y="1080"/>
                </a:lnTo>
                <a:lnTo>
                  <a:pt x="517" y="1082"/>
                </a:lnTo>
                <a:lnTo>
                  <a:pt x="540" y="1085"/>
                </a:lnTo>
                <a:lnTo>
                  <a:pt x="555" y="1087"/>
                </a:lnTo>
                <a:lnTo>
                  <a:pt x="557" y="1087"/>
                </a:lnTo>
                <a:lnTo>
                  <a:pt x="559" y="1088"/>
                </a:lnTo>
                <a:lnTo>
                  <a:pt x="559" y="1088"/>
                </a:lnTo>
                <a:lnTo>
                  <a:pt x="547" y="1175"/>
                </a:lnTo>
                <a:lnTo>
                  <a:pt x="539" y="1234"/>
                </a:lnTo>
                <a:lnTo>
                  <a:pt x="536" y="1254"/>
                </a:lnTo>
                <a:lnTo>
                  <a:pt x="533" y="1263"/>
                </a:lnTo>
                <a:lnTo>
                  <a:pt x="533" y="1263"/>
                </a:lnTo>
                <a:lnTo>
                  <a:pt x="521" y="1287"/>
                </a:lnTo>
                <a:lnTo>
                  <a:pt x="514" y="1302"/>
                </a:lnTo>
                <a:lnTo>
                  <a:pt x="510" y="1308"/>
                </a:lnTo>
                <a:lnTo>
                  <a:pt x="507" y="1312"/>
                </a:lnTo>
                <a:lnTo>
                  <a:pt x="507" y="1312"/>
                </a:lnTo>
                <a:lnTo>
                  <a:pt x="497" y="1318"/>
                </a:lnTo>
                <a:lnTo>
                  <a:pt x="485" y="1323"/>
                </a:lnTo>
                <a:lnTo>
                  <a:pt x="481" y="1328"/>
                </a:lnTo>
                <a:lnTo>
                  <a:pt x="478" y="1331"/>
                </a:lnTo>
                <a:lnTo>
                  <a:pt x="478" y="1335"/>
                </a:lnTo>
                <a:lnTo>
                  <a:pt x="480" y="1339"/>
                </a:lnTo>
                <a:lnTo>
                  <a:pt x="480" y="1339"/>
                </a:lnTo>
                <a:lnTo>
                  <a:pt x="482" y="1341"/>
                </a:lnTo>
                <a:lnTo>
                  <a:pt x="485" y="1342"/>
                </a:lnTo>
                <a:lnTo>
                  <a:pt x="494" y="1345"/>
                </a:lnTo>
                <a:lnTo>
                  <a:pt x="506" y="1345"/>
                </a:lnTo>
                <a:lnTo>
                  <a:pt x="518" y="1345"/>
                </a:lnTo>
                <a:lnTo>
                  <a:pt x="573" y="1342"/>
                </a:lnTo>
                <a:lnTo>
                  <a:pt x="573" y="1342"/>
                </a:lnTo>
                <a:lnTo>
                  <a:pt x="583" y="1342"/>
                </a:lnTo>
                <a:lnTo>
                  <a:pt x="594" y="1344"/>
                </a:lnTo>
                <a:lnTo>
                  <a:pt x="607" y="1347"/>
                </a:lnTo>
                <a:lnTo>
                  <a:pt x="612" y="1347"/>
                </a:lnTo>
                <a:lnTo>
                  <a:pt x="617" y="1345"/>
                </a:lnTo>
                <a:lnTo>
                  <a:pt x="621" y="1341"/>
                </a:lnTo>
                <a:lnTo>
                  <a:pt x="625" y="1332"/>
                </a:lnTo>
                <a:lnTo>
                  <a:pt x="625" y="1332"/>
                </a:lnTo>
                <a:lnTo>
                  <a:pt x="632" y="1316"/>
                </a:lnTo>
                <a:lnTo>
                  <a:pt x="635" y="1305"/>
                </a:lnTo>
                <a:lnTo>
                  <a:pt x="634" y="1293"/>
                </a:lnTo>
                <a:lnTo>
                  <a:pt x="632" y="1276"/>
                </a:lnTo>
                <a:lnTo>
                  <a:pt x="632" y="1276"/>
                </a:lnTo>
                <a:lnTo>
                  <a:pt x="631" y="1267"/>
                </a:lnTo>
                <a:lnTo>
                  <a:pt x="628" y="1264"/>
                </a:lnTo>
                <a:lnTo>
                  <a:pt x="627" y="1264"/>
                </a:lnTo>
                <a:lnTo>
                  <a:pt x="624" y="1264"/>
                </a:lnTo>
                <a:lnTo>
                  <a:pt x="622" y="1264"/>
                </a:lnTo>
                <a:lnTo>
                  <a:pt x="624" y="1260"/>
                </a:lnTo>
                <a:lnTo>
                  <a:pt x="632" y="1235"/>
                </a:lnTo>
                <a:lnTo>
                  <a:pt x="632" y="1235"/>
                </a:lnTo>
                <a:lnTo>
                  <a:pt x="650" y="1188"/>
                </a:lnTo>
                <a:lnTo>
                  <a:pt x="669" y="1137"/>
                </a:lnTo>
                <a:lnTo>
                  <a:pt x="693" y="1069"/>
                </a:lnTo>
                <a:lnTo>
                  <a:pt x="693" y="1069"/>
                </a:lnTo>
                <a:lnTo>
                  <a:pt x="696" y="1059"/>
                </a:lnTo>
                <a:lnTo>
                  <a:pt x="697" y="1052"/>
                </a:lnTo>
                <a:lnTo>
                  <a:pt x="699" y="1045"/>
                </a:lnTo>
                <a:lnTo>
                  <a:pt x="699" y="1045"/>
                </a:lnTo>
                <a:lnTo>
                  <a:pt x="705" y="1046"/>
                </a:lnTo>
                <a:lnTo>
                  <a:pt x="718" y="1049"/>
                </a:lnTo>
                <a:lnTo>
                  <a:pt x="729" y="1051"/>
                </a:lnTo>
                <a:lnTo>
                  <a:pt x="741" y="1051"/>
                </a:lnTo>
                <a:lnTo>
                  <a:pt x="755" y="1049"/>
                </a:lnTo>
                <a:lnTo>
                  <a:pt x="772" y="1045"/>
                </a:lnTo>
                <a:lnTo>
                  <a:pt x="772" y="1045"/>
                </a:lnTo>
                <a:lnTo>
                  <a:pt x="781" y="1043"/>
                </a:lnTo>
                <a:lnTo>
                  <a:pt x="790" y="1039"/>
                </a:lnTo>
                <a:lnTo>
                  <a:pt x="798" y="1035"/>
                </a:lnTo>
                <a:lnTo>
                  <a:pt x="806" y="1028"/>
                </a:lnTo>
                <a:lnTo>
                  <a:pt x="822" y="1015"/>
                </a:lnTo>
                <a:lnTo>
                  <a:pt x="836" y="997"/>
                </a:lnTo>
                <a:lnTo>
                  <a:pt x="848" y="980"/>
                </a:lnTo>
                <a:lnTo>
                  <a:pt x="856" y="961"/>
                </a:lnTo>
                <a:lnTo>
                  <a:pt x="863" y="942"/>
                </a:lnTo>
                <a:lnTo>
                  <a:pt x="865" y="934"/>
                </a:lnTo>
                <a:lnTo>
                  <a:pt x="865" y="925"/>
                </a:lnTo>
                <a:lnTo>
                  <a:pt x="865" y="925"/>
                </a:lnTo>
                <a:lnTo>
                  <a:pt x="865" y="895"/>
                </a:lnTo>
                <a:lnTo>
                  <a:pt x="862" y="870"/>
                </a:lnTo>
                <a:lnTo>
                  <a:pt x="859" y="853"/>
                </a:lnTo>
                <a:lnTo>
                  <a:pt x="859" y="846"/>
                </a:lnTo>
                <a:lnTo>
                  <a:pt x="859" y="846"/>
                </a:lnTo>
                <a:lnTo>
                  <a:pt x="859" y="844"/>
                </a:lnTo>
                <a:lnTo>
                  <a:pt x="861" y="846"/>
                </a:lnTo>
                <a:lnTo>
                  <a:pt x="865" y="846"/>
                </a:lnTo>
                <a:lnTo>
                  <a:pt x="866" y="846"/>
                </a:lnTo>
                <a:lnTo>
                  <a:pt x="869" y="844"/>
                </a:lnTo>
                <a:lnTo>
                  <a:pt x="871" y="841"/>
                </a:lnTo>
                <a:lnTo>
                  <a:pt x="872" y="836"/>
                </a:lnTo>
                <a:lnTo>
                  <a:pt x="872" y="836"/>
                </a:lnTo>
                <a:lnTo>
                  <a:pt x="872" y="831"/>
                </a:lnTo>
                <a:lnTo>
                  <a:pt x="871" y="826"/>
                </a:lnTo>
                <a:lnTo>
                  <a:pt x="863" y="810"/>
                </a:lnTo>
                <a:lnTo>
                  <a:pt x="855" y="791"/>
                </a:lnTo>
                <a:lnTo>
                  <a:pt x="843" y="771"/>
                </a:lnTo>
                <a:lnTo>
                  <a:pt x="823" y="733"/>
                </a:lnTo>
                <a:lnTo>
                  <a:pt x="814" y="719"/>
                </a:lnTo>
                <a:lnTo>
                  <a:pt x="811" y="709"/>
                </a:lnTo>
                <a:lnTo>
                  <a:pt x="811" y="709"/>
                </a:lnTo>
                <a:lnTo>
                  <a:pt x="803" y="599"/>
                </a:lnTo>
                <a:lnTo>
                  <a:pt x="803" y="599"/>
                </a:lnTo>
                <a:lnTo>
                  <a:pt x="803" y="580"/>
                </a:lnTo>
                <a:lnTo>
                  <a:pt x="806" y="556"/>
                </a:lnTo>
                <a:lnTo>
                  <a:pt x="811" y="531"/>
                </a:lnTo>
                <a:lnTo>
                  <a:pt x="816" y="512"/>
                </a:lnTo>
                <a:lnTo>
                  <a:pt x="816" y="512"/>
                </a:lnTo>
                <a:lnTo>
                  <a:pt x="816" y="504"/>
                </a:lnTo>
                <a:lnTo>
                  <a:pt x="816" y="492"/>
                </a:lnTo>
                <a:lnTo>
                  <a:pt x="809" y="462"/>
                </a:lnTo>
                <a:lnTo>
                  <a:pt x="801" y="433"/>
                </a:lnTo>
                <a:lnTo>
                  <a:pt x="796" y="418"/>
                </a:lnTo>
                <a:lnTo>
                  <a:pt x="796" y="418"/>
                </a:lnTo>
                <a:lnTo>
                  <a:pt x="784" y="407"/>
                </a:lnTo>
                <a:lnTo>
                  <a:pt x="762" y="385"/>
                </a:lnTo>
                <a:lnTo>
                  <a:pt x="739" y="364"/>
                </a:lnTo>
                <a:lnTo>
                  <a:pt x="726" y="352"/>
                </a:lnTo>
                <a:lnTo>
                  <a:pt x="726" y="352"/>
                </a:lnTo>
                <a:lnTo>
                  <a:pt x="710" y="346"/>
                </a:lnTo>
                <a:lnTo>
                  <a:pt x="684" y="339"/>
                </a:lnTo>
                <a:lnTo>
                  <a:pt x="650" y="329"/>
                </a:lnTo>
                <a:lnTo>
                  <a:pt x="660" y="286"/>
                </a:lnTo>
                <a:lnTo>
                  <a:pt x="660" y="286"/>
                </a:lnTo>
                <a:lnTo>
                  <a:pt x="661" y="280"/>
                </a:lnTo>
                <a:lnTo>
                  <a:pt x="663" y="276"/>
                </a:lnTo>
                <a:lnTo>
                  <a:pt x="666" y="273"/>
                </a:lnTo>
                <a:lnTo>
                  <a:pt x="666" y="273"/>
                </a:lnTo>
                <a:lnTo>
                  <a:pt x="670" y="273"/>
                </a:lnTo>
                <a:lnTo>
                  <a:pt x="674" y="273"/>
                </a:lnTo>
                <a:lnTo>
                  <a:pt x="680" y="273"/>
                </a:lnTo>
                <a:lnTo>
                  <a:pt x="686" y="268"/>
                </a:lnTo>
                <a:lnTo>
                  <a:pt x="686" y="268"/>
                </a:lnTo>
                <a:lnTo>
                  <a:pt x="695" y="261"/>
                </a:lnTo>
                <a:lnTo>
                  <a:pt x="703" y="248"/>
                </a:lnTo>
                <a:lnTo>
                  <a:pt x="708" y="241"/>
                </a:lnTo>
                <a:lnTo>
                  <a:pt x="712" y="232"/>
                </a:lnTo>
                <a:lnTo>
                  <a:pt x="715" y="225"/>
                </a:lnTo>
                <a:lnTo>
                  <a:pt x="716" y="216"/>
                </a:lnTo>
                <a:lnTo>
                  <a:pt x="716" y="216"/>
                </a:lnTo>
                <a:lnTo>
                  <a:pt x="716" y="202"/>
                </a:lnTo>
                <a:lnTo>
                  <a:pt x="715" y="195"/>
                </a:lnTo>
                <a:lnTo>
                  <a:pt x="713" y="193"/>
                </a:lnTo>
                <a:lnTo>
                  <a:pt x="712" y="192"/>
                </a:lnTo>
                <a:lnTo>
                  <a:pt x="712" y="192"/>
                </a:lnTo>
                <a:lnTo>
                  <a:pt x="719" y="163"/>
                </a:lnTo>
                <a:lnTo>
                  <a:pt x="729" y="128"/>
                </a:lnTo>
                <a:lnTo>
                  <a:pt x="729" y="128"/>
                </a:lnTo>
                <a:lnTo>
                  <a:pt x="731" y="121"/>
                </a:lnTo>
                <a:lnTo>
                  <a:pt x="731" y="110"/>
                </a:lnTo>
                <a:lnTo>
                  <a:pt x="731" y="98"/>
                </a:lnTo>
                <a:lnTo>
                  <a:pt x="729" y="89"/>
                </a:lnTo>
                <a:lnTo>
                  <a:pt x="729" y="89"/>
                </a:lnTo>
                <a:lnTo>
                  <a:pt x="726" y="85"/>
                </a:lnTo>
                <a:lnTo>
                  <a:pt x="722" y="79"/>
                </a:lnTo>
                <a:lnTo>
                  <a:pt x="710" y="65"/>
                </a:lnTo>
                <a:lnTo>
                  <a:pt x="699" y="50"/>
                </a:lnTo>
                <a:lnTo>
                  <a:pt x="693" y="42"/>
                </a:lnTo>
                <a:lnTo>
                  <a:pt x="693" y="42"/>
                </a:lnTo>
                <a:lnTo>
                  <a:pt x="686" y="30"/>
                </a:lnTo>
                <a:lnTo>
                  <a:pt x="683" y="26"/>
                </a:lnTo>
                <a:lnTo>
                  <a:pt x="679" y="23"/>
                </a:lnTo>
                <a:lnTo>
                  <a:pt x="679" y="23"/>
                </a:lnTo>
                <a:lnTo>
                  <a:pt x="674" y="20"/>
                </a:lnTo>
                <a:lnTo>
                  <a:pt x="669" y="20"/>
                </a:lnTo>
                <a:lnTo>
                  <a:pt x="660" y="19"/>
                </a:lnTo>
                <a:lnTo>
                  <a:pt x="660" y="19"/>
                </a:lnTo>
                <a:lnTo>
                  <a:pt x="648" y="20"/>
                </a:lnTo>
                <a:lnTo>
                  <a:pt x="640" y="20"/>
                </a:lnTo>
                <a:lnTo>
                  <a:pt x="632" y="23"/>
                </a:lnTo>
                <a:lnTo>
                  <a:pt x="632" y="23"/>
                </a:lnTo>
                <a:lnTo>
                  <a:pt x="628" y="17"/>
                </a:lnTo>
                <a:lnTo>
                  <a:pt x="622" y="13"/>
                </a:lnTo>
                <a:lnTo>
                  <a:pt x="615" y="9"/>
                </a:lnTo>
                <a:lnTo>
                  <a:pt x="605" y="4"/>
                </a:lnTo>
                <a:lnTo>
                  <a:pt x="594" y="1"/>
                </a:lnTo>
                <a:lnTo>
                  <a:pt x="579" y="0"/>
                </a:lnTo>
                <a:lnTo>
                  <a:pt x="563" y="3"/>
                </a:lnTo>
                <a:lnTo>
                  <a:pt x="563" y="3"/>
                </a:lnTo>
                <a:lnTo>
                  <a:pt x="546" y="7"/>
                </a:lnTo>
                <a:lnTo>
                  <a:pt x="531" y="16"/>
                </a:lnTo>
                <a:lnTo>
                  <a:pt x="518" y="24"/>
                </a:lnTo>
                <a:lnTo>
                  <a:pt x="506" y="35"/>
                </a:lnTo>
                <a:lnTo>
                  <a:pt x="495" y="45"/>
                </a:lnTo>
                <a:lnTo>
                  <a:pt x="488" y="55"/>
                </a:lnTo>
                <a:lnTo>
                  <a:pt x="482" y="65"/>
                </a:lnTo>
                <a:lnTo>
                  <a:pt x="480" y="72"/>
                </a:lnTo>
                <a:lnTo>
                  <a:pt x="480" y="72"/>
                </a:lnTo>
                <a:lnTo>
                  <a:pt x="474" y="95"/>
                </a:lnTo>
                <a:lnTo>
                  <a:pt x="471" y="107"/>
                </a:lnTo>
                <a:lnTo>
                  <a:pt x="469" y="120"/>
                </a:lnTo>
                <a:lnTo>
                  <a:pt x="469" y="120"/>
                </a:lnTo>
                <a:lnTo>
                  <a:pt x="469" y="141"/>
                </a:lnTo>
                <a:lnTo>
                  <a:pt x="469" y="149"/>
                </a:lnTo>
                <a:lnTo>
                  <a:pt x="469" y="149"/>
                </a:lnTo>
                <a:lnTo>
                  <a:pt x="468" y="147"/>
                </a:lnTo>
                <a:lnTo>
                  <a:pt x="465" y="144"/>
                </a:lnTo>
                <a:lnTo>
                  <a:pt x="462" y="144"/>
                </a:lnTo>
                <a:lnTo>
                  <a:pt x="459" y="144"/>
                </a:lnTo>
                <a:lnTo>
                  <a:pt x="458" y="146"/>
                </a:lnTo>
                <a:lnTo>
                  <a:pt x="456" y="149"/>
                </a:lnTo>
                <a:lnTo>
                  <a:pt x="456" y="149"/>
                </a:lnTo>
                <a:lnTo>
                  <a:pt x="455" y="154"/>
                </a:lnTo>
                <a:lnTo>
                  <a:pt x="455" y="163"/>
                </a:lnTo>
                <a:lnTo>
                  <a:pt x="456" y="185"/>
                </a:lnTo>
                <a:lnTo>
                  <a:pt x="459" y="205"/>
                </a:lnTo>
                <a:lnTo>
                  <a:pt x="464" y="219"/>
                </a:lnTo>
                <a:lnTo>
                  <a:pt x="464" y="219"/>
                </a:lnTo>
                <a:lnTo>
                  <a:pt x="467" y="225"/>
                </a:lnTo>
                <a:lnTo>
                  <a:pt x="471" y="231"/>
                </a:lnTo>
                <a:lnTo>
                  <a:pt x="474" y="234"/>
                </a:lnTo>
                <a:lnTo>
                  <a:pt x="477" y="235"/>
                </a:lnTo>
                <a:lnTo>
                  <a:pt x="477" y="235"/>
                </a:lnTo>
                <a:lnTo>
                  <a:pt x="478" y="238"/>
                </a:lnTo>
                <a:lnTo>
                  <a:pt x="478" y="242"/>
                </a:lnTo>
                <a:lnTo>
                  <a:pt x="480" y="257"/>
                </a:lnTo>
                <a:lnTo>
                  <a:pt x="481" y="274"/>
                </a:lnTo>
                <a:lnTo>
                  <a:pt x="484" y="283"/>
                </a:lnTo>
                <a:lnTo>
                  <a:pt x="487" y="289"/>
                </a:lnTo>
                <a:lnTo>
                  <a:pt x="487" y="289"/>
                </a:lnTo>
                <a:lnTo>
                  <a:pt x="491" y="300"/>
                </a:lnTo>
                <a:lnTo>
                  <a:pt x="495" y="310"/>
                </a:lnTo>
                <a:lnTo>
                  <a:pt x="497" y="319"/>
                </a:lnTo>
                <a:lnTo>
                  <a:pt x="497" y="319"/>
                </a:lnTo>
                <a:close/>
                <a:moveTo>
                  <a:pt x="393" y="576"/>
                </a:moveTo>
                <a:lnTo>
                  <a:pt x="393" y="576"/>
                </a:lnTo>
                <a:lnTo>
                  <a:pt x="402" y="586"/>
                </a:lnTo>
                <a:lnTo>
                  <a:pt x="409" y="597"/>
                </a:lnTo>
                <a:lnTo>
                  <a:pt x="413" y="609"/>
                </a:lnTo>
                <a:lnTo>
                  <a:pt x="413" y="609"/>
                </a:lnTo>
                <a:lnTo>
                  <a:pt x="416" y="628"/>
                </a:lnTo>
                <a:lnTo>
                  <a:pt x="417" y="654"/>
                </a:lnTo>
                <a:lnTo>
                  <a:pt x="417" y="681"/>
                </a:lnTo>
                <a:lnTo>
                  <a:pt x="416" y="703"/>
                </a:lnTo>
                <a:lnTo>
                  <a:pt x="416" y="703"/>
                </a:lnTo>
                <a:lnTo>
                  <a:pt x="415" y="709"/>
                </a:lnTo>
                <a:lnTo>
                  <a:pt x="413" y="711"/>
                </a:lnTo>
                <a:lnTo>
                  <a:pt x="410" y="713"/>
                </a:lnTo>
                <a:lnTo>
                  <a:pt x="407" y="711"/>
                </a:lnTo>
                <a:lnTo>
                  <a:pt x="402" y="709"/>
                </a:lnTo>
                <a:lnTo>
                  <a:pt x="400" y="706"/>
                </a:lnTo>
                <a:lnTo>
                  <a:pt x="400" y="706"/>
                </a:lnTo>
                <a:lnTo>
                  <a:pt x="380" y="683"/>
                </a:lnTo>
                <a:lnTo>
                  <a:pt x="361" y="664"/>
                </a:lnTo>
                <a:lnTo>
                  <a:pt x="344" y="649"/>
                </a:lnTo>
                <a:lnTo>
                  <a:pt x="344" y="649"/>
                </a:lnTo>
                <a:lnTo>
                  <a:pt x="335" y="644"/>
                </a:lnTo>
                <a:lnTo>
                  <a:pt x="327" y="639"/>
                </a:lnTo>
                <a:lnTo>
                  <a:pt x="308" y="632"/>
                </a:lnTo>
                <a:lnTo>
                  <a:pt x="293" y="626"/>
                </a:lnTo>
                <a:lnTo>
                  <a:pt x="288" y="625"/>
                </a:lnTo>
                <a:lnTo>
                  <a:pt x="288" y="606"/>
                </a:lnTo>
                <a:lnTo>
                  <a:pt x="306" y="616"/>
                </a:lnTo>
                <a:lnTo>
                  <a:pt x="321" y="612"/>
                </a:lnTo>
                <a:lnTo>
                  <a:pt x="321" y="612"/>
                </a:lnTo>
                <a:lnTo>
                  <a:pt x="327" y="608"/>
                </a:lnTo>
                <a:lnTo>
                  <a:pt x="331" y="603"/>
                </a:lnTo>
                <a:lnTo>
                  <a:pt x="334" y="599"/>
                </a:lnTo>
                <a:lnTo>
                  <a:pt x="334" y="599"/>
                </a:lnTo>
                <a:lnTo>
                  <a:pt x="337" y="596"/>
                </a:lnTo>
                <a:lnTo>
                  <a:pt x="344" y="593"/>
                </a:lnTo>
                <a:lnTo>
                  <a:pt x="364" y="586"/>
                </a:lnTo>
                <a:lnTo>
                  <a:pt x="393" y="576"/>
                </a:lnTo>
                <a:lnTo>
                  <a:pt x="393" y="576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23">
            <a:extLst>
              <a:ext uri="{FF2B5EF4-FFF2-40B4-BE49-F238E27FC236}">
                <a16:creationId xmlns:a16="http://schemas.microsoft.com/office/drawing/2014/main" id="{2C578E90-E392-4CF9-8E28-76FB3EB18270}"/>
              </a:ext>
            </a:extLst>
          </p:cNvPr>
          <p:cNvSpPr>
            <a:spLocks noEditPoints="1"/>
          </p:cNvSpPr>
          <p:nvPr/>
        </p:nvSpPr>
        <p:spPr bwMode="auto">
          <a:xfrm>
            <a:off x="2297705" y="864215"/>
            <a:ext cx="1450383" cy="1557525"/>
          </a:xfrm>
          <a:custGeom>
            <a:avLst/>
            <a:gdLst>
              <a:gd name="T0" fmla="*/ 299 w 731"/>
              <a:gd name="T1" fmla="*/ 221 h 785"/>
              <a:gd name="T2" fmla="*/ 199 w 731"/>
              <a:gd name="T3" fmla="*/ 268 h 785"/>
              <a:gd name="T4" fmla="*/ 92 w 731"/>
              <a:gd name="T5" fmla="*/ 339 h 785"/>
              <a:gd name="T6" fmla="*/ 57 w 731"/>
              <a:gd name="T7" fmla="*/ 359 h 785"/>
              <a:gd name="T8" fmla="*/ 64 w 731"/>
              <a:gd name="T9" fmla="*/ 408 h 785"/>
              <a:gd name="T10" fmla="*/ 84 w 731"/>
              <a:gd name="T11" fmla="*/ 436 h 785"/>
              <a:gd name="T12" fmla="*/ 61 w 731"/>
              <a:gd name="T13" fmla="*/ 615 h 785"/>
              <a:gd name="T14" fmla="*/ 44 w 731"/>
              <a:gd name="T15" fmla="*/ 666 h 785"/>
              <a:gd name="T16" fmla="*/ 47 w 731"/>
              <a:gd name="T17" fmla="*/ 690 h 785"/>
              <a:gd name="T18" fmla="*/ 52 w 731"/>
              <a:gd name="T19" fmla="*/ 724 h 785"/>
              <a:gd name="T20" fmla="*/ 0 w 731"/>
              <a:gd name="T21" fmla="*/ 754 h 785"/>
              <a:gd name="T22" fmla="*/ 14 w 731"/>
              <a:gd name="T23" fmla="*/ 783 h 785"/>
              <a:gd name="T24" fmla="*/ 81 w 731"/>
              <a:gd name="T25" fmla="*/ 784 h 785"/>
              <a:gd name="T26" fmla="*/ 143 w 731"/>
              <a:gd name="T27" fmla="*/ 772 h 785"/>
              <a:gd name="T28" fmla="*/ 140 w 731"/>
              <a:gd name="T29" fmla="*/ 746 h 785"/>
              <a:gd name="T30" fmla="*/ 229 w 731"/>
              <a:gd name="T31" fmla="*/ 768 h 785"/>
              <a:gd name="T32" fmla="*/ 297 w 731"/>
              <a:gd name="T33" fmla="*/ 785 h 785"/>
              <a:gd name="T34" fmla="*/ 369 w 731"/>
              <a:gd name="T35" fmla="*/ 781 h 785"/>
              <a:gd name="T36" fmla="*/ 482 w 731"/>
              <a:gd name="T37" fmla="*/ 767 h 785"/>
              <a:gd name="T38" fmla="*/ 558 w 731"/>
              <a:gd name="T39" fmla="*/ 740 h 785"/>
              <a:gd name="T40" fmla="*/ 591 w 731"/>
              <a:gd name="T41" fmla="*/ 707 h 785"/>
              <a:gd name="T42" fmla="*/ 602 w 731"/>
              <a:gd name="T43" fmla="*/ 679 h 785"/>
              <a:gd name="T44" fmla="*/ 601 w 731"/>
              <a:gd name="T45" fmla="*/ 643 h 785"/>
              <a:gd name="T46" fmla="*/ 629 w 731"/>
              <a:gd name="T47" fmla="*/ 638 h 785"/>
              <a:gd name="T48" fmla="*/ 650 w 731"/>
              <a:gd name="T49" fmla="*/ 670 h 785"/>
              <a:gd name="T50" fmla="*/ 619 w 731"/>
              <a:gd name="T51" fmla="*/ 688 h 785"/>
              <a:gd name="T52" fmla="*/ 635 w 731"/>
              <a:gd name="T53" fmla="*/ 707 h 785"/>
              <a:gd name="T54" fmla="*/ 676 w 731"/>
              <a:gd name="T55" fmla="*/ 710 h 785"/>
              <a:gd name="T56" fmla="*/ 716 w 731"/>
              <a:gd name="T57" fmla="*/ 698 h 785"/>
              <a:gd name="T58" fmla="*/ 722 w 731"/>
              <a:gd name="T59" fmla="*/ 687 h 785"/>
              <a:gd name="T60" fmla="*/ 712 w 731"/>
              <a:gd name="T61" fmla="*/ 625 h 785"/>
              <a:gd name="T62" fmla="*/ 682 w 731"/>
              <a:gd name="T63" fmla="*/ 551 h 785"/>
              <a:gd name="T64" fmla="*/ 699 w 731"/>
              <a:gd name="T65" fmla="*/ 389 h 785"/>
              <a:gd name="T66" fmla="*/ 639 w 731"/>
              <a:gd name="T67" fmla="*/ 312 h 785"/>
              <a:gd name="T68" fmla="*/ 579 w 731"/>
              <a:gd name="T69" fmla="*/ 241 h 785"/>
              <a:gd name="T70" fmla="*/ 556 w 731"/>
              <a:gd name="T71" fmla="*/ 216 h 785"/>
              <a:gd name="T72" fmla="*/ 574 w 731"/>
              <a:gd name="T73" fmla="*/ 198 h 785"/>
              <a:gd name="T74" fmla="*/ 568 w 731"/>
              <a:gd name="T75" fmla="*/ 117 h 785"/>
              <a:gd name="T76" fmla="*/ 553 w 731"/>
              <a:gd name="T77" fmla="*/ 62 h 785"/>
              <a:gd name="T78" fmla="*/ 512 w 731"/>
              <a:gd name="T79" fmla="*/ 28 h 785"/>
              <a:gd name="T80" fmla="*/ 487 w 731"/>
              <a:gd name="T81" fmla="*/ 8 h 785"/>
              <a:gd name="T82" fmla="*/ 452 w 731"/>
              <a:gd name="T83" fmla="*/ 1 h 785"/>
              <a:gd name="T84" fmla="*/ 438 w 731"/>
              <a:gd name="T85" fmla="*/ 10 h 785"/>
              <a:gd name="T86" fmla="*/ 393 w 731"/>
              <a:gd name="T87" fmla="*/ 29 h 785"/>
              <a:gd name="T88" fmla="*/ 393 w 731"/>
              <a:gd name="T89" fmla="*/ 54 h 785"/>
              <a:gd name="T90" fmla="*/ 357 w 731"/>
              <a:gd name="T91" fmla="*/ 93 h 785"/>
              <a:gd name="T92" fmla="*/ 353 w 731"/>
              <a:gd name="T93" fmla="*/ 131 h 785"/>
              <a:gd name="T94" fmla="*/ 342 w 731"/>
              <a:gd name="T95" fmla="*/ 169 h 785"/>
              <a:gd name="T96" fmla="*/ 352 w 731"/>
              <a:gd name="T97" fmla="*/ 204 h 785"/>
              <a:gd name="T98" fmla="*/ 243 w 731"/>
              <a:gd name="T99" fmla="*/ 397 h 785"/>
              <a:gd name="T100" fmla="*/ 244 w 731"/>
              <a:gd name="T101" fmla="*/ 457 h 785"/>
              <a:gd name="T102" fmla="*/ 237 w 731"/>
              <a:gd name="T103" fmla="*/ 477 h 785"/>
              <a:gd name="T104" fmla="*/ 200 w 731"/>
              <a:gd name="T105" fmla="*/ 421 h 785"/>
              <a:gd name="T106" fmla="*/ 147 w 731"/>
              <a:gd name="T107" fmla="*/ 394 h 785"/>
              <a:gd name="T108" fmla="*/ 167 w 731"/>
              <a:gd name="T109" fmla="*/ 374 h 7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731" h="785">
                <a:moveTo>
                  <a:pt x="352" y="204"/>
                </a:moveTo>
                <a:lnTo>
                  <a:pt x="386" y="224"/>
                </a:lnTo>
                <a:lnTo>
                  <a:pt x="364" y="224"/>
                </a:lnTo>
                <a:lnTo>
                  <a:pt x="364" y="224"/>
                </a:lnTo>
                <a:lnTo>
                  <a:pt x="327" y="222"/>
                </a:lnTo>
                <a:lnTo>
                  <a:pt x="299" y="221"/>
                </a:lnTo>
                <a:lnTo>
                  <a:pt x="289" y="222"/>
                </a:lnTo>
                <a:lnTo>
                  <a:pt x="284" y="224"/>
                </a:lnTo>
                <a:lnTo>
                  <a:pt x="284" y="224"/>
                </a:lnTo>
                <a:lnTo>
                  <a:pt x="231" y="252"/>
                </a:lnTo>
                <a:lnTo>
                  <a:pt x="199" y="268"/>
                </a:lnTo>
                <a:lnTo>
                  <a:pt x="199" y="268"/>
                </a:lnTo>
                <a:lnTo>
                  <a:pt x="195" y="271"/>
                </a:lnTo>
                <a:lnTo>
                  <a:pt x="190" y="276"/>
                </a:lnTo>
                <a:lnTo>
                  <a:pt x="185" y="284"/>
                </a:lnTo>
                <a:lnTo>
                  <a:pt x="185" y="284"/>
                </a:lnTo>
                <a:lnTo>
                  <a:pt x="132" y="315"/>
                </a:lnTo>
                <a:lnTo>
                  <a:pt x="92" y="339"/>
                </a:lnTo>
                <a:lnTo>
                  <a:pt x="77" y="347"/>
                </a:lnTo>
                <a:lnTo>
                  <a:pt x="68" y="351"/>
                </a:lnTo>
                <a:lnTo>
                  <a:pt x="68" y="351"/>
                </a:lnTo>
                <a:lnTo>
                  <a:pt x="63" y="352"/>
                </a:lnTo>
                <a:lnTo>
                  <a:pt x="59" y="356"/>
                </a:lnTo>
                <a:lnTo>
                  <a:pt x="57" y="359"/>
                </a:lnTo>
                <a:lnTo>
                  <a:pt x="56" y="365"/>
                </a:lnTo>
                <a:lnTo>
                  <a:pt x="56" y="372"/>
                </a:lnTo>
                <a:lnTo>
                  <a:pt x="57" y="379"/>
                </a:lnTo>
                <a:lnTo>
                  <a:pt x="61" y="398"/>
                </a:lnTo>
                <a:lnTo>
                  <a:pt x="61" y="398"/>
                </a:lnTo>
                <a:lnTo>
                  <a:pt x="64" y="408"/>
                </a:lnTo>
                <a:lnTo>
                  <a:pt x="68" y="417"/>
                </a:lnTo>
                <a:lnTo>
                  <a:pt x="72" y="423"/>
                </a:lnTo>
                <a:lnTo>
                  <a:pt x="75" y="428"/>
                </a:lnTo>
                <a:lnTo>
                  <a:pt x="81" y="435"/>
                </a:lnTo>
                <a:lnTo>
                  <a:pt x="84" y="436"/>
                </a:lnTo>
                <a:lnTo>
                  <a:pt x="84" y="436"/>
                </a:lnTo>
                <a:lnTo>
                  <a:pt x="80" y="449"/>
                </a:lnTo>
                <a:lnTo>
                  <a:pt x="78" y="458"/>
                </a:lnTo>
                <a:lnTo>
                  <a:pt x="77" y="466"/>
                </a:lnTo>
                <a:lnTo>
                  <a:pt x="77" y="466"/>
                </a:lnTo>
                <a:lnTo>
                  <a:pt x="69" y="537"/>
                </a:lnTo>
                <a:lnTo>
                  <a:pt x="61" y="615"/>
                </a:lnTo>
                <a:lnTo>
                  <a:pt x="61" y="615"/>
                </a:lnTo>
                <a:lnTo>
                  <a:pt x="59" y="621"/>
                </a:lnTo>
                <a:lnTo>
                  <a:pt x="58" y="628"/>
                </a:lnTo>
                <a:lnTo>
                  <a:pt x="52" y="643"/>
                </a:lnTo>
                <a:lnTo>
                  <a:pt x="46" y="659"/>
                </a:lnTo>
                <a:lnTo>
                  <a:pt x="44" y="666"/>
                </a:lnTo>
                <a:lnTo>
                  <a:pt x="42" y="672"/>
                </a:lnTo>
                <a:lnTo>
                  <a:pt x="42" y="672"/>
                </a:lnTo>
                <a:lnTo>
                  <a:pt x="42" y="681"/>
                </a:lnTo>
                <a:lnTo>
                  <a:pt x="44" y="685"/>
                </a:lnTo>
                <a:lnTo>
                  <a:pt x="45" y="686"/>
                </a:lnTo>
                <a:lnTo>
                  <a:pt x="47" y="690"/>
                </a:lnTo>
                <a:lnTo>
                  <a:pt x="52" y="694"/>
                </a:lnTo>
                <a:lnTo>
                  <a:pt x="52" y="694"/>
                </a:lnTo>
                <a:lnTo>
                  <a:pt x="55" y="702"/>
                </a:lnTo>
                <a:lnTo>
                  <a:pt x="55" y="708"/>
                </a:lnTo>
                <a:lnTo>
                  <a:pt x="55" y="714"/>
                </a:lnTo>
                <a:lnTo>
                  <a:pt x="52" y="724"/>
                </a:lnTo>
                <a:lnTo>
                  <a:pt x="13" y="742"/>
                </a:lnTo>
                <a:lnTo>
                  <a:pt x="13" y="742"/>
                </a:lnTo>
                <a:lnTo>
                  <a:pt x="6" y="747"/>
                </a:lnTo>
                <a:lnTo>
                  <a:pt x="2" y="750"/>
                </a:lnTo>
                <a:lnTo>
                  <a:pt x="1" y="752"/>
                </a:lnTo>
                <a:lnTo>
                  <a:pt x="0" y="754"/>
                </a:lnTo>
                <a:lnTo>
                  <a:pt x="0" y="759"/>
                </a:lnTo>
                <a:lnTo>
                  <a:pt x="3" y="772"/>
                </a:lnTo>
                <a:lnTo>
                  <a:pt x="3" y="772"/>
                </a:lnTo>
                <a:lnTo>
                  <a:pt x="6" y="775"/>
                </a:lnTo>
                <a:lnTo>
                  <a:pt x="8" y="778"/>
                </a:lnTo>
                <a:lnTo>
                  <a:pt x="14" y="783"/>
                </a:lnTo>
                <a:lnTo>
                  <a:pt x="22" y="784"/>
                </a:lnTo>
                <a:lnTo>
                  <a:pt x="30" y="785"/>
                </a:lnTo>
                <a:lnTo>
                  <a:pt x="48" y="785"/>
                </a:lnTo>
                <a:lnTo>
                  <a:pt x="64" y="784"/>
                </a:lnTo>
                <a:lnTo>
                  <a:pt x="64" y="784"/>
                </a:lnTo>
                <a:lnTo>
                  <a:pt x="81" y="784"/>
                </a:lnTo>
                <a:lnTo>
                  <a:pt x="101" y="783"/>
                </a:lnTo>
                <a:lnTo>
                  <a:pt x="134" y="778"/>
                </a:lnTo>
                <a:lnTo>
                  <a:pt x="134" y="778"/>
                </a:lnTo>
                <a:lnTo>
                  <a:pt x="139" y="776"/>
                </a:lnTo>
                <a:lnTo>
                  <a:pt x="141" y="774"/>
                </a:lnTo>
                <a:lnTo>
                  <a:pt x="143" y="772"/>
                </a:lnTo>
                <a:lnTo>
                  <a:pt x="141" y="768"/>
                </a:lnTo>
                <a:lnTo>
                  <a:pt x="139" y="759"/>
                </a:lnTo>
                <a:lnTo>
                  <a:pt x="138" y="756"/>
                </a:lnTo>
                <a:lnTo>
                  <a:pt x="138" y="752"/>
                </a:lnTo>
                <a:lnTo>
                  <a:pt x="138" y="752"/>
                </a:lnTo>
                <a:lnTo>
                  <a:pt x="140" y="746"/>
                </a:lnTo>
                <a:lnTo>
                  <a:pt x="145" y="739"/>
                </a:lnTo>
                <a:lnTo>
                  <a:pt x="150" y="730"/>
                </a:lnTo>
                <a:lnTo>
                  <a:pt x="163" y="730"/>
                </a:lnTo>
                <a:lnTo>
                  <a:pt x="163" y="730"/>
                </a:lnTo>
                <a:lnTo>
                  <a:pt x="199" y="751"/>
                </a:lnTo>
                <a:lnTo>
                  <a:pt x="229" y="768"/>
                </a:lnTo>
                <a:lnTo>
                  <a:pt x="243" y="775"/>
                </a:lnTo>
                <a:lnTo>
                  <a:pt x="255" y="781"/>
                </a:lnTo>
                <a:lnTo>
                  <a:pt x="255" y="781"/>
                </a:lnTo>
                <a:lnTo>
                  <a:pt x="267" y="784"/>
                </a:lnTo>
                <a:lnTo>
                  <a:pt x="282" y="785"/>
                </a:lnTo>
                <a:lnTo>
                  <a:pt x="297" y="785"/>
                </a:lnTo>
                <a:lnTo>
                  <a:pt x="313" y="785"/>
                </a:lnTo>
                <a:lnTo>
                  <a:pt x="341" y="781"/>
                </a:lnTo>
                <a:lnTo>
                  <a:pt x="353" y="781"/>
                </a:lnTo>
                <a:lnTo>
                  <a:pt x="361" y="781"/>
                </a:lnTo>
                <a:lnTo>
                  <a:pt x="361" y="781"/>
                </a:lnTo>
                <a:lnTo>
                  <a:pt x="369" y="781"/>
                </a:lnTo>
                <a:lnTo>
                  <a:pt x="379" y="780"/>
                </a:lnTo>
                <a:lnTo>
                  <a:pt x="402" y="776"/>
                </a:lnTo>
                <a:lnTo>
                  <a:pt x="432" y="772"/>
                </a:lnTo>
                <a:lnTo>
                  <a:pt x="467" y="768"/>
                </a:lnTo>
                <a:lnTo>
                  <a:pt x="467" y="768"/>
                </a:lnTo>
                <a:lnTo>
                  <a:pt x="482" y="767"/>
                </a:lnTo>
                <a:lnTo>
                  <a:pt x="496" y="764"/>
                </a:lnTo>
                <a:lnTo>
                  <a:pt x="507" y="762"/>
                </a:lnTo>
                <a:lnTo>
                  <a:pt x="515" y="758"/>
                </a:lnTo>
                <a:lnTo>
                  <a:pt x="535" y="750"/>
                </a:lnTo>
                <a:lnTo>
                  <a:pt x="558" y="740"/>
                </a:lnTo>
                <a:lnTo>
                  <a:pt x="558" y="740"/>
                </a:lnTo>
                <a:lnTo>
                  <a:pt x="571" y="734"/>
                </a:lnTo>
                <a:lnTo>
                  <a:pt x="579" y="729"/>
                </a:lnTo>
                <a:lnTo>
                  <a:pt x="585" y="724"/>
                </a:lnTo>
                <a:lnTo>
                  <a:pt x="588" y="719"/>
                </a:lnTo>
                <a:lnTo>
                  <a:pt x="590" y="713"/>
                </a:lnTo>
                <a:lnTo>
                  <a:pt x="591" y="707"/>
                </a:lnTo>
                <a:lnTo>
                  <a:pt x="594" y="702"/>
                </a:lnTo>
                <a:lnTo>
                  <a:pt x="597" y="694"/>
                </a:lnTo>
                <a:lnTo>
                  <a:pt x="597" y="694"/>
                </a:lnTo>
                <a:lnTo>
                  <a:pt x="600" y="688"/>
                </a:lnTo>
                <a:lnTo>
                  <a:pt x="602" y="683"/>
                </a:lnTo>
                <a:lnTo>
                  <a:pt x="602" y="679"/>
                </a:lnTo>
                <a:lnTo>
                  <a:pt x="602" y="674"/>
                </a:lnTo>
                <a:lnTo>
                  <a:pt x="601" y="664"/>
                </a:lnTo>
                <a:lnTo>
                  <a:pt x="600" y="658"/>
                </a:lnTo>
                <a:lnTo>
                  <a:pt x="600" y="650"/>
                </a:lnTo>
                <a:lnTo>
                  <a:pt x="600" y="650"/>
                </a:lnTo>
                <a:lnTo>
                  <a:pt x="601" y="643"/>
                </a:lnTo>
                <a:lnTo>
                  <a:pt x="604" y="636"/>
                </a:lnTo>
                <a:lnTo>
                  <a:pt x="608" y="624"/>
                </a:lnTo>
                <a:lnTo>
                  <a:pt x="613" y="615"/>
                </a:lnTo>
                <a:lnTo>
                  <a:pt x="616" y="613"/>
                </a:lnTo>
                <a:lnTo>
                  <a:pt x="616" y="613"/>
                </a:lnTo>
                <a:lnTo>
                  <a:pt x="629" y="638"/>
                </a:lnTo>
                <a:lnTo>
                  <a:pt x="640" y="657"/>
                </a:lnTo>
                <a:lnTo>
                  <a:pt x="645" y="663"/>
                </a:lnTo>
                <a:lnTo>
                  <a:pt x="648" y="666"/>
                </a:lnTo>
                <a:lnTo>
                  <a:pt x="648" y="666"/>
                </a:lnTo>
                <a:lnTo>
                  <a:pt x="650" y="668"/>
                </a:lnTo>
                <a:lnTo>
                  <a:pt x="650" y="670"/>
                </a:lnTo>
                <a:lnTo>
                  <a:pt x="648" y="677"/>
                </a:lnTo>
                <a:lnTo>
                  <a:pt x="641" y="686"/>
                </a:lnTo>
                <a:lnTo>
                  <a:pt x="641" y="686"/>
                </a:lnTo>
                <a:lnTo>
                  <a:pt x="632" y="686"/>
                </a:lnTo>
                <a:lnTo>
                  <a:pt x="624" y="687"/>
                </a:lnTo>
                <a:lnTo>
                  <a:pt x="619" y="688"/>
                </a:lnTo>
                <a:lnTo>
                  <a:pt x="619" y="688"/>
                </a:lnTo>
                <a:lnTo>
                  <a:pt x="619" y="691"/>
                </a:lnTo>
                <a:lnTo>
                  <a:pt x="621" y="694"/>
                </a:lnTo>
                <a:lnTo>
                  <a:pt x="624" y="698"/>
                </a:lnTo>
                <a:lnTo>
                  <a:pt x="629" y="703"/>
                </a:lnTo>
                <a:lnTo>
                  <a:pt x="635" y="707"/>
                </a:lnTo>
                <a:lnTo>
                  <a:pt x="643" y="710"/>
                </a:lnTo>
                <a:lnTo>
                  <a:pt x="650" y="713"/>
                </a:lnTo>
                <a:lnTo>
                  <a:pt x="657" y="714"/>
                </a:lnTo>
                <a:lnTo>
                  <a:pt x="657" y="714"/>
                </a:lnTo>
                <a:lnTo>
                  <a:pt x="670" y="713"/>
                </a:lnTo>
                <a:lnTo>
                  <a:pt x="676" y="710"/>
                </a:lnTo>
                <a:lnTo>
                  <a:pt x="682" y="707"/>
                </a:lnTo>
                <a:lnTo>
                  <a:pt x="689" y="702"/>
                </a:lnTo>
                <a:lnTo>
                  <a:pt x="689" y="702"/>
                </a:lnTo>
                <a:lnTo>
                  <a:pt x="695" y="699"/>
                </a:lnTo>
                <a:lnTo>
                  <a:pt x="701" y="698"/>
                </a:lnTo>
                <a:lnTo>
                  <a:pt x="716" y="698"/>
                </a:lnTo>
                <a:lnTo>
                  <a:pt x="727" y="699"/>
                </a:lnTo>
                <a:lnTo>
                  <a:pt x="729" y="699"/>
                </a:lnTo>
                <a:lnTo>
                  <a:pt x="731" y="698"/>
                </a:lnTo>
                <a:lnTo>
                  <a:pt x="731" y="698"/>
                </a:lnTo>
                <a:lnTo>
                  <a:pt x="728" y="693"/>
                </a:lnTo>
                <a:lnTo>
                  <a:pt x="722" y="687"/>
                </a:lnTo>
                <a:lnTo>
                  <a:pt x="716" y="679"/>
                </a:lnTo>
                <a:lnTo>
                  <a:pt x="712" y="672"/>
                </a:lnTo>
                <a:lnTo>
                  <a:pt x="712" y="672"/>
                </a:lnTo>
                <a:lnTo>
                  <a:pt x="711" y="664"/>
                </a:lnTo>
                <a:lnTo>
                  <a:pt x="711" y="650"/>
                </a:lnTo>
                <a:lnTo>
                  <a:pt x="712" y="625"/>
                </a:lnTo>
                <a:lnTo>
                  <a:pt x="712" y="625"/>
                </a:lnTo>
                <a:lnTo>
                  <a:pt x="710" y="619"/>
                </a:lnTo>
                <a:lnTo>
                  <a:pt x="706" y="609"/>
                </a:lnTo>
                <a:lnTo>
                  <a:pt x="695" y="584"/>
                </a:lnTo>
                <a:lnTo>
                  <a:pt x="684" y="561"/>
                </a:lnTo>
                <a:lnTo>
                  <a:pt x="682" y="551"/>
                </a:lnTo>
                <a:lnTo>
                  <a:pt x="679" y="545"/>
                </a:lnTo>
                <a:lnTo>
                  <a:pt x="679" y="545"/>
                </a:lnTo>
                <a:lnTo>
                  <a:pt x="677" y="479"/>
                </a:lnTo>
                <a:lnTo>
                  <a:pt x="673" y="421"/>
                </a:lnTo>
                <a:lnTo>
                  <a:pt x="699" y="389"/>
                </a:lnTo>
                <a:lnTo>
                  <a:pt x="699" y="389"/>
                </a:lnTo>
                <a:lnTo>
                  <a:pt x="681" y="370"/>
                </a:lnTo>
                <a:lnTo>
                  <a:pt x="668" y="357"/>
                </a:lnTo>
                <a:lnTo>
                  <a:pt x="661" y="347"/>
                </a:lnTo>
                <a:lnTo>
                  <a:pt x="661" y="347"/>
                </a:lnTo>
                <a:lnTo>
                  <a:pt x="654" y="335"/>
                </a:lnTo>
                <a:lnTo>
                  <a:pt x="639" y="312"/>
                </a:lnTo>
                <a:lnTo>
                  <a:pt x="621" y="284"/>
                </a:lnTo>
                <a:lnTo>
                  <a:pt x="611" y="270"/>
                </a:lnTo>
                <a:lnTo>
                  <a:pt x="600" y="258"/>
                </a:lnTo>
                <a:lnTo>
                  <a:pt x="600" y="258"/>
                </a:lnTo>
                <a:lnTo>
                  <a:pt x="590" y="248"/>
                </a:lnTo>
                <a:lnTo>
                  <a:pt x="579" y="241"/>
                </a:lnTo>
                <a:lnTo>
                  <a:pt x="569" y="235"/>
                </a:lnTo>
                <a:lnTo>
                  <a:pt x="559" y="230"/>
                </a:lnTo>
                <a:lnTo>
                  <a:pt x="545" y="225"/>
                </a:lnTo>
                <a:lnTo>
                  <a:pt x="540" y="224"/>
                </a:lnTo>
                <a:lnTo>
                  <a:pt x="540" y="224"/>
                </a:lnTo>
                <a:lnTo>
                  <a:pt x="556" y="216"/>
                </a:lnTo>
                <a:lnTo>
                  <a:pt x="556" y="216"/>
                </a:lnTo>
                <a:lnTo>
                  <a:pt x="559" y="214"/>
                </a:lnTo>
                <a:lnTo>
                  <a:pt x="563" y="211"/>
                </a:lnTo>
                <a:lnTo>
                  <a:pt x="569" y="205"/>
                </a:lnTo>
                <a:lnTo>
                  <a:pt x="574" y="198"/>
                </a:lnTo>
                <a:lnTo>
                  <a:pt x="574" y="198"/>
                </a:lnTo>
                <a:lnTo>
                  <a:pt x="575" y="183"/>
                </a:lnTo>
                <a:lnTo>
                  <a:pt x="575" y="169"/>
                </a:lnTo>
                <a:lnTo>
                  <a:pt x="574" y="150"/>
                </a:lnTo>
                <a:lnTo>
                  <a:pt x="574" y="150"/>
                </a:lnTo>
                <a:lnTo>
                  <a:pt x="572" y="131"/>
                </a:lnTo>
                <a:lnTo>
                  <a:pt x="568" y="117"/>
                </a:lnTo>
                <a:lnTo>
                  <a:pt x="566" y="105"/>
                </a:lnTo>
                <a:lnTo>
                  <a:pt x="566" y="105"/>
                </a:lnTo>
                <a:lnTo>
                  <a:pt x="564" y="99"/>
                </a:lnTo>
                <a:lnTo>
                  <a:pt x="561" y="82"/>
                </a:lnTo>
                <a:lnTo>
                  <a:pt x="557" y="72"/>
                </a:lnTo>
                <a:lnTo>
                  <a:pt x="553" y="62"/>
                </a:lnTo>
                <a:lnTo>
                  <a:pt x="547" y="52"/>
                </a:lnTo>
                <a:lnTo>
                  <a:pt x="540" y="45"/>
                </a:lnTo>
                <a:lnTo>
                  <a:pt x="540" y="45"/>
                </a:lnTo>
                <a:lnTo>
                  <a:pt x="531" y="38"/>
                </a:lnTo>
                <a:lnTo>
                  <a:pt x="524" y="33"/>
                </a:lnTo>
                <a:lnTo>
                  <a:pt x="512" y="28"/>
                </a:lnTo>
                <a:lnTo>
                  <a:pt x="504" y="25"/>
                </a:lnTo>
                <a:lnTo>
                  <a:pt x="501" y="25"/>
                </a:lnTo>
                <a:lnTo>
                  <a:pt x="501" y="25"/>
                </a:lnTo>
                <a:lnTo>
                  <a:pt x="500" y="22"/>
                </a:lnTo>
                <a:lnTo>
                  <a:pt x="492" y="13"/>
                </a:lnTo>
                <a:lnTo>
                  <a:pt x="487" y="8"/>
                </a:lnTo>
                <a:lnTo>
                  <a:pt x="481" y="5"/>
                </a:lnTo>
                <a:lnTo>
                  <a:pt x="474" y="1"/>
                </a:lnTo>
                <a:lnTo>
                  <a:pt x="467" y="0"/>
                </a:lnTo>
                <a:lnTo>
                  <a:pt x="467" y="0"/>
                </a:lnTo>
                <a:lnTo>
                  <a:pt x="458" y="0"/>
                </a:lnTo>
                <a:lnTo>
                  <a:pt x="452" y="1"/>
                </a:lnTo>
                <a:lnTo>
                  <a:pt x="447" y="2"/>
                </a:lnTo>
                <a:lnTo>
                  <a:pt x="445" y="3"/>
                </a:lnTo>
                <a:lnTo>
                  <a:pt x="441" y="7"/>
                </a:lnTo>
                <a:lnTo>
                  <a:pt x="441" y="10"/>
                </a:lnTo>
                <a:lnTo>
                  <a:pt x="441" y="10"/>
                </a:lnTo>
                <a:lnTo>
                  <a:pt x="438" y="10"/>
                </a:lnTo>
                <a:lnTo>
                  <a:pt x="432" y="10"/>
                </a:lnTo>
                <a:lnTo>
                  <a:pt x="421" y="13"/>
                </a:lnTo>
                <a:lnTo>
                  <a:pt x="405" y="19"/>
                </a:lnTo>
                <a:lnTo>
                  <a:pt x="405" y="19"/>
                </a:lnTo>
                <a:lnTo>
                  <a:pt x="398" y="23"/>
                </a:lnTo>
                <a:lnTo>
                  <a:pt x="393" y="29"/>
                </a:lnTo>
                <a:lnTo>
                  <a:pt x="391" y="34"/>
                </a:lnTo>
                <a:lnTo>
                  <a:pt x="391" y="39"/>
                </a:lnTo>
                <a:lnTo>
                  <a:pt x="391" y="45"/>
                </a:lnTo>
                <a:lnTo>
                  <a:pt x="392" y="49"/>
                </a:lnTo>
                <a:lnTo>
                  <a:pt x="393" y="54"/>
                </a:lnTo>
                <a:lnTo>
                  <a:pt x="393" y="54"/>
                </a:lnTo>
                <a:lnTo>
                  <a:pt x="390" y="58"/>
                </a:lnTo>
                <a:lnTo>
                  <a:pt x="382" y="66"/>
                </a:lnTo>
                <a:lnTo>
                  <a:pt x="370" y="77"/>
                </a:lnTo>
                <a:lnTo>
                  <a:pt x="370" y="77"/>
                </a:lnTo>
                <a:lnTo>
                  <a:pt x="363" y="84"/>
                </a:lnTo>
                <a:lnTo>
                  <a:pt x="357" y="93"/>
                </a:lnTo>
                <a:lnTo>
                  <a:pt x="352" y="101"/>
                </a:lnTo>
                <a:lnTo>
                  <a:pt x="352" y="101"/>
                </a:lnTo>
                <a:lnTo>
                  <a:pt x="350" y="107"/>
                </a:lnTo>
                <a:lnTo>
                  <a:pt x="350" y="112"/>
                </a:lnTo>
                <a:lnTo>
                  <a:pt x="352" y="122"/>
                </a:lnTo>
                <a:lnTo>
                  <a:pt x="353" y="131"/>
                </a:lnTo>
                <a:lnTo>
                  <a:pt x="354" y="134"/>
                </a:lnTo>
                <a:lnTo>
                  <a:pt x="354" y="134"/>
                </a:lnTo>
                <a:lnTo>
                  <a:pt x="350" y="143"/>
                </a:lnTo>
                <a:lnTo>
                  <a:pt x="347" y="154"/>
                </a:lnTo>
                <a:lnTo>
                  <a:pt x="342" y="169"/>
                </a:lnTo>
                <a:lnTo>
                  <a:pt x="342" y="169"/>
                </a:lnTo>
                <a:lnTo>
                  <a:pt x="341" y="177"/>
                </a:lnTo>
                <a:lnTo>
                  <a:pt x="341" y="183"/>
                </a:lnTo>
                <a:lnTo>
                  <a:pt x="342" y="189"/>
                </a:lnTo>
                <a:lnTo>
                  <a:pt x="344" y="194"/>
                </a:lnTo>
                <a:lnTo>
                  <a:pt x="349" y="202"/>
                </a:lnTo>
                <a:lnTo>
                  <a:pt x="352" y="204"/>
                </a:lnTo>
                <a:lnTo>
                  <a:pt x="352" y="204"/>
                </a:lnTo>
                <a:close/>
                <a:moveTo>
                  <a:pt x="227" y="369"/>
                </a:moveTo>
                <a:lnTo>
                  <a:pt x="227" y="369"/>
                </a:lnTo>
                <a:lnTo>
                  <a:pt x="229" y="374"/>
                </a:lnTo>
                <a:lnTo>
                  <a:pt x="237" y="384"/>
                </a:lnTo>
                <a:lnTo>
                  <a:pt x="243" y="397"/>
                </a:lnTo>
                <a:lnTo>
                  <a:pt x="245" y="405"/>
                </a:lnTo>
                <a:lnTo>
                  <a:pt x="246" y="411"/>
                </a:lnTo>
                <a:lnTo>
                  <a:pt x="246" y="411"/>
                </a:lnTo>
                <a:lnTo>
                  <a:pt x="245" y="440"/>
                </a:lnTo>
                <a:lnTo>
                  <a:pt x="245" y="452"/>
                </a:lnTo>
                <a:lnTo>
                  <a:pt x="244" y="457"/>
                </a:lnTo>
                <a:lnTo>
                  <a:pt x="243" y="458"/>
                </a:lnTo>
                <a:lnTo>
                  <a:pt x="243" y="458"/>
                </a:lnTo>
                <a:lnTo>
                  <a:pt x="240" y="465"/>
                </a:lnTo>
                <a:lnTo>
                  <a:pt x="239" y="472"/>
                </a:lnTo>
                <a:lnTo>
                  <a:pt x="238" y="474"/>
                </a:lnTo>
                <a:lnTo>
                  <a:pt x="237" y="477"/>
                </a:lnTo>
                <a:lnTo>
                  <a:pt x="235" y="477"/>
                </a:lnTo>
                <a:lnTo>
                  <a:pt x="233" y="474"/>
                </a:lnTo>
                <a:lnTo>
                  <a:pt x="233" y="474"/>
                </a:lnTo>
                <a:lnTo>
                  <a:pt x="217" y="446"/>
                </a:lnTo>
                <a:lnTo>
                  <a:pt x="206" y="429"/>
                </a:lnTo>
                <a:lnTo>
                  <a:pt x="200" y="421"/>
                </a:lnTo>
                <a:lnTo>
                  <a:pt x="195" y="414"/>
                </a:lnTo>
                <a:lnTo>
                  <a:pt x="195" y="414"/>
                </a:lnTo>
                <a:lnTo>
                  <a:pt x="189" y="409"/>
                </a:lnTo>
                <a:lnTo>
                  <a:pt x="180" y="405"/>
                </a:lnTo>
                <a:lnTo>
                  <a:pt x="162" y="397"/>
                </a:lnTo>
                <a:lnTo>
                  <a:pt x="147" y="394"/>
                </a:lnTo>
                <a:lnTo>
                  <a:pt x="141" y="392"/>
                </a:lnTo>
                <a:lnTo>
                  <a:pt x="141" y="392"/>
                </a:lnTo>
                <a:lnTo>
                  <a:pt x="144" y="389"/>
                </a:lnTo>
                <a:lnTo>
                  <a:pt x="151" y="383"/>
                </a:lnTo>
                <a:lnTo>
                  <a:pt x="162" y="376"/>
                </a:lnTo>
                <a:lnTo>
                  <a:pt x="167" y="374"/>
                </a:lnTo>
                <a:lnTo>
                  <a:pt x="173" y="373"/>
                </a:lnTo>
                <a:lnTo>
                  <a:pt x="173" y="373"/>
                </a:lnTo>
                <a:lnTo>
                  <a:pt x="205" y="370"/>
                </a:lnTo>
                <a:lnTo>
                  <a:pt x="227" y="369"/>
                </a:lnTo>
                <a:lnTo>
                  <a:pt x="227" y="36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24">
            <a:extLst>
              <a:ext uri="{FF2B5EF4-FFF2-40B4-BE49-F238E27FC236}">
                <a16:creationId xmlns:a16="http://schemas.microsoft.com/office/drawing/2014/main" id="{F977AF66-EB68-446D-877D-C61DE59036D7}"/>
              </a:ext>
            </a:extLst>
          </p:cNvPr>
          <p:cNvSpPr>
            <a:spLocks noEditPoints="1"/>
          </p:cNvSpPr>
          <p:nvPr/>
        </p:nvSpPr>
        <p:spPr bwMode="auto">
          <a:xfrm>
            <a:off x="4163341" y="812654"/>
            <a:ext cx="1194704" cy="1672586"/>
          </a:xfrm>
          <a:custGeom>
            <a:avLst/>
            <a:gdLst>
              <a:gd name="T0" fmla="*/ 312 w 680"/>
              <a:gd name="T1" fmla="*/ 287 h 952"/>
              <a:gd name="T2" fmla="*/ 226 w 680"/>
              <a:gd name="T3" fmla="*/ 326 h 952"/>
              <a:gd name="T4" fmla="*/ 158 w 680"/>
              <a:gd name="T5" fmla="*/ 353 h 952"/>
              <a:gd name="T6" fmla="*/ 86 w 680"/>
              <a:gd name="T7" fmla="*/ 397 h 952"/>
              <a:gd name="T8" fmla="*/ 48 w 680"/>
              <a:gd name="T9" fmla="*/ 431 h 952"/>
              <a:gd name="T10" fmla="*/ 50 w 680"/>
              <a:gd name="T11" fmla="*/ 474 h 952"/>
              <a:gd name="T12" fmla="*/ 72 w 680"/>
              <a:gd name="T13" fmla="*/ 494 h 952"/>
              <a:gd name="T14" fmla="*/ 99 w 680"/>
              <a:gd name="T15" fmla="*/ 472 h 952"/>
              <a:gd name="T16" fmla="*/ 129 w 680"/>
              <a:gd name="T17" fmla="*/ 441 h 952"/>
              <a:gd name="T18" fmla="*/ 160 w 680"/>
              <a:gd name="T19" fmla="*/ 406 h 952"/>
              <a:gd name="T20" fmla="*/ 176 w 680"/>
              <a:gd name="T21" fmla="*/ 404 h 952"/>
              <a:gd name="T22" fmla="*/ 278 w 680"/>
              <a:gd name="T23" fmla="*/ 463 h 952"/>
              <a:gd name="T24" fmla="*/ 313 w 680"/>
              <a:gd name="T25" fmla="*/ 625 h 952"/>
              <a:gd name="T26" fmla="*/ 320 w 680"/>
              <a:gd name="T27" fmla="*/ 711 h 952"/>
              <a:gd name="T28" fmla="*/ 254 w 680"/>
              <a:gd name="T29" fmla="*/ 705 h 952"/>
              <a:gd name="T30" fmla="*/ 103 w 680"/>
              <a:gd name="T31" fmla="*/ 664 h 952"/>
              <a:gd name="T32" fmla="*/ 43 w 680"/>
              <a:gd name="T33" fmla="*/ 661 h 952"/>
              <a:gd name="T34" fmla="*/ 4 w 680"/>
              <a:gd name="T35" fmla="*/ 703 h 952"/>
              <a:gd name="T36" fmla="*/ 4 w 680"/>
              <a:gd name="T37" fmla="*/ 736 h 952"/>
              <a:gd name="T38" fmla="*/ 143 w 680"/>
              <a:gd name="T39" fmla="*/ 809 h 952"/>
              <a:gd name="T40" fmla="*/ 351 w 680"/>
              <a:gd name="T41" fmla="*/ 886 h 952"/>
              <a:gd name="T42" fmla="*/ 309 w 680"/>
              <a:gd name="T43" fmla="*/ 940 h 952"/>
              <a:gd name="T44" fmla="*/ 329 w 680"/>
              <a:gd name="T45" fmla="*/ 941 h 952"/>
              <a:gd name="T46" fmla="*/ 333 w 680"/>
              <a:gd name="T47" fmla="*/ 947 h 952"/>
              <a:gd name="T48" fmla="*/ 362 w 680"/>
              <a:gd name="T49" fmla="*/ 939 h 952"/>
              <a:gd name="T50" fmla="*/ 366 w 680"/>
              <a:gd name="T51" fmla="*/ 950 h 952"/>
              <a:gd name="T52" fmla="*/ 391 w 680"/>
              <a:gd name="T53" fmla="*/ 929 h 952"/>
              <a:gd name="T54" fmla="*/ 389 w 680"/>
              <a:gd name="T55" fmla="*/ 952 h 952"/>
              <a:gd name="T56" fmla="*/ 423 w 680"/>
              <a:gd name="T57" fmla="*/ 919 h 952"/>
              <a:gd name="T58" fmla="*/ 446 w 680"/>
              <a:gd name="T59" fmla="*/ 884 h 952"/>
              <a:gd name="T60" fmla="*/ 555 w 680"/>
              <a:gd name="T61" fmla="*/ 870 h 952"/>
              <a:gd name="T62" fmla="*/ 615 w 680"/>
              <a:gd name="T63" fmla="*/ 815 h 952"/>
              <a:gd name="T64" fmla="*/ 643 w 680"/>
              <a:gd name="T65" fmla="*/ 777 h 952"/>
              <a:gd name="T66" fmla="*/ 664 w 680"/>
              <a:gd name="T67" fmla="*/ 708 h 952"/>
              <a:gd name="T68" fmla="*/ 676 w 680"/>
              <a:gd name="T69" fmla="*/ 628 h 952"/>
              <a:gd name="T70" fmla="*/ 649 w 680"/>
              <a:gd name="T71" fmla="*/ 484 h 952"/>
              <a:gd name="T72" fmla="*/ 642 w 680"/>
              <a:gd name="T73" fmla="*/ 393 h 952"/>
              <a:gd name="T74" fmla="*/ 642 w 680"/>
              <a:gd name="T75" fmla="*/ 364 h 952"/>
              <a:gd name="T76" fmla="*/ 563 w 680"/>
              <a:gd name="T77" fmla="*/ 218 h 952"/>
              <a:gd name="T78" fmla="*/ 563 w 680"/>
              <a:gd name="T79" fmla="*/ 188 h 952"/>
              <a:gd name="T80" fmla="*/ 569 w 680"/>
              <a:gd name="T81" fmla="*/ 166 h 952"/>
              <a:gd name="T82" fmla="*/ 560 w 680"/>
              <a:gd name="T83" fmla="*/ 123 h 952"/>
              <a:gd name="T84" fmla="*/ 531 w 680"/>
              <a:gd name="T85" fmla="*/ 44 h 952"/>
              <a:gd name="T86" fmla="*/ 497 w 680"/>
              <a:gd name="T87" fmla="*/ 14 h 952"/>
              <a:gd name="T88" fmla="*/ 416 w 680"/>
              <a:gd name="T89" fmla="*/ 0 h 952"/>
              <a:gd name="T90" fmla="*/ 349 w 680"/>
              <a:gd name="T91" fmla="*/ 23 h 952"/>
              <a:gd name="T92" fmla="*/ 325 w 680"/>
              <a:gd name="T93" fmla="*/ 61 h 952"/>
              <a:gd name="T94" fmla="*/ 301 w 680"/>
              <a:gd name="T95" fmla="*/ 86 h 952"/>
              <a:gd name="T96" fmla="*/ 307 w 680"/>
              <a:gd name="T97" fmla="*/ 113 h 952"/>
              <a:gd name="T98" fmla="*/ 316 w 680"/>
              <a:gd name="T99" fmla="*/ 94 h 952"/>
              <a:gd name="T100" fmla="*/ 319 w 680"/>
              <a:gd name="T101" fmla="*/ 107 h 952"/>
              <a:gd name="T102" fmla="*/ 320 w 680"/>
              <a:gd name="T103" fmla="*/ 117 h 952"/>
              <a:gd name="T104" fmla="*/ 331 w 680"/>
              <a:gd name="T105" fmla="*/ 121 h 952"/>
              <a:gd name="T106" fmla="*/ 313 w 680"/>
              <a:gd name="T107" fmla="*/ 143 h 952"/>
              <a:gd name="T108" fmla="*/ 329 w 680"/>
              <a:gd name="T109" fmla="*/ 178 h 952"/>
              <a:gd name="T110" fmla="*/ 330 w 680"/>
              <a:gd name="T111" fmla="*/ 218 h 952"/>
              <a:gd name="T112" fmla="*/ 352 w 680"/>
              <a:gd name="T113" fmla="*/ 234 h 952"/>
              <a:gd name="T114" fmla="*/ 93 w 680"/>
              <a:gd name="T115" fmla="*/ 447 h 952"/>
              <a:gd name="T116" fmla="*/ 80 w 680"/>
              <a:gd name="T117" fmla="*/ 444 h 952"/>
              <a:gd name="T118" fmla="*/ 98 w 680"/>
              <a:gd name="T119" fmla="*/ 433 h 9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80" h="952">
                <a:moveTo>
                  <a:pt x="380" y="241"/>
                </a:moveTo>
                <a:lnTo>
                  <a:pt x="380" y="249"/>
                </a:lnTo>
                <a:lnTo>
                  <a:pt x="355" y="265"/>
                </a:lnTo>
                <a:lnTo>
                  <a:pt x="358" y="275"/>
                </a:lnTo>
                <a:lnTo>
                  <a:pt x="358" y="275"/>
                </a:lnTo>
                <a:lnTo>
                  <a:pt x="312" y="287"/>
                </a:lnTo>
                <a:lnTo>
                  <a:pt x="278" y="296"/>
                </a:lnTo>
                <a:lnTo>
                  <a:pt x="265" y="300"/>
                </a:lnTo>
                <a:lnTo>
                  <a:pt x="259" y="303"/>
                </a:lnTo>
                <a:lnTo>
                  <a:pt x="259" y="303"/>
                </a:lnTo>
                <a:lnTo>
                  <a:pt x="242" y="315"/>
                </a:lnTo>
                <a:lnTo>
                  <a:pt x="226" y="326"/>
                </a:lnTo>
                <a:lnTo>
                  <a:pt x="226" y="326"/>
                </a:lnTo>
                <a:lnTo>
                  <a:pt x="219" y="332"/>
                </a:lnTo>
                <a:lnTo>
                  <a:pt x="215" y="336"/>
                </a:lnTo>
                <a:lnTo>
                  <a:pt x="212" y="337"/>
                </a:lnTo>
                <a:lnTo>
                  <a:pt x="212" y="337"/>
                </a:lnTo>
                <a:lnTo>
                  <a:pt x="158" y="353"/>
                </a:lnTo>
                <a:lnTo>
                  <a:pt x="160" y="362"/>
                </a:lnTo>
                <a:lnTo>
                  <a:pt x="160" y="362"/>
                </a:lnTo>
                <a:lnTo>
                  <a:pt x="127" y="376"/>
                </a:lnTo>
                <a:lnTo>
                  <a:pt x="103" y="388"/>
                </a:lnTo>
                <a:lnTo>
                  <a:pt x="86" y="397"/>
                </a:lnTo>
                <a:lnTo>
                  <a:pt x="86" y="397"/>
                </a:lnTo>
                <a:lnTo>
                  <a:pt x="71" y="404"/>
                </a:lnTo>
                <a:lnTo>
                  <a:pt x="65" y="408"/>
                </a:lnTo>
                <a:lnTo>
                  <a:pt x="60" y="411"/>
                </a:lnTo>
                <a:lnTo>
                  <a:pt x="60" y="411"/>
                </a:lnTo>
                <a:lnTo>
                  <a:pt x="55" y="418"/>
                </a:lnTo>
                <a:lnTo>
                  <a:pt x="48" y="431"/>
                </a:lnTo>
                <a:lnTo>
                  <a:pt x="40" y="445"/>
                </a:lnTo>
                <a:lnTo>
                  <a:pt x="38" y="451"/>
                </a:lnTo>
                <a:lnTo>
                  <a:pt x="38" y="453"/>
                </a:lnTo>
                <a:lnTo>
                  <a:pt x="38" y="453"/>
                </a:lnTo>
                <a:lnTo>
                  <a:pt x="42" y="462"/>
                </a:lnTo>
                <a:lnTo>
                  <a:pt x="50" y="474"/>
                </a:lnTo>
                <a:lnTo>
                  <a:pt x="60" y="484"/>
                </a:lnTo>
                <a:lnTo>
                  <a:pt x="65" y="489"/>
                </a:lnTo>
                <a:lnTo>
                  <a:pt x="65" y="489"/>
                </a:lnTo>
                <a:lnTo>
                  <a:pt x="71" y="489"/>
                </a:lnTo>
                <a:lnTo>
                  <a:pt x="71" y="489"/>
                </a:lnTo>
                <a:lnTo>
                  <a:pt x="72" y="494"/>
                </a:lnTo>
                <a:lnTo>
                  <a:pt x="74" y="496"/>
                </a:lnTo>
                <a:lnTo>
                  <a:pt x="76" y="497"/>
                </a:lnTo>
                <a:lnTo>
                  <a:pt x="76" y="497"/>
                </a:lnTo>
                <a:lnTo>
                  <a:pt x="81" y="494"/>
                </a:lnTo>
                <a:lnTo>
                  <a:pt x="87" y="488"/>
                </a:lnTo>
                <a:lnTo>
                  <a:pt x="99" y="472"/>
                </a:lnTo>
                <a:lnTo>
                  <a:pt x="99" y="472"/>
                </a:lnTo>
                <a:lnTo>
                  <a:pt x="110" y="456"/>
                </a:lnTo>
                <a:lnTo>
                  <a:pt x="116" y="448"/>
                </a:lnTo>
                <a:lnTo>
                  <a:pt x="121" y="445"/>
                </a:lnTo>
                <a:lnTo>
                  <a:pt x="121" y="445"/>
                </a:lnTo>
                <a:lnTo>
                  <a:pt x="129" y="441"/>
                </a:lnTo>
                <a:lnTo>
                  <a:pt x="137" y="434"/>
                </a:lnTo>
                <a:lnTo>
                  <a:pt x="149" y="423"/>
                </a:lnTo>
                <a:lnTo>
                  <a:pt x="149" y="423"/>
                </a:lnTo>
                <a:lnTo>
                  <a:pt x="154" y="413"/>
                </a:lnTo>
                <a:lnTo>
                  <a:pt x="158" y="408"/>
                </a:lnTo>
                <a:lnTo>
                  <a:pt x="160" y="406"/>
                </a:lnTo>
                <a:lnTo>
                  <a:pt x="160" y="406"/>
                </a:lnTo>
                <a:lnTo>
                  <a:pt x="169" y="402"/>
                </a:lnTo>
                <a:lnTo>
                  <a:pt x="173" y="400"/>
                </a:lnTo>
                <a:lnTo>
                  <a:pt x="174" y="400"/>
                </a:lnTo>
                <a:lnTo>
                  <a:pt x="174" y="400"/>
                </a:lnTo>
                <a:lnTo>
                  <a:pt x="176" y="404"/>
                </a:lnTo>
                <a:lnTo>
                  <a:pt x="177" y="407"/>
                </a:lnTo>
                <a:lnTo>
                  <a:pt x="270" y="390"/>
                </a:lnTo>
                <a:lnTo>
                  <a:pt x="270" y="390"/>
                </a:lnTo>
                <a:lnTo>
                  <a:pt x="273" y="422"/>
                </a:lnTo>
                <a:lnTo>
                  <a:pt x="275" y="447"/>
                </a:lnTo>
                <a:lnTo>
                  <a:pt x="278" y="463"/>
                </a:lnTo>
                <a:lnTo>
                  <a:pt x="278" y="463"/>
                </a:lnTo>
                <a:lnTo>
                  <a:pt x="291" y="522"/>
                </a:lnTo>
                <a:lnTo>
                  <a:pt x="302" y="573"/>
                </a:lnTo>
                <a:lnTo>
                  <a:pt x="302" y="573"/>
                </a:lnTo>
                <a:lnTo>
                  <a:pt x="307" y="598"/>
                </a:lnTo>
                <a:lnTo>
                  <a:pt x="313" y="625"/>
                </a:lnTo>
                <a:lnTo>
                  <a:pt x="313" y="625"/>
                </a:lnTo>
                <a:lnTo>
                  <a:pt x="316" y="634"/>
                </a:lnTo>
                <a:lnTo>
                  <a:pt x="317" y="640"/>
                </a:lnTo>
                <a:lnTo>
                  <a:pt x="323" y="645"/>
                </a:lnTo>
                <a:lnTo>
                  <a:pt x="328" y="697"/>
                </a:lnTo>
                <a:lnTo>
                  <a:pt x="320" y="711"/>
                </a:lnTo>
                <a:lnTo>
                  <a:pt x="320" y="711"/>
                </a:lnTo>
                <a:lnTo>
                  <a:pt x="316" y="711"/>
                </a:lnTo>
                <a:lnTo>
                  <a:pt x="301" y="711"/>
                </a:lnTo>
                <a:lnTo>
                  <a:pt x="280" y="710"/>
                </a:lnTo>
                <a:lnTo>
                  <a:pt x="268" y="708"/>
                </a:lnTo>
                <a:lnTo>
                  <a:pt x="254" y="705"/>
                </a:lnTo>
                <a:lnTo>
                  <a:pt x="254" y="705"/>
                </a:lnTo>
                <a:lnTo>
                  <a:pt x="187" y="687"/>
                </a:lnTo>
                <a:lnTo>
                  <a:pt x="138" y="673"/>
                </a:lnTo>
                <a:lnTo>
                  <a:pt x="138" y="673"/>
                </a:lnTo>
                <a:lnTo>
                  <a:pt x="125" y="670"/>
                </a:lnTo>
                <a:lnTo>
                  <a:pt x="103" y="664"/>
                </a:lnTo>
                <a:lnTo>
                  <a:pt x="91" y="661"/>
                </a:lnTo>
                <a:lnTo>
                  <a:pt x="77" y="659"/>
                </a:lnTo>
                <a:lnTo>
                  <a:pt x="64" y="659"/>
                </a:lnTo>
                <a:lnTo>
                  <a:pt x="50" y="660"/>
                </a:lnTo>
                <a:lnTo>
                  <a:pt x="50" y="660"/>
                </a:lnTo>
                <a:lnTo>
                  <a:pt x="43" y="661"/>
                </a:lnTo>
                <a:lnTo>
                  <a:pt x="37" y="664"/>
                </a:lnTo>
                <a:lnTo>
                  <a:pt x="31" y="667"/>
                </a:lnTo>
                <a:lnTo>
                  <a:pt x="26" y="671"/>
                </a:lnTo>
                <a:lnTo>
                  <a:pt x="16" y="681"/>
                </a:lnTo>
                <a:lnTo>
                  <a:pt x="9" y="692"/>
                </a:lnTo>
                <a:lnTo>
                  <a:pt x="4" y="703"/>
                </a:lnTo>
                <a:lnTo>
                  <a:pt x="1" y="715"/>
                </a:lnTo>
                <a:lnTo>
                  <a:pt x="0" y="721"/>
                </a:lnTo>
                <a:lnTo>
                  <a:pt x="1" y="726"/>
                </a:lnTo>
                <a:lnTo>
                  <a:pt x="3" y="731"/>
                </a:lnTo>
                <a:lnTo>
                  <a:pt x="4" y="736"/>
                </a:lnTo>
                <a:lnTo>
                  <a:pt x="4" y="736"/>
                </a:lnTo>
                <a:lnTo>
                  <a:pt x="10" y="741"/>
                </a:lnTo>
                <a:lnTo>
                  <a:pt x="20" y="748"/>
                </a:lnTo>
                <a:lnTo>
                  <a:pt x="33" y="757"/>
                </a:lnTo>
                <a:lnTo>
                  <a:pt x="51" y="765"/>
                </a:lnTo>
                <a:lnTo>
                  <a:pt x="94" y="786"/>
                </a:lnTo>
                <a:lnTo>
                  <a:pt x="143" y="809"/>
                </a:lnTo>
                <a:lnTo>
                  <a:pt x="235" y="850"/>
                </a:lnTo>
                <a:lnTo>
                  <a:pt x="285" y="870"/>
                </a:lnTo>
                <a:lnTo>
                  <a:pt x="285" y="870"/>
                </a:lnTo>
                <a:lnTo>
                  <a:pt x="303" y="875"/>
                </a:lnTo>
                <a:lnTo>
                  <a:pt x="325" y="881"/>
                </a:lnTo>
                <a:lnTo>
                  <a:pt x="351" y="886"/>
                </a:lnTo>
                <a:lnTo>
                  <a:pt x="351" y="886"/>
                </a:lnTo>
                <a:lnTo>
                  <a:pt x="329" y="916"/>
                </a:lnTo>
                <a:lnTo>
                  <a:pt x="329" y="916"/>
                </a:lnTo>
                <a:lnTo>
                  <a:pt x="322" y="925"/>
                </a:lnTo>
                <a:lnTo>
                  <a:pt x="314" y="934"/>
                </a:lnTo>
                <a:lnTo>
                  <a:pt x="309" y="940"/>
                </a:lnTo>
                <a:lnTo>
                  <a:pt x="308" y="943"/>
                </a:lnTo>
                <a:lnTo>
                  <a:pt x="309" y="944"/>
                </a:lnTo>
                <a:lnTo>
                  <a:pt x="309" y="944"/>
                </a:lnTo>
                <a:lnTo>
                  <a:pt x="314" y="945"/>
                </a:lnTo>
                <a:lnTo>
                  <a:pt x="320" y="944"/>
                </a:lnTo>
                <a:lnTo>
                  <a:pt x="329" y="941"/>
                </a:lnTo>
                <a:lnTo>
                  <a:pt x="329" y="941"/>
                </a:lnTo>
                <a:lnTo>
                  <a:pt x="327" y="944"/>
                </a:lnTo>
                <a:lnTo>
                  <a:pt x="327" y="945"/>
                </a:lnTo>
                <a:lnTo>
                  <a:pt x="329" y="946"/>
                </a:lnTo>
                <a:lnTo>
                  <a:pt x="329" y="946"/>
                </a:lnTo>
                <a:lnTo>
                  <a:pt x="333" y="947"/>
                </a:lnTo>
                <a:lnTo>
                  <a:pt x="338" y="945"/>
                </a:lnTo>
                <a:lnTo>
                  <a:pt x="351" y="940"/>
                </a:lnTo>
                <a:lnTo>
                  <a:pt x="368" y="932"/>
                </a:lnTo>
                <a:lnTo>
                  <a:pt x="368" y="932"/>
                </a:lnTo>
                <a:lnTo>
                  <a:pt x="366" y="934"/>
                </a:lnTo>
                <a:lnTo>
                  <a:pt x="362" y="939"/>
                </a:lnTo>
                <a:lnTo>
                  <a:pt x="360" y="943"/>
                </a:lnTo>
                <a:lnTo>
                  <a:pt x="360" y="945"/>
                </a:lnTo>
                <a:lnTo>
                  <a:pt x="360" y="947"/>
                </a:lnTo>
                <a:lnTo>
                  <a:pt x="362" y="950"/>
                </a:lnTo>
                <a:lnTo>
                  <a:pt x="362" y="950"/>
                </a:lnTo>
                <a:lnTo>
                  <a:pt x="366" y="950"/>
                </a:lnTo>
                <a:lnTo>
                  <a:pt x="371" y="949"/>
                </a:lnTo>
                <a:lnTo>
                  <a:pt x="376" y="945"/>
                </a:lnTo>
                <a:lnTo>
                  <a:pt x="380" y="941"/>
                </a:lnTo>
                <a:lnTo>
                  <a:pt x="388" y="933"/>
                </a:lnTo>
                <a:lnTo>
                  <a:pt x="391" y="929"/>
                </a:lnTo>
                <a:lnTo>
                  <a:pt x="391" y="929"/>
                </a:lnTo>
                <a:lnTo>
                  <a:pt x="389" y="933"/>
                </a:lnTo>
                <a:lnTo>
                  <a:pt x="385" y="941"/>
                </a:lnTo>
                <a:lnTo>
                  <a:pt x="384" y="945"/>
                </a:lnTo>
                <a:lnTo>
                  <a:pt x="384" y="949"/>
                </a:lnTo>
                <a:lnTo>
                  <a:pt x="385" y="951"/>
                </a:lnTo>
                <a:lnTo>
                  <a:pt x="389" y="952"/>
                </a:lnTo>
                <a:lnTo>
                  <a:pt x="389" y="952"/>
                </a:lnTo>
                <a:lnTo>
                  <a:pt x="394" y="951"/>
                </a:lnTo>
                <a:lnTo>
                  <a:pt x="400" y="947"/>
                </a:lnTo>
                <a:lnTo>
                  <a:pt x="406" y="941"/>
                </a:lnTo>
                <a:lnTo>
                  <a:pt x="412" y="934"/>
                </a:lnTo>
                <a:lnTo>
                  <a:pt x="423" y="919"/>
                </a:lnTo>
                <a:lnTo>
                  <a:pt x="426" y="913"/>
                </a:lnTo>
                <a:lnTo>
                  <a:pt x="427" y="908"/>
                </a:lnTo>
                <a:lnTo>
                  <a:pt x="427" y="908"/>
                </a:lnTo>
                <a:lnTo>
                  <a:pt x="433" y="884"/>
                </a:lnTo>
                <a:lnTo>
                  <a:pt x="433" y="884"/>
                </a:lnTo>
                <a:lnTo>
                  <a:pt x="446" y="884"/>
                </a:lnTo>
                <a:lnTo>
                  <a:pt x="481" y="883"/>
                </a:lnTo>
                <a:lnTo>
                  <a:pt x="500" y="880"/>
                </a:lnTo>
                <a:lnTo>
                  <a:pt x="521" y="879"/>
                </a:lnTo>
                <a:lnTo>
                  <a:pt x="539" y="875"/>
                </a:lnTo>
                <a:lnTo>
                  <a:pt x="555" y="870"/>
                </a:lnTo>
                <a:lnTo>
                  <a:pt x="555" y="870"/>
                </a:lnTo>
                <a:lnTo>
                  <a:pt x="561" y="868"/>
                </a:lnTo>
                <a:lnTo>
                  <a:pt x="567" y="864"/>
                </a:lnTo>
                <a:lnTo>
                  <a:pt x="580" y="856"/>
                </a:lnTo>
                <a:lnTo>
                  <a:pt x="591" y="845"/>
                </a:lnTo>
                <a:lnTo>
                  <a:pt x="600" y="834"/>
                </a:lnTo>
                <a:lnTo>
                  <a:pt x="615" y="815"/>
                </a:lnTo>
                <a:lnTo>
                  <a:pt x="621" y="808"/>
                </a:lnTo>
                <a:lnTo>
                  <a:pt x="621" y="808"/>
                </a:lnTo>
                <a:lnTo>
                  <a:pt x="630" y="799"/>
                </a:lnTo>
                <a:lnTo>
                  <a:pt x="641" y="788"/>
                </a:lnTo>
                <a:lnTo>
                  <a:pt x="641" y="788"/>
                </a:lnTo>
                <a:lnTo>
                  <a:pt x="643" y="777"/>
                </a:lnTo>
                <a:lnTo>
                  <a:pt x="647" y="768"/>
                </a:lnTo>
                <a:lnTo>
                  <a:pt x="651" y="758"/>
                </a:lnTo>
                <a:lnTo>
                  <a:pt x="651" y="758"/>
                </a:lnTo>
                <a:lnTo>
                  <a:pt x="654" y="744"/>
                </a:lnTo>
                <a:lnTo>
                  <a:pt x="659" y="727"/>
                </a:lnTo>
                <a:lnTo>
                  <a:pt x="664" y="708"/>
                </a:lnTo>
                <a:lnTo>
                  <a:pt x="668" y="689"/>
                </a:lnTo>
                <a:lnTo>
                  <a:pt x="668" y="689"/>
                </a:lnTo>
                <a:lnTo>
                  <a:pt x="676" y="659"/>
                </a:lnTo>
                <a:lnTo>
                  <a:pt x="680" y="642"/>
                </a:lnTo>
                <a:lnTo>
                  <a:pt x="680" y="642"/>
                </a:lnTo>
                <a:lnTo>
                  <a:pt x="676" y="628"/>
                </a:lnTo>
                <a:lnTo>
                  <a:pt x="665" y="600"/>
                </a:lnTo>
                <a:lnTo>
                  <a:pt x="655" y="571"/>
                </a:lnTo>
                <a:lnTo>
                  <a:pt x="652" y="560"/>
                </a:lnTo>
                <a:lnTo>
                  <a:pt x="652" y="552"/>
                </a:lnTo>
                <a:lnTo>
                  <a:pt x="652" y="552"/>
                </a:lnTo>
                <a:lnTo>
                  <a:pt x="649" y="484"/>
                </a:lnTo>
                <a:lnTo>
                  <a:pt x="648" y="440"/>
                </a:lnTo>
                <a:lnTo>
                  <a:pt x="647" y="418"/>
                </a:lnTo>
                <a:lnTo>
                  <a:pt x="647" y="418"/>
                </a:lnTo>
                <a:lnTo>
                  <a:pt x="644" y="413"/>
                </a:lnTo>
                <a:lnTo>
                  <a:pt x="643" y="406"/>
                </a:lnTo>
                <a:lnTo>
                  <a:pt x="642" y="393"/>
                </a:lnTo>
                <a:lnTo>
                  <a:pt x="642" y="393"/>
                </a:lnTo>
                <a:lnTo>
                  <a:pt x="644" y="381"/>
                </a:lnTo>
                <a:lnTo>
                  <a:pt x="644" y="373"/>
                </a:lnTo>
                <a:lnTo>
                  <a:pt x="643" y="368"/>
                </a:lnTo>
                <a:lnTo>
                  <a:pt x="642" y="364"/>
                </a:lnTo>
                <a:lnTo>
                  <a:pt x="642" y="364"/>
                </a:lnTo>
                <a:lnTo>
                  <a:pt x="619" y="310"/>
                </a:lnTo>
                <a:lnTo>
                  <a:pt x="619" y="310"/>
                </a:lnTo>
                <a:lnTo>
                  <a:pt x="609" y="293"/>
                </a:lnTo>
                <a:lnTo>
                  <a:pt x="589" y="263"/>
                </a:lnTo>
                <a:lnTo>
                  <a:pt x="563" y="218"/>
                </a:lnTo>
                <a:lnTo>
                  <a:pt x="563" y="218"/>
                </a:lnTo>
                <a:lnTo>
                  <a:pt x="565" y="212"/>
                </a:lnTo>
                <a:lnTo>
                  <a:pt x="566" y="206"/>
                </a:lnTo>
                <a:lnTo>
                  <a:pt x="567" y="200"/>
                </a:lnTo>
                <a:lnTo>
                  <a:pt x="567" y="200"/>
                </a:lnTo>
                <a:lnTo>
                  <a:pt x="566" y="194"/>
                </a:lnTo>
                <a:lnTo>
                  <a:pt x="563" y="188"/>
                </a:lnTo>
                <a:lnTo>
                  <a:pt x="558" y="179"/>
                </a:lnTo>
                <a:lnTo>
                  <a:pt x="580" y="170"/>
                </a:lnTo>
                <a:lnTo>
                  <a:pt x="580" y="170"/>
                </a:lnTo>
                <a:lnTo>
                  <a:pt x="577" y="170"/>
                </a:lnTo>
                <a:lnTo>
                  <a:pt x="574" y="168"/>
                </a:lnTo>
                <a:lnTo>
                  <a:pt x="569" y="166"/>
                </a:lnTo>
                <a:lnTo>
                  <a:pt x="566" y="162"/>
                </a:lnTo>
                <a:lnTo>
                  <a:pt x="565" y="159"/>
                </a:lnTo>
                <a:lnTo>
                  <a:pt x="565" y="159"/>
                </a:lnTo>
                <a:lnTo>
                  <a:pt x="561" y="150"/>
                </a:lnTo>
                <a:lnTo>
                  <a:pt x="560" y="139"/>
                </a:lnTo>
                <a:lnTo>
                  <a:pt x="560" y="123"/>
                </a:lnTo>
                <a:lnTo>
                  <a:pt x="560" y="123"/>
                </a:lnTo>
                <a:lnTo>
                  <a:pt x="555" y="108"/>
                </a:lnTo>
                <a:lnTo>
                  <a:pt x="545" y="83"/>
                </a:lnTo>
                <a:lnTo>
                  <a:pt x="532" y="46"/>
                </a:lnTo>
                <a:lnTo>
                  <a:pt x="532" y="46"/>
                </a:lnTo>
                <a:lnTo>
                  <a:pt x="531" y="44"/>
                </a:lnTo>
                <a:lnTo>
                  <a:pt x="526" y="36"/>
                </a:lnTo>
                <a:lnTo>
                  <a:pt x="519" y="28"/>
                </a:lnTo>
                <a:lnTo>
                  <a:pt x="512" y="23"/>
                </a:lnTo>
                <a:lnTo>
                  <a:pt x="505" y="18"/>
                </a:lnTo>
                <a:lnTo>
                  <a:pt x="505" y="18"/>
                </a:lnTo>
                <a:lnTo>
                  <a:pt x="497" y="14"/>
                </a:lnTo>
                <a:lnTo>
                  <a:pt x="484" y="11"/>
                </a:lnTo>
                <a:lnTo>
                  <a:pt x="456" y="4"/>
                </a:lnTo>
                <a:lnTo>
                  <a:pt x="433" y="1"/>
                </a:lnTo>
                <a:lnTo>
                  <a:pt x="422" y="0"/>
                </a:lnTo>
                <a:lnTo>
                  <a:pt x="422" y="0"/>
                </a:lnTo>
                <a:lnTo>
                  <a:pt x="416" y="0"/>
                </a:lnTo>
                <a:lnTo>
                  <a:pt x="401" y="2"/>
                </a:lnTo>
                <a:lnTo>
                  <a:pt x="383" y="7"/>
                </a:lnTo>
                <a:lnTo>
                  <a:pt x="372" y="12"/>
                </a:lnTo>
                <a:lnTo>
                  <a:pt x="360" y="17"/>
                </a:lnTo>
                <a:lnTo>
                  <a:pt x="360" y="17"/>
                </a:lnTo>
                <a:lnTo>
                  <a:pt x="349" y="23"/>
                </a:lnTo>
                <a:lnTo>
                  <a:pt x="342" y="29"/>
                </a:lnTo>
                <a:lnTo>
                  <a:pt x="338" y="34"/>
                </a:lnTo>
                <a:lnTo>
                  <a:pt x="334" y="40"/>
                </a:lnTo>
                <a:lnTo>
                  <a:pt x="330" y="50"/>
                </a:lnTo>
                <a:lnTo>
                  <a:pt x="328" y="55"/>
                </a:lnTo>
                <a:lnTo>
                  <a:pt x="325" y="61"/>
                </a:lnTo>
                <a:lnTo>
                  <a:pt x="325" y="61"/>
                </a:lnTo>
                <a:lnTo>
                  <a:pt x="317" y="69"/>
                </a:lnTo>
                <a:lnTo>
                  <a:pt x="309" y="74"/>
                </a:lnTo>
                <a:lnTo>
                  <a:pt x="305" y="80"/>
                </a:lnTo>
                <a:lnTo>
                  <a:pt x="302" y="83"/>
                </a:lnTo>
                <a:lnTo>
                  <a:pt x="301" y="86"/>
                </a:lnTo>
                <a:lnTo>
                  <a:pt x="301" y="86"/>
                </a:lnTo>
                <a:lnTo>
                  <a:pt x="301" y="91"/>
                </a:lnTo>
                <a:lnTo>
                  <a:pt x="301" y="96"/>
                </a:lnTo>
                <a:lnTo>
                  <a:pt x="303" y="105"/>
                </a:lnTo>
                <a:lnTo>
                  <a:pt x="307" y="113"/>
                </a:lnTo>
                <a:lnTo>
                  <a:pt x="307" y="113"/>
                </a:lnTo>
                <a:lnTo>
                  <a:pt x="307" y="111"/>
                </a:lnTo>
                <a:lnTo>
                  <a:pt x="308" y="105"/>
                </a:lnTo>
                <a:lnTo>
                  <a:pt x="311" y="99"/>
                </a:lnTo>
                <a:lnTo>
                  <a:pt x="312" y="96"/>
                </a:lnTo>
                <a:lnTo>
                  <a:pt x="316" y="94"/>
                </a:lnTo>
                <a:lnTo>
                  <a:pt x="316" y="94"/>
                </a:lnTo>
                <a:lnTo>
                  <a:pt x="320" y="93"/>
                </a:lnTo>
                <a:lnTo>
                  <a:pt x="324" y="93"/>
                </a:lnTo>
                <a:lnTo>
                  <a:pt x="327" y="94"/>
                </a:lnTo>
                <a:lnTo>
                  <a:pt x="327" y="94"/>
                </a:lnTo>
                <a:lnTo>
                  <a:pt x="324" y="99"/>
                </a:lnTo>
                <a:lnTo>
                  <a:pt x="319" y="107"/>
                </a:lnTo>
                <a:lnTo>
                  <a:pt x="319" y="107"/>
                </a:lnTo>
                <a:lnTo>
                  <a:pt x="303" y="122"/>
                </a:lnTo>
                <a:lnTo>
                  <a:pt x="303" y="122"/>
                </a:lnTo>
                <a:lnTo>
                  <a:pt x="309" y="121"/>
                </a:lnTo>
                <a:lnTo>
                  <a:pt x="314" y="119"/>
                </a:lnTo>
                <a:lnTo>
                  <a:pt x="320" y="117"/>
                </a:lnTo>
                <a:lnTo>
                  <a:pt x="320" y="117"/>
                </a:lnTo>
                <a:lnTo>
                  <a:pt x="331" y="112"/>
                </a:lnTo>
                <a:lnTo>
                  <a:pt x="336" y="111"/>
                </a:lnTo>
                <a:lnTo>
                  <a:pt x="336" y="111"/>
                </a:lnTo>
                <a:lnTo>
                  <a:pt x="334" y="116"/>
                </a:lnTo>
                <a:lnTo>
                  <a:pt x="331" y="121"/>
                </a:lnTo>
                <a:lnTo>
                  <a:pt x="328" y="124"/>
                </a:lnTo>
                <a:lnTo>
                  <a:pt x="328" y="124"/>
                </a:lnTo>
                <a:lnTo>
                  <a:pt x="317" y="134"/>
                </a:lnTo>
                <a:lnTo>
                  <a:pt x="313" y="140"/>
                </a:lnTo>
                <a:lnTo>
                  <a:pt x="312" y="141"/>
                </a:lnTo>
                <a:lnTo>
                  <a:pt x="313" y="143"/>
                </a:lnTo>
                <a:lnTo>
                  <a:pt x="313" y="143"/>
                </a:lnTo>
                <a:lnTo>
                  <a:pt x="322" y="149"/>
                </a:lnTo>
                <a:lnTo>
                  <a:pt x="329" y="152"/>
                </a:lnTo>
                <a:lnTo>
                  <a:pt x="329" y="152"/>
                </a:lnTo>
                <a:lnTo>
                  <a:pt x="329" y="178"/>
                </a:lnTo>
                <a:lnTo>
                  <a:pt x="329" y="178"/>
                </a:lnTo>
                <a:lnTo>
                  <a:pt x="329" y="189"/>
                </a:lnTo>
                <a:lnTo>
                  <a:pt x="329" y="189"/>
                </a:lnTo>
                <a:lnTo>
                  <a:pt x="328" y="201"/>
                </a:lnTo>
                <a:lnTo>
                  <a:pt x="328" y="210"/>
                </a:lnTo>
                <a:lnTo>
                  <a:pt x="329" y="214"/>
                </a:lnTo>
                <a:lnTo>
                  <a:pt x="330" y="218"/>
                </a:lnTo>
                <a:lnTo>
                  <a:pt x="330" y="218"/>
                </a:lnTo>
                <a:lnTo>
                  <a:pt x="336" y="225"/>
                </a:lnTo>
                <a:lnTo>
                  <a:pt x="341" y="229"/>
                </a:lnTo>
                <a:lnTo>
                  <a:pt x="347" y="232"/>
                </a:lnTo>
                <a:lnTo>
                  <a:pt x="352" y="234"/>
                </a:lnTo>
                <a:lnTo>
                  <a:pt x="352" y="234"/>
                </a:lnTo>
                <a:lnTo>
                  <a:pt x="380" y="241"/>
                </a:lnTo>
                <a:lnTo>
                  <a:pt x="380" y="241"/>
                </a:lnTo>
                <a:close/>
                <a:moveTo>
                  <a:pt x="98" y="433"/>
                </a:moveTo>
                <a:lnTo>
                  <a:pt x="98" y="433"/>
                </a:lnTo>
                <a:lnTo>
                  <a:pt x="97" y="439"/>
                </a:lnTo>
                <a:lnTo>
                  <a:pt x="93" y="447"/>
                </a:lnTo>
                <a:lnTo>
                  <a:pt x="93" y="447"/>
                </a:lnTo>
                <a:lnTo>
                  <a:pt x="87" y="455"/>
                </a:lnTo>
                <a:lnTo>
                  <a:pt x="81" y="459"/>
                </a:lnTo>
                <a:lnTo>
                  <a:pt x="81" y="459"/>
                </a:lnTo>
                <a:lnTo>
                  <a:pt x="80" y="444"/>
                </a:lnTo>
                <a:lnTo>
                  <a:pt x="80" y="444"/>
                </a:lnTo>
                <a:lnTo>
                  <a:pt x="80" y="442"/>
                </a:lnTo>
                <a:lnTo>
                  <a:pt x="81" y="441"/>
                </a:lnTo>
                <a:lnTo>
                  <a:pt x="81" y="441"/>
                </a:lnTo>
                <a:lnTo>
                  <a:pt x="91" y="436"/>
                </a:lnTo>
                <a:lnTo>
                  <a:pt x="98" y="433"/>
                </a:lnTo>
                <a:lnTo>
                  <a:pt x="98" y="43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25">
            <a:extLst>
              <a:ext uri="{FF2B5EF4-FFF2-40B4-BE49-F238E27FC236}">
                <a16:creationId xmlns:a16="http://schemas.microsoft.com/office/drawing/2014/main" id="{21A626E4-6C42-41A5-8C3C-B2E9DF18755F}"/>
              </a:ext>
            </a:extLst>
          </p:cNvPr>
          <p:cNvSpPr>
            <a:spLocks noEditPoints="1"/>
          </p:cNvSpPr>
          <p:nvPr/>
        </p:nvSpPr>
        <p:spPr bwMode="auto">
          <a:xfrm>
            <a:off x="443918" y="2932364"/>
            <a:ext cx="1557155" cy="1455188"/>
          </a:xfrm>
          <a:custGeom>
            <a:avLst/>
            <a:gdLst>
              <a:gd name="T0" fmla="*/ 496 w 901"/>
              <a:gd name="T1" fmla="*/ 840 h 842"/>
              <a:gd name="T2" fmla="*/ 556 w 901"/>
              <a:gd name="T3" fmla="*/ 838 h 842"/>
              <a:gd name="T4" fmla="*/ 688 w 901"/>
              <a:gd name="T5" fmla="*/ 831 h 842"/>
              <a:gd name="T6" fmla="*/ 806 w 901"/>
              <a:gd name="T7" fmla="*/ 820 h 842"/>
              <a:gd name="T8" fmla="*/ 874 w 901"/>
              <a:gd name="T9" fmla="*/ 785 h 842"/>
              <a:gd name="T10" fmla="*/ 900 w 901"/>
              <a:gd name="T11" fmla="*/ 746 h 842"/>
              <a:gd name="T12" fmla="*/ 894 w 901"/>
              <a:gd name="T13" fmla="*/ 680 h 842"/>
              <a:gd name="T14" fmla="*/ 835 w 901"/>
              <a:gd name="T15" fmla="*/ 497 h 842"/>
              <a:gd name="T16" fmla="*/ 786 w 901"/>
              <a:gd name="T17" fmla="*/ 374 h 842"/>
              <a:gd name="T18" fmla="*/ 726 w 901"/>
              <a:gd name="T19" fmla="*/ 270 h 842"/>
              <a:gd name="T20" fmla="*/ 702 w 901"/>
              <a:gd name="T21" fmla="*/ 235 h 842"/>
              <a:gd name="T22" fmla="*/ 666 w 901"/>
              <a:gd name="T23" fmla="*/ 208 h 842"/>
              <a:gd name="T24" fmla="*/ 615 w 901"/>
              <a:gd name="T25" fmla="*/ 109 h 842"/>
              <a:gd name="T26" fmla="*/ 562 w 901"/>
              <a:gd name="T27" fmla="*/ 31 h 842"/>
              <a:gd name="T28" fmla="*/ 522 w 901"/>
              <a:gd name="T29" fmla="*/ 4 h 842"/>
              <a:gd name="T30" fmla="*/ 474 w 901"/>
              <a:gd name="T31" fmla="*/ 1 h 842"/>
              <a:gd name="T32" fmla="*/ 424 w 901"/>
              <a:gd name="T33" fmla="*/ 17 h 842"/>
              <a:gd name="T34" fmla="*/ 400 w 901"/>
              <a:gd name="T35" fmla="*/ 43 h 842"/>
              <a:gd name="T36" fmla="*/ 385 w 901"/>
              <a:gd name="T37" fmla="*/ 116 h 842"/>
              <a:gd name="T38" fmla="*/ 386 w 901"/>
              <a:gd name="T39" fmla="*/ 243 h 842"/>
              <a:gd name="T40" fmla="*/ 378 w 901"/>
              <a:gd name="T41" fmla="*/ 307 h 842"/>
              <a:gd name="T42" fmla="*/ 391 w 901"/>
              <a:gd name="T43" fmla="*/ 301 h 842"/>
              <a:gd name="T44" fmla="*/ 439 w 901"/>
              <a:gd name="T45" fmla="*/ 313 h 842"/>
              <a:gd name="T46" fmla="*/ 381 w 901"/>
              <a:gd name="T47" fmla="*/ 344 h 842"/>
              <a:gd name="T48" fmla="*/ 328 w 901"/>
              <a:gd name="T49" fmla="*/ 411 h 842"/>
              <a:gd name="T50" fmla="*/ 318 w 901"/>
              <a:gd name="T51" fmla="*/ 434 h 842"/>
              <a:gd name="T52" fmla="*/ 291 w 901"/>
              <a:gd name="T53" fmla="*/ 456 h 842"/>
              <a:gd name="T54" fmla="*/ 175 w 901"/>
              <a:gd name="T55" fmla="*/ 508 h 842"/>
              <a:gd name="T56" fmla="*/ 169 w 901"/>
              <a:gd name="T57" fmla="*/ 517 h 842"/>
              <a:gd name="T58" fmla="*/ 41 w 901"/>
              <a:gd name="T59" fmla="*/ 583 h 842"/>
              <a:gd name="T60" fmla="*/ 6 w 901"/>
              <a:gd name="T61" fmla="*/ 604 h 842"/>
              <a:gd name="T62" fmla="*/ 0 w 901"/>
              <a:gd name="T63" fmla="*/ 616 h 842"/>
              <a:gd name="T64" fmla="*/ 4 w 901"/>
              <a:gd name="T65" fmla="*/ 661 h 842"/>
              <a:gd name="T66" fmla="*/ 45 w 901"/>
              <a:gd name="T67" fmla="*/ 681 h 842"/>
              <a:gd name="T68" fmla="*/ 49 w 901"/>
              <a:gd name="T69" fmla="*/ 673 h 842"/>
              <a:gd name="T70" fmla="*/ 65 w 901"/>
              <a:gd name="T71" fmla="*/ 674 h 842"/>
              <a:gd name="T72" fmla="*/ 65 w 901"/>
              <a:gd name="T73" fmla="*/ 645 h 842"/>
              <a:gd name="T74" fmla="*/ 98 w 901"/>
              <a:gd name="T75" fmla="*/ 624 h 842"/>
              <a:gd name="T76" fmla="*/ 143 w 901"/>
              <a:gd name="T77" fmla="*/ 608 h 842"/>
              <a:gd name="T78" fmla="*/ 216 w 901"/>
              <a:gd name="T79" fmla="*/ 668 h 842"/>
              <a:gd name="T80" fmla="*/ 188 w 901"/>
              <a:gd name="T81" fmla="*/ 730 h 842"/>
              <a:gd name="T82" fmla="*/ 169 w 901"/>
              <a:gd name="T83" fmla="*/ 749 h 842"/>
              <a:gd name="T84" fmla="*/ 123 w 901"/>
              <a:gd name="T85" fmla="*/ 756 h 842"/>
              <a:gd name="T86" fmla="*/ 86 w 901"/>
              <a:gd name="T87" fmla="*/ 783 h 842"/>
              <a:gd name="T88" fmla="*/ 86 w 901"/>
              <a:gd name="T89" fmla="*/ 799 h 842"/>
              <a:gd name="T90" fmla="*/ 81 w 901"/>
              <a:gd name="T91" fmla="*/ 811 h 842"/>
              <a:gd name="T92" fmla="*/ 112 w 901"/>
              <a:gd name="T93" fmla="*/ 823 h 842"/>
              <a:gd name="T94" fmla="*/ 198 w 901"/>
              <a:gd name="T95" fmla="*/ 821 h 842"/>
              <a:gd name="T96" fmla="*/ 227 w 901"/>
              <a:gd name="T97" fmla="*/ 835 h 842"/>
              <a:gd name="T98" fmla="*/ 310 w 901"/>
              <a:gd name="T99" fmla="*/ 818 h 842"/>
              <a:gd name="T100" fmla="*/ 347 w 901"/>
              <a:gd name="T101" fmla="*/ 822 h 842"/>
              <a:gd name="T102" fmla="*/ 403 w 901"/>
              <a:gd name="T103" fmla="*/ 820 h 842"/>
              <a:gd name="T104" fmla="*/ 430 w 901"/>
              <a:gd name="T105" fmla="*/ 817 h 842"/>
              <a:gd name="T106" fmla="*/ 389 w 901"/>
              <a:gd name="T107" fmla="*/ 679 h 842"/>
              <a:gd name="T108" fmla="*/ 374 w 901"/>
              <a:gd name="T109" fmla="*/ 702 h 842"/>
              <a:gd name="T110" fmla="*/ 357 w 901"/>
              <a:gd name="T111" fmla="*/ 719 h 842"/>
              <a:gd name="T112" fmla="*/ 307 w 901"/>
              <a:gd name="T113" fmla="*/ 741 h 842"/>
              <a:gd name="T114" fmla="*/ 347 w 901"/>
              <a:gd name="T115" fmla="*/ 696 h 842"/>
              <a:gd name="T116" fmla="*/ 491 w 901"/>
              <a:gd name="T117" fmla="*/ 498 h 842"/>
              <a:gd name="T118" fmla="*/ 439 w 901"/>
              <a:gd name="T119" fmla="*/ 515 h 842"/>
              <a:gd name="T120" fmla="*/ 473 w 901"/>
              <a:gd name="T121" fmla="*/ 493 h 8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901" h="842">
                <a:moveTo>
                  <a:pt x="462" y="813"/>
                </a:moveTo>
                <a:lnTo>
                  <a:pt x="462" y="813"/>
                </a:lnTo>
                <a:lnTo>
                  <a:pt x="476" y="824"/>
                </a:lnTo>
                <a:lnTo>
                  <a:pt x="487" y="833"/>
                </a:lnTo>
                <a:lnTo>
                  <a:pt x="496" y="840"/>
                </a:lnTo>
                <a:lnTo>
                  <a:pt x="496" y="840"/>
                </a:lnTo>
                <a:lnTo>
                  <a:pt x="499" y="840"/>
                </a:lnTo>
                <a:lnTo>
                  <a:pt x="504" y="842"/>
                </a:lnTo>
                <a:lnTo>
                  <a:pt x="517" y="842"/>
                </a:lnTo>
                <a:lnTo>
                  <a:pt x="556" y="838"/>
                </a:lnTo>
                <a:lnTo>
                  <a:pt x="603" y="833"/>
                </a:lnTo>
                <a:lnTo>
                  <a:pt x="626" y="832"/>
                </a:lnTo>
                <a:lnTo>
                  <a:pt x="647" y="831"/>
                </a:lnTo>
                <a:lnTo>
                  <a:pt x="647" y="831"/>
                </a:lnTo>
                <a:lnTo>
                  <a:pt x="688" y="831"/>
                </a:lnTo>
                <a:lnTo>
                  <a:pt x="729" y="829"/>
                </a:lnTo>
                <a:lnTo>
                  <a:pt x="769" y="826"/>
                </a:lnTo>
                <a:lnTo>
                  <a:pt x="787" y="823"/>
                </a:lnTo>
                <a:lnTo>
                  <a:pt x="806" y="820"/>
                </a:lnTo>
                <a:lnTo>
                  <a:pt x="806" y="820"/>
                </a:lnTo>
                <a:lnTo>
                  <a:pt x="823" y="816"/>
                </a:lnTo>
                <a:lnTo>
                  <a:pt x="839" y="810"/>
                </a:lnTo>
                <a:lnTo>
                  <a:pt x="852" y="802"/>
                </a:lnTo>
                <a:lnTo>
                  <a:pt x="864" y="795"/>
                </a:lnTo>
                <a:lnTo>
                  <a:pt x="874" y="785"/>
                </a:lnTo>
                <a:lnTo>
                  <a:pt x="884" y="775"/>
                </a:lnTo>
                <a:lnTo>
                  <a:pt x="891" y="764"/>
                </a:lnTo>
                <a:lnTo>
                  <a:pt x="897" y="752"/>
                </a:lnTo>
                <a:lnTo>
                  <a:pt x="897" y="752"/>
                </a:lnTo>
                <a:lnTo>
                  <a:pt x="900" y="746"/>
                </a:lnTo>
                <a:lnTo>
                  <a:pt x="901" y="740"/>
                </a:lnTo>
                <a:lnTo>
                  <a:pt x="901" y="725"/>
                </a:lnTo>
                <a:lnTo>
                  <a:pt x="900" y="711"/>
                </a:lnTo>
                <a:lnTo>
                  <a:pt x="897" y="695"/>
                </a:lnTo>
                <a:lnTo>
                  <a:pt x="894" y="680"/>
                </a:lnTo>
                <a:lnTo>
                  <a:pt x="889" y="665"/>
                </a:lnTo>
                <a:lnTo>
                  <a:pt x="879" y="638"/>
                </a:lnTo>
                <a:lnTo>
                  <a:pt x="879" y="638"/>
                </a:lnTo>
                <a:lnTo>
                  <a:pt x="858" y="572"/>
                </a:lnTo>
                <a:lnTo>
                  <a:pt x="835" y="497"/>
                </a:lnTo>
                <a:lnTo>
                  <a:pt x="835" y="497"/>
                </a:lnTo>
                <a:lnTo>
                  <a:pt x="829" y="478"/>
                </a:lnTo>
                <a:lnTo>
                  <a:pt x="822" y="457"/>
                </a:lnTo>
                <a:lnTo>
                  <a:pt x="804" y="415"/>
                </a:lnTo>
                <a:lnTo>
                  <a:pt x="786" y="374"/>
                </a:lnTo>
                <a:lnTo>
                  <a:pt x="778" y="357"/>
                </a:lnTo>
                <a:lnTo>
                  <a:pt x="771" y="345"/>
                </a:lnTo>
                <a:lnTo>
                  <a:pt x="771" y="345"/>
                </a:lnTo>
                <a:lnTo>
                  <a:pt x="742" y="297"/>
                </a:lnTo>
                <a:lnTo>
                  <a:pt x="726" y="270"/>
                </a:lnTo>
                <a:lnTo>
                  <a:pt x="713" y="268"/>
                </a:lnTo>
                <a:lnTo>
                  <a:pt x="690" y="242"/>
                </a:lnTo>
                <a:lnTo>
                  <a:pt x="705" y="236"/>
                </a:lnTo>
                <a:lnTo>
                  <a:pt x="705" y="236"/>
                </a:lnTo>
                <a:lnTo>
                  <a:pt x="702" y="235"/>
                </a:lnTo>
                <a:lnTo>
                  <a:pt x="692" y="231"/>
                </a:lnTo>
                <a:lnTo>
                  <a:pt x="685" y="228"/>
                </a:lnTo>
                <a:lnTo>
                  <a:pt x="679" y="223"/>
                </a:lnTo>
                <a:lnTo>
                  <a:pt x="672" y="215"/>
                </a:lnTo>
                <a:lnTo>
                  <a:pt x="666" y="208"/>
                </a:lnTo>
                <a:lnTo>
                  <a:pt x="666" y="208"/>
                </a:lnTo>
                <a:lnTo>
                  <a:pt x="659" y="196"/>
                </a:lnTo>
                <a:lnTo>
                  <a:pt x="650" y="179"/>
                </a:lnTo>
                <a:lnTo>
                  <a:pt x="627" y="135"/>
                </a:lnTo>
                <a:lnTo>
                  <a:pt x="615" y="109"/>
                </a:lnTo>
                <a:lnTo>
                  <a:pt x="600" y="84"/>
                </a:lnTo>
                <a:lnTo>
                  <a:pt x="586" y="60"/>
                </a:lnTo>
                <a:lnTo>
                  <a:pt x="570" y="39"/>
                </a:lnTo>
                <a:lnTo>
                  <a:pt x="570" y="39"/>
                </a:lnTo>
                <a:lnTo>
                  <a:pt x="562" y="31"/>
                </a:lnTo>
                <a:lnTo>
                  <a:pt x="554" y="22"/>
                </a:lnTo>
                <a:lnTo>
                  <a:pt x="545" y="16"/>
                </a:lnTo>
                <a:lnTo>
                  <a:pt x="538" y="11"/>
                </a:lnTo>
                <a:lnTo>
                  <a:pt x="529" y="7"/>
                </a:lnTo>
                <a:lnTo>
                  <a:pt x="522" y="4"/>
                </a:lnTo>
                <a:lnTo>
                  <a:pt x="507" y="1"/>
                </a:lnTo>
                <a:lnTo>
                  <a:pt x="494" y="0"/>
                </a:lnTo>
                <a:lnTo>
                  <a:pt x="484" y="0"/>
                </a:lnTo>
                <a:lnTo>
                  <a:pt x="474" y="1"/>
                </a:lnTo>
                <a:lnTo>
                  <a:pt x="474" y="1"/>
                </a:lnTo>
                <a:lnTo>
                  <a:pt x="467" y="2"/>
                </a:lnTo>
                <a:lnTo>
                  <a:pt x="458" y="4"/>
                </a:lnTo>
                <a:lnTo>
                  <a:pt x="449" y="6"/>
                </a:lnTo>
                <a:lnTo>
                  <a:pt x="436" y="11"/>
                </a:lnTo>
                <a:lnTo>
                  <a:pt x="424" y="17"/>
                </a:lnTo>
                <a:lnTo>
                  <a:pt x="413" y="26"/>
                </a:lnTo>
                <a:lnTo>
                  <a:pt x="408" y="31"/>
                </a:lnTo>
                <a:lnTo>
                  <a:pt x="403" y="37"/>
                </a:lnTo>
                <a:lnTo>
                  <a:pt x="403" y="37"/>
                </a:lnTo>
                <a:lnTo>
                  <a:pt x="400" y="43"/>
                </a:lnTo>
                <a:lnTo>
                  <a:pt x="396" y="50"/>
                </a:lnTo>
                <a:lnTo>
                  <a:pt x="391" y="65"/>
                </a:lnTo>
                <a:lnTo>
                  <a:pt x="388" y="81"/>
                </a:lnTo>
                <a:lnTo>
                  <a:pt x="386" y="98"/>
                </a:lnTo>
                <a:lnTo>
                  <a:pt x="385" y="116"/>
                </a:lnTo>
                <a:lnTo>
                  <a:pt x="385" y="133"/>
                </a:lnTo>
                <a:lnTo>
                  <a:pt x="386" y="168"/>
                </a:lnTo>
                <a:lnTo>
                  <a:pt x="386" y="168"/>
                </a:lnTo>
                <a:lnTo>
                  <a:pt x="386" y="204"/>
                </a:lnTo>
                <a:lnTo>
                  <a:pt x="386" y="243"/>
                </a:lnTo>
                <a:lnTo>
                  <a:pt x="384" y="279"/>
                </a:lnTo>
                <a:lnTo>
                  <a:pt x="383" y="292"/>
                </a:lnTo>
                <a:lnTo>
                  <a:pt x="380" y="301"/>
                </a:lnTo>
                <a:lnTo>
                  <a:pt x="380" y="301"/>
                </a:lnTo>
                <a:lnTo>
                  <a:pt x="378" y="307"/>
                </a:lnTo>
                <a:lnTo>
                  <a:pt x="379" y="309"/>
                </a:lnTo>
                <a:lnTo>
                  <a:pt x="380" y="309"/>
                </a:lnTo>
                <a:lnTo>
                  <a:pt x="383" y="308"/>
                </a:lnTo>
                <a:lnTo>
                  <a:pt x="389" y="305"/>
                </a:lnTo>
                <a:lnTo>
                  <a:pt x="391" y="301"/>
                </a:lnTo>
                <a:lnTo>
                  <a:pt x="388" y="320"/>
                </a:lnTo>
                <a:lnTo>
                  <a:pt x="440" y="298"/>
                </a:lnTo>
                <a:lnTo>
                  <a:pt x="440" y="298"/>
                </a:lnTo>
                <a:lnTo>
                  <a:pt x="440" y="307"/>
                </a:lnTo>
                <a:lnTo>
                  <a:pt x="439" y="313"/>
                </a:lnTo>
                <a:lnTo>
                  <a:pt x="436" y="314"/>
                </a:lnTo>
                <a:lnTo>
                  <a:pt x="435" y="317"/>
                </a:lnTo>
                <a:lnTo>
                  <a:pt x="435" y="317"/>
                </a:lnTo>
                <a:lnTo>
                  <a:pt x="408" y="330"/>
                </a:lnTo>
                <a:lnTo>
                  <a:pt x="381" y="344"/>
                </a:lnTo>
                <a:lnTo>
                  <a:pt x="381" y="344"/>
                </a:lnTo>
                <a:lnTo>
                  <a:pt x="370" y="356"/>
                </a:lnTo>
                <a:lnTo>
                  <a:pt x="351" y="379"/>
                </a:lnTo>
                <a:lnTo>
                  <a:pt x="334" y="402"/>
                </a:lnTo>
                <a:lnTo>
                  <a:pt x="328" y="411"/>
                </a:lnTo>
                <a:lnTo>
                  <a:pt x="325" y="416"/>
                </a:lnTo>
                <a:lnTo>
                  <a:pt x="325" y="416"/>
                </a:lnTo>
                <a:lnTo>
                  <a:pt x="323" y="423"/>
                </a:lnTo>
                <a:lnTo>
                  <a:pt x="320" y="428"/>
                </a:lnTo>
                <a:lnTo>
                  <a:pt x="318" y="434"/>
                </a:lnTo>
                <a:lnTo>
                  <a:pt x="313" y="439"/>
                </a:lnTo>
                <a:lnTo>
                  <a:pt x="307" y="445"/>
                </a:lnTo>
                <a:lnTo>
                  <a:pt x="299" y="451"/>
                </a:lnTo>
                <a:lnTo>
                  <a:pt x="291" y="456"/>
                </a:lnTo>
                <a:lnTo>
                  <a:pt x="291" y="456"/>
                </a:lnTo>
                <a:lnTo>
                  <a:pt x="263" y="470"/>
                </a:lnTo>
                <a:lnTo>
                  <a:pt x="227" y="484"/>
                </a:lnTo>
                <a:lnTo>
                  <a:pt x="178" y="505"/>
                </a:lnTo>
                <a:lnTo>
                  <a:pt x="178" y="505"/>
                </a:lnTo>
                <a:lnTo>
                  <a:pt x="175" y="508"/>
                </a:lnTo>
                <a:lnTo>
                  <a:pt x="172" y="511"/>
                </a:lnTo>
                <a:lnTo>
                  <a:pt x="169" y="516"/>
                </a:lnTo>
                <a:lnTo>
                  <a:pt x="169" y="516"/>
                </a:lnTo>
                <a:lnTo>
                  <a:pt x="169" y="516"/>
                </a:lnTo>
                <a:lnTo>
                  <a:pt x="169" y="517"/>
                </a:lnTo>
                <a:lnTo>
                  <a:pt x="160" y="521"/>
                </a:lnTo>
                <a:lnTo>
                  <a:pt x="160" y="521"/>
                </a:lnTo>
                <a:lnTo>
                  <a:pt x="108" y="546"/>
                </a:lnTo>
                <a:lnTo>
                  <a:pt x="64" y="566"/>
                </a:lnTo>
                <a:lnTo>
                  <a:pt x="41" y="583"/>
                </a:lnTo>
                <a:lnTo>
                  <a:pt x="41" y="583"/>
                </a:lnTo>
                <a:lnTo>
                  <a:pt x="13" y="601"/>
                </a:lnTo>
                <a:lnTo>
                  <a:pt x="13" y="601"/>
                </a:lnTo>
                <a:lnTo>
                  <a:pt x="10" y="602"/>
                </a:lnTo>
                <a:lnTo>
                  <a:pt x="6" y="604"/>
                </a:lnTo>
                <a:lnTo>
                  <a:pt x="4" y="605"/>
                </a:lnTo>
                <a:lnTo>
                  <a:pt x="1" y="608"/>
                </a:lnTo>
                <a:lnTo>
                  <a:pt x="0" y="612"/>
                </a:lnTo>
                <a:lnTo>
                  <a:pt x="0" y="616"/>
                </a:lnTo>
                <a:lnTo>
                  <a:pt x="0" y="616"/>
                </a:lnTo>
                <a:lnTo>
                  <a:pt x="0" y="629"/>
                </a:lnTo>
                <a:lnTo>
                  <a:pt x="0" y="643"/>
                </a:lnTo>
                <a:lnTo>
                  <a:pt x="0" y="650"/>
                </a:lnTo>
                <a:lnTo>
                  <a:pt x="1" y="656"/>
                </a:lnTo>
                <a:lnTo>
                  <a:pt x="4" y="661"/>
                </a:lnTo>
                <a:lnTo>
                  <a:pt x="6" y="664"/>
                </a:lnTo>
                <a:lnTo>
                  <a:pt x="6" y="664"/>
                </a:lnTo>
                <a:lnTo>
                  <a:pt x="28" y="675"/>
                </a:lnTo>
                <a:lnTo>
                  <a:pt x="40" y="680"/>
                </a:lnTo>
                <a:lnTo>
                  <a:pt x="45" y="681"/>
                </a:lnTo>
                <a:lnTo>
                  <a:pt x="48" y="681"/>
                </a:lnTo>
                <a:lnTo>
                  <a:pt x="48" y="681"/>
                </a:lnTo>
                <a:lnTo>
                  <a:pt x="50" y="679"/>
                </a:lnTo>
                <a:lnTo>
                  <a:pt x="50" y="676"/>
                </a:lnTo>
                <a:lnTo>
                  <a:pt x="49" y="673"/>
                </a:lnTo>
                <a:lnTo>
                  <a:pt x="49" y="673"/>
                </a:lnTo>
                <a:lnTo>
                  <a:pt x="55" y="675"/>
                </a:lnTo>
                <a:lnTo>
                  <a:pt x="61" y="676"/>
                </a:lnTo>
                <a:lnTo>
                  <a:pt x="64" y="675"/>
                </a:lnTo>
                <a:lnTo>
                  <a:pt x="65" y="674"/>
                </a:lnTo>
                <a:lnTo>
                  <a:pt x="65" y="674"/>
                </a:lnTo>
                <a:lnTo>
                  <a:pt x="66" y="670"/>
                </a:lnTo>
                <a:lnTo>
                  <a:pt x="67" y="667"/>
                </a:lnTo>
                <a:lnTo>
                  <a:pt x="66" y="657"/>
                </a:lnTo>
                <a:lnTo>
                  <a:pt x="65" y="645"/>
                </a:lnTo>
                <a:lnTo>
                  <a:pt x="71" y="636"/>
                </a:lnTo>
                <a:lnTo>
                  <a:pt x="71" y="636"/>
                </a:lnTo>
                <a:lnTo>
                  <a:pt x="81" y="631"/>
                </a:lnTo>
                <a:lnTo>
                  <a:pt x="89" y="627"/>
                </a:lnTo>
                <a:lnTo>
                  <a:pt x="98" y="624"/>
                </a:lnTo>
                <a:lnTo>
                  <a:pt x="98" y="624"/>
                </a:lnTo>
                <a:lnTo>
                  <a:pt x="106" y="620"/>
                </a:lnTo>
                <a:lnTo>
                  <a:pt x="116" y="615"/>
                </a:lnTo>
                <a:lnTo>
                  <a:pt x="128" y="612"/>
                </a:lnTo>
                <a:lnTo>
                  <a:pt x="143" y="608"/>
                </a:lnTo>
                <a:lnTo>
                  <a:pt x="143" y="608"/>
                </a:lnTo>
                <a:lnTo>
                  <a:pt x="213" y="593"/>
                </a:lnTo>
                <a:lnTo>
                  <a:pt x="241" y="615"/>
                </a:lnTo>
                <a:lnTo>
                  <a:pt x="241" y="615"/>
                </a:lnTo>
                <a:lnTo>
                  <a:pt x="216" y="668"/>
                </a:lnTo>
                <a:lnTo>
                  <a:pt x="199" y="705"/>
                </a:lnTo>
                <a:lnTo>
                  <a:pt x="191" y="725"/>
                </a:lnTo>
                <a:lnTo>
                  <a:pt x="191" y="725"/>
                </a:lnTo>
                <a:lnTo>
                  <a:pt x="191" y="728"/>
                </a:lnTo>
                <a:lnTo>
                  <a:pt x="188" y="730"/>
                </a:lnTo>
                <a:lnTo>
                  <a:pt x="183" y="734"/>
                </a:lnTo>
                <a:lnTo>
                  <a:pt x="174" y="741"/>
                </a:lnTo>
                <a:lnTo>
                  <a:pt x="174" y="741"/>
                </a:lnTo>
                <a:lnTo>
                  <a:pt x="171" y="744"/>
                </a:lnTo>
                <a:lnTo>
                  <a:pt x="169" y="749"/>
                </a:lnTo>
                <a:lnTo>
                  <a:pt x="167" y="752"/>
                </a:lnTo>
                <a:lnTo>
                  <a:pt x="165" y="753"/>
                </a:lnTo>
                <a:lnTo>
                  <a:pt x="165" y="753"/>
                </a:lnTo>
                <a:lnTo>
                  <a:pt x="141" y="755"/>
                </a:lnTo>
                <a:lnTo>
                  <a:pt x="123" y="756"/>
                </a:lnTo>
                <a:lnTo>
                  <a:pt x="115" y="757"/>
                </a:lnTo>
                <a:lnTo>
                  <a:pt x="115" y="757"/>
                </a:lnTo>
                <a:lnTo>
                  <a:pt x="99" y="771"/>
                </a:lnTo>
                <a:lnTo>
                  <a:pt x="89" y="779"/>
                </a:lnTo>
                <a:lnTo>
                  <a:pt x="86" y="783"/>
                </a:lnTo>
                <a:lnTo>
                  <a:pt x="86" y="785"/>
                </a:lnTo>
                <a:lnTo>
                  <a:pt x="86" y="785"/>
                </a:lnTo>
                <a:lnTo>
                  <a:pt x="86" y="791"/>
                </a:lnTo>
                <a:lnTo>
                  <a:pt x="86" y="799"/>
                </a:lnTo>
                <a:lnTo>
                  <a:pt x="86" y="799"/>
                </a:lnTo>
                <a:lnTo>
                  <a:pt x="83" y="801"/>
                </a:lnTo>
                <a:lnTo>
                  <a:pt x="81" y="805"/>
                </a:lnTo>
                <a:lnTo>
                  <a:pt x="79" y="806"/>
                </a:lnTo>
                <a:lnTo>
                  <a:pt x="79" y="809"/>
                </a:lnTo>
                <a:lnTo>
                  <a:pt x="81" y="811"/>
                </a:lnTo>
                <a:lnTo>
                  <a:pt x="83" y="813"/>
                </a:lnTo>
                <a:lnTo>
                  <a:pt x="83" y="813"/>
                </a:lnTo>
                <a:lnTo>
                  <a:pt x="90" y="818"/>
                </a:lnTo>
                <a:lnTo>
                  <a:pt x="100" y="821"/>
                </a:lnTo>
                <a:lnTo>
                  <a:pt x="112" y="823"/>
                </a:lnTo>
                <a:lnTo>
                  <a:pt x="127" y="822"/>
                </a:lnTo>
                <a:lnTo>
                  <a:pt x="127" y="822"/>
                </a:lnTo>
                <a:lnTo>
                  <a:pt x="169" y="821"/>
                </a:lnTo>
                <a:lnTo>
                  <a:pt x="198" y="821"/>
                </a:lnTo>
                <a:lnTo>
                  <a:pt x="198" y="821"/>
                </a:lnTo>
                <a:lnTo>
                  <a:pt x="202" y="822"/>
                </a:lnTo>
                <a:lnTo>
                  <a:pt x="207" y="826"/>
                </a:lnTo>
                <a:lnTo>
                  <a:pt x="213" y="829"/>
                </a:lnTo>
                <a:lnTo>
                  <a:pt x="213" y="829"/>
                </a:lnTo>
                <a:lnTo>
                  <a:pt x="227" y="835"/>
                </a:lnTo>
                <a:lnTo>
                  <a:pt x="238" y="840"/>
                </a:lnTo>
                <a:lnTo>
                  <a:pt x="244" y="842"/>
                </a:lnTo>
                <a:lnTo>
                  <a:pt x="244" y="842"/>
                </a:lnTo>
                <a:lnTo>
                  <a:pt x="282" y="821"/>
                </a:lnTo>
                <a:lnTo>
                  <a:pt x="310" y="818"/>
                </a:lnTo>
                <a:lnTo>
                  <a:pt x="310" y="818"/>
                </a:lnTo>
                <a:lnTo>
                  <a:pt x="321" y="822"/>
                </a:lnTo>
                <a:lnTo>
                  <a:pt x="334" y="823"/>
                </a:lnTo>
                <a:lnTo>
                  <a:pt x="347" y="822"/>
                </a:lnTo>
                <a:lnTo>
                  <a:pt x="347" y="822"/>
                </a:lnTo>
                <a:lnTo>
                  <a:pt x="370" y="818"/>
                </a:lnTo>
                <a:lnTo>
                  <a:pt x="381" y="817"/>
                </a:lnTo>
                <a:lnTo>
                  <a:pt x="392" y="817"/>
                </a:lnTo>
                <a:lnTo>
                  <a:pt x="392" y="817"/>
                </a:lnTo>
                <a:lnTo>
                  <a:pt x="403" y="820"/>
                </a:lnTo>
                <a:lnTo>
                  <a:pt x="413" y="821"/>
                </a:lnTo>
                <a:lnTo>
                  <a:pt x="418" y="822"/>
                </a:lnTo>
                <a:lnTo>
                  <a:pt x="422" y="821"/>
                </a:lnTo>
                <a:lnTo>
                  <a:pt x="425" y="820"/>
                </a:lnTo>
                <a:lnTo>
                  <a:pt x="430" y="817"/>
                </a:lnTo>
                <a:lnTo>
                  <a:pt x="430" y="817"/>
                </a:lnTo>
                <a:lnTo>
                  <a:pt x="445" y="805"/>
                </a:lnTo>
                <a:lnTo>
                  <a:pt x="462" y="813"/>
                </a:lnTo>
                <a:close/>
                <a:moveTo>
                  <a:pt x="361" y="669"/>
                </a:moveTo>
                <a:lnTo>
                  <a:pt x="389" y="679"/>
                </a:lnTo>
                <a:lnTo>
                  <a:pt x="389" y="679"/>
                </a:lnTo>
                <a:lnTo>
                  <a:pt x="386" y="684"/>
                </a:lnTo>
                <a:lnTo>
                  <a:pt x="383" y="692"/>
                </a:lnTo>
                <a:lnTo>
                  <a:pt x="383" y="692"/>
                </a:lnTo>
                <a:lnTo>
                  <a:pt x="374" y="702"/>
                </a:lnTo>
                <a:lnTo>
                  <a:pt x="368" y="708"/>
                </a:lnTo>
                <a:lnTo>
                  <a:pt x="362" y="712"/>
                </a:lnTo>
                <a:lnTo>
                  <a:pt x="362" y="712"/>
                </a:lnTo>
                <a:lnTo>
                  <a:pt x="359" y="714"/>
                </a:lnTo>
                <a:lnTo>
                  <a:pt x="357" y="719"/>
                </a:lnTo>
                <a:lnTo>
                  <a:pt x="351" y="729"/>
                </a:lnTo>
                <a:lnTo>
                  <a:pt x="343" y="742"/>
                </a:lnTo>
                <a:lnTo>
                  <a:pt x="285" y="760"/>
                </a:lnTo>
                <a:lnTo>
                  <a:pt x="285" y="760"/>
                </a:lnTo>
                <a:lnTo>
                  <a:pt x="307" y="741"/>
                </a:lnTo>
                <a:lnTo>
                  <a:pt x="325" y="725"/>
                </a:lnTo>
                <a:lnTo>
                  <a:pt x="332" y="717"/>
                </a:lnTo>
                <a:lnTo>
                  <a:pt x="339" y="709"/>
                </a:lnTo>
                <a:lnTo>
                  <a:pt x="339" y="709"/>
                </a:lnTo>
                <a:lnTo>
                  <a:pt x="347" y="696"/>
                </a:lnTo>
                <a:lnTo>
                  <a:pt x="354" y="683"/>
                </a:lnTo>
                <a:lnTo>
                  <a:pt x="361" y="669"/>
                </a:lnTo>
                <a:lnTo>
                  <a:pt x="361" y="669"/>
                </a:lnTo>
                <a:close/>
                <a:moveTo>
                  <a:pt x="473" y="493"/>
                </a:moveTo>
                <a:lnTo>
                  <a:pt x="491" y="498"/>
                </a:lnTo>
                <a:lnTo>
                  <a:pt x="469" y="549"/>
                </a:lnTo>
                <a:lnTo>
                  <a:pt x="412" y="528"/>
                </a:lnTo>
                <a:lnTo>
                  <a:pt x="412" y="528"/>
                </a:lnTo>
                <a:lnTo>
                  <a:pt x="421" y="525"/>
                </a:lnTo>
                <a:lnTo>
                  <a:pt x="439" y="515"/>
                </a:lnTo>
                <a:lnTo>
                  <a:pt x="439" y="515"/>
                </a:lnTo>
                <a:lnTo>
                  <a:pt x="450" y="509"/>
                </a:lnTo>
                <a:lnTo>
                  <a:pt x="461" y="502"/>
                </a:lnTo>
                <a:lnTo>
                  <a:pt x="473" y="493"/>
                </a:lnTo>
                <a:lnTo>
                  <a:pt x="473" y="49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26">
            <a:extLst>
              <a:ext uri="{FF2B5EF4-FFF2-40B4-BE49-F238E27FC236}">
                <a16:creationId xmlns:a16="http://schemas.microsoft.com/office/drawing/2014/main" id="{C729FFFD-917E-4081-ACF5-147BA9341408}"/>
              </a:ext>
            </a:extLst>
          </p:cNvPr>
          <p:cNvSpPr>
            <a:spLocks noEditPoints="1"/>
          </p:cNvSpPr>
          <p:nvPr/>
        </p:nvSpPr>
        <p:spPr bwMode="auto">
          <a:xfrm>
            <a:off x="8058345" y="954245"/>
            <a:ext cx="1194704" cy="1467495"/>
          </a:xfrm>
          <a:custGeom>
            <a:avLst/>
            <a:gdLst>
              <a:gd name="T0" fmla="*/ 22 w 600"/>
              <a:gd name="T1" fmla="*/ 557 h 737"/>
              <a:gd name="T2" fmla="*/ 4 w 600"/>
              <a:gd name="T3" fmla="*/ 577 h 737"/>
              <a:gd name="T4" fmla="*/ 1 w 600"/>
              <a:gd name="T5" fmla="*/ 627 h 737"/>
              <a:gd name="T6" fmla="*/ 22 w 600"/>
              <a:gd name="T7" fmla="*/ 651 h 737"/>
              <a:gd name="T8" fmla="*/ 66 w 600"/>
              <a:gd name="T9" fmla="*/ 672 h 737"/>
              <a:gd name="T10" fmla="*/ 182 w 600"/>
              <a:gd name="T11" fmla="*/ 692 h 737"/>
              <a:gd name="T12" fmla="*/ 318 w 600"/>
              <a:gd name="T13" fmla="*/ 719 h 737"/>
              <a:gd name="T14" fmla="*/ 410 w 600"/>
              <a:gd name="T15" fmla="*/ 736 h 737"/>
              <a:gd name="T16" fmla="*/ 479 w 600"/>
              <a:gd name="T17" fmla="*/ 735 h 737"/>
              <a:gd name="T18" fmla="*/ 554 w 600"/>
              <a:gd name="T19" fmla="*/ 715 h 737"/>
              <a:gd name="T20" fmla="*/ 583 w 600"/>
              <a:gd name="T21" fmla="*/ 677 h 737"/>
              <a:gd name="T22" fmla="*/ 594 w 600"/>
              <a:gd name="T23" fmla="*/ 623 h 737"/>
              <a:gd name="T24" fmla="*/ 598 w 600"/>
              <a:gd name="T25" fmla="*/ 578 h 737"/>
              <a:gd name="T26" fmla="*/ 582 w 600"/>
              <a:gd name="T27" fmla="*/ 483 h 737"/>
              <a:gd name="T28" fmla="*/ 558 w 600"/>
              <a:gd name="T29" fmla="*/ 425 h 737"/>
              <a:gd name="T30" fmla="*/ 482 w 600"/>
              <a:gd name="T31" fmla="*/ 273 h 737"/>
              <a:gd name="T32" fmla="*/ 455 w 600"/>
              <a:gd name="T33" fmla="*/ 216 h 737"/>
              <a:gd name="T34" fmla="*/ 418 w 600"/>
              <a:gd name="T35" fmla="*/ 168 h 737"/>
              <a:gd name="T36" fmla="*/ 377 w 600"/>
              <a:gd name="T37" fmla="*/ 150 h 737"/>
              <a:gd name="T38" fmla="*/ 336 w 600"/>
              <a:gd name="T39" fmla="*/ 155 h 737"/>
              <a:gd name="T40" fmla="*/ 294 w 600"/>
              <a:gd name="T41" fmla="*/ 149 h 737"/>
              <a:gd name="T42" fmla="*/ 290 w 600"/>
              <a:gd name="T43" fmla="*/ 118 h 737"/>
              <a:gd name="T44" fmla="*/ 281 w 600"/>
              <a:gd name="T45" fmla="*/ 80 h 737"/>
              <a:gd name="T46" fmla="*/ 256 w 600"/>
              <a:gd name="T47" fmla="*/ 31 h 737"/>
              <a:gd name="T48" fmla="*/ 226 w 600"/>
              <a:gd name="T49" fmla="*/ 11 h 737"/>
              <a:gd name="T50" fmla="*/ 191 w 600"/>
              <a:gd name="T51" fmla="*/ 0 h 737"/>
              <a:gd name="T52" fmla="*/ 157 w 600"/>
              <a:gd name="T53" fmla="*/ 4 h 737"/>
              <a:gd name="T54" fmla="*/ 127 w 600"/>
              <a:gd name="T55" fmla="*/ 24 h 737"/>
              <a:gd name="T56" fmla="*/ 84 w 600"/>
              <a:gd name="T57" fmla="*/ 40 h 737"/>
              <a:gd name="T58" fmla="*/ 89 w 600"/>
              <a:gd name="T59" fmla="*/ 77 h 737"/>
              <a:gd name="T60" fmla="*/ 100 w 600"/>
              <a:gd name="T61" fmla="*/ 92 h 737"/>
              <a:gd name="T62" fmla="*/ 99 w 600"/>
              <a:gd name="T63" fmla="*/ 110 h 737"/>
              <a:gd name="T64" fmla="*/ 103 w 600"/>
              <a:gd name="T65" fmla="*/ 151 h 737"/>
              <a:gd name="T66" fmla="*/ 103 w 600"/>
              <a:gd name="T67" fmla="*/ 171 h 737"/>
              <a:gd name="T68" fmla="*/ 113 w 600"/>
              <a:gd name="T69" fmla="*/ 192 h 737"/>
              <a:gd name="T70" fmla="*/ 110 w 600"/>
              <a:gd name="T71" fmla="*/ 221 h 737"/>
              <a:gd name="T72" fmla="*/ 89 w 600"/>
              <a:gd name="T73" fmla="*/ 247 h 737"/>
              <a:gd name="T74" fmla="*/ 84 w 600"/>
              <a:gd name="T75" fmla="*/ 287 h 737"/>
              <a:gd name="T76" fmla="*/ 86 w 600"/>
              <a:gd name="T77" fmla="*/ 448 h 737"/>
              <a:gd name="T78" fmla="*/ 204 w 600"/>
              <a:gd name="T79" fmla="*/ 248 h 737"/>
              <a:gd name="T80" fmla="*/ 169 w 600"/>
              <a:gd name="T81" fmla="*/ 277 h 737"/>
              <a:gd name="T82" fmla="*/ 146 w 600"/>
              <a:gd name="T83" fmla="*/ 314 h 737"/>
              <a:gd name="T84" fmla="*/ 137 w 600"/>
              <a:gd name="T85" fmla="*/ 302 h 737"/>
              <a:gd name="T86" fmla="*/ 164 w 600"/>
              <a:gd name="T87" fmla="*/ 240 h 737"/>
              <a:gd name="T88" fmla="*/ 194 w 600"/>
              <a:gd name="T89" fmla="*/ 244 h 737"/>
              <a:gd name="T90" fmla="*/ 221 w 600"/>
              <a:gd name="T91" fmla="*/ 452 h 737"/>
              <a:gd name="T92" fmla="*/ 273 w 600"/>
              <a:gd name="T93" fmla="*/ 513 h 737"/>
              <a:gd name="T94" fmla="*/ 290 w 600"/>
              <a:gd name="T95" fmla="*/ 534 h 737"/>
              <a:gd name="T96" fmla="*/ 295 w 600"/>
              <a:gd name="T97" fmla="*/ 563 h 737"/>
              <a:gd name="T98" fmla="*/ 253 w 600"/>
              <a:gd name="T99" fmla="*/ 566 h 737"/>
              <a:gd name="T100" fmla="*/ 190 w 600"/>
              <a:gd name="T101" fmla="*/ 561 h 737"/>
              <a:gd name="T102" fmla="*/ 192 w 600"/>
              <a:gd name="T103" fmla="*/ 475 h 7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600" h="737">
                <a:moveTo>
                  <a:pt x="92" y="536"/>
                </a:moveTo>
                <a:lnTo>
                  <a:pt x="92" y="536"/>
                </a:lnTo>
                <a:lnTo>
                  <a:pt x="59" y="545"/>
                </a:lnTo>
                <a:lnTo>
                  <a:pt x="32" y="552"/>
                </a:lnTo>
                <a:lnTo>
                  <a:pt x="22" y="557"/>
                </a:lnTo>
                <a:lnTo>
                  <a:pt x="15" y="561"/>
                </a:lnTo>
                <a:lnTo>
                  <a:pt x="15" y="561"/>
                </a:lnTo>
                <a:lnTo>
                  <a:pt x="10" y="565"/>
                </a:lnTo>
                <a:lnTo>
                  <a:pt x="6" y="571"/>
                </a:lnTo>
                <a:lnTo>
                  <a:pt x="4" y="577"/>
                </a:lnTo>
                <a:lnTo>
                  <a:pt x="3" y="584"/>
                </a:lnTo>
                <a:lnTo>
                  <a:pt x="1" y="602"/>
                </a:lnTo>
                <a:lnTo>
                  <a:pt x="0" y="622"/>
                </a:lnTo>
                <a:lnTo>
                  <a:pt x="0" y="622"/>
                </a:lnTo>
                <a:lnTo>
                  <a:pt x="1" y="627"/>
                </a:lnTo>
                <a:lnTo>
                  <a:pt x="3" y="632"/>
                </a:lnTo>
                <a:lnTo>
                  <a:pt x="4" y="636"/>
                </a:lnTo>
                <a:lnTo>
                  <a:pt x="6" y="639"/>
                </a:lnTo>
                <a:lnTo>
                  <a:pt x="14" y="645"/>
                </a:lnTo>
                <a:lnTo>
                  <a:pt x="22" y="651"/>
                </a:lnTo>
                <a:lnTo>
                  <a:pt x="42" y="660"/>
                </a:lnTo>
                <a:lnTo>
                  <a:pt x="51" y="665"/>
                </a:lnTo>
                <a:lnTo>
                  <a:pt x="60" y="670"/>
                </a:lnTo>
                <a:lnTo>
                  <a:pt x="60" y="670"/>
                </a:lnTo>
                <a:lnTo>
                  <a:pt x="66" y="672"/>
                </a:lnTo>
                <a:lnTo>
                  <a:pt x="72" y="675"/>
                </a:lnTo>
                <a:lnTo>
                  <a:pt x="91" y="678"/>
                </a:lnTo>
                <a:lnTo>
                  <a:pt x="111" y="682"/>
                </a:lnTo>
                <a:lnTo>
                  <a:pt x="135" y="686"/>
                </a:lnTo>
                <a:lnTo>
                  <a:pt x="182" y="692"/>
                </a:lnTo>
                <a:lnTo>
                  <a:pt x="218" y="697"/>
                </a:lnTo>
                <a:lnTo>
                  <a:pt x="218" y="697"/>
                </a:lnTo>
                <a:lnTo>
                  <a:pt x="270" y="706"/>
                </a:lnTo>
                <a:lnTo>
                  <a:pt x="296" y="713"/>
                </a:lnTo>
                <a:lnTo>
                  <a:pt x="318" y="719"/>
                </a:lnTo>
                <a:lnTo>
                  <a:pt x="318" y="719"/>
                </a:lnTo>
                <a:lnTo>
                  <a:pt x="340" y="724"/>
                </a:lnTo>
                <a:lnTo>
                  <a:pt x="363" y="728"/>
                </a:lnTo>
                <a:lnTo>
                  <a:pt x="386" y="733"/>
                </a:lnTo>
                <a:lnTo>
                  <a:pt x="410" y="736"/>
                </a:lnTo>
                <a:lnTo>
                  <a:pt x="410" y="736"/>
                </a:lnTo>
                <a:lnTo>
                  <a:pt x="424" y="737"/>
                </a:lnTo>
                <a:lnTo>
                  <a:pt x="440" y="737"/>
                </a:lnTo>
                <a:lnTo>
                  <a:pt x="460" y="736"/>
                </a:lnTo>
                <a:lnTo>
                  <a:pt x="479" y="735"/>
                </a:lnTo>
                <a:lnTo>
                  <a:pt x="500" y="731"/>
                </a:lnTo>
                <a:lnTo>
                  <a:pt x="520" y="727"/>
                </a:lnTo>
                <a:lnTo>
                  <a:pt x="538" y="722"/>
                </a:lnTo>
                <a:lnTo>
                  <a:pt x="554" y="715"/>
                </a:lnTo>
                <a:lnTo>
                  <a:pt x="554" y="715"/>
                </a:lnTo>
                <a:lnTo>
                  <a:pt x="561" y="711"/>
                </a:lnTo>
                <a:lnTo>
                  <a:pt x="566" y="705"/>
                </a:lnTo>
                <a:lnTo>
                  <a:pt x="572" y="699"/>
                </a:lnTo>
                <a:lnTo>
                  <a:pt x="576" y="693"/>
                </a:lnTo>
                <a:lnTo>
                  <a:pt x="583" y="677"/>
                </a:lnTo>
                <a:lnTo>
                  <a:pt x="588" y="662"/>
                </a:lnTo>
                <a:lnTo>
                  <a:pt x="591" y="648"/>
                </a:lnTo>
                <a:lnTo>
                  <a:pt x="593" y="636"/>
                </a:lnTo>
                <a:lnTo>
                  <a:pt x="594" y="623"/>
                </a:lnTo>
                <a:lnTo>
                  <a:pt x="594" y="623"/>
                </a:lnTo>
                <a:lnTo>
                  <a:pt x="597" y="621"/>
                </a:lnTo>
                <a:lnTo>
                  <a:pt x="599" y="616"/>
                </a:lnTo>
                <a:lnTo>
                  <a:pt x="600" y="611"/>
                </a:lnTo>
                <a:lnTo>
                  <a:pt x="600" y="611"/>
                </a:lnTo>
                <a:lnTo>
                  <a:pt x="598" y="578"/>
                </a:lnTo>
                <a:lnTo>
                  <a:pt x="594" y="524"/>
                </a:lnTo>
                <a:lnTo>
                  <a:pt x="594" y="524"/>
                </a:lnTo>
                <a:lnTo>
                  <a:pt x="592" y="511"/>
                </a:lnTo>
                <a:lnTo>
                  <a:pt x="588" y="496"/>
                </a:lnTo>
                <a:lnTo>
                  <a:pt x="582" y="483"/>
                </a:lnTo>
                <a:lnTo>
                  <a:pt x="577" y="468"/>
                </a:lnTo>
                <a:lnTo>
                  <a:pt x="565" y="443"/>
                </a:lnTo>
                <a:lnTo>
                  <a:pt x="560" y="432"/>
                </a:lnTo>
                <a:lnTo>
                  <a:pt x="558" y="425"/>
                </a:lnTo>
                <a:lnTo>
                  <a:pt x="558" y="425"/>
                </a:lnTo>
                <a:lnTo>
                  <a:pt x="553" y="413"/>
                </a:lnTo>
                <a:lnTo>
                  <a:pt x="543" y="393"/>
                </a:lnTo>
                <a:lnTo>
                  <a:pt x="517" y="342"/>
                </a:lnTo>
                <a:lnTo>
                  <a:pt x="482" y="273"/>
                </a:lnTo>
                <a:lnTo>
                  <a:pt x="482" y="273"/>
                </a:lnTo>
                <a:lnTo>
                  <a:pt x="473" y="259"/>
                </a:lnTo>
                <a:lnTo>
                  <a:pt x="466" y="245"/>
                </a:lnTo>
                <a:lnTo>
                  <a:pt x="460" y="229"/>
                </a:lnTo>
                <a:lnTo>
                  <a:pt x="460" y="229"/>
                </a:lnTo>
                <a:lnTo>
                  <a:pt x="455" y="216"/>
                </a:lnTo>
                <a:lnTo>
                  <a:pt x="450" y="205"/>
                </a:lnTo>
                <a:lnTo>
                  <a:pt x="443" y="195"/>
                </a:lnTo>
                <a:lnTo>
                  <a:pt x="430" y="182"/>
                </a:lnTo>
                <a:lnTo>
                  <a:pt x="430" y="182"/>
                </a:lnTo>
                <a:lnTo>
                  <a:pt x="418" y="168"/>
                </a:lnTo>
                <a:lnTo>
                  <a:pt x="408" y="161"/>
                </a:lnTo>
                <a:lnTo>
                  <a:pt x="400" y="156"/>
                </a:lnTo>
                <a:lnTo>
                  <a:pt x="388" y="154"/>
                </a:lnTo>
                <a:lnTo>
                  <a:pt x="388" y="154"/>
                </a:lnTo>
                <a:lnTo>
                  <a:pt x="377" y="150"/>
                </a:lnTo>
                <a:lnTo>
                  <a:pt x="368" y="149"/>
                </a:lnTo>
                <a:lnTo>
                  <a:pt x="361" y="150"/>
                </a:lnTo>
                <a:lnTo>
                  <a:pt x="352" y="151"/>
                </a:lnTo>
                <a:lnTo>
                  <a:pt x="352" y="151"/>
                </a:lnTo>
                <a:lnTo>
                  <a:pt x="336" y="155"/>
                </a:lnTo>
                <a:lnTo>
                  <a:pt x="316" y="157"/>
                </a:lnTo>
                <a:lnTo>
                  <a:pt x="290" y="161"/>
                </a:lnTo>
                <a:lnTo>
                  <a:pt x="290" y="161"/>
                </a:lnTo>
                <a:lnTo>
                  <a:pt x="292" y="155"/>
                </a:lnTo>
                <a:lnTo>
                  <a:pt x="294" y="149"/>
                </a:lnTo>
                <a:lnTo>
                  <a:pt x="294" y="145"/>
                </a:lnTo>
                <a:lnTo>
                  <a:pt x="294" y="145"/>
                </a:lnTo>
                <a:lnTo>
                  <a:pt x="294" y="135"/>
                </a:lnTo>
                <a:lnTo>
                  <a:pt x="292" y="128"/>
                </a:lnTo>
                <a:lnTo>
                  <a:pt x="290" y="118"/>
                </a:lnTo>
                <a:lnTo>
                  <a:pt x="290" y="118"/>
                </a:lnTo>
                <a:lnTo>
                  <a:pt x="285" y="100"/>
                </a:lnTo>
                <a:lnTo>
                  <a:pt x="283" y="85"/>
                </a:lnTo>
                <a:lnTo>
                  <a:pt x="283" y="85"/>
                </a:lnTo>
                <a:lnTo>
                  <a:pt x="281" y="80"/>
                </a:lnTo>
                <a:lnTo>
                  <a:pt x="278" y="74"/>
                </a:lnTo>
                <a:lnTo>
                  <a:pt x="269" y="59"/>
                </a:lnTo>
                <a:lnTo>
                  <a:pt x="259" y="44"/>
                </a:lnTo>
                <a:lnTo>
                  <a:pt x="257" y="36"/>
                </a:lnTo>
                <a:lnTo>
                  <a:pt x="256" y="31"/>
                </a:lnTo>
                <a:lnTo>
                  <a:pt x="256" y="31"/>
                </a:lnTo>
                <a:lnTo>
                  <a:pt x="253" y="28"/>
                </a:lnTo>
                <a:lnTo>
                  <a:pt x="251" y="24"/>
                </a:lnTo>
                <a:lnTo>
                  <a:pt x="241" y="18"/>
                </a:lnTo>
                <a:lnTo>
                  <a:pt x="226" y="11"/>
                </a:lnTo>
                <a:lnTo>
                  <a:pt x="226" y="11"/>
                </a:lnTo>
                <a:lnTo>
                  <a:pt x="220" y="8"/>
                </a:lnTo>
                <a:lnTo>
                  <a:pt x="198" y="2"/>
                </a:lnTo>
                <a:lnTo>
                  <a:pt x="198" y="2"/>
                </a:lnTo>
                <a:lnTo>
                  <a:pt x="191" y="0"/>
                </a:lnTo>
                <a:lnTo>
                  <a:pt x="183" y="0"/>
                </a:lnTo>
                <a:lnTo>
                  <a:pt x="177" y="0"/>
                </a:lnTo>
                <a:lnTo>
                  <a:pt x="171" y="0"/>
                </a:lnTo>
                <a:lnTo>
                  <a:pt x="163" y="2"/>
                </a:lnTo>
                <a:lnTo>
                  <a:pt x="157" y="4"/>
                </a:lnTo>
                <a:lnTo>
                  <a:pt x="157" y="4"/>
                </a:lnTo>
                <a:lnTo>
                  <a:pt x="142" y="15"/>
                </a:lnTo>
                <a:lnTo>
                  <a:pt x="133" y="22"/>
                </a:lnTo>
                <a:lnTo>
                  <a:pt x="127" y="24"/>
                </a:lnTo>
                <a:lnTo>
                  <a:pt x="127" y="24"/>
                </a:lnTo>
                <a:lnTo>
                  <a:pt x="119" y="26"/>
                </a:lnTo>
                <a:lnTo>
                  <a:pt x="104" y="31"/>
                </a:lnTo>
                <a:lnTo>
                  <a:pt x="91" y="36"/>
                </a:lnTo>
                <a:lnTo>
                  <a:pt x="84" y="40"/>
                </a:lnTo>
                <a:lnTo>
                  <a:pt x="84" y="40"/>
                </a:lnTo>
                <a:lnTo>
                  <a:pt x="86" y="58"/>
                </a:lnTo>
                <a:lnTo>
                  <a:pt x="86" y="58"/>
                </a:lnTo>
                <a:lnTo>
                  <a:pt x="87" y="70"/>
                </a:lnTo>
                <a:lnTo>
                  <a:pt x="87" y="70"/>
                </a:lnTo>
                <a:lnTo>
                  <a:pt x="89" y="77"/>
                </a:lnTo>
                <a:lnTo>
                  <a:pt x="94" y="83"/>
                </a:lnTo>
                <a:lnTo>
                  <a:pt x="98" y="89"/>
                </a:lnTo>
                <a:lnTo>
                  <a:pt x="100" y="91"/>
                </a:lnTo>
                <a:lnTo>
                  <a:pt x="100" y="91"/>
                </a:lnTo>
                <a:lnTo>
                  <a:pt x="100" y="92"/>
                </a:lnTo>
                <a:lnTo>
                  <a:pt x="102" y="94"/>
                </a:lnTo>
                <a:lnTo>
                  <a:pt x="103" y="96"/>
                </a:lnTo>
                <a:lnTo>
                  <a:pt x="102" y="101"/>
                </a:lnTo>
                <a:lnTo>
                  <a:pt x="102" y="101"/>
                </a:lnTo>
                <a:lnTo>
                  <a:pt x="99" y="110"/>
                </a:lnTo>
                <a:lnTo>
                  <a:pt x="98" y="122"/>
                </a:lnTo>
                <a:lnTo>
                  <a:pt x="98" y="133"/>
                </a:lnTo>
                <a:lnTo>
                  <a:pt x="98" y="140"/>
                </a:lnTo>
                <a:lnTo>
                  <a:pt x="98" y="140"/>
                </a:lnTo>
                <a:lnTo>
                  <a:pt x="103" y="151"/>
                </a:lnTo>
                <a:lnTo>
                  <a:pt x="105" y="156"/>
                </a:lnTo>
                <a:lnTo>
                  <a:pt x="106" y="160"/>
                </a:lnTo>
                <a:lnTo>
                  <a:pt x="106" y="160"/>
                </a:lnTo>
                <a:lnTo>
                  <a:pt x="104" y="167"/>
                </a:lnTo>
                <a:lnTo>
                  <a:pt x="103" y="171"/>
                </a:lnTo>
                <a:lnTo>
                  <a:pt x="103" y="173"/>
                </a:lnTo>
                <a:lnTo>
                  <a:pt x="103" y="173"/>
                </a:lnTo>
                <a:lnTo>
                  <a:pt x="109" y="182"/>
                </a:lnTo>
                <a:lnTo>
                  <a:pt x="111" y="187"/>
                </a:lnTo>
                <a:lnTo>
                  <a:pt x="113" y="192"/>
                </a:lnTo>
                <a:lnTo>
                  <a:pt x="113" y="192"/>
                </a:lnTo>
                <a:lnTo>
                  <a:pt x="116" y="201"/>
                </a:lnTo>
                <a:lnTo>
                  <a:pt x="119" y="209"/>
                </a:lnTo>
                <a:lnTo>
                  <a:pt x="119" y="209"/>
                </a:lnTo>
                <a:lnTo>
                  <a:pt x="110" y="221"/>
                </a:lnTo>
                <a:lnTo>
                  <a:pt x="110" y="221"/>
                </a:lnTo>
                <a:lnTo>
                  <a:pt x="100" y="236"/>
                </a:lnTo>
                <a:lnTo>
                  <a:pt x="100" y="236"/>
                </a:lnTo>
                <a:lnTo>
                  <a:pt x="93" y="242"/>
                </a:lnTo>
                <a:lnTo>
                  <a:pt x="89" y="247"/>
                </a:lnTo>
                <a:lnTo>
                  <a:pt x="87" y="249"/>
                </a:lnTo>
                <a:lnTo>
                  <a:pt x="87" y="249"/>
                </a:lnTo>
                <a:lnTo>
                  <a:pt x="86" y="265"/>
                </a:lnTo>
                <a:lnTo>
                  <a:pt x="86" y="265"/>
                </a:lnTo>
                <a:lnTo>
                  <a:pt x="84" y="287"/>
                </a:lnTo>
                <a:lnTo>
                  <a:pt x="84" y="302"/>
                </a:lnTo>
                <a:lnTo>
                  <a:pt x="84" y="327"/>
                </a:lnTo>
                <a:lnTo>
                  <a:pt x="84" y="420"/>
                </a:lnTo>
                <a:lnTo>
                  <a:pt x="84" y="420"/>
                </a:lnTo>
                <a:lnTo>
                  <a:pt x="86" y="448"/>
                </a:lnTo>
                <a:lnTo>
                  <a:pt x="88" y="488"/>
                </a:lnTo>
                <a:lnTo>
                  <a:pt x="92" y="536"/>
                </a:lnTo>
                <a:lnTo>
                  <a:pt x="92" y="536"/>
                </a:lnTo>
                <a:close/>
                <a:moveTo>
                  <a:pt x="204" y="248"/>
                </a:moveTo>
                <a:lnTo>
                  <a:pt x="204" y="248"/>
                </a:lnTo>
                <a:lnTo>
                  <a:pt x="198" y="256"/>
                </a:lnTo>
                <a:lnTo>
                  <a:pt x="191" y="262"/>
                </a:lnTo>
                <a:lnTo>
                  <a:pt x="183" y="269"/>
                </a:lnTo>
                <a:lnTo>
                  <a:pt x="183" y="269"/>
                </a:lnTo>
                <a:lnTo>
                  <a:pt x="169" y="277"/>
                </a:lnTo>
                <a:lnTo>
                  <a:pt x="163" y="282"/>
                </a:lnTo>
                <a:lnTo>
                  <a:pt x="159" y="286"/>
                </a:lnTo>
                <a:lnTo>
                  <a:pt x="159" y="286"/>
                </a:lnTo>
                <a:lnTo>
                  <a:pt x="154" y="295"/>
                </a:lnTo>
                <a:lnTo>
                  <a:pt x="146" y="314"/>
                </a:lnTo>
                <a:lnTo>
                  <a:pt x="135" y="338"/>
                </a:lnTo>
                <a:lnTo>
                  <a:pt x="128" y="342"/>
                </a:lnTo>
                <a:lnTo>
                  <a:pt x="128" y="342"/>
                </a:lnTo>
                <a:lnTo>
                  <a:pt x="132" y="320"/>
                </a:lnTo>
                <a:lnTo>
                  <a:pt x="137" y="302"/>
                </a:lnTo>
                <a:lnTo>
                  <a:pt x="139" y="293"/>
                </a:lnTo>
                <a:lnTo>
                  <a:pt x="143" y="286"/>
                </a:lnTo>
                <a:lnTo>
                  <a:pt x="143" y="286"/>
                </a:lnTo>
                <a:lnTo>
                  <a:pt x="157" y="256"/>
                </a:lnTo>
                <a:lnTo>
                  <a:pt x="164" y="240"/>
                </a:lnTo>
                <a:lnTo>
                  <a:pt x="164" y="240"/>
                </a:lnTo>
                <a:lnTo>
                  <a:pt x="169" y="239"/>
                </a:lnTo>
                <a:lnTo>
                  <a:pt x="179" y="240"/>
                </a:lnTo>
                <a:lnTo>
                  <a:pt x="179" y="240"/>
                </a:lnTo>
                <a:lnTo>
                  <a:pt x="194" y="244"/>
                </a:lnTo>
                <a:lnTo>
                  <a:pt x="204" y="248"/>
                </a:lnTo>
                <a:lnTo>
                  <a:pt x="204" y="248"/>
                </a:lnTo>
                <a:close/>
                <a:moveTo>
                  <a:pt x="215" y="445"/>
                </a:moveTo>
                <a:lnTo>
                  <a:pt x="215" y="445"/>
                </a:lnTo>
                <a:lnTo>
                  <a:pt x="221" y="452"/>
                </a:lnTo>
                <a:lnTo>
                  <a:pt x="231" y="466"/>
                </a:lnTo>
                <a:lnTo>
                  <a:pt x="252" y="492"/>
                </a:lnTo>
                <a:lnTo>
                  <a:pt x="252" y="492"/>
                </a:lnTo>
                <a:lnTo>
                  <a:pt x="260" y="503"/>
                </a:lnTo>
                <a:lnTo>
                  <a:pt x="273" y="513"/>
                </a:lnTo>
                <a:lnTo>
                  <a:pt x="273" y="513"/>
                </a:lnTo>
                <a:lnTo>
                  <a:pt x="279" y="518"/>
                </a:lnTo>
                <a:lnTo>
                  <a:pt x="283" y="522"/>
                </a:lnTo>
                <a:lnTo>
                  <a:pt x="290" y="534"/>
                </a:lnTo>
                <a:lnTo>
                  <a:pt x="290" y="534"/>
                </a:lnTo>
                <a:lnTo>
                  <a:pt x="301" y="552"/>
                </a:lnTo>
                <a:lnTo>
                  <a:pt x="306" y="562"/>
                </a:lnTo>
                <a:lnTo>
                  <a:pt x="306" y="562"/>
                </a:lnTo>
                <a:lnTo>
                  <a:pt x="295" y="563"/>
                </a:lnTo>
                <a:lnTo>
                  <a:pt x="295" y="563"/>
                </a:lnTo>
                <a:lnTo>
                  <a:pt x="278" y="563"/>
                </a:lnTo>
                <a:lnTo>
                  <a:pt x="267" y="565"/>
                </a:lnTo>
                <a:lnTo>
                  <a:pt x="259" y="566"/>
                </a:lnTo>
                <a:lnTo>
                  <a:pt x="259" y="566"/>
                </a:lnTo>
                <a:lnTo>
                  <a:pt x="253" y="566"/>
                </a:lnTo>
                <a:lnTo>
                  <a:pt x="240" y="566"/>
                </a:lnTo>
                <a:lnTo>
                  <a:pt x="205" y="563"/>
                </a:lnTo>
                <a:lnTo>
                  <a:pt x="205" y="563"/>
                </a:lnTo>
                <a:lnTo>
                  <a:pt x="198" y="563"/>
                </a:lnTo>
                <a:lnTo>
                  <a:pt x="190" y="561"/>
                </a:lnTo>
                <a:lnTo>
                  <a:pt x="177" y="557"/>
                </a:lnTo>
                <a:lnTo>
                  <a:pt x="168" y="552"/>
                </a:lnTo>
                <a:lnTo>
                  <a:pt x="165" y="551"/>
                </a:lnTo>
                <a:lnTo>
                  <a:pt x="192" y="475"/>
                </a:lnTo>
                <a:lnTo>
                  <a:pt x="192" y="475"/>
                </a:lnTo>
                <a:lnTo>
                  <a:pt x="203" y="461"/>
                </a:lnTo>
                <a:lnTo>
                  <a:pt x="212" y="450"/>
                </a:lnTo>
                <a:lnTo>
                  <a:pt x="215" y="445"/>
                </a:lnTo>
                <a:lnTo>
                  <a:pt x="215" y="44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27">
            <a:extLst>
              <a:ext uri="{FF2B5EF4-FFF2-40B4-BE49-F238E27FC236}">
                <a16:creationId xmlns:a16="http://schemas.microsoft.com/office/drawing/2014/main" id="{C18F25CF-CE1E-4D9E-BBC9-6972595455E9}"/>
              </a:ext>
            </a:extLst>
          </p:cNvPr>
          <p:cNvSpPr>
            <a:spLocks noEditPoints="1"/>
          </p:cNvSpPr>
          <p:nvPr/>
        </p:nvSpPr>
        <p:spPr bwMode="auto">
          <a:xfrm>
            <a:off x="6258145" y="833239"/>
            <a:ext cx="1135332" cy="1650286"/>
          </a:xfrm>
          <a:custGeom>
            <a:avLst/>
            <a:gdLst>
              <a:gd name="T0" fmla="*/ 54 w 560"/>
              <a:gd name="T1" fmla="*/ 641 h 814"/>
              <a:gd name="T2" fmla="*/ 35 w 560"/>
              <a:gd name="T3" fmla="*/ 662 h 814"/>
              <a:gd name="T4" fmla="*/ 27 w 560"/>
              <a:gd name="T5" fmla="*/ 711 h 814"/>
              <a:gd name="T6" fmla="*/ 43 w 560"/>
              <a:gd name="T7" fmla="*/ 743 h 814"/>
              <a:gd name="T8" fmla="*/ 103 w 560"/>
              <a:gd name="T9" fmla="*/ 776 h 814"/>
              <a:gd name="T10" fmla="*/ 120 w 560"/>
              <a:gd name="T11" fmla="*/ 804 h 814"/>
              <a:gd name="T12" fmla="*/ 148 w 560"/>
              <a:gd name="T13" fmla="*/ 814 h 814"/>
              <a:gd name="T14" fmla="*/ 162 w 560"/>
              <a:gd name="T15" fmla="*/ 809 h 814"/>
              <a:gd name="T16" fmla="*/ 180 w 560"/>
              <a:gd name="T17" fmla="*/ 805 h 814"/>
              <a:gd name="T18" fmla="*/ 193 w 560"/>
              <a:gd name="T19" fmla="*/ 811 h 814"/>
              <a:gd name="T20" fmla="*/ 214 w 560"/>
              <a:gd name="T21" fmla="*/ 806 h 814"/>
              <a:gd name="T22" fmla="*/ 216 w 560"/>
              <a:gd name="T23" fmla="*/ 796 h 814"/>
              <a:gd name="T24" fmla="*/ 268 w 560"/>
              <a:gd name="T25" fmla="*/ 788 h 814"/>
              <a:gd name="T26" fmla="*/ 309 w 560"/>
              <a:gd name="T27" fmla="*/ 787 h 814"/>
              <a:gd name="T28" fmla="*/ 356 w 560"/>
              <a:gd name="T29" fmla="*/ 789 h 814"/>
              <a:gd name="T30" fmla="*/ 446 w 560"/>
              <a:gd name="T31" fmla="*/ 785 h 814"/>
              <a:gd name="T32" fmla="*/ 499 w 560"/>
              <a:gd name="T33" fmla="*/ 760 h 814"/>
              <a:gd name="T34" fmla="*/ 511 w 560"/>
              <a:gd name="T35" fmla="*/ 707 h 814"/>
              <a:gd name="T36" fmla="*/ 501 w 560"/>
              <a:gd name="T37" fmla="*/ 656 h 814"/>
              <a:gd name="T38" fmla="*/ 509 w 560"/>
              <a:gd name="T39" fmla="*/ 652 h 814"/>
              <a:gd name="T40" fmla="*/ 506 w 560"/>
              <a:gd name="T41" fmla="*/ 623 h 814"/>
              <a:gd name="T42" fmla="*/ 494 w 560"/>
              <a:gd name="T43" fmla="*/ 569 h 814"/>
              <a:gd name="T44" fmla="*/ 509 w 560"/>
              <a:gd name="T45" fmla="*/ 562 h 814"/>
              <a:gd name="T46" fmla="*/ 549 w 560"/>
              <a:gd name="T47" fmla="*/ 549 h 814"/>
              <a:gd name="T48" fmla="*/ 559 w 560"/>
              <a:gd name="T49" fmla="*/ 503 h 814"/>
              <a:gd name="T50" fmla="*/ 553 w 560"/>
              <a:gd name="T51" fmla="*/ 439 h 814"/>
              <a:gd name="T52" fmla="*/ 526 w 560"/>
              <a:gd name="T53" fmla="*/ 392 h 814"/>
              <a:gd name="T54" fmla="*/ 483 w 560"/>
              <a:gd name="T55" fmla="*/ 295 h 814"/>
              <a:gd name="T56" fmla="*/ 467 w 560"/>
              <a:gd name="T57" fmla="*/ 266 h 814"/>
              <a:gd name="T58" fmla="*/ 413 w 560"/>
              <a:gd name="T59" fmla="*/ 246 h 814"/>
              <a:gd name="T60" fmla="*/ 378 w 560"/>
              <a:gd name="T61" fmla="*/ 235 h 814"/>
              <a:gd name="T62" fmla="*/ 369 w 560"/>
              <a:gd name="T63" fmla="*/ 230 h 814"/>
              <a:gd name="T64" fmla="*/ 347 w 560"/>
              <a:gd name="T65" fmla="*/ 213 h 814"/>
              <a:gd name="T66" fmla="*/ 358 w 560"/>
              <a:gd name="T67" fmla="*/ 208 h 814"/>
              <a:gd name="T68" fmla="*/ 365 w 560"/>
              <a:gd name="T69" fmla="*/ 195 h 814"/>
              <a:gd name="T70" fmla="*/ 370 w 560"/>
              <a:gd name="T71" fmla="*/ 190 h 814"/>
              <a:gd name="T72" fmla="*/ 372 w 560"/>
              <a:gd name="T73" fmla="*/ 170 h 814"/>
              <a:gd name="T74" fmla="*/ 376 w 560"/>
              <a:gd name="T75" fmla="*/ 121 h 814"/>
              <a:gd name="T76" fmla="*/ 376 w 560"/>
              <a:gd name="T77" fmla="*/ 86 h 814"/>
              <a:gd name="T78" fmla="*/ 354 w 560"/>
              <a:gd name="T79" fmla="*/ 47 h 814"/>
              <a:gd name="T80" fmla="*/ 285 w 560"/>
              <a:gd name="T81" fmla="*/ 4 h 814"/>
              <a:gd name="T82" fmla="*/ 258 w 560"/>
              <a:gd name="T83" fmla="*/ 1 h 814"/>
              <a:gd name="T84" fmla="*/ 235 w 560"/>
              <a:gd name="T85" fmla="*/ 19 h 814"/>
              <a:gd name="T86" fmla="*/ 211 w 560"/>
              <a:gd name="T87" fmla="*/ 23 h 814"/>
              <a:gd name="T88" fmla="*/ 189 w 560"/>
              <a:gd name="T89" fmla="*/ 54 h 814"/>
              <a:gd name="T90" fmla="*/ 181 w 560"/>
              <a:gd name="T91" fmla="*/ 110 h 814"/>
              <a:gd name="T92" fmla="*/ 186 w 560"/>
              <a:gd name="T93" fmla="*/ 169 h 814"/>
              <a:gd name="T94" fmla="*/ 200 w 560"/>
              <a:gd name="T95" fmla="*/ 208 h 814"/>
              <a:gd name="T96" fmla="*/ 226 w 560"/>
              <a:gd name="T97" fmla="*/ 215 h 814"/>
              <a:gd name="T98" fmla="*/ 210 w 560"/>
              <a:gd name="T99" fmla="*/ 241 h 814"/>
              <a:gd name="T100" fmla="*/ 187 w 560"/>
              <a:gd name="T101" fmla="*/ 267 h 814"/>
              <a:gd name="T102" fmla="*/ 161 w 560"/>
              <a:gd name="T103" fmla="*/ 280 h 814"/>
              <a:gd name="T104" fmla="*/ 66 w 560"/>
              <a:gd name="T105" fmla="*/ 433 h 814"/>
              <a:gd name="T106" fmla="*/ 37 w 560"/>
              <a:gd name="T107" fmla="*/ 504 h 814"/>
              <a:gd name="T108" fmla="*/ 21 w 560"/>
              <a:gd name="T109" fmla="*/ 544 h 814"/>
              <a:gd name="T110" fmla="*/ 0 w 560"/>
              <a:gd name="T111" fmla="*/ 597 h 814"/>
              <a:gd name="T112" fmla="*/ 128 w 560"/>
              <a:gd name="T113" fmla="*/ 606 h 814"/>
              <a:gd name="T114" fmla="*/ 144 w 560"/>
              <a:gd name="T115" fmla="*/ 586 h 814"/>
              <a:gd name="T116" fmla="*/ 162 w 560"/>
              <a:gd name="T117" fmla="*/ 569 h 814"/>
              <a:gd name="T118" fmla="*/ 183 w 560"/>
              <a:gd name="T119" fmla="*/ 574 h 814"/>
              <a:gd name="T120" fmla="*/ 175 w 560"/>
              <a:gd name="T121" fmla="*/ 612 h 814"/>
              <a:gd name="T122" fmla="*/ 151 w 560"/>
              <a:gd name="T123" fmla="*/ 618 h 814"/>
              <a:gd name="T124" fmla="*/ 129 w 560"/>
              <a:gd name="T125" fmla="*/ 626 h 8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60" h="814">
                <a:moveTo>
                  <a:pt x="62" y="641"/>
                </a:moveTo>
                <a:lnTo>
                  <a:pt x="62" y="641"/>
                </a:lnTo>
                <a:lnTo>
                  <a:pt x="60" y="641"/>
                </a:lnTo>
                <a:lnTo>
                  <a:pt x="57" y="641"/>
                </a:lnTo>
                <a:lnTo>
                  <a:pt x="54" y="641"/>
                </a:lnTo>
                <a:lnTo>
                  <a:pt x="50" y="644"/>
                </a:lnTo>
                <a:lnTo>
                  <a:pt x="45" y="647"/>
                </a:lnTo>
                <a:lnTo>
                  <a:pt x="40" y="653"/>
                </a:lnTo>
                <a:lnTo>
                  <a:pt x="35" y="662"/>
                </a:lnTo>
                <a:lnTo>
                  <a:pt x="35" y="662"/>
                </a:lnTo>
                <a:lnTo>
                  <a:pt x="30" y="672"/>
                </a:lnTo>
                <a:lnTo>
                  <a:pt x="28" y="681"/>
                </a:lnTo>
                <a:lnTo>
                  <a:pt x="26" y="692"/>
                </a:lnTo>
                <a:lnTo>
                  <a:pt x="26" y="702"/>
                </a:lnTo>
                <a:lnTo>
                  <a:pt x="27" y="711"/>
                </a:lnTo>
                <a:lnTo>
                  <a:pt x="29" y="721"/>
                </a:lnTo>
                <a:lnTo>
                  <a:pt x="33" y="728"/>
                </a:lnTo>
                <a:lnTo>
                  <a:pt x="37" y="736"/>
                </a:lnTo>
                <a:lnTo>
                  <a:pt x="37" y="736"/>
                </a:lnTo>
                <a:lnTo>
                  <a:pt x="43" y="743"/>
                </a:lnTo>
                <a:lnTo>
                  <a:pt x="51" y="750"/>
                </a:lnTo>
                <a:lnTo>
                  <a:pt x="62" y="757"/>
                </a:lnTo>
                <a:lnTo>
                  <a:pt x="74" y="763"/>
                </a:lnTo>
                <a:lnTo>
                  <a:pt x="94" y="772"/>
                </a:lnTo>
                <a:lnTo>
                  <a:pt x="103" y="776"/>
                </a:lnTo>
                <a:lnTo>
                  <a:pt x="103" y="776"/>
                </a:lnTo>
                <a:lnTo>
                  <a:pt x="107" y="788"/>
                </a:lnTo>
                <a:lnTo>
                  <a:pt x="114" y="796"/>
                </a:lnTo>
                <a:lnTo>
                  <a:pt x="117" y="801"/>
                </a:lnTo>
                <a:lnTo>
                  <a:pt x="120" y="804"/>
                </a:lnTo>
                <a:lnTo>
                  <a:pt x="120" y="804"/>
                </a:lnTo>
                <a:lnTo>
                  <a:pt x="128" y="809"/>
                </a:lnTo>
                <a:lnTo>
                  <a:pt x="137" y="812"/>
                </a:lnTo>
                <a:lnTo>
                  <a:pt x="144" y="814"/>
                </a:lnTo>
                <a:lnTo>
                  <a:pt x="148" y="814"/>
                </a:lnTo>
                <a:lnTo>
                  <a:pt x="150" y="812"/>
                </a:lnTo>
                <a:lnTo>
                  <a:pt x="150" y="812"/>
                </a:lnTo>
                <a:lnTo>
                  <a:pt x="159" y="807"/>
                </a:lnTo>
                <a:lnTo>
                  <a:pt x="159" y="807"/>
                </a:lnTo>
                <a:lnTo>
                  <a:pt x="162" y="809"/>
                </a:lnTo>
                <a:lnTo>
                  <a:pt x="167" y="810"/>
                </a:lnTo>
                <a:lnTo>
                  <a:pt x="172" y="809"/>
                </a:lnTo>
                <a:lnTo>
                  <a:pt x="172" y="809"/>
                </a:lnTo>
                <a:lnTo>
                  <a:pt x="177" y="806"/>
                </a:lnTo>
                <a:lnTo>
                  <a:pt x="180" y="805"/>
                </a:lnTo>
                <a:lnTo>
                  <a:pt x="181" y="803"/>
                </a:lnTo>
                <a:lnTo>
                  <a:pt x="181" y="803"/>
                </a:lnTo>
                <a:lnTo>
                  <a:pt x="183" y="805"/>
                </a:lnTo>
                <a:lnTo>
                  <a:pt x="188" y="809"/>
                </a:lnTo>
                <a:lnTo>
                  <a:pt x="193" y="811"/>
                </a:lnTo>
                <a:lnTo>
                  <a:pt x="197" y="811"/>
                </a:lnTo>
                <a:lnTo>
                  <a:pt x="202" y="811"/>
                </a:lnTo>
                <a:lnTo>
                  <a:pt x="205" y="810"/>
                </a:lnTo>
                <a:lnTo>
                  <a:pt x="205" y="810"/>
                </a:lnTo>
                <a:lnTo>
                  <a:pt x="214" y="806"/>
                </a:lnTo>
                <a:lnTo>
                  <a:pt x="218" y="804"/>
                </a:lnTo>
                <a:lnTo>
                  <a:pt x="219" y="803"/>
                </a:lnTo>
                <a:lnTo>
                  <a:pt x="219" y="801"/>
                </a:lnTo>
                <a:lnTo>
                  <a:pt x="216" y="796"/>
                </a:lnTo>
                <a:lnTo>
                  <a:pt x="216" y="796"/>
                </a:lnTo>
                <a:lnTo>
                  <a:pt x="205" y="781"/>
                </a:lnTo>
                <a:lnTo>
                  <a:pt x="205" y="781"/>
                </a:lnTo>
                <a:lnTo>
                  <a:pt x="218" y="783"/>
                </a:lnTo>
                <a:lnTo>
                  <a:pt x="237" y="785"/>
                </a:lnTo>
                <a:lnTo>
                  <a:pt x="268" y="788"/>
                </a:lnTo>
                <a:lnTo>
                  <a:pt x="268" y="788"/>
                </a:lnTo>
                <a:lnTo>
                  <a:pt x="284" y="789"/>
                </a:lnTo>
                <a:lnTo>
                  <a:pt x="295" y="789"/>
                </a:lnTo>
                <a:lnTo>
                  <a:pt x="303" y="788"/>
                </a:lnTo>
                <a:lnTo>
                  <a:pt x="309" y="787"/>
                </a:lnTo>
                <a:lnTo>
                  <a:pt x="320" y="785"/>
                </a:lnTo>
                <a:lnTo>
                  <a:pt x="326" y="785"/>
                </a:lnTo>
                <a:lnTo>
                  <a:pt x="335" y="787"/>
                </a:lnTo>
                <a:lnTo>
                  <a:pt x="335" y="787"/>
                </a:lnTo>
                <a:lnTo>
                  <a:pt x="356" y="789"/>
                </a:lnTo>
                <a:lnTo>
                  <a:pt x="376" y="790"/>
                </a:lnTo>
                <a:lnTo>
                  <a:pt x="400" y="789"/>
                </a:lnTo>
                <a:lnTo>
                  <a:pt x="430" y="787"/>
                </a:lnTo>
                <a:lnTo>
                  <a:pt x="430" y="787"/>
                </a:lnTo>
                <a:lnTo>
                  <a:pt x="446" y="785"/>
                </a:lnTo>
                <a:lnTo>
                  <a:pt x="461" y="783"/>
                </a:lnTo>
                <a:lnTo>
                  <a:pt x="473" y="779"/>
                </a:lnTo>
                <a:lnTo>
                  <a:pt x="483" y="774"/>
                </a:lnTo>
                <a:lnTo>
                  <a:pt x="491" y="768"/>
                </a:lnTo>
                <a:lnTo>
                  <a:pt x="499" y="760"/>
                </a:lnTo>
                <a:lnTo>
                  <a:pt x="504" y="749"/>
                </a:lnTo>
                <a:lnTo>
                  <a:pt x="509" y="736"/>
                </a:lnTo>
                <a:lnTo>
                  <a:pt x="509" y="736"/>
                </a:lnTo>
                <a:lnTo>
                  <a:pt x="511" y="722"/>
                </a:lnTo>
                <a:lnTo>
                  <a:pt x="511" y="707"/>
                </a:lnTo>
                <a:lnTo>
                  <a:pt x="510" y="694"/>
                </a:lnTo>
                <a:lnTo>
                  <a:pt x="509" y="681"/>
                </a:lnTo>
                <a:lnTo>
                  <a:pt x="504" y="663"/>
                </a:lnTo>
                <a:lnTo>
                  <a:pt x="501" y="656"/>
                </a:lnTo>
                <a:lnTo>
                  <a:pt x="501" y="656"/>
                </a:lnTo>
                <a:lnTo>
                  <a:pt x="502" y="656"/>
                </a:lnTo>
                <a:lnTo>
                  <a:pt x="504" y="657"/>
                </a:lnTo>
                <a:lnTo>
                  <a:pt x="505" y="656"/>
                </a:lnTo>
                <a:lnTo>
                  <a:pt x="509" y="652"/>
                </a:lnTo>
                <a:lnTo>
                  <a:pt x="509" y="652"/>
                </a:lnTo>
                <a:lnTo>
                  <a:pt x="510" y="646"/>
                </a:lnTo>
                <a:lnTo>
                  <a:pt x="510" y="639"/>
                </a:lnTo>
                <a:lnTo>
                  <a:pt x="509" y="630"/>
                </a:lnTo>
                <a:lnTo>
                  <a:pt x="506" y="623"/>
                </a:lnTo>
                <a:lnTo>
                  <a:pt x="506" y="623"/>
                </a:lnTo>
                <a:lnTo>
                  <a:pt x="504" y="612"/>
                </a:lnTo>
                <a:lnTo>
                  <a:pt x="500" y="598"/>
                </a:lnTo>
                <a:lnTo>
                  <a:pt x="495" y="576"/>
                </a:lnTo>
                <a:lnTo>
                  <a:pt x="495" y="576"/>
                </a:lnTo>
                <a:lnTo>
                  <a:pt x="494" y="569"/>
                </a:lnTo>
                <a:lnTo>
                  <a:pt x="495" y="566"/>
                </a:lnTo>
                <a:lnTo>
                  <a:pt x="499" y="564"/>
                </a:lnTo>
                <a:lnTo>
                  <a:pt x="499" y="564"/>
                </a:lnTo>
                <a:lnTo>
                  <a:pt x="502" y="563"/>
                </a:lnTo>
                <a:lnTo>
                  <a:pt x="509" y="562"/>
                </a:lnTo>
                <a:lnTo>
                  <a:pt x="526" y="559"/>
                </a:lnTo>
                <a:lnTo>
                  <a:pt x="533" y="557"/>
                </a:lnTo>
                <a:lnTo>
                  <a:pt x="542" y="554"/>
                </a:lnTo>
                <a:lnTo>
                  <a:pt x="546" y="551"/>
                </a:lnTo>
                <a:lnTo>
                  <a:pt x="549" y="549"/>
                </a:lnTo>
                <a:lnTo>
                  <a:pt x="550" y="547"/>
                </a:lnTo>
                <a:lnTo>
                  <a:pt x="550" y="547"/>
                </a:lnTo>
                <a:lnTo>
                  <a:pt x="553" y="540"/>
                </a:lnTo>
                <a:lnTo>
                  <a:pt x="555" y="529"/>
                </a:lnTo>
                <a:lnTo>
                  <a:pt x="559" y="503"/>
                </a:lnTo>
                <a:lnTo>
                  <a:pt x="560" y="476"/>
                </a:lnTo>
                <a:lnTo>
                  <a:pt x="560" y="466"/>
                </a:lnTo>
                <a:lnTo>
                  <a:pt x="559" y="458"/>
                </a:lnTo>
                <a:lnTo>
                  <a:pt x="559" y="458"/>
                </a:lnTo>
                <a:lnTo>
                  <a:pt x="553" y="439"/>
                </a:lnTo>
                <a:lnTo>
                  <a:pt x="549" y="431"/>
                </a:lnTo>
                <a:lnTo>
                  <a:pt x="544" y="422"/>
                </a:lnTo>
                <a:lnTo>
                  <a:pt x="544" y="422"/>
                </a:lnTo>
                <a:lnTo>
                  <a:pt x="532" y="403"/>
                </a:lnTo>
                <a:lnTo>
                  <a:pt x="526" y="392"/>
                </a:lnTo>
                <a:lnTo>
                  <a:pt x="520" y="379"/>
                </a:lnTo>
                <a:lnTo>
                  <a:pt x="520" y="379"/>
                </a:lnTo>
                <a:lnTo>
                  <a:pt x="500" y="333"/>
                </a:lnTo>
                <a:lnTo>
                  <a:pt x="489" y="306"/>
                </a:lnTo>
                <a:lnTo>
                  <a:pt x="483" y="295"/>
                </a:lnTo>
                <a:lnTo>
                  <a:pt x="478" y="286"/>
                </a:lnTo>
                <a:lnTo>
                  <a:pt x="478" y="286"/>
                </a:lnTo>
                <a:lnTo>
                  <a:pt x="472" y="274"/>
                </a:lnTo>
                <a:lnTo>
                  <a:pt x="468" y="268"/>
                </a:lnTo>
                <a:lnTo>
                  <a:pt x="467" y="266"/>
                </a:lnTo>
                <a:lnTo>
                  <a:pt x="464" y="264"/>
                </a:lnTo>
                <a:lnTo>
                  <a:pt x="456" y="261"/>
                </a:lnTo>
                <a:lnTo>
                  <a:pt x="456" y="261"/>
                </a:lnTo>
                <a:lnTo>
                  <a:pt x="427" y="251"/>
                </a:lnTo>
                <a:lnTo>
                  <a:pt x="413" y="246"/>
                </a:lnTo>
                <a:lnTo>
                  <a:pt x="407" y="245"/>
                </a:lnTo>
                <a:lnTo>
                  <a:pt x="407" y="245"/>
                </a:lnTo>
                <a:lnTo>
                  <a:pt x="401" y="244"/>
                </a:lnTo>
                <a:lnTo>
                  <a:pt x="391" y="240"/>
                </a:lnTo>
                <a:lnTo>
                  <a:pt x="378" y="235"/>
                </a:lnTo>
                <a:lnTo>
                  <a:pt x="378" y="235"/>
                </a:lnTo>
                <a:lnTo>
                  <a:pt x="374" y="235"/>
                </a:lnTo>
                <a:lnTo>
                  <a:pt x="370" y="234"/>
                </a:lnTo>
                <a:lnTo>
                  <a:pt x="369" y="230"/>
                </a:lnTo>
                <a:lnTo>
                  <a:pt x="369" y="230"/>
                </a:lnTo>
                <a:lnTo>
                  <a:pt x="367" y="229"/>
                </a:lnTo>
                <a:lnTo>
                  <a:pt x="364" y="228"/>
                </a:lnTo>
                <a:lnTo>
                  <a:pt x="357" y="226"/>
                </a:lnTo>
                <a:lnTo>
                  <a:pt x="347" y="226"/>
                </a:lnTo>
                <a:lnTo>
                  <a:pt x="347" y="213"/>
                </a:lnTo>
                <a:lnTo>
                  <a:pt x="347" y="213"/>
                </a:lnTo>
                <a:lnTo>
                  <a:pt x="350" y="213"/>
                </a:lnTo>
                <a:lnTo>
                  <a:pt x="353" y="212"/>
                </a:lnTo>
                <a:lnTo>
                  <a:pt x="358" y="208"/>
                </a:lnTo>
                <a:lnTo>
                  <a:pt x="358" y="208"/>
                </a:lnTo>
                <a:lnTo>
                  <a:pt x="362" y="204"/>
                </a:lnTo>
                <a:lnTo>
                  <a:pt x="364" y="201"/>
                </a:lnTo>
                <a:lnTo>
                  <a:pt x="365" y="197"/>
                </a:lnTo>
                <a:lnTo>
                  <a:pt x="365" y="195"/>
                </a:lnTo>
                <a:lnTo>
                  <a:pt x="365" y="195"/>
                </a:lnTo>
                <a:lnTo>
                  <a:pt x="365" y="193"/>
                </a:lnTo>
                <a:lnTo>
                  <a:pt x="367" y="193"/>
                </a:lnTo>
                <a:lnTo>
                  <a:pt x="368" y="192"/>
                </a:lnTo>
                <a:lnTo>
                  <a:pt x="370" y="190"/>
                </a:lnTo>
                <a:lnTo>
                  <a:pt x="370" y="190"/>
                </a:lnTo>
                <a:lnTo>
                  <a:pt x="373" y="185"/>
                </a:lnTo>
                <a:lnTo>
                  <a:pt x="373" y="179"/>
                </a:lnTo>
                <a:lnTo>
                  <a:pt x="373" y="174"/>
                </a:lnTo>
                <a:lnTo>
                  <a:pt x="372" y="170"/>
                </a:lnTo>
                <a:lnTo>
                  <a:pt x="372" y="170"/>
                </a:lnTo>
                <a:lnTo>
                  <a:pt x="365" y="165"/>
                </a:lnTo>
                <a:lnTo>
                  <a:pt x="365" y="165"/>
                </a:lnTo>
                <a:lnTo>
                  <a:pt x="368" y="159"/>
                </a:lnTo>
                <a:lnTo>
                  <a:pt x="372" y="142"/>
                </a:lnTo>
                <a:lnTo>
                  <a:pt x="376" y="121"/>
                </a:lnTo>
                <a:lnTo>
                  <a:pt x="376" y="110"/>
                </a:lnTo>
                <a:lnTo>
                  <a:pt x="376" y="102"/>
                </a:lnTo>
                <a:lnTo>
                  <a:pt x="376" y="102"/>
                </a:lnTo>
                <a:lnTo>
                  <a:pt x="376" y="93"/>
                </a:lnTo>
                <a:lnTo>
                  <a:pt x="376" y="86"/>
                </a:lnTo>
                <a:lnTo>
                  <a:pt x="378" y="80"/>
                </a:lnTo>
                <a:lnTo>
                  <a:pt x="376" y="72"/>
                </a:lnTo>
                <a:lnTo>
                  <a:pt x="373" y="65"/>
                </a:lnTo>
                <a:lnTo>
                  <a:pt x="365" y="56"/>
                </a:lnTo>
                <a:lnTo>
                  <a:pt x="354" y="47"/>
                </a:lnTo>
                <a:lnTo>
                  <a:pt x="339" y="34"/>
                </a:lnTo>
                <a:lnTo>
                  <a:pt x="339" y="34"/>
                </a:lnTo>
                <a:lnTo>
                  <a:pt x="307" y="15"/>
                </a:lnTo>
                <a:lnTo>
                  <a:pt x="295" y="8"/>
                </a:lnTo>
                <a:lnTo>
                  <a:pt x="285" y="4"/>
                </a:lnTo>
                <a:lnTo>
                  <a:pt x="276" y="1"/>
                </a:lnTo>
                <a:lnTo>
                  <a:pt x="270" y="0"/>
                </a:lnTo>
                <a:lnTo>
                  <a:pt x="264" y="0"/>
                </a:lnTo>
                <a:lnTo>
                  <a:pt x="258" y="1"/>
                </a:lnTo>
                <a:lnTo>
                  <a:pt x="258" y="1"/>
                </a:lnTo>
                <a:lnTo>
                  <a:pt x="253" y="4"/>
                </a:lnTo>
                <a:lnTo>
                  <a:pt x="248" y="6"/>
                </a:lnTo>
                <a:lnTo>
                  <a:pt x="241" y="11"/>
                </a:lnTo>
                <a:lnTo>
                  <a:pt x="236" y="17"/>
                </a:lnTo>
                <a:lnTo>
                  <a:pt x="235" y="19"/>
                </a:lnTo>
                <a:lnTo>
                  <a:pt x="235" y="19"/>
                </a:lnTo>
                <a:lnTo>
                  <a:pt x="231" y="19"/>
                </a:lnTo>
                <a:lnTo>
                  <a:pt x="221" y="20"/>
                </a:lnTo>
                <a:lnTo>
                  <a:pt x="216" y="21"/>
                </a:lnTo>
                <a:lnTo>
                  <a:pt x="211" y="23"/>
                </a:lnTo>
                <a:lnTo>
                  <a:pt x="207" y="26"/>
                </a:lnTo>
                <a:lnTo>
                  <a:pt x="203" y="30"/>
                </a:lnTo>
                <a:lnTo>
                  <a:pt x="203" y="30"/>
                </a:lnTo>
                <a:lnTo>
                  <a:pt x="197" y="41"/>
                </a:lnTo>
                <a:lnTo>
                  <a:pt x="189" y="54"/>
                </a:lnTo>
                <a:lnTo>
                  <a:pt x="185" y="69"/>
                </a:lnTo>
                <a:lnTo>
                  <a:pt x="183" y="77"/>
                </a:lnTo>
                <a:lnTo>
                  <a:pt x="182" y="86"/>
                </a:lnTo>
                <a:lnTo>
                  <a:pt x="182" y="86"/>
                </a:lnTo>
                <a:lnTo>
                  <a:pt x="181" y="110"/>
                </a:lnTo>
                <a:lnTo>
                  <a:pt x="182" y="131"/>
                </a:lnTo>
                <a:lnTo>
                  <a:pt x="182" y="131"/>
                </a:lnTo>
                <a:lnTo>
                  <a:pt x="183" y="152"/>
                </a:lnTo>
                <a:lnTo>
                  <a:pt x="186" y="169"/>
                </a:lnTo>
                <a:lnTo>
                  <a:pt x="186" y="169"/>
                </a:lnTo>
                <a:lnTo>
                  <a:pt x="187" y="179"/>
                </a:lnTo>
                <a:lnTo>
                  <a:pt x="192" y="191"/>
                </a:lnTo>
                <a:lnTo>
                  <a:pt x="197" y="202"/>
                </a:lnTo>
                <a:lnTo>
                  <a:pt x="200" y="208"/>
                </a:lnTo>
                <a:lnTo>
                  <a:pt x="200" y="208"/>
                </a:lnTo>
                <a:lnTo>
                  <a:pt x="204" y="211"/>
                </a:lnTo>
                <a:lnTo>
                  <a:pt x="208" y="212"/>
                </a:lnTo>
                <a:lnTo>
                  <a:pt x="216" y="213"/>
                </a:lnTo>
                <a:lnTo>
                  <a:pt x="225" y="214"/>
                </a:lnTo>
                <a:lnTo>
                  <a:pt x="226" y="215"/>
                </a:lnTo>
                <a:lnTo>
                  <a:pt x="226" y="218"/>
                </a:lnTo>
                <a:lnTo>
                  <a:pt x="226" y="218"/>
                </a:lnTo>
                <a:lnTo>
                  <a:pt x="222" y="224"/>
                </a:lnTo>
                <a:lnTo>
                  <a:pt x="218" y="233"/>
                </a:lnTo>
                <a:lnTo>
                  <a:pt x="210" y="241"/>
                </a:lnTo>
                <a:lnTo>
                  <a:pt x="204" y="248"/>
                </a:lnTo>
                <a:lnTo>
                  <a:pt x="204" y="248"/>
                </a:lnTo>
                <a:lnTo>
                  <a:pt x="194" y="258"/>
                </a:lnTo>
                <a:lnTo>
                  <a:pt x="189" y="263"/>
                </a:lnTo>
                <a:lnTo>
                  <a:pt x="187" y="267"/>
                </a:lnTo>
                <a:lnTo>
                  <a:pt x="187" y="267"/>
                </a:lnTo>
                <a:lnTo>
                  <a:pt x="185" y="269"/>
                </a:lnTo>
                <a:lnTo>
                  <a:pt x="181" y="272"/>
                </a:lnTo>
                <a:lnTo>
                  <a:pt x="171" y="277"/>
                </a:lnTo>
                <a:lnTo>
                  <a:pt x="161" y="280"/>
                </a:lnTo>
                <a:lnTo>
                  <a:pt x="156" y="283"/>
                </a:lnTo>
                <a:lnTo>
                  <a:pt x="156" y="283"/>
                </a:lnTo>
                <a:lnTo>
                  <a:pt x="149" y="302"/>
                </a:lnTo>
                <a:lnTo>
                  <a:pt x="66" y="433"/>
                </a:lnTo>
                <a:lnTo>
                  <a:pt x="66" y="433"/>
                </a:lnTo>
                <a:lnTo>
                  <a:pt x="62" y="440"/>
                </a:lnTo>
                <a:lnTo>
                  <a:pt x="57" y="451"/>
                </a:lnTo>
                <a:lnTo>
                  <a:pt x="48" y="474"/>
                </a:lnTo>
                <a:lnTo>
                  <a:pt x="37" y="504"/>
                </a:lnTo>
                <a:lnTo>
                  <a:pt x="37" y="504"/>
                </a:lnTo>
                <a:lnTo>
                  <a:pt x="34" y="509"/>
                </a:lnTo>
                <a:lnTo>
                  <a:pt x="32" y="520"/>
                </a:lnTo>
                <a:lnTo>
                  <a:pt x="28" y="532"/>
                </a:lnTo>
                <a:lnTo>
                  <a:pt x="24" y="538"/>
                </a:lnTo>
                <a:lnTo>
                  <a:pt x="21" y="544"/>
                </a:lnTo>
                <a:lnTo>
                  <a:pt x="21" y="544"/>
                </a:lnTo>
                <a:lnTo>
                  <a:pt x="16" y="552"/>
                </a:lnTo>
                <a:lnTo>
                  <a:pt x="12" y="560"/>
                </a:lnTo>
                <a:lnTo>
                  <a:pt x="6" y="577"/>
                </a:lnTo>
                <a:lnTo>
                  <a:pt x="0" y="597"/>
                </a:lnTo>
                <a:lnTo>
                  <a:pt x="62" y="641"/>
                </a:lnTo>
                <a:close/>
                <a:moveTo>
                  <a:pt x="123" y="628"/>
                </a:moveTo>
                <a:lnTo>
                  <a:pt x="123" y="628"/>
                </a:lnTo>
                <a:lnTo>
                  <a:pt x="126" y="614"/>
                </a:lnTo>
                <a:lnTo>
                  <a:pt x="128" y="606"/>
                </a:lnTo>
                <a:lnTo>
                  <a:pt x="129" y="598"/>
                </a:lnTo>
                <a:lnTo>
                  <a:pt x="129" y="598"/>
                </a:lnTo>
                <a:lnTo>
                  <a:pt x="132" y="596"/>
                </a:lnTo>
                <a:lnTo>
                  <a:pt x="136" y="592"/>
                </a:lnTo>
                <a:lnTo>
                  <a:pt x="144" y="586"/>
                </a:lnTo>
                <a:lnTo>
                  <a:pt x="144" y="586"/>
                </a:lnTo>
                <a:lnTo>
                  <a:pt x="151" y="577"/>
                </a:lnTo>
                <a:lnTo>
                  <a:pt x="160" y="570"/>
                </a:lnTo>
                <a:lnTo>
                  <a:pt x="160" y="570"/>
                </a:lnTo>
                <a:lnTo>
                  <a:pt x="162" y="569"/>
                </a:lnTo>
                <a:lnTo>
                  <a:pt x="166" y="568"/>
                </a:lnTo>
                <a:lnTo>
                  <a:pt x="174" y="568"/>
                </a:lnTo>
                <a:lnTo>
                  <a:pt x="181" y="570"/>
                </a:lnTo>
                <a:lnTo>
                  <a:pt x="183" y="571"/>
                </a:lnTo>
                <a:lnTo>
                  <a:pt x="183" y="574"/>
                </a:lnTo>
                <a:lnTo>
                  <a:pt x="183" y="574"/>
                </a:lnTo>
                <a:lnTo>
                  <a:pt x="181" y="591"/>
                </a:lnTo>
                <a:lnTo>
                  <a:pt x="177" y="608"/>
                </a:lnTo>
                <a:lnTo>
                  <a:pt x="177" y="608"/>
                </a:lnTo>
                <a:lnTo>
                  <a:pt x="175" y="612"/>
                </a:lnTo>
                <a:lnTo>
                  <a:pt x="171" y="613"/>
                </a:lnTo>
                <a:lnTo>
                  <a:pt x="171" y="613"/>
                </a:lnTo>
                <a:lnTo>
                  <a:pt x="159" y="615"/>
                </a:lnTo>
                <a:lnTo>
                  <a:pt x="159" y="615"/>
                </a:lnTo>
                <a:lnTo>
                  <a:pt x="151" y="618"/>
                </a:lnTo>
                <a:lnTo>
                  <a:pt x="147" y="619"/>
                </a:lnTo>
                <a:lnTo>
                  <a:pt x="140" y="623"/>
                </a:lnTo>
                <a:lnTo>
                  <a:pt x="140" y="623"/>
                </a:lnTo>
                <a:lnTo>
                  <a:pt x="134" y="625"/>
                </a:lnTo>
                <a:lnTo>
                  <a:pt x="129" y="626"/>
                </a:lnTo>
                <a:lnTo>
                  <a:pt x="123" y="628"/>
                </a:lnTo>
                <a:lnTo>
                  <a:pt x="123" y="62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9">
            <a:extLst>
              <a:ext uri="{FF2B5EF4-FFF2-40B4-BE49-F238E27FC236}">
                <a16:creationId xmlns:a16="http://schemas.microsoft.com/office/drawing/2014/main" id="{BBB50A40-9FA4-44AC-BCF3-8D8F3F5D1DC8}"/>
              </a:ext>
            </a:extLst>
          </p:cNvPr>
          <p:cNvSpPr>
            <a:spLocks/>
          </p:cNvSpPr>
          <p:nvPr/>
        </p:nvSpPr>
        <p:spPr bwMode="auto">
          <a:xfrm>
            <a:off x="2297329" y="2828246"/>
            <a:ext cx="1450384" cy="1458800"/>
          </a:xfrm>
          <a:custGeom>
            <a:avLst/>
            <a:gdLst>
              <a:gd name="T0" fmla="*/ 931 w 1551"/>
              <a:gd name="T1" fmla="*/ 22 h 1560"/>
              <a:gd name="T2" fmla="*/ 873 w 1551"/>
              <a:gd name="T3" fmla="*/ 79 h 1560"/>
              <a:gd name="T4" fmla="*/ 858 w 1551"/>
              <a:gd name="T5" fmla="*/ 208 h 1560"/>
              <a:gd name="T6" fmla="*/ 888 w 1551"/>
              <a:gd name="T7" fmla="*/ 295 h 1560"/>
              <a:gd name="T8" fmla="*/ 961 w 1551"/>
              <a:gd name="T9" fmla="*/ 300 h 1560"/>
              <a:gd name="T10" fmla="*/ 1003 w 1551"/>
              <a:gd name="T11" fmla="*/ 344 h 1560"/>
              <a:gd name="T12" fmla="*/ 1049 w 1551"/>
              <a:gd name="T13" fmla="*/ 369 h 1560"/>
              <a:gd name="T14" fmla="*/ 1069 w 1551"/>
              <a:gd name="T15" fmla="*/ 388 h 1560"/>
              <a:gd name="T16" fmla="*/ 1084 w 1551"/>
              <a:gd name="T17" fmla="*/ 427 h 1560"/>
              <a:gd name="T18" fmla="*/ 1029 w 1551"/>
              <a:gd name="T19" fmla="*/ 389 h 1560"/>
              <a:gd name="T20" fmla="*/ 986 w 1551"/>
              <a:gd name="T21" fmla="*/ 373 h 1560"/>
              <a:gd name="T22" fmla="*/ 971 w 1551"/>
              <a:gd name="T23" fmla="*/ 378 h 1560"/>
              <a:gd name="T24" fmla="*/ 938 w 1551"/>
              <a:gd name="T25" fmla="*/ 372 h 1560"/>
              <a:gd name="T26" fmla="*/ 908 w 1551"/>
              <a:gd name="T27" fmla="*/ 378 h 1560"/>
              <a:gd name="T28" fmla="*/ 898 w 1551"/>
              <a:gd name="T29" fmla="*/ 393 h 1560"/>
              <a:gd name="T30" fmla="*/ 875 w 1551"/>
              <a:gd name="T31" fmla="*/ 403 h 1560"/>
              <a:gd name="T32" fmla="*/ 853 w 1551"/>
              <a:gd name="T33" fmla="*/ 411 h 1560"/>
              <a:gd name="T34" fmla="*/ 756 w 1551"/>
              <a:gd name="T35" fmla="*/ 643 h 1560"/>
              <a:gd name="T36" fmla="*/ 714 w 1551"/>
              <a:gd name="T37" fmla="*/ 781 h 1560"/>
              <a:gd name="T38" fmla="*/ 629 w 1551"/>
              <a:gd name="T39" fmla="*/ 799 h 1560"/>
              <a:gd name="T40" fmla="*/ 551 w 1551"/>
              <a:gd name="T41" fmla="*/ 885 h 1560"/>
              <a:gd name="T42" fmla="*/ 257 w 1551"/>
              <a:gd name="T43" fmla="*/ 1264 h 1560"/>
              <a:gd name="T44" fmla="*/ 195 w 1551"/>
              <a:gd name="T45" fmla="*/ 1305 h 1560"/>
              <a:gd name="T46" fmla="*/ 81 w 1551"/>
              <a:gd name="T47" fmla="*/ 1348 h 1560"/>
              <a:gd name="T48" fmla="*/ 13 w 1551"/>
              <a:gd name="T49" fmla="*/ 1367 h 1560"/>
              <a:gd name="T50" fmla="*/ 3 w 1551"/>
              <a:gd name="T51" fmla="*/ 1401 h 1560"/>
              <a:gd name="T52" fmla="*/ 104 w 1551"/>
              <a:gd name="T53" fmla="*/ 1440 h 1560"/>
              <a:gd name="T54" fmla="*/ 342 w 1551"/>
              <a:gd name="T55" fmla="*/ 1458 h 1560"/>
              <a:gd name="T56" fmla="*/ 404 w 1551"/>
              <a:gd name="T57" fmla="*/ 1430 h 1560"/>
              <a:gd name="T58" fmla="*/ 409 w 1551"/>
              <a:gd name="T59" fmla="*/ 1323 h 1560"/>
              <a:gd name="T60" fmla="*/ 580 w 1551"/>
              <a:gd name="T61" fmla="*/ 1215 h 1560"/>
              <a:gd name="T62" fmla="*/ 712 w 1551"/>
              <a:gd name="T63" fmla="*/ 1148 h 1560"/>
              <a:gd name="T64" fmla="*/ 826 w 1551"/>
              <a:gd name="T65" fmla="*/ 1312 h 1560"/>
              <a:gd name="T66" fmla="*/ 921 w 1551"/>
              <a:gd name="T67" fmla="*/ 1396 h 1560"/>
              <a:gd name="T68" fmla="*/ 794 w 1551"/>
              <a:gd name="T69" fmla="*/ 1466 h 1560"/>
              <a:gd name="T70" fmla="*/ 736 w 1551"/>
              <a:gd name="T71" fmla="*/ 1497 h 1560"/>
              <a:gd name="T72" fmla="*/ 740 w 1551"/>
              <a:gd name="T73" fmla="*/ 1540 h 1560"/>
              <a:gd name="T74" fmla="*/ 919 w 1551"/>
              <a:gd name="T75" fmla="*/ 1560 h 1560"/>
              <a:gd name="T76" fmla="*/ 1079 w 1551"/>
              <a:gd name="T77" fmla="*/ 1521 h 1560"/>
              <a:gd name="T78" fmla="*/ 1168 w 1551"/>
              <a:gd name="T79" fmla="*/ 1494 h 1560"/>
              <a:gd name="T80" fmla="*/ 1190 w 1551"/>
              <a:gd name="T81" fmla="*/ 1429 h 1560"/>
              <a:gd name="T82" fmla="*/ 1152 w 1551"/>
              <a:gd name="T83" fmla="*/ 1352 h 1560"/>
              <a:gd name="T84" fmla="*/ 1108 w 1551"/>
              <a:gd name="T85" fmla="*/ 1296 h 1560"/>
              <a:gd name="T86" fmla="*/ 1082 w 1551"/>
              <a:gd name="T87" fmla="*/ 1245 h 1560"/>
              <a:gd name="T88" fmla="*/ 1254 w 1551"/>
              <a:gd name="T89" fmla="*/ 1277 h 1560"/>
              <a:gd name="T90" fmla="*/ 1436 w 1551"/>
              <a:gd name="T91" fmla="*/ 1215 h 1560"/>
              <a:gd name="T92" fmla="*/ 1491 w 1551"/>
              <a:gd name="T93" fmla="*/ 1128 h 1560"/>
              <a:gd name="T94" fmla="*/ 1532 w 1551"/>
              <a:gd name="T95" fmla="*/ 1014 h 1560"/>
              <a:gd name="T96" fmla="*/ 1548 w 1551"/>
              <a:gd name="T97" fmla="*/ 765 h 1560"/>
              <a:gd name="T98" fmla="*/ 1542 w 1551"/>
              <a:gd name="T99" fmla="*/ 606 h 1560"/>
              <a:gd name="T100" fmla="*/ 1485 w 1551"/>
              <a:gd name="T101" fmla="*/ 450 h 1560"/>
              <a:gd name="T102" fmla="*/ 1398 w 1551"/>
              <a:gd name="T103" fmla="*/ 287 h 1560"/>
              <a:gd name="T104" fmla="*/ 1318 w 1551"/>
              <a:gd name="T105" fmla="*/ 266 h 1560"/>
              <a:gd name="T106" fmla="*/ 1299 w 1551"/>
              <a:gd name="T107" fmla="*/ 222 h 1560"/>
              <a:gd name="T108" fmla="*/ 1265 w 1551"/>
              <a:gd name="T109" fmla="*/ 148 h 1560"/>
              <a:gd name="T110" fmla="*/ 1161 w 1551"/>
              <a:gd name="T111" fmla="*/ 33 h 1560"/>
              <a:gd name="T112" fmla="*/ 1074 w 1551"/>
              <a:gd name="T113" fmla="*/ 0 h 15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551" h="1560">
                <a:moveTo>
                  <a:pt x="1010" y="6"/>
                </a:moveTo>
                <a:lnTo>
                  <a:pt x="1010" y="6"/>
                </a:lnTo>
                <a:lnTo>
                  <a:pt x="1005" y="6"/>
                </a:lnTo>
                <a:lnTo>
                  <a:pt x="997" y="6"/>
                </a:lnTo>
                <a:lnTo>
                  <a:pt x="983" y="8"/>
                </a:lnTo>
                <a:lnTo>
                  <a:pt x="968" y="11"/>
                </a:lnTo>
                <a:lnTo>
                  <a:pt x="949" y="16"/>
                </a:lnTo>
                <a:lnTo>
                  <a:pt x="931" y="22"/>
                </a:lnTo>
                <a:lnTo>
                  <a:pt x="922" y="27"/>
                </a:lnTo>
                <a:lnTo>
                  <a:pt x="914" y="32"/>
                </a:lnTo>
                <a:lnTo>
                  <a:pt x="905" y="38"/>
                </a:lnTo>
                <a:lnTo>
                  <a:pt x="898" y="46"/>
                </a:lnTo>
                <a:lnTo>
                  <a:pt x="898" y="46"/>
                </a:lnTo>
                <a:lnTo>
                  <a:pt x="891" y="53"/>
                </a:lnTo>
                <a:lnTo>
                  <a:pt x="884" y="62"/>
                </a:lnTo>
                <a:lnTo>
                  <a:pt x="873" y="79"/>
                </a:lnTo>
                <a:lnTo>
                  <a:pt x="865" y="97"/>
                </a:lnTo>
                <a:lnTo>
                  <a:pt x="859" y="115"/>
                </a:lnTo>
                <a:lnTo>
                  <a:pt x="855" y="134"/>
                </a:lnTo>
                <a:lnTo>
                  <a:pt x="853" y="152"/>
                </a:lnTo>
                <a:lnTo>
                  <a:pt x="853" y="168"/>
                </a:lnTo>
                <a:lnTo>
                  <a:pt x="854" y="183"/>
                </a:lnTo>
                <a:lnTo>
                  <a:pt x="854" y="183"/>
                </a:lnTo>
                <a:lnTo>
                  <a:pt x="858" y="208"/>
                </a:lnTo>
                <a:lnTo>
                  <a:pt x="860" y="230"/>
                </a:lnTo>
                <a:lnTo>
                  <a:pt x="861" y="243"/>
                </a:lnTo>
                <a:lnTo>
                  <a:pt x="864" y="254"/>
                </a:lnTo>
                <a:lnTo>
                  <a:pt x="867" y="265"/>
                </a:lnTo>
                <a:lnTo>
                  <a:pt x="873" y="276"/>
                </a:lnTo>
                <a:lnTo>
                  <a:pt x="873" y="276"/>
                </a:lnTo>
                <a:lnTo>
                  <a:pt x="881" y="287"/>
                </a:lnTo>
                <a:lnTo>
                  <a:pt x="888" y="295"/>
                </a:lnTo>
                <a:lnTo>
                  <a:pt x="895" y="302"/>
                </a:lnTo>
                <a:lnTo>
                  <a:pt x="902" y="309"/>
                </a:lnTo>
                <a:lnTo>
                  <a:pt x="913" y="317"/>
                </a:lnTo>
                <a:lnTo>
                  <a:pt x="917" y="320"/>
                </a:lnTo>
                <a:lnTo>
                  <a:pt x="922" y="300"/>
                </a:lnTo>
                <a:lnTo>
                  <a:pt x="961" y="315"/>
                </a:lnTo>
                <a:lnTo>
                  <a:pt x="961" y="300"/>
                </a:lnTo>
                <a:lnTo>
                  <a:pt x="961" y="300"/>
                </a:lnTo>
                <a:lnTo>
                  <a:pt x="964" y="305"/>
                </a:lnTo>
                <a:lnTo>
                  <a:pt x="970" y="316"/>
                </a:lnTo>
                <a:lnTo>
                  <a:pt x="980" y="328"/>
                </a:lnTo>
                <a:lnTo>
                  <a:pt x="985" y="334"/>
                </a:lnTo>
                <a:lnTo>
                  <a:pt x="991" y="339"/>
                </a:lnTo>
                <a:lnTo>
                  <a:pt x="991" y="339"/>
                </a:lnTo>
                <a:lnTo>
                  <a:pt x="997" y="343"/>
                </a:lnTo>
                <a:lnTo>
                  <a:pt x="1003" y="344"/>
                </a:lnTo>
                <a:lnTo>
                  <a:pt x="1010" y="344"/>
                </a:lnTo>
                <a:lnTo>
                  <a:pt x="1016" y="343"/>
                </a:lnTo>
                <a:lnTo>
                  <a:pt x="1026" y="340"/>
                </a:lnTo>
                <a:lnTo>
                  <a:pt x="1030" y="339"/>
                </a:lnTo>
                <a:lnTo>
                  <a:pt x="1030" y="339"/>
                </a:lnTo>
                <a:lnTo>
                  <a:pt x="1038" y="350"/>
                </a:lnTo>
                <a:lnTo>
                  <a:pt x="1045" y="360"/>
                </a:lnTo>
                <a:lnTo>
                  <a:pt x="1049" y="369"/>
                </a:lnTo>
                <a:lnTo>
                  <a:pt x="1049" y="369"/>
                </a:lnTo>
                <a:lnTo>
                  <a:pt x="1053" y="376"/>
                </a:lnTo>
                <a:lnTo>
                  <a:pt x="1057" y="382"/>
                </a:lnTo>
                <a:lnTo>
                  <a:pt x="1059" y="384"/>
                </a:lnTo>
                <a:lnTo>
                  <a:pt x="1062" y="387"/>
                </a:lnTo>
                <a:lnTo>
                  <a:pt x="1065" y="388"/>
                </a:lnTo>
                <a:lnTo>
                  <a:pt x="1069" y="388"/>
                </a:lnTo>
                <a:lnTo>
                  <a:pt x="1069" y="388"/>
                </a:lnTo>
                <a:lnTo>
                  <a:pt x="1079" y="387"/>
                </a:lnTo>
                <a:lnTo>
                  <a:pt x="1091" y="384"/>
                </a:lnTo>
                <a:lnTo>
                  <a:pt x="1113" y="378"/>
                </a:lnTo>
                <a:lnTo>
                  <a:pt x="1113" y="378"/>
                </a:lnTo>
                <a:lnTo>
                  <a:pt x="1133" y="373"/>
                </a:lnTo>
                <a:lnTo>
                  <a:pt x="1138" y="388"/>
                </a:lnTo>
                <a:lnTo>
                  <a:pt x="1084" y="427"/>
                </a:lnTo>
                <a:lnTo>
                  <a:pt x="1084" y="427"/>
                </a:lnTo>
                <a:lnTo>
                  <a:pt x="1079" y="421"/>
                </a:lnTo>
                <a:lnTo>
                  <a:pt x="1065" y="408"/>
                </a:lnTo>
                <a:lnTo>
                  <a:pt x="1057" y="400"/>
                </a:lnTo>
                <a:lnTo>
                  <a:pt x="1049" y="394"/>
                </a:lnTo>
                <a:lnTo>
                  <a:pt x="1041" y="389"/>
                </a:lnTo>
                <a:lnTo>
                  <a:pt x="1035" y="388"/>
                </a:lnTo>
                <a:lnTo>
                  <a:pt x="1035" y="388"/>
                </a:lnTo>
                <a:lnTo>
                  <a:pt x="1029" y="389"/>
                </a:lnTo>
                <a:lnTo>
                  <a:pt x="1020" y="391"/>
                </a:lnTo>
                <a:lnTo>
                  <a:pt x="1004" y="398"/>
                </a:lnTo>
                <a:lnTo>
                  <a:pt x="986" y="408"/>
                </a:lnTo>
                <a:lnTo>
                  <a:pt x="986" y="408"/>
                </a:lnTo>
                <a:lnTo>
                  <a:pt x="988" y="393"/>
                </a:lnTo>
                <a:lnTo>
                  <a:pt x="988" y="382"/>
                </a:lnTo>
                <a:lnTo>
                  <a:pt x="987" y="377"/>
                </a:lnTo>
                <a:lnTo>
                  <a:pt x="986" y="373"/>
                </a:lnTo>
                <a:lnTo>
                  <a:pt x="986" y="373"/>
                </a:lnTo>
                <a:lnTo>
                  <a:pt x="983" y="371"/>
                </a:lnTo>
                <a:lnTo>
                  <a:pt x="982" y="371"/>
                </a:lnTo>
                <a:lnTo>
                  <a:pt x="980" y="371"/>
                </a:lnTo>
                <a:lnTo>
                  <a:pt x="977" y="371"/>
                </a:lnTo>
                <a:lnTo>
                  <a:pt x="974" y="375"/>
                </a:lnTo>
                <a:lnTo>
                  <a:pt x="971" y="378"/>
                </a:lnTo>
                <a:lnTo>
                  <a:pt x="971" y="378"/>
                </a:lnTo>
                <a:lnTo>
                  <a:pt x="965" y="387"/>
                </a:lnTo>
                <a:lnTo>
                  <a:pt x="961" y="393"/>
                </a:lnTo>
                <a:lnTo>
                  <a:pt x="961" y="393"/>
                </a:lnTo>
                <a:lnTo>
                  <a:pt x="955" y="384"/>
                </a:lnTo>
                <a:lnTo>
                  <a:pt x="948" y="378"/>
                </a:lnTo>
                <a:lnTo>
                  <a:pt x="942" y="373"/>
                </a:lnTo>
                <a:lnTo>
                  <a:pt x="942" y="373"/>
                </a:lnTo>
                <a:lnTo>
                  <a:pt x="938" y="372"/>
                </a:lnTo>
                <a:lnTo>
                  <a:pt x="936" y="372"/>
                </a:lnTo>
                <a:lnTo>
                  <a:pt x="928" y="373"/>
                </a:lnTo>
                <a:lnTo>
                  <a:pt x="925" y="377"/>
                </a:lnTo>
                <a:lnTo>
                  <a:pt x="922" y="378"/>
                </a:lnTo>
                <a:lnTo>
                  <a:pt x="922" y="378"/>
                </a:lnTo>
                <a:lnTo>
                  <a:pt x="919" y="377"/>
                </a:lnTo>
                <a:lnTo>
                  <a:pt x="915" y="377"/>
                </a:lnTo>
                <a:lnTo>
                  <a:pt x="908" y="378"/>
                </a:lnTo>
                <a:lnTo>
                  <a:pt x="908" y="378"/>
                </a:lnTo>
                <a:lnTo>
                  <a:pt x="904" y="380"/>
                </a:lnTo>
                <a:lnTo>
                  <a:pt x="902" y="382"/>
                </a:lnTo>
                <a:lnTo>
                  <a:pt x="900" y="384"/>
                </a:lnTo>
                <a:lnTo>
                  <a:pt x="899" y="387"/>
                </a:lnTo>
                <a:lnTo>
                  <a:pt x="898" y="391"/>
                </a:lnTo>
                <a:lnTo>
                  <a:pt x="898" y="393"/>
                </a:lnTo>
                <a:lnTo>
                  <a:pt x="898" y="393"/>
                </a:lnTo>
                <a:lnTo>
                  <a:pt x="897" y="392"/>
                </a:lnTo>
                <a:lnTo>
                  <a:pt x="894" y="391"/>
                </a:lnTo>
                <a:lnTo>
                  <a:pt x="889" y="389"/>
                </a:lnTo>
                <a:lnTo>
                  <a:pt x="887" y="391"/>
                </a:lnTo>
                <a:lnTo>
                  <a:pt x="883" y="393"/>
                </a:lnTo>
                <a:lnTo>
                  <a:pt x="883" y="393"/>
                </a:lnTo>
                <a:lnTo>
                  <a:pt x="877" y="398"/>
                </a:lnTo>
                <a:lnTo>
                  <a:pt x="875" y="403"/>
                </a:lnTo>
                <a:lnTo>
                  <a:pt x="873" y="408"/>
                </a:lnTo>
                <a:lnTo>
                  <a:pt x="873" y="408"/>
                </a:lnTo>
                <a:lnTo>
                  <a:pt x="866" y="405"/>
                </a:lnTo>
                <a:lnTo>
                  <a:pt x="860" y="405"/>
                </a:lnTo>
                <a:lnTo>
                  <a:pt x="856" y="406"/>
                </a:lnTo>
                <a:lnTo>
                  <a:pt x="854" y="408"/>
                </a:lnTo>
                <a:lnTo>
                  <a:pt x="854" y="408"/>
                </a:lnTo>
                <a:lnTo>
                  <a:pt x="853" y="411"/>
                </a:lnTo>
                <a:lnTo>
                  <a:pt x="853" y="417"/>
                </a:lnTo>
                <a:lnTo>
                  <a:pt x="856" y="432"/>
                </a:lnTo>
                <a:lnTo>
                  <a:pt x="861" y="446"/>
                </a:lnTo>
                <a:lnTo>
                  <a:pt x="864" y="452"/>
                </a:lnTo>
                <a:lnTo>
                  <a:pt x="864" y="452"/>
                </a:lnTo>
                <a:lnTo>
                  <a:pt x="817" y="534"/>
                </a:lnTo>
                <a:lnTo>
                  <a:pt x="756" y="643"/>
                </a:lnTo>
                <a:lnTo>
                  <a:pt x="756" y="643"/>
                </a:lnTo>
                <a:lnTo>
                  <a:pt x="749" y="657"/>
                </a:lnTo>
                <a:lnTo>
                  <a:pt x="741" y="676"/>
                </a:lnTo>
                <a:lnTo>
                  <a:pt x="735" y="695"/>
                </a:lnTo>
                <a:lnTo>
                  <a:pt x="730" y="715"/>
                </a:lnTo>
                <a:lnTo>
                  <a:pt x="722" y="750"/>
                </a:lnTo>
                <a:lnTo>
                  <a:pt x="717" y="770"/>
                </a:lnTo>
                <a:lnTo>
                  <a:pt x="717" y="770"/>
                </a:lnTo>
                <a:lnTo>
                  <a:pt x="714" y="781"/>
                </a:lnTo>
                <a:lnTo>
                  <a:pt x="713" y="792"/>
                </a:lnTo>
                <a:lnTo>
                  <a:pt x="712" y="804"/>
                </a:lnTo>
                <a:lnTo>
                  <a:pt x="712" y="804"/>
                </a:lnTo>
                <a:lnTo>
                  <a:pt x="675" y="799"/>
                </a:lnTo>
                <a:lnTo>
                  <a:pt x="647" y="798"/>
                </a:lnTo>
                <a:lnTo>
                  <a:pt x="636" y="798"/>
                </a:lnTo>
                <a:lnTo>
                  <a:pt x="629" y="799"/>
                </a:lnTo>
                <a:lnTo>
                  <a:pt x="629" y="799"/>
                </a:lnTo>
                <a:lnTo>
                  <a:pt x="623" y="804"/>
                </a:lnTo>
                <a:lnTo>
                  <a:pt x="615" y="811"/>
                </a:lnTo>
                <a:lnTo>
                  <a:pt x="597" y="832"/>
                </a:lnTo>
                <a:lnTo>
                  <a:pt x="579" y="854"/>
                </a:lnTo>
                <a:lnTo>
                  <a:pt x="571" y="863"/>
                </a:lnTo>
                <a:lnTo>
                  <a:pt x="565" y="868"/>
                </a:lnTo>
                <a:lnTo>
                  <a:pt x="565" y="868"/>
                </a:lnTo>
                <a:lnTo>
                  <a:pt x="551" y="885"/>
                </a:lnTo>
                <a:lnTo>
                  <a:pt x="520" y="925"/>
                </a:lnTo>
                <a:lnTo>
                  <a:pt x="432" y="1042"/>
                </a:lnTo>
                <a:lnTo>
                  <a:pt x="301" y="1220"/>
                </a:lnTo>
                <a:lnTo>
                  <a:pt x="301" y="1220"/>
                </a:lnTo>
                <a:lnTo>
                  <a:pt x="291" y="1232"/>
                </a:lnTo>
                <a:lnTo>
                  <a:pt x="278" y="1245"/>
                </a:lnTo>
                <a:lnTo>
                  <a:pt x="266" y="1256"/>
                </a:lnTo>
                <a:lnTo>
                  <a:pt x="257" y="1264"/>
                </a:lnTo>
                <a:lnTo>
                  <a:pt x="257" y="1264"/>
                </a:lnTo>
                <a:lnTo>
                  <a:pt x="235" y="1280"/>
                </a:lnTo>
                <a:lnTo>
                  <a:pt x="218" y="1293"/>
                </a:lnTo>
                <a:lnTo>
                  <a:pt x="218" y="1293"/>
                </a:lnTo>
                <a:lnTo>
                  <a:pt x="203" y="1298"/>
                </a:lnTo>
                <a:lnTo>
                  <a:pt x="203" y="1298"/>
                </a:lnTo>
                <a:lnTo>
                  <a:pt x="200" y="1301"/>
                </a:lnTo>
                <a:lnTo>
                  <a:pt x="195" y="1305"/>
                </a:lnTo>
                <a:lnTo>
                  <a:pt x="179" y="1320"/>
                </a:lnTo>
                <a:lnTo>
                  <a:pt x="170" y="1329"/>
                </a:lnTo>
                <a:lnTo>
                  <a:pt x="162" y="1335"/>
                </a:lnTo>
                <a:lnTo>
                  <a:pt x="152" y="1340"/>
                </a:lnTo>
                <a:lnTo>
                  <a:pt x="148" y="1341"/>
                </a:lnTo>
                <a:lnTo>
                  <a:pt x="145" y="1342"/>
                </a:lnTo>
                <a:lnTo>
                  <a:pt x="145" y="1342"/>
                </a:lnTo>
                <a:lnTo>
                  <a:pt x="81" y="1348"/>
                </a:lnTo>
                <a:lnTo>
                  <a:pt x="46" y="1352"/>
                </a:lnTo>
                <a:lnTo>
                  <a:pt x="33" y="1353"/>
                </a:lnTo>
                <a:lnTo>
                  <a:pt x="27" y="1352"/>
                </a:lnTo>
                <a:lnTo>
                  <a:pt x="27" y="1352"/>
                </a:lnTo>
                <a:lnTo>
                  <a:pt x="25" y="1351"/>
                </a:lnTo>
                <a:lnTo>
                  <a:pt x="22" y="1352"/>
                </a:lnTo>
                <a:lnTo>
                  <a:pt x="19" y="1356"/>
                </a:lnTo>
                <a:lnTo>
                  <a:pt x="13" y="1367"/>
                </a:lnTo>
                <a:lnTo>
                  <a:pt x="13" y="1367"/>
                </a:lnTo>
                <a:lnTo>
                  <a:pt x="9" y="1371"/>
                </a:lnTo>
                <a:lnTo>
                  <a:pt x="4" y="1379"/>
                </a:lnTo>
                <a:lnTo>
                  <a:pt x="2" y="1384"/>
                </a:lnTo>
                <a:lnTo>
                  <a:pt x="0" y="1389"/>
                </a:lnTo>
                <a:lnTo>
                  <a:pt x="0" y="1395"/>
                </a:lnTo>
                <a:lnTo>
                  <a:pt x="3" y="1401"/>
                </a:lnTo>
                <a:lnTo>
                  <a:pt x="3" y="1401"/>
                </a:lnTo>
                <a:lnTo>
                  <a:pt x="7" y="1407"/>
                </a:lnTo>
                <a:lnTo>
                  <a:pt x="13" y="1412"/>
                </a:lnTo>
                <a:lnTo>
                  <a:pt x="21" y="1416"/>
                </a:lnTo>
                <a:lnTo>
                  <a:pt x="31" y="1419"/>
                </a:lnTo>
                <a:lnTo>
                  <a:pt x="55" y="1427"/>
                </a:lnTo>
                <a:lnTo>
                  <a:pt x="86" y="1435"/>
                </a:lnTo>
                <a:lnTo>
                  <a:pt x="86" y="1435"/>
                </a:lnTo>
                <a:lnTo>
                  <a:pt x="104" y="1440"/>
                </a:lnTo>
                <a:lnTo>
                  <a:pt x="129" y="1444"/>
                </a:lnTo>
                <a:lnTo>
                  <a:pt x="183" y="1450"/>
                </a:lnTo>
                <a:lnTo>
                  <a:pt x="282" y="1460"/>
                </a:lnTo>
                <a:lnTo>
                  <a:pt x="282" y="1460"/>
                </a:lnTo>
                <a:lnTo>
                  <a:pt x="299" y="1461"/>
                </a:lnTo>
                <a:lnTo>
                  <a:pt x="313" y="1461"/>
                </a:lnTo>
                <a:lnTo>
                  <a:pt x="328" y="1460"/>
                </a:lnTo>
                <a:lnTo>
                  <a:pt x="342" y="1458"/>
                </a:lnTo>
                <a:lnTo>
                  <a:pt x="365" y="1453"/>
                </a:lnTo>
                <a:lnTo>
                  <a:pt x="379" y="1450"/>
                </a:lnTo>
                <a:lnTo>
                  <a:pt x="379" y="1450"/>
                </a:lnTo>
                <a:lnTo>
                  <a:pt x="389" y="1446"/>
                </a:lnTo>
                <a:lnTo>
                  <a:pt x="395" y="1444"/>
                </a:lnTo>
                <a:lnTo>
                  <a:pt x="399" y="1441"/>
                </a:lnTo>
                <a:lnTo>
                  <a:pt x="400" y="1439"/>
                </a:lnTo>
                <a:lnTo>
                  <a:pt x="404" y="1430"/>
                </a:lnTo>
                <a:lnTo>
                  <a:pt x="404" y="1430"/>
                </a:lnTo>
                <a:lnTo>
                  <a:pt x="406" y="1417"/>
                </a:lnTo>
                <a:lnTo>
                  <a:pt x="409" y="1397"/>
                </a:lnTo>
                <a:lnTo>
                  <a:pt x="409" y="1379"/>
                </a:lnTo>
                <a:lnTo>
                  <a:pt x="409" y="1362"/>
                </a:lnTo>
                <a:lnTo>
                  <a:pt x="409" y="1362"/>
                </a:lnTo>
                <a:lnTo>
                  <a:pt x="409" y="1345"/>
                </a:lnTo>
                <a:lnTo>
                  <a:pt x="409" y="1323"/>
                </a:lnTo>
                <a:lnTo>
                  <a:pt x="409" y="1298"/>
                </a:lnTo>
                <a:lnTo>
                  <a:pt x="428" y="1308"/>
                </a:lnTo>
                <a:lnTo>
                  <a:pt x="428" y="1308"/>
                </a:lnTo>
                <a:lnTo>
                  <a:pt x="450" y="1296"/>
                </a:lnTo>
                <a:lnTo>
                  <a:pt x="499" y="1266"/>
                </a:lnTo>
                <a:lnTo>
                  <a:pt x="553" y="1234"/>
                </a:lnTo>
                <a:lnTo>
                  <a:pt x="573" y="1220"/>
                </a:lnTo>
                <a:lnTo>
                  <a:pt x="580" y="1215"/>
                </a:lnTo>
                <a:lnTo>
                  <a:pt x="585" y="1210"/>
                </a:lnTo>
                <a:lnTo>
                  <a:pt x="585" y="1210"/>
                </a:lnTo>
                <a:lnTo>
                  <a:pt x="595" y="1200"/>
                </a:lnTo>
                <a:lnTo>
                  <a:pt x="611" y="1188"/>
                </a:lnTo>
                <a:lnTo>
                  <a:pt x="648" y="1159"/>
                </a:lnTo>
                <a:lnTo>
                  <a:pt x="697" y="1122"/>
                </a:lnTo>
                <a:lnTo>
                  <a:pt x="697" y="1122"/>
                </a:lnTo>
                <a:lnTo>
                  <a:pt x="712" y="1148"/>
                </a:lnTo>
                <a:lnTo>
                  <a:pt x="747" y="1205"/>
                </a:lnTo>
                <a:lnTo>
                  <a:pt x="767" y="1237"/>
                </a:lnTo>
                <a:lnTo>
                  <a:pt x="787" y="1266"/>
                </a:lnTo>
                <a:lnTo>
                  <a:pt x="803" y="1290"/>
                </a:lnTo>
                <a:lnTo>
                  <a:pt x="810" y="1298"/>
                </a:lnTo>
                <a:lnTo>
                  <a:pt x="815" y="1303"/>
                </a:lnTo>
                <a:lnTo>
                  <a:pt x="815" y="1303"/>
                </a:lnTo>
                <a:lnTo>
                  <a:pt x="826" y="1312"/>
                </a:lnTo>
                <a:lnTo>
                  <a:pt x="842" y="1321"/>
                </a:lnTo>
                <a:lnTo>
                  <a:pt x="880" y="1345"/>
                </a:lnTo>
                <a:lnTo>
                  <a:pt x="927" y="1371"/>
                </a:lnTo>
                <a:lnTo>
                  <a:pt x="932" y="1381"/>
                </a:lnTo>
                <a:lnTo>
                  <a:pt x="932" y="1381"/>
                </a:lnTo>
                <a:lnTo>
                  <a:pt x="931" y="1385"/>
                </a:lnTo>
                <a:lnTo>
                  <a:pt x="927" y="1390"/>
                </a:lnTo>
                <a:lnTo>
                  <a:pt x="921" y="1396"/>
                </a:lnTo>
                <a:lnTo>
                  <a:pt x="913" y="1404"/>
                </a:lnTo>
                <a:lnTo>
                  <a:pt x="899" y="1414"/>
                </a:lnTo>
                <a:lnTo>
                  <a:pt x="882" y="1427"/>
                </a:lnTo>
                <a:lnTo>
                  <a:pt x="859" y="1440"/>
                </a:lnTo>
                <a:lnTo>
                  <a:pt x="859" y="1440"/>
                </a:lnTo>
                <a:lnTo>
                  <a:pt x="834" y="1452"/>
                </a:lnTo>
                <a:lnTo>
                  <a:pt x="812" y="1460"/>
                </a:lnTo>
                <a:lnTo>
                  <a:pt x="794" y="1466"/>
                </a:lnTo>
                <a:lnTo>
                  <a:pt x="778" y="1469"/>
                </a:lnTo>
                <a:lnTo>
                  <a:pt x="765" y="1472"/>
                </a:lnTo>
                <a:lnTo>
                  <a:pt x="754" y="1474"/>
                </a:lnTo>
                <a:lnTo>
                  <a:pt x="746" y="1478"/>
                </a:lnTo>
                <a:lnTo>
                  <a:pt x="744" y="1480"/>
                </a:lnTo>
                <a:lnTo>
                  <a:pt x="741" y="1484"/>
                </a:lnTo>
                <a:lnTo>
                  <a:pt x="741" y="1484"/>
                </a:lnTo>
                <a:lnTo>
                  <a:pt x="736" y="1497"/>
                </a:lnTo>
                <a:lnTo>
                  <a:pt x="733" y="1510"/>
                </a:lnTo>
                <a:lnTo>
                  <a:pt x="730" y="1519"/>
                </a:lnTo>
                <a:lnTo>
                  <a:pt x="732" y="1528"/>
                </a:lnTo>
                <a:lnTo>
                  <a:pt x="732" y="1528"/>
                </a:lnTo>
                <a:lnTo>
                  <a:pt x="733" y="1532"/>
                </a:lnTo>
                <a:lnTo>
                  <a:pt x="734" y="1535"/>
                </a:lnTo>
                <a:lnTo>
                  <a:pt x="736" y="1538"/>
                </a:lnTo>
                <a:lnTo>
                  <a:pt x="740" y="1540"/>
                </a:lnTo>
                <a:lnTo>
                  <a:pt x="754" y="1546"/>
                </a:lnTo>
                <a:lnTo>
                  <a:pt x="776" y="1552"/>
                </a:lnTo>
                <a:lnTo>
                  <a:pt x="776" y="1552"/>
                </a:lnTo>
                <a:lnTo>
                  <a:pt x="793" y="1556"/>
                </a:lnTo>
                <a:lnTo>
                  <a:pt x="815" y="1559"/>
                </a:lnTo>
                <a:lnTo>
                  <a:pt x="840" y="1560"/>
                </a:lnTo>
                <a:lnTo>
                  <a:pt x="867" y="1560"/>
                </a:lnTo>
                <a:lnTo>
                  <a:pt x="919" y="1560"/>
                </a:lnTo>
                <a:lnTo>
                  <a:pt x="941" y="1559"/>
                </a:lnTo>
                <a:lnTo>
                  <a:pt x="957" y="1557"/>
                </a:lnTo>
                <a:lnTo>
                  <a:pt x="957" y="1557"/>
                </a:lnTo>
                <a:lnTo>
                  <a:pt x="971" y="1555"/>
                </a:lnTo>
                <a:lnTo>
                  <a:pt x="988" y="1550"/>
                </a:lnTo>
                <a:lnTo>
                  <a:pt x="1025" y="1537"/>
                </a:lnTo>
                <a:lnTo>
                  <a:pt x="1063" y="1524"/>
                </a:lnTo>
                <a:lnTo>
                  <a:pt x="1079" y="1521"/>
                </a:lnTo>
                <a:lnTo>
                  <a:pt x="1093" y="1518"/>
                </a:lnTo>
                <a:lnTo>
                  <a:pt x="1093" y="1518"/>
                </a:lnTo>
                <a:lnTo>
                  <a:pt x="1107" y="1517"/>
                </a:lnTo>
                <a:lnTo>
                  <a:pt x="1120" y="1515"/>
                </a:lnTo>
                <a:lnTo>
                  <a:pt x="1134" y="1512"/>
                </a:lnTo>
                <a:lnTo>
                  <a:pt x="1147" y="1507"/>
                </a:lnTo>
                <a:lnTo>
                  <a:pt x="1158" y="1501"/>
                </a:lnTo>
                <a:lnTo>
                  <a:pt x="1168" y="1494"/>
                </a:lnTo>
                <a:lnTo>
                  <a:pt x="1173" y="1490"/>
                </a:lnTo>
                <a:lnTo>
                  <a:pt x="1177" y="1485"/>
                </a:lnTo>
                <a:lnTo>
                  <a:pt x="1179" y="1480"/>
                </a:lnTo>
                <a:lnTo>
                  <a:pt x="1182" y="1474"/>
                </a:lnTo>
                <a:lnTo>
                  <a:pt x="1182" y="1474"/>
                </a:lnTo>
                <a:lnTo>
                  <a:pt x="1188" y="1451"/>
                </a:lnTo>
                <a:lnTo>
                  <a:pt x="1189" y="1440"/>
                </a:lnTo>
                <a:lnTo>
                  <a:pt x="1190" y="1429"/>
                </a:lnTo>
                <a:lnTo>
                  <a:pt x="1190" y="1418"/>
                </a:lnTo>
                <a:lnTo>
                  <a:pt x="1189" y="1408"/>
                </a:lnTo>
                <a:lnTo>
                  <a:pt x="1185" y="1400"/>
                </a:lnTo>
                <a:lnTo>
                  <a:pt x="1182" y="1391"/>
                </a:lnTo>
                <a:lnTo>
                  <a:pt x="1182" y="1391"/>
                </a:lnTo>
                <a:lnTo>
                  <a:pt x="1163" y="1365"/>
                </a:lnTo>
                <a:lnTo>
                  <a:pt x="1157" y="1357"/>
                </a:lnTo>
                <a:lnTo>
                  <a:pt x="1152" y="1352"/>
                </a:lnTo>
                <a:lnTo>
                  <a:pt x="1152" y="1352"/>
                </a:lnTo>
                <a:lnTo>
                  <a:pt x="1147" y="1346"/>
                </a:lnTo>
                <a:lnTo>
                  <a:pt x="1140" y="1334"/>
                </a:lnTo>
                <a:lnTo>
                  <a:pt x="1131" y="1323"/>
                </a:lnTo>
                <a:lnTo>
                  <a:pt x="1123" y="1313"/>
                </a:lnTo>
                <a:lnTo>
                  <a:pt x="1123" y="1313"/>
                </a:lnTo>
                <a:lnTo>
                  <a:pt x="1116" y="1305"/>
                </a:lnTo>
                <a:lnTo>
                  <a:pt x="1108" y="1296"/>
                </a:lnTo>
                <a:lnTo>
                  <a:pt x="1100" y="1285"/>
                </a:lnTo>
                <a:lnTo>
                  <a:pt x="1089" y="1274"/>
                </a:lnTo>
                <a:lnTo>
                  <a:pt x="1089" y="1274"/>
                </a:lnTo>
                <a:lnTo>
                  <a:pt x="1058" y="1245"/>
                </a:lnTo>
                <a:lnTo>
                  <a:pt x="1040" y="1230"/>
                </a:lnTo>
                <a:lnTo>
                  <a:pt x="1040" y="1230"/>
                </a:lnTo>
                <a:lnTo>
                  <a:pt x="1060" y="1237"/>
                </a:lnTo>
                <a:lnTo>
                  <a:pt x="1082" y="1245"/>
                </a:lnTo>
                <a:lnTo>
                  <a:pt x="1111" y="1254"/>
                </a:lnTo>
                <a:lnTo>
                  <a:pt x="1141" y="1264"/>
                </a:lnTo>
                <a:lnTo>
                  <a:pt x="1173" y="1271"/>
                </a:lnTo>
                <a:lnTo>
                  <a:pt x="1204" y="1277"/>
                </a:lnTo>
                <a:lnTo>
                  <a:pt x="1218" y="1279"/>
                </a:lnTo>
                <a:lnTo>
                  <a:pt x="1230" y="1279"/>
                </a:lnTo>
                <a:lnTo>
                  <a:pt x="1230" y="1279"/>
                </a:lnTo>
                <a:lnTo>
                  <a:pt x="1254" y="1277"/>
                </a:lnTo>
                <a:lnTo>
                  <a:pt x="1273" y="1276"/>
                </a:lnTo>
                <a:lnTo>
                  <a:pt x="1292" y="1274"/>
                </a:lnTo>
                <a:lnTo>
                  <a:pt x="1306" y="1271"/>
                </a:lnTo>
                <a:lnTo>
                  <a:pt x="1326" y="1266"/>
                </a:lnTo>
                <a:lnTo>
                  <a:pt x="1333" y="1264"/>
                </a:lnTo>
                <a:lnTo>
                  <a:pt x="1362" y="1269"/>
                </a:lnTo>
                <a:lnTo>
                  <a:pt x="1362" y="1269"/>
                </a:lnTo>
                <a:lnTo>
                  <a:pt x="1436" y="1215"/>
                </a:lnTo>
                <a:lnTo>
                  <a:pt x="1436" y="1215"/>
                </a:lnTo>
                <a:lnTo>
                  <a:pt x="1443" y="1209"/>
                </a:lnTo>
                <a:lnTo>
                  <a:pt x="1449" y="1203"/>
                </a:lnTo>
                <a:lnTo>
                  <a:pt x="1460" y="1189"/>
                </a:lnTo>
                <a:lnTo>
                  <a:pt x="1470" y="1173"/>
                </a:lnTo>
                <a:lnTo>
                  <a:pt x="1479" y="1157"/>
                </a:lnTo>
                <a:lnTo>
                  <a:pt x="1486" y="1143"/>
                </a:lnTo>
                <a:lnTo>
                  <a:pt x="1491" y="1128"/>
                </a:lnTo>
                <a:lnTo>
                  <a:pt x="1499" y="1107"/>
                </a:lnTo>
                <a:lnTo>
                  <a:pt x="1499" y="1107"/>
                </a:lnTo>
                <a:lnTo>
                  <a:pt x="1515" y="1072"/>
                </a:lnTo>
                <a:lnTo>
                  <a:pt x="1524" y="1053"/>
                </a:lnTo>
                <a:lnTo>
                  <a:pt x="1526" y="1044"/>
                </a:lnTo>
                <a:lnTo>
                  <a:pt x="1529" y="1034"/>
                </a:lnTo>
                <a:lnTo>
                  <a:pt x="1529" y="1034"/>
                </a:lnTo>
                <a:lnTo>
                  <a:pt x="1532" y="1014"/>
                </a:lnTo>
                <a:lnTo>
                  <a:pt x="1536" y="991"/>
                </a:lnTo>
                <a:lnTo>
                  <a:pt x="1539" y="969"/>
                </a:lnTo>
                <a:lnTo>
                  <a:pt x="1539" y="946"/>
                </a:lnTo>
                <a:lnTo>
                  <a:pt x="1539" y="946"/>
                </a:lnTo>
                <a:lnTo>
                  <a:pt x="1539" y="912"/>
                </a:lnTo>
                <a:lnTo>
                  <a:pt x="1541" y="860"/>
                </a:lnTo>
                <a:lnTo>
                  <a:pt x="1545" y="808"/>
                </a:lnTo>
                <a:lnTo>
                  <a:pt x="1548" y="765"/>
                </a:lnTo>
                <a:lnTo>
                  <a:pt x="1548" y="765"/>
                </a:lnTo>
                <a:lnTo>
                  <a:pt x="1550" y="746"/>
                </a:lnTo>
                <a:lnTo>
                  <a:pt x="1551" y="727"/>
                </a:lnTo>
                <a:lnTo>
                  <a:pt x="1551" y="687"/>
                </a:lnTo>
                <a:lnTo>
                  <a:pt x="1548" y="643"/>
                </a:lnTo>
                <a:lnTo>
                  <a:pt x="1548" y="643"/>
                </a:lnTo>
                <a:lnTo>
                  <a:pt x="1547" y="631"/>
                </a:lnTo>
                <a:lnTo>
                  <a:pt x="1542" y="606"/>
                </a:lnTo>
                <a:lnTo>
                  <a:pt x="1539" y="590"/>
                </a:lnTo>
                <a:lnTo>
                  <a:pt x="1535" y="575"/>
                </a:lnTo>
                <a:lnTo>
                  <a:pt x="1530" y="561"/>
                </a:lnTo>
                <a:lnTo>
                  <a:pt x="1524" y="550"/>
                </a:lnTo>
                <a:lnTo>
                  <a:pt x="1524" y="550"/>
                </a:lnTo>
                <a:lnTo>
                  <a:pt x="1517" y="535"/>
                </a:lnTo>
                <a:lnTo>
                  <a:pt x="1508" y="512"/>
                </a:lnTo>
                <a:lnTo>
                  <a:pt x="1485" y="450"/>
                </a:lnTo>
                <a:lnTo>
                  <a:pt x="1459" y="386"/>
                </a:lnTo>
                <a:lnTo>
                  <a:pt x="1447" y="356"/>
                </a:lnTo>
                <a:lnTo>
                  <a:pt x="1436" y="334"/>
                </a:lnTo>
                <a:lnTo>
                  <a:pt x="1436" y="334"/>
                </a:lnTo>
                <a:lnTo>
                  <a:pt x="1426" y="317"/>
                </a:lnTo>
                <a:lnTo>
                  <a:pt x="1416" y="304"/>
                </a:lnTo>
                <a:lnTo>
                  <a:pt x="1406" y="294"/>
                </a:lnTo>
                <a:lnTo>
                  <a:pt x="1398" y="287"/>
                </a:lnTo>
                <a:lnTo>
                  <a:pt x="1391" y="280"/>
                </a:lnTo>
                <a:lnTo>
                  <a:pt x="1382" y="277"/>
                </a:lnTo>
                <a:lnTo>
                  <a:pt x="1367" y="271"/>
                </a:lnTo>
                <a:lnTo>
                  <a:pt x="1367" y="271"/>
                </a:lnTo>
                <a:lnTo>
                  <a:pt x="1360" y="268"/>
                </a:lnTo>
                <a:lnTo>
                  <a:pt x="1351" y="267"/>
                </a:lnTo>
                <a:lnTo>
                  <a:pt x="1336" y="266"/>
                </a:lnTo>
                <a:lnTo>
                  <a:pt x="1318" y="266"/>
                </a:lnTo>
                <a:lnTo>
                  <a:pt x="1289" y="251"/>
                </a:lnTo>
                <a:lnTo>
                  <a:pt x="1289" y="251"/>
                </a:lnTo>
                <a:lnTo>
                  <a:pt x="1290" y="249"/>
                </a:lnTo>
                <a:lnTo>
                  <a:pt x="1294" y="244"/>
                </a:lnTo>
                <a:lnTo>
                  <a:pt x="1298" y="234"/>
                </a:lnTo>
                <a:lnTo>
                  <a:pt x="1299" y="228"/>
                </a:lnTo>
                <a:lnTo>
                  <a:pt x="1299" y="222"/>
                </a:lnTo>
                <a:lnTo>
                  <a:pt x="1299" y="222"/>
                </a:lnTo>
                <a:lnTo>
                  <a:pt x="1299" y="211"/>
                </a:lnTo>
                <a:lnTo>
                  <a:pt x="1298" y="205"/>
                </a:lnTo>
                <a:lnTo>
                  <a:pt x="1295" y="199"/>
                </a:lnTo>
                <a:lnTo>
                  <a:pt x="1289" y="188"/>
                </a:lnTo>
                <a:lnTo>
                  <a:pt x="1289" y="188"/>
                </a:lnTo>
                <a:lnTo>
                  <a:pt x="1282" y="175"/>
                </a:lnTo>
                <a:lnTo>
                  <a:pt x="1277" y="167"/>
                </a:lnTo>
                <a:lnTo>
                  <a:pt x="1265" y="148"/>
                </a:lnTo>
                <a:lnTo>
                  <a:pt x="1265" y="148"/>
                </a:lnTo>
                <a:lnTo>
                  <a:pt x="1246" y="118"/>
                </a:lnTo>
                <a:lnTo>
                  <a:pt x="1237" y="102"/>
                </a:lnTo>
                <a:lnTo>
                  <a:pt x="1230" y="95"/>
                </a:lnTo>
                <a:lnTo>
                  <a:pt x="1230" y="95"/>
                </a:lnTo>
                <a:lnTo>
                  <a:pt x="1218" y="84"/>
                </a:lnTo>
                <a:lnTo>
                  <a:pt x="1193" y="60"/>
                </a:lnTo>
                <a:lnTo>
                  <a:pt x="1161" y="33"/>
                </a:lnTo>
                <a:lnTo>
                  <a:pt x="1144" y="21"/>
                </a:lnTo>
                <a:lnTo>
                  <a:pt x="1128" y="11"/>
                </a:lnTo>
                <a:lnTo>
                  <a:pt x="1128" y="11"/>
                </a:lnTo>
                <a:lnTo>
                  <a:pt x="1120" y="8"/>
                </a:lnTo>
                <a:lnTo>
                  <a:pt x="1112" y="4"/>
                </a:lnTo>
                <a:lnTo>
                  <a:pt x="1102" y="3"/>
                </a:lnTo>
                <a:lnTo>
                  <a:pt x="1093" y="0"/>
                </a:lnTo>
                <a:lnTo>
                  <a:pt x="1074" y="0"/>
                </a:lnTo>
                <a:lnTo>
                  <a:pt x="1056" y="0"/>
                </a:lnTo>
                <a:lnTo>
                  <a:pt x="1038" y="3"/>
                </a:lnTo>
                <a:lnTo>
                  <a:pt x="1025" y="4"/>
                </a:lnTo>
                <a:lnTo>
                  <a:pt x="1010" y="6"/>
                </a:lnTo>
                <a:lnTo>
                  <a:pt x="1010" y="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28">
            <a:extLst>
              <a:ext uri="{FF2B5EF4-FFF2-40B4-BE49-F238E27FC236}">
                <a16:creationId xmlns:a16="http://schemas.microsoft.com/office/drawing/2014/main" id="{3844F18E-279C-4A0B-9B86-2E33658AD03C}"/>
              </a:ext>
            </a:extLst>
          </p:cNvPr>
          <p:cNvSpPr>
            <a:spLocks noEditPoints="1"/>
          </p:cNvSpPr>
          <p:nvPr/>
        </p:nvSpPr>
        <p:spPr bwMode="auto">
          <a:xfrm>
            <a:off x="4176945" y="4805144"/>
            <a:ext cx="1181100" cy="1482725"/>
          </a:xfrm>
          <a:custGeom>
            <a:avLst/>
            <a:gdLst>
              <a:gd name="T0" fmla="*/ 419 w 744"/>
              <a:gd name="T1" fmla="*/ 42 h 934"/>
              <a:gd name="T2" fmla="*/ 404 w 744"/>
              <a:gd name="T3" fmla="*/ 70 h 934"/>
              <a:gd name="T4" fmla="*/ 375 w 744"/>
              <a:gd name="T5" fmla="*/ 98 h 934"/>
              <a:gd name="T6" fmla="*/ 364 w 744"/>
              <a:gd name="T7" fmla="*/ 133 h 934"/>
              <a:gd name="T8" fmla="*/ 354 w 744"/>
              <a:gd name="T9" fmla="*/ 194 h 934"/>
              <a:gd name="T10" fmla="*/ 337 w 744"/>
              <a:gd name="T11" fmla="*/ 266 h 934"/>
              <a:gd name="T12" fmla="*/ 352 w 744"/>
              <a:gd name="T13" fmla="*/ 292 h 934"/>
              <a:gd name="T14" fmla="*/ 402 w 744"/>
              <a:gd name="T15" fmla="*/ 329 h 934"/>
              <a:gd name="T16" fmla="*/ 474 w 744"/>
              <a:gd name="T17" fmla="*/ 335 h 934"/>
              <a:gd name="T18" fmla="*/ 435 w 744"/>
              <a:gd name="T19" fmla="*/ 494 h 934"/>
              <a:gd name="T20" fmla="*/ 351 w 744"/>
              <a:gd name="T21" fmla="*/ 516 h 934"/>
              <a:gd name="T22" fmla="*/ 318 w 744"/>
              <a:gd name="T23" fmla="*/ 533 h 934"/>
              <a:gd name="T24" fmla="*/ 330 w 744"/>
              <a:gd name="T25" fmla="*/ 541 h 934"/>
              <a:gd name="T26" fmla="*/ 349 w 744"/>
              <a:gd name="T27" fmla="*/ 541 h 934"/>
              <a:gd name="T28" fmla="*/ 308 w 744"/>
              <a:gd name="T29" fmla="*/ 570 h 934"/>
              <a:gd name="T30" fmla="*/ 239 w 744"/>
              <a:gd name="T31" fmla="*/ 616 h 934"/>
              <a:gd name="T32" fmla="*/ 172 w 744"/>
              <a:gd name="T33" fmla="*/ 727 h 934"/>
              <a:gd name="T34" fmla="*/ 78 w 744"/>
              <a:gd name="T35" fmla="*/ 843 h 934"/>
              <a:gd name="T36" fmla="*/ 37 w 744"/>
              <a:gd name="T37" fmla="*/ 866 h 934"/>
              <a:gd name="T38" fmla="*/ 0 w 744"/>
              <a:gd name="T39" fmla="*/ 872 h 934"/>
              <a:gd name="T40" fmla="*/ 55 w 744"/>
              <a:gd name="T41" fmla="*/ 919 h 934"/>
              <a:gd name="T42" fmla="*/ 121 w 744"/>
              <a:gd name="T43" fmla="*/ 908 h 934"/>
              <a:gd name="T44" fmla="*/ 117 w 744"/>
              <a:gd name="T45" fmla="*/ 930 h 934"/>
              <a:gd name="T46" fmla="*/ 162 w 744"/>
              <a:gd name="T47" fmla="*/ 931 h 934"/>
              <a:gd name="T48" fmla="*/ 175 w 744"/>
              <a:gd name="T49" fmla="*/ 893 h 934"/>
              <a:gd name="T50" fmla="*/ 173 w 744"/>
              <a:gd name="T51" fmla="*/ 873 h 934"/>
              <a:gd name="T52" fmla="*/ 178 w 744"/>
              <a:gd name="T53" fmla="*/ 840 h 934"/>
              <a:gd name="T54" fmla="*/ 259 w 744"/>
              <a:gd name="T55" fmla="*/ 853 h 934"/>
              <a:gd name="T56" fmla="*/ 318 w 744"/>
              <a:gd name="T57" fmla="*/ 860 h 934"/>
              <a:gd name="T58" fmla="*/ 358 w 744"/>
              <a:gd name="T59" fmla="*/ 904 h 934"/>
              <a:gd name="T60" fmla="*/ 446 w 744"/>
              <a:gd name="T61" fmla="*/ 910 h 934"/>
              <a:gd name="T62" fmla="*/ 480 w 744"/>
              <a:gd name="T63" fmla="*/ 898 h 934"/>
              <a:gd name="T64" fmla="*/ 624 w 744"/>
              <a:gd name="T65" fmla="*/ 860 h 934"/>
              <a:gd name="T66" fmla="*/ 676 w 744"/>
              <a:gd name="T67" fmla="*/ 856 h 934"/>
              <a:gd name="T68" fmla="*/ 668 w 744"/>
              <a:gd name="T69" fmla="*/ 730 h 934"/>
              <a:gd name="T70" fmla="*/ 696 w 744"/>
              <a:gd name="T71" fmla="*/ 710 h 934"/>
              <a:gd name="T72" fmla="*/ 731 w 744"/>
              <a:gd name="T73" fmla="*/ 677 h 934"/>
              <a:gd name="T74" fmla="*/ 742 w 744"/>
              <a:gd name="T75" fmla="*/ 600 h 934"/>
              <a:gd name="T76" fmla="*/ 733 w 744"/>
              <a:gd name="T77" fmla="*/ 481 h 934"/>
              <a:gd name="T78" fmla="*/ 743 w 744"/>
              <a:gd name="T79" fmla="*/ 358 h 934"/>
              <a:gd name="T80" fmla="*/ 702 w 744"/>
              <a:gd name="T81" fmla="*/ 269 h 934"/>
              <a:gd name="T82" fmla="*/ 662 w 744"/>
              <a:gd name="T83" fmla="*/ 219 h 934"/>
              <a:gd name="T84" fmla="*/ 652 w 744"/>
              <a:gd name="T85" fmla="*/ 181 h 934"/>
              <a:gd name="T86" fmla="*/ 682 w 744"/>
              <a:gd name="T87" fmla="*/ 171 h 934"/>
              <a:gd name="T88" fmla="*/ 709 w 744"/>
              <a:gd name="T89" fmla="*/ 148 h 934"/>
              <a:gd name="T90" fmla="*/ 638 w 744"/>
              <a:gd name="T91" fmla="*/ 82 h 934"/>
              <a:gd name="T92" fmla="*/ 634 w 744"/>
              <a:gd name="T93" fmla="*/ 36 h 934"/>
              <a:gd name="T94" fmla="*/ 586 w 744"/>
              <a:gd name="T95" fmla="*/ 7 h 934"/>
              <a:gd name="T96" fmla="*/ 518 w 744"/>
              <a:gd name="T97" fmla="*/ 4 h 934"/>
              <a:gd name="T98" fmla="*/ 467 w 744"/>
              <a:gd name="T99" fmla="*/ 120 h 934"/>
              <a:gd name="T100" fmla="*/ 470 w 744"/>
              <a:gd name="T101" fmla="*/ 158 h 934"/>
              <a:gd name="T102" fmla="*/ 498 w 744"/>
              <a:gd name="T103" fmla="*/ 202 h 934"/>
              <a:gd name="T104" fmla="*/ 525 w 744"/>
              <a:gd name="T105" fmla="*/ 215 h 934"/>
              <a:gd name="T106" fmla="*/ 462 w 744"/>
              <a:gd name="T107" fmla="*/ 242 h 934"/>
              <a:gd name="T108" fmla="*/ 414 w 744"/>
              <a:gd name="T109" fmla="*/ 214 h 934"/>
              <a:gd name="T110" fmla="*/ 424 w 744"/>
              <a:gd name="T111" fmla="*/ 148 h 934"/>
              <a:gd name="T112" fmla="*/ 447 w 744"/>
              <a:gd name="T113" fmla="*/ 131 h 9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44" h="934">
                <a:moveTo>
                  <a:pt x="484" y="25"/>
                </a:moveTo>
                <a:lnTo>
                  <a:pt x="484" y="25"/>
                </a:lnTo>
                <a:lnTo>
                  <a:pt x="476" y="26"/>
                </a:lnTo>
                <a:lnTo>
                  <a:pt x="458" y="28"/>
                </a:lnTo>
                <a:lnTo>
                  <a:pt x="436" y="34"/>
                </a:lnTo>
                <a:lnTo>
                  <a:pt x="426" y="38"/>
                </a:lnTo>
                <a:lnTo>
                  <a:pt x="419" y="42"/>
                </a:lnTo>
                <a:lnTo>
                  <a:pt x="419" y="42"/>
                </a:lnTo>
                <a:lnTo>
                  <a:pt x="409" y="50"/>
                </a:lnTo>
                <a:lnTo>
                  <a:pt x="407" y="55"/>
                </a:lnTo>
                <a:lnTo>
                  <a:pt x="404" y="60"/>
                </a:lnTo>
                <a:lnTo>
                  <a:pt x="403" y="64"/>
                </a:lnTo>
                <a:lnTo>
                  <a:pt x="403" y="67"/>
                </a:lnTo>
                <a:lnTo>
                  <a:pt x="404" y="70"/>
                </a:lnTo>
                <a:lnTo>
                  <a:pt x="406" y="72"/>
                </a:lnTo>
                <a:lnTo>
                  <a:pt x="406" y="72"/>
                </a:lnTo>
                <a:lnTo>
                  <a:pt x="397" y="81"/>
                </a:lnTo>
                <a:lnTo>
                  <a:pt x="387" y="89"/>
                </a:lnTo>
                <a:lnTo>
                  <a:pt x="379" y="97"/>
                </a:lnTo>
                <a:lnTo>
                  <a:pt x="379" y="97"/>
                </a:lnTo>
                <a:lnTo>
                  <a:pt x="375" y="98"/>
                </a:lnTo>
                <a:lnTo>
                  <a:pt x="371" y="98"/>
                </a:lnTo>
                <a:lnTo>
                  <a:pt x="368" y="97"/>
                </a:lnTo>
                <a:lnTo>
                  <a:pt x="366" y="97"/>
                </a:lnTo>
                <a:lnTo>
                  <a:pt x="366" y="99"/>
                </a:lnTo>
                <a:lnTo>
                  <a:pt x="365" y="114"/>
                </a:lnTo>
                <a:lnTo>
                  <a:pt x="365" y="114"/>
                </a:lnTo>
                <a:lnTo>
                  <a:pt x="364" y="133"/>
                </a:lnTo>
                <a:lnTo>
                  <a:pt x="365" y="149"/>
                </a:lnTo>
                <a:lnTo>
                  <a:pt x="366" y="159"/>
                </a:lnTo>
                <a:lnTo>
                  <a:pt x="365" y="163"/>
                </a:lnTo>
                <a:lnTo>
                  <a:pt x="365" y="164"/>
                </a:lnTo>
                <a:lnTo>
                  <a:pt x="365" y="164"/>
                </a:lnTo>
                <a:lnTo>
                  <a:pt x="360" y="175"/>
                </a:lnTo>
                <a:lnTo>
                  <a:pt x="354" y="194"/>
                </a:lnTo>
                <a:lnTo>
                  <a:pt x="347" y="216"/>
                </a:lnTo>
                <a:lnTo>
                  <a:pt x="341" y="232"/>
                </a:lnTo>
                <a:lnTo>
                  <a:pt x="341" y="232"/>
                </a:lnTo>
                <a:lnTo>
                  <a:pt x="337" y="243"/>
                </a:lnTo>
                <a:lnTo>
                  <a:pt x="336" y="253"/>
                </a:lnTo>
                <a:lnTo>
                  <a:pt x="336" y="261"/>
                </a:lnTo>
                <a:lnTo>
                  <a:pt x="337" y="266"/>
                </a:lnTo>
                <a:lnTo>
                  <a:pt x="337" y="266"/>
                </a:lnTo>
                <a:lnTo>
                  <a:pt x="344" y="274"/>
                </a:lnTo>
                <a:lnTo>
                  <a:pt x="347" y="277"/>
                </a:lnTo>
                <a:lnTo>
                  <a:pt x="348" y="280"/>
                </a:lnTo>
                <a:lnTo>
                  <a:pt x="348" y="280"/>
                </a:lnTo>
                <a:lnTo>
                  <a:pt x="349" y="287"/>
                </a:lnTo>
                <a:lnTo>
                  <a:pt x="352" y="292"/>
                </a:lnTo>
                <a:lnTo>
                  <a:pt x="355" y="298"/>
                </a:lnTo>
                <a:lnTo>
                  <a:pt x="362" y="305"/>
                </a:lnTo>
                <a:lnTo>
                  <a:pt x="369" y="313"/>
                </a:lnTo>
                <a:lnTo>
                  <a:pt x="377" y="319"/>
                </a:lnTo>
                <a:lnTo>
                  <a:pt x="388" y="325"/>
                </a:lnTo>
                <a:lnTo>
                  <a:pt x="388" y="325"/>
                </a:lnTo>
                <a:lnTo>
                  <a:pt x="402" y="329"/>
                </a:lnTo>
                <a:lnTo>
                  <a:pt x="415" y="331"/>
                </a:lnTo>
                <a:lnTo>
                  <a:pt x="430" y="332"/>
                </a:lnTo>
                <a:lnTo>
                  <a:pt x="445" y="332"/>
                </a:lnTo>
                <a:lnTo>
                  <a:pt x="465" y="332"/>
                </a:lnTo>
                <a:lnTo>
                  <a:pt x="473" y="334"/>
                </a:lnTo>
                <a:lnTo>
                  <a:pt x="474" y="334"/>
                </a:lnTo>
                <a:lnTo>
                  <a:pt x="474" y="335"/>
                </a:lnTo>
                <a:lnTo>
                  <a:pt x="474" y="335"/>
                </a:lnTo>
                <a:lnTo>
                  <a:pt x="473" y="360"/>
                </a:lnTo>
                <a:lnTo>
                  <a:pt x="472" y="410"/>
                </a:lnTo>
                <a:lnTo>
                  <a:pt x="470" y="481"/>
                </a:lnTo>
                <a:lnTo>
                  <a:pt x="470" y="481"/>
                </a:lnTo>
                <a:lnTo>
                  <a:pt x="453" y="487"/>
                </a:lnTo>
                <a:lnTo>
                  <a:pt x="435" y="494"/>
                </a:lnTo>
                <a:lnTo>
                  <a:pt x="413" y="498"/>
                </a:lnTo>
                <a:lnTo>
                  <a:pt x="413" y="498"/>
                </a:lnTo>
                <a:lnTo>
                  <a:pt x="390" y="503"/>
                </a:lnTo>
                <a:lnTo>
                  <a:pt x="370" y="507"/>
                </a:lnTo>
                <a:lnTo>
                  <a:pt x="357" y="512"/>
                </a:lnTo>
                <a:lnTo>
                  <a:pt x="353" y="514"/>
                </a:lnTo>
                <a:lnTo>
                  <a:pt x="351" y="516"/>
                </a:lnTo>
                <a:lnTo>
                  <a:pt x="351" y="516"/>
                </a:lnTo>
                <a:lnTo>
                  <a:pt x="349" y="517"/>
                </a:lnTo>
                <a:lnTo>
                  <a:pt x="346" y="519"/>
                </a:lnTo>
                <a:lnTo>
                  <a:pt x="336" y="524"/>
                </a:lnTo>
                <a:lnTo>
                  <a:pt x="324" y="529"/>
                </a:lnTo>
                <a:lnTo>
                  <a:pt x="318" y="533"/>
                </a:lnTo>
                <a:lnTo>
                  <a:pt x="318" y="533"/>
                </a:lnTo>
                <a:lnTo>
                  <a:pt x="315" y="535"/>
                </a:lnTo>
                <a:lnTo>
                  <a:pt x="315" y="539"/>
                </a:lnTo>
                <a:lnTo>
                  <a:pt x="316" y="541"/>
                </a:lnTo>
                <a:lnTo>
                  <a:pt x="320" y="542"/>
                </a:lnTo>
                <a:lnTo>
                  <a:pt x="320" y="542"/>
                </a:lnTo>
                <a:lnTo>
                  <a:pt x="324" y="542"/>
                </a:lnTo>
                <a:lnTo>
                  <a:pt x="330" y="541"/>
                </a:lnTo>
                <a:lnTo>
                  <a:pt x="342" y="537"/>
                </a:lnTo>
                <a:lnTo>
                  <a:pt x="352" y="535"/>
                </a:lnTo>
                <a:lnTo>
                  <a:pt x="354" y="535"/>
                </a:lnTo>
                <a:lnTo>
                  <a:pt x="355" y="535"/>
                </a:lnTo>
                <a:lnTo>
                  <a:pt x="354" y="536"/>
                </a:lnTo>
                <a:lnTo>
                  <a:pt x="354" y="536"/>
                </a:lnTo>
                <a:lnTo>
                  <a:pt x="349" y="541"/>
                </a:lnTo>
                <a:lnTo>
                  <a:pt x="341" y="547"/>
                </a:lnTo>
                <a:lnTo>
                  <a:pt x="332" y="553"/>
                </a:lnTo>
                <a:lnTo>
                  <a:pt x="327" y="559"/>
                </a:lnTo>
                <a:lnTo>
                  <a:pt x="324" y="567"/>
                </a:lnTo>
                <a:lnTo>
                  <a:pt x="324" y="567"/>
                </a:lnTo>
                <a:lnTo>
                  <a:pt x="319" y="567"/>
                </a:lnTo>
                <a:lnTo>
                  <a:pt x="308" y="570"/>
                </a:lnTo>
                <a:lnTo>
                  <a:pt x="290" y="578"/>
                </a:lnTo>
                <a:lnTo>
                  <a:pt x="280" y="584"/>
                </a:lnTo>
                <a:lnTo>
                  <a:pt x="269" y="590"/>
                </a:lnTo>
                <a:lnTo>
                  <a:pt x="269" y="590"/>
                </a:lnTo>
                <a:lnTo>
                  <a:pt x="259" y="599"/>
                </a:lnTo>
                <a:lnTo>
                  <a:pt x="249" y="607"/>
                </a:lnTo>
                <a:lnTo>
                  <a:pt x="239" y="616"/>
                </a:lnTo>
                <a:lnTo>
                  <a:pt x="231" y="625"/>
                </a:lnTo>
                <a:lnTo>
                  <a:pt x="222" y="635"/>
                </a:lnTo>
                <a:lnTo>
                  <a:pt x="215" y="646"/>
                </a:lnTo>
                <a:lnTo>
                  <a:pt x="208" y="657"/>
                </a:lnTo>
                <a:lnTo>
                  <a:pt x="202" y="668"/>
                </a:lnTo>
                <a:lnTo>
                  <a:pt x="202" y="668"/>
                </a:lnTo>
                <a:lnTo>
                  <a:pt x="172" y="727"/>
                </a:lnTo>
                <a:lnTo>
                  <a:pt x="150" y="771"/>
                </a:lnTo>
                <a:lnTo>
                  <a:pt x="150" y="771"/>
                </a:lnTo>
                <a:lnTo>
                  <a:pt x="145" y="779"/>
                </a:lnTo>
                <a:lnTo>
                  <a:pt x="144" y="784"/>
                </a:lnTo>
                <a:lnTo>
                  <a:pt x="143" y="788"/>
                </a:lnTo>
                <a:lnTo>
                  <a:pt x="78" y="843"/>
                </a:lnTo>
                <a:lnTo>
                  <a:pt x="78" y="843"/>
                </a:lnTo>
                <a:lnTo>
                  <a:pt x="72" y="843"/>
                </a:lnTo>
                <a:lnTo>
                  <a:pt x="60" y="844"/>
                </a:lnTo>
                <a:lnTo>
                  <a:pt x="48" y="848"/>
                </a:lnTo>
                <a:lnTo>
                  <a:pt x="43" y="850"/>
                </a:lnTo>
                <a:lnTo>
                  <a:pt x="40" y="853"/>
                </a:lnTo>
                <a:lnTo>
                  <a:pt x="40" y="853"/>
                </a:lnTo>
                <a:lnTo>
                  <a:pt x="37" y="866"/>
                </a:lnTo>
                <a:lnTo>
                  <a:pt x="37" y="866"/>
                </a:lnTo>
                <a:lnTo>
                  <a:pt x="20" y="865"/>
                </a:lnTo>
                <a:lnTo>
                  <a:pt x="6" y="866"/>
                </a:lnTo>
                <a:lnTo>
                  <a:pt x="1" y="867"/>
                </a:lnTo>
                <a:lnTo>
                  <a:pt x="0" y="870"/>
                </a:lnTo>
                <a:lnTo>
                  <a:pt x="0" y="870"/>
                </a:lnTo>
                <a:lnTo>
                  <a:pt x="0" y="872"/>
                </a:lnTo>
                <a:lnTo>
                  <a:pt x="1" y="875"/>
                </a:lnTo>
                <a:lnTo>
                  <a:pt x="6" y="881"/>
                </a:lnTo>
                <a:lnTo>
                  <a:pt x="15" y="889"/>
                </a:lnTo>
                <a:lnTo>
                  <a:pt x="24" y="898"/>
                </a:lnTo>
                <a:lnTo>
                  <a:pt x="35" y="906"/>
                </a:lnTo>
                <a:lnTo>
                  <a:pt x="45" y="914"/>
                </a:lnTo>
                <a:lnTo>
                  <a:pt x="55" y="919"/>
                </a:lnTo>
                <a:lnTo>
                  <a:pt x="61" y="921"/>
                </a:lnTo>
                <a:lnTo>
                  <a:pt x="61" y="921"/>
                </a:lnTo>
                <a:lnTo>
                  <a:pt x="67" y="920"/>
                </a:lnTo>
                <a:lnTo>
                  <a:pt x="77" y="919"/>
                </a:lnTo>
                <a:lnTo>
                  <a:pt x="98" y="912"/>
                </a:lnTo>
                <a:lnTo>
                  <a:pt x="115" y="908"/>
                </a:lnTo>
                <a:lnTo>
                  <a:pt x="121" y="908"/>
                </a:lnTo>
                <a:lnTo>
                  <a:pt x="122" y="908"/>
                </a:lnTo>
                <a:lnTo>
                  <a:pt x="122" y="908"/>
                </a:lnTo>
                <a:lnTo>
                  <a:pt x="120" y="912"/>
                </a:lnTo>
                <a:lnTo>
                  <a:pt x="116" y="919"/>
                </a:lnTo>
                <a:lnTo>
                  <a:pt x="115" y="922"/>
                </a:lnTo>
                <a:lnTo>
                  <a:pt x="115" y="926"/>
                </a:lnTo>
                <a:lnTo>
                  <a:pt x="117" y="930"/>
                </a:lnTo>
                <a:lnTo>
                  <a:pt x="122" y="931"/>
                </a:lnTo>
                <a:lnTo>
                  <a:pt x="122" y="931"/>
                </a:lnTo>
                <a:lnTo>
                  <a:pt x="136" y="933"/>
                </a:lnTo>
                <a:lnTo>
                  <a:pt x="150" y="934"/>
                </a:lnTo>
                <a:lnTo>
                  <a:pt x="155" y="933"/>
                </a:lnTo>
                <a:lnTo>
                  <a:pt x="160" y="932"/>
                </a:lnTo>
                <a:lnTo>
                  <a:pt x="162" y="931"/>
                </a:lnTo>
                <a:lnTo>
                  <a:pt x="164" y="928"/>
                </a:lnTo>
                <a:lnTo>
                  <a:pt x="164" y="928"/>
                </a:lnTo>
                <a:lnTo>
                  <a:pt x="164" y="923"/>
                </a:lnTo>
                <a:lnTo>
                  <a:pt x="165" y="919"/>
                </a:lnTo>
                <a:lnTo>
                  <a:pt x="171" y="908"/>
                </a:lnTo>
                <a:lnTo>
                  <a:pt x="175" y="897"/>
                </a:lnTo>
                <a:lnTo>
                  <a:pt x="175" y="893"/>
                </a:lnTo>
                <a:lnTo>
                  <a:pt x="173" y="890"/>
                </a:lnTo>
                <a:lnTo>
                  <a:pt x="173" y="890"/>
                </a:lnTo>
                <a:lnTo>
                  <a:pt x="160" y="883"/>
                </a:lnTo>
                <a:lnTo>
                  <a:pt x="160" y="883"/>
                </a:lnTo>
                <a:lnTo>
                  <a:pt x="167" y="879"/>
                </a:lnTo>
                <a:lnTo>
                  <a:pt x="171" y="876"/>
                </a:lnTo>
                <a:lnTo>
                  <a:pt x="173" y="873"/>
                </a:lnTo>
                <a:lnTo>
                  <a:pt x="173" y="870"/>
                </a:lnTo>
                <a:lnTo>
                  <a:pt x="173" y="870"/>
                </a:lnTo>
                <a:lnTo>
                  <a:pt x="173" y="864"/>
                </a:lnTo>
                <a:lnTo>
                  <a:pt x="173" y="853"/>
                </a:lnTo>
                <a:lnTo>
                  <a:pt x="173" y="853"/>
                </a:lnTo>
                <a:lnTo>
                  <a:pt x="175" y="846"/>
                </a:lnTo>
                <a:lnTo>
                  <a:pt x="178" y="840"/>
                </a:lnTo>
                <a:lnTo>
                  <a:pt x="186" y="827"/>
                </a:lnTo>
                <a:lnTo>
                  <a:pt x="194" y="816"/>
                </a:lnTo>
                <a:lnTo>
                  <a:pt x="198" y="812"/>
                </a:lnTo>
                <a:lnTo>
                  <a:pt x="198" y="812"/>
                </a:lnTo>
                <a:lnTo>
                  <a:pt x="220" y="828"/>
                </a:lnTo>
                <a:lnTo>
                  <a:pt x="239" y="842"/>
                </a:lnTo>
                <a:lnTo>
                  <a:pt x="259" y="853"/>
                </a:lnTo>
                <a:lnTo>
                  <a:pt x="259" y="853"/>
                </a:lnTo>
                <a:lnTo>
                  <a:pt x="275" y="860"/>
                </a:lnTo>
                <a:lnTo>
                  <a:pt x="288" y="865"/>
                </a:lnTo>
                <a:lnTo>
                  <a:pt x="298" y="867"/>
                </a:lnTo>
                <a:lnTo>
                  <a:pt x="301" y="867"/>
                </a:lnTo>
                <a:lnTo>
                  <a:pt x="303" y="866"/>
                </a:lnTo>
                <a:lnTo>
                  <a:pt x="318" y="860"/>
                </a:lnTo>
                <a:lnTo>
                  <a:pt x="379" y="883"/>
                </a:lnTo>
                <a:lnTo>
                  <a:pt x="379" y="883"/>
                </a:lnTo>
                <a:lnTo>
                  <a:pt x="368" y="892"/>
                </a:lnTo>
                <a:lnTo>
                  <a:pt x="362" y="899"/>
                </a:lnTo>
                <a:lnTo>
                  <a:pt x="359" y="901"/>
                </a:lnTo>
                <a:lnTo>
                  <a:pt x="358" y="904"/>
                </a:lnTo>
                <a:lnTo>
                  <a:pt x="358" y="904"/>
                </a:lnTo>
                <a:lnTo>
                  <a:pt x="359" y="905"/>
                </a:lnTo>
                <a:lnTo>
                  <a:pt x="362" y="905"/>
                </a:lnTo>
                <a:lnTo>
                  <a:pt x="370" y="906"/>
                </a:lnTo>
                <a:lnTo>
                  <a:pt x="396" y="908"/>
                </a:lnTo>
                <a:lnTo>
                  <a:pt x="434" y="908"/>
                </a:lnTo>
                <a:lnTo>
                  <a:pt x="434" y="908"/>
                </a:lnTo>
                <a:lnTo>
                  <a:pt x="446" y="910"/>
                </a:lnTo>
                <a:lnTo>
                  <a:pt x="457" y="911"/>
                </a:lnTo>
                <a:lnTo>
                  <a:pt x="467" y="911"/>
                </a:lnTo>
                <a:lnTo>
                  <a:pt x="467" y="911"/>
                </a:lnTo>
                <a:lnTo>
                  <a:pt x="472" y="909"/>
                </a:lnTo>
                <a:lnTo>
                  <a:pt x="475" y="906"/>
                </a:lnTo>
                <a:lnTo>
                  <a:pt x="478" y="903"/>
                </a:lnTo>
                <a:lnTo>
                  <a:pt x="480" y="898"/>
                </a:lnTo>
                <a:lnTo>
                  <a:pt x="484" y="890"/>
                </a:lnTo>
                <a:lnTo>
                  <a:pt x="484" y="887"/>
                </a:lnTo>
                <a:lnTo>
                  <a:pt x="484" y="887"/>
                </a:lnTo>
                <a:lnTo>
                  <a:pt x="545" y="873"/>
                </a:lnTo>
                <a:lnTo>
                  <a:pt x="591" y="865"/>
                </a:lnTo>
                <a:lnTo>
                  <a:pt x="611" y="861"/>
                </a:lnTo>
                <a:lnTo>
                  <a:pt x="624" y="860"/>
                </a:lnTo>
                <a:lnTo>
                  <a:pt x="624" y="860"/>
                </a:lnTo>
                <a:lnTo>
                  <a:pt x="643" y="860"/>
                </a:lnTo>
                <a:lnTo>
                  <a:pt x="658" y="860"/>
                </a:lnTo>
                <a:lnTo>
                  <a:pt x="671" y="859"/>
                </a:lnTo>
                <a:lnTo>
                  <a:pt x="673" y="857"/>
                </a:lnTo>
                <a:lnTo>
                  <a:pt x="676" y="856"/>
                </a:lnTo>
                <a:lnTo>
                  <a:pt x="676" y="856"/>
                </a:lnTo>
                <a:lnTo>
                  <a:pt x="676" y="849"/>
                </a:lnTo>
                <a:lnTo>
                  <a:pt x="674" y="835"/>
                </a:lnTo>
                <a:lnTo>
                  <a:pt x="671" y="794"/>
                </a:lnTo>
                <a:lnTo>
                  <a:pt x="668" y="752"/>
                </a:lnTo>
                <a:lnTo>
                  <a:pt x="667" y="738"/>
                </a:lnTo>
                <a:lnTo>
                  <a:pt x="668" y="730"/>
                </a:lnTo>
                <a:lnTo>
                  <a:pt x="668" y="730"/>
                </a:lnTo>
                <a:lnTo>
                  <a:pt x="669" y="728"/>
                </a:lnTo>
                <a:lnTo>
                  <a:pt x="669" y="726"/>
                </a:lnTo>
                <a:lnTo>
                  <a:pt x="668" y="724"/>
                </a:lnTo>
                <a:lnTo>
                  <a:pt x="668" y="723"/>
                </a:lnTo>
                <a:lnTo>
                  <a:pt x="669" y="722"/>
                </a:lnTo>
                <a:lnTo>
                  <a:pt x="674" y="719"/>
                </a:lnTo>
                <a:lnTo>
                  <a:pt x="696" y="710"/>
                </a:lnTo>
                <a:lnTo>
                  <a:pt x="696" y="710"/>
                </a:lnTo>
                <a:lnTo>
                  <a:pt x="704" y="706"/>
                </a:lnTo>
                <a:lnTo>
                  <a:pt x="711" y="701"/>
                </a:lnTo>
                <a:lnTo>
                  <a:pt x="717" y="696"/>
                </a:lnTo>
                <a:lnTo>
                  <a:pt x="722" y="690"/>
                </a:lnTo>
                <a:lnTo>
                  <a:pt x="727" y="683"/>
                </a:lnTo>
                <a:lnTo>
                  <a:pt x="731" y="677"/>
                </a:lnTo>
                <a:lnTo>
                  <a:pt x="737" y="662"/>
                </a:lnTo>
                <a:lnTo>
                  <a:pt x="742" y="649"/>
                </a:lnTo>
                <a:lnTo>
                  <a:pt x="744" y="634"/>
                </a:lnTo>
                <a:lnTo>
                  <a:pt x="744" y="622"/>
                </a:lnTo>
                <a:lnTo>
                  <a:pt x="744" y="611"/>
                </a:lnTo>
                <a:lnTo>
                  <a:pt x="744" y="611"/>
                </a:lnTo>
                <a:lnTo>
                  <a:pt x="742" y="600"/>
                </a:lnTo>
                <a:lnTo>
                  <a:pt x="739" y="586"/>
                </a:lnTo>
                <a:lnTo>
                  <a:pt x="731" y="556"/>
                </a:lnTo>
                <a:lnTo>
                  <a:pt x="723" y="529"/>
                </a:lnTo>
                <a:lnTo>
                  <a:pt x="721" y="518"/>
                </a:lnTo>
                <a:lnTo>
                  <a:pt x="720" y="512"/>
                </a:lnTo>
                <a:lnTo>
                  <a:pt x="720" y="485"/>
                </a:lnTo>
                <a:lnTo>
                  <a:pt x="733" y="481"/>
                </a:lnTo>
                <a:lnTo>
                  <a:pt x="733" y="481"/>
                </a:lnTo>
                <a:lnTo>
                  <a:pt x="739" y="437"/>
                </a:lnTo>
                <a:lnTo>
                  <a:pt x="743" y="399"/>
                </a:lnTo>
                <a:lnTo>
                  <a:pt x="744" y="382"/>
                </a:lnTo>
                <a:lnTo>
                  <a:pt x="744" y="369"/>
                </a:lnTo>
                <a:lnTo>
                  <a:pt x="744" y="369"/>
                </a:lnTo>
                <a:lnTo>
                  <a:pt x="743" y="358"/>
                </a:lnTo>
                <a:lnTo>
                  <a:pt x="740" y="348"/>
                </a:lnTo>
                <a:lnTo>
                  <a:pt x="738" y="340"/>
                </a:lnTo>
                <a:lnTo>
                  <a:pt x="734" y="331"/>
                </a:lnTo>
                <a:lnTo>
                  <a:pt x="726" y="315"/>
                </a:lnTo>
                <a:lnTo>
                  <a:pt x="716" y="297"/>
                </a:lnTo>
                <a:lnTo>
                  <a:pt x="716" y="297"/>
                </a:lnTo>
                <a:lnTo>
                  <a:pt x="702" y="269"/>
                </a:lnTo>
                <a:lnTo>
                  <a:pt x="693" y="253"/>
                </a:lnTo>
                <a:lnTo>
                  <a:pt x="693" y="253"/>
                </a:lnTo>
                <a:lnTo>
                  <a:pt x="688" y="246"/>
                </a:lnTo>
                <a:lnTo>
                  <a:pt x="682" y="239"/>
                </a:lnTo>
                <a:lnTo>
                  <a:pt x="668" y="226"/>
                </a:lnTo>
                <a:lnTo>
                  <a:pt x="668" y="226"/>
                </a:lnTo>
                <a:lnTo>
                  <a:pt x="662" y="219"/>
                </a:lnTo>
                <a:lnTo>
                  <a:pt x="657" y="210"/>
                </a:lnTo>
                <a:lnTo>
                  <a:pt x="651" y="202"/>
                </a:lnTo>
                <a:lnTo>
                  <a:pt x="651" y="202"/>
                </a:lnTo>
                <a:lnTo>
                  <a:pt x="652" y="194"/>
                </a:lnTo>
                <a:lnTo>
                  <a:pt x="651" y="185"/>
                </a:lnTo>
                <a:lnTo>
                  <a:pt x="651" y="185"/>
                </a:lnTo>
                <a:lnTo>
                  <a:pt x="652" y="181"/>
                </a:lnTo>
                <a:lnTo>
                  <a:pt x="655" y="177"/>
                </a:lnTo>
                <a:lnTo>
                  <a:pt x="658" y="171"/>
                </a:lnTo>
                <a:lnTo>
                  <a:pt x="658" y="171"/>
                </a:lnTo>
                <a:lnTo>
                  <a:pt x="666" y="174"/>
                </a:lnTo>
                <a:lnTo>
                  <a:pt x="674" y="174"/>
                </a:lnTo>
                <a:lnTo>
                  <a:pt x="678" y="172"/>
                </a:lnTo>
                <a:lnTo>
                  <a:pt x="682" y="171"/>
                </a:lnTo>
                <a:lnTo>
                  <a:pt x="682" y="171"/>
                </a:lnTo>
                <a:lnTo>
                  <a:pt x="691" y="166"/>
                </a:lnTo>
                <a:lnTo>
                  <a:pt x="700" y="160"/>
                </a:lnTo>
                <a:lnTo>
                  <a:pt x="706" y="154"/>
                </a:lnTo>
                <a:lnTo>
                  <a:pt x="710" y="150"/>
                </a:lnTo>
                <a:lnTo>
                  <a:pt x="710" y="150"/>
                </a:lnTo>
                <a:lnTo>
                  <a:pt x="709" y="148"/>
                </a:lnTo>
                <a:lnTo>
                  <a:pt x="704" y="144"/>
                </a:lnTo>
                <a:lnTo>
                  <a:pt x="688" y="130"/>
                </a:lnTo>
                <a:lnTo>
                  <a:pt x="672" y="116"/>
                </a:lnTo>
                <a:lnTo>
                  <a:pt x="662" y="106"/>
                </a:lnTo>
                <a:lnTo>
                  <a:pt x="662" y="106"/>
                </a:lnTo>
                <a:lnTo>
                  <a:pt x="646" y="90"/>
                </a:lnTo>
                <a:lnTo>
                  <a:pt x="638" y="82"/>
                </a:lnTo>
                <a:lnTo>
                  <a:pt x="635" y="78"/>
                </a:lnTo>
                <a:lnTo>
                  <a:pt x="634" y="76"/>
                </a:lnTo>
                <a:lnTo>
                  <a:pt x="634" y="76"/>
                </a:lnTo>
                <a:lnTo>
                  <a:pt x="634" y="58"/>
                </a:lnTo>
                <a:lnTo>
                  <a:pt x="634" y="38"/>
                </a:lnTo>
                <a:lnTo>
                  <a:pt x="634" y="38"/>
                </a:lnTo>
                <a:lnTo>
                  <a:pt x="634" y="36"/>
                </a:lnTo>
                <a:lnTo>
                  <a:pt x="632" y="32"/>
                </a:lnTo>
                <a:lnTo>
                  <a:pt x="628" y="28"/>
                </a:lnTo>
                <a:lnTo>
                  <a:pt x="623" y="25"/>
                </a:lnTo>
                <a:lnTo>
                  <a:pt x="616" y="20"/>
                </a:lnTo>
                <a:lnTo>
                  <a:pt x="608" y="16"/>
                </a:lnTo>
                <a:lnTo>
                  <a:pt x="599" y="11"/>
                </a:lnTo>
                <a:lnTo>
                  <a:pt x="586" y="7"/>
                </a:lnTo>
                <a:lnTo>
                  <a:pt x="586" y="7"/>
                </a:lnTo>
                <a:lnTo>
                  <a:pt x="574" y="4"/>
                </a:lnTo>
                <a:lnTo>
                  <a:pt x="563" y="3"/>
                </a:lnTo>
                <a:lnTo>
                  <a:pt x="545" y="0"/>
                </a:lnTo>
                <a:lnTo>
                  <a:pt x="525" y="0"/>
                </a:lnTo>
                <a:lnTo>
                  <a:pt x="525" y="0"/>
                </a:lnTo>
                <a:lnTo>
                  <a:pt x="518" y="4"/>
                </a:lnTo>
                <a:lnTo>
                  <a:pt x="503" y="12"/>
                </a:lnTo>
                <a:lnTo>
                  <a:pt x="484" y="25"/>
                </a:lnTo>
                <a:lnTo>
                  <a:pt x="484" y="25"/>
                </a:lnTo>
                <a:close/>
                <a:moveTo>
                  <a:pt x="447" y="131"/>
                </a:moveTo>
                <a:lnTo>
                  <a:pt x="464" y="116"/>
                </a:lnTo>
                <a:lnTo>
                  <a:pt x="464" y="116"/>
                </a:lnTo>
                <a:lnTo>
                  <a:pt x="467" y="120"/>
                </a:lnTo>
                <a:lnTo>
                  <a:pt x="470" y="127"/>
                </a:lnTo>
                <a:lnTo>
                  <a:pt x="470" y="127"/>
                </a:lnTo>
                <a:lnTo>
                  <a:pt x="472" y="131"/>
                </a:lnTo>
                <a:lnTo>
                  <a:pt x="472" y="133"/>
                </a:lnTo>
                <a:lnTo>
                  <a:pt x="470" y="141"/>
                </a:lnTo>
                <a:lnTo>
                  <a:pt x="470" y="158"/>
                </a:lnTo>
                <a:lnTo>
                  <a:pt x="470" y="158"/>
                </a:lnTo>
                <a:lnTo>
                  <a:pt x="472" y="170"/>
                </a:lnTo>
                <a:lnTo>
                  <a:pt x="474" y="185"/>
                </a:lnTo>
                <a:lnTo>
                  <a:pt x="474" y="185"/>
                </a:lnTo>
                <a:lnTo>
                  <a:pt x="476" y="191"/>
                </a:lnTo>
                <a:lnTo>
                  <a:pt x="480" y="194"/>
                </a:lnTo>
                <a:lnTo>
                  <a:pt x="487" y="198"/>
                </a:lnTo>
                <a:lnTo>
                  <a:pt x="498" y="202"/>
                </a:lnTo>
                <a:lnTo>
                  <a:pt x="498" y="202"/>
                </a:lnTo>
                <a:lnTo>
                  <a:pt x="513" y="207"/>
                </a:lnTo>
                <a:lnTo>
                  <a:pt x="518" y="209"/>
                </a:lnTo>
                <a:lnTo>
                  <a:pt x="518" y="209"/>
                </a:lnTo>
                <a:lnTo>
                  <a:pt x="523" y="213"/>
                </a:lnTo>
                <a:lnTo>
                  <a:pt x="525" y="215"/>
                </a:lnTo>
                <a:lnTo>
                  <a:pt x="525" y="215"/>
                </a:lnTo>
                <a:lnTo>
                  <a:pt x="525" y="218"/>
                </a:lnTo>
                <a:lnTo>
                  <a:pt x="523" y="219"/>
                </a:lnTo>
                <a:lnTo>
                  <a:pt x="512" y="226"/>
                </a:lnTo>
                <a:lnTo>
                  <a:pt x="512" y="226"/>
                </a:lnTo>
                <a:lnTo>
                  <a:pt x="505" y="228"/>
                </a:lnTo>
                <a:lnTo>
                  <a:pt x="494" y="232"/>
                </a:lnTo>
                <a:lnTo>
                  <a:pt x="462" y="242"/>
                </a:lnTo>
                <a:lnTo>
                  <a:pt x="431" y="249"/>
                </a:lnTo>
                <a:lnTo>
                  <a:pt x="417" y="253"/>
                </a:lnTo>
                <a:lnTo>
                  <a:pt x="417" y="253"/>
                </a:lnTo>
                <a:lnTo>
                  <a:pt x="415" y="252"/>
                </a:lnTo>
                <a:lnTo>
                  <a:pt x="414" y="249"/>
                </a:lnTo>
                <a:lnTo>
                  <a:pt x="414" y="241"/>
                </a:lnTo>
                <a:lnTo>
                  <a:pt x="414" y="214"/>
                </a:lnTo>
                <a:lnTo>
                  <a:pt x="417" y="167"/>
                </a:lnTo>
                <a:lnTo>
                  <a:pt x="417" y="167"/>
                </a:lnTo>
                <a:lnTo>
                  <a:pt x="417" y="161"/>
                </a:lnTo>
                <a:lnTo>
                  <a:pt x="418" y="155"/>
                </a:lnTo>
                <a:lnTo>
                  <a:pt x="419" y="150"/>
                </a:lnTo>
                <a:lnTo>
                  <a:pt x="419" y="150"/>
                </a:lnTo>
                <a:lnTo>
                  <a:pt x="424" y="148"/>
                </a:lnTo>
                <a:lnTo>
                  <a:pt x="440" y="137"/>
                </a:lnTo>
                <a:lnTo>
                  <a:pt x="440" y="137"/>
                </a:lnTo>
                <a:lnTo>
                  <a:pt x="447" y="132"/>
                </a:lnTo>
                <a:lnTo>
                  <a:pt x="450" y="130"/>
                </a:lnTo>
                <a:lnTo>
                  <a:pt x="448" y="130"/>
                </a:lnTo>
                <a:lnTo>
                  <a:pt x="447" y="131"/>
                </a:lnTo>
                <a:lnTo>
                  <a:pt x="447" y="13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2">
            <a:extLst>
              <a:ext uri="{FF2B5EF4-FFF2-40B4-BE49-F238E27FC236}">
                <a16:creationId xmlns:a16="http://schemas.microsoft.com/office/drawing/2014/main" id="{F588AE5D-FA51-4B5D-864D-4BE906B9CB94}"/>
              </a:ext>
            </a:extLst>
          </p:cNvPr>
          <p:cNvSpPr>
            <a:spLocks/>
          </p:cNvSpPr>
          <p:nvPr/>
        </p:nvSpPr>
        <p:spPr bwMode="auto">
          <a:xfrm>
            <a:off x="4436804" y="2781087"/>
            <a:ext cx="1135332" cy="1578112"/>
          </a:xfrm>
          <a:custGeom>
            <a:avLst/>
            <a:gdLst>
              <a:gd name="T0" fmla="*/ 257 w 500"/>
              <a:gd name="T1" fmla="*/ 1 h 695"/>
              <a:gd name="T2" fmla="*/ 212 w 500"/>
              <a:gd name="T3" fmla="*/ 4 h 695"/>
              <a:gd name="T4" fmla="*/ 164 w 500"/>
              <a:gd name="T5" fmla="*/ 35 h 695"/>
              <a:gd name="T6" fmla="*/ 154 w 500"/>
              <a:gd name="T7" fmla="*/ 50 h 695"/>
              <a:gd name="T8" fmla="*/ 154 w 500"/>
              <a:gd name="T9" fmla="*/ 77 h 695"/>
              <a:gd name="T10" fmla="*/ 154 w 500"/>
              <a:gd name="T11" fmla="*/ 105 h 695"/>
              <a:gd name="T12" fmla="*/ 161 w 500"/>
              <a:gd name="T13" fmla="*/ 145 h 695"/>
              <a:gd name="T14" fmla="*/ 164 w 500"/>
              <a:gd name="T15" fmla="*/ 165 h 695"/>
              <a:gd name="T16" fmla="*/ 174 w 500"/>
              <a:gd name="T17" fmla="*/ 170 h 695"/>
              <a:gd name="T18" fmla="*/ 179 w 500"/>
              <a:gd name="T19" fmla="*/ 185 h 695"/>
              <a:gd name="T20" fmla="*/ 189 w 500"/>
              <a:gd name="T21" fmla="*/ 192 h 695"/>
              <a:gd name="T22" fmla="*/ 191 w 500"/>
              <a:gd name="T23" fmla="*/ 206 h 695"/>
              <a:gd name="T24" fmla="*/ 214 w 500"/>
              <a:gd name="T25" fmla="*/ 215 h 695"/>
              <a:gd name="T26" fmla="*/ 225 w 500"/>
              <a:gd name="T27" fmla="*/ 215 h 695"/>
              <a:gd name="T28" fmla="*/ 237 w 500"/>
              <a:gd name="T29" fmla="*/ 236 h 695"/>
              <a:gd name="T30" fmla="*/ 224 w 500"/>
              <a:gd name="T31" fmla="*/ 249 h 695"/>
              <a:gd name="T32" fmla="*/ 243 w 500"/>
              <a:gd name="T33" fmla="*/ 272 h 695"/>
              <a:gd name="T34" fmla="*/ 242 w 500"/>
              <a:gd name="T35" fmla="*/ 319 h 695"/>
              <a:gd name="T36" fmla="*/ 224 w 500"/>
              <a:gd name="T37" fmla="*/ 389 h 695"/>
              <a:gd name="T38" fmla="*/ 134 w 500"/>
              <a:gd name="T39" fmla="*/ 419 h 695"/>
              <a:gd name="T40" fmla="*/ 75 w 500"/>
              <a:gd name="T41" fmla="*/ 429 h 695"/>
              <a:gd name="T42" fmla="*/ 30 w 500"/>
              <a:gd name="T43" fmla="*/ 454 h 695"/>
              <a:gd name="T44" fmla="*/ 5 w 500"/>
              <a:gd name="T45" fmla="*/ 479 h 695"/>
              <a:gd name="T46" fmla="*/ 1 w 500"/>
              <a:gd name="T47" fmla="*/ 509 h 695"/>
              <a:gd name="T48" fmla="*/ 0 w 500"/>
              <a:gd name="T49" fmla="*/ 539 h 695"/>
              <a:gd name="T50" fmla="*/ 6 w 500"/>
              <a:gd name="T51" fmla="*/ 566 h 695"/>
              <a:gd name="T52" fmla="*/ 12 w 500"/>
              <a:gd name="T53" fmla="*/ 584 h 695"/>
              <a:gd name="T54" fmla="*/ 22 w 500"/>
              <a:gd name="T55" fmla="*/ 605 h 695"/>
              <a:gd name="T56" fmla="*/ 15 w 500"/>
              <a:gd name="T57" fmla="*/ 624 h 695"/>
              <a:gd name="T58" fmla="*/ 15 w 500"/>
              <a:gd name="T59" fmla="*/ 659 h 695"/>
              <a:gd name="T60" fmla="*/ 20 w 500"/>
              <a:gd name="T61" fmla="*/ 674 h 695"/>
              <a:gd name="T62" fmla="*/ 45 w 500"/>
              <a:gd name="T63" fmla="*/ 693 h 695"/>
              <a:gd name="T64" fmla="*/ 45 w 500"/>
              <a:gd name="T65" fmla="*/ 669 h 695"/>
              <a:gd name="T66" fmla="*/ 70 w 500"/>
              <a:gd name="T67" fmla="*/ 693 h 695"/>
              <a:gd name="T68" fmla="*/ 110 w 500"/>
              <a:gd name="T69" fmla="*/ 693 h 695"/>
              <a:gd name="T70" fmla="*/ 189 w 500"/>
              <a:gd name="T71" fmla="*/ 693 h 695"/>
              <a:gd name="T72" fmla="*/ 274 w 500"/>
              <a:gd name="T73" fmla="*/ 693 h 695"/>
              <a:gd name="T74" fmla="*/ 363 w 500"/>
              <a:gd name="T75" fmla="*/ 687 h 695"/>
              <a:gd name="T76" fmla="*/ 384 w 500"/>
              <a:gd name="T77" fmla="*/ 679 h 695"/>
              <a:gd name="T78" fmla="*/ 444 w 500"/>
              <a:gd name="T79" fmla="*/ 679 h 695"/>
              <a:gd name="T80" fmla="*/ 462 w 500"/>
              <a:gd name="T81" fmla="*/ 677 h 695"/>
              <a:gd name="T82" fmla="*/ 466 w 500"/>
              <a:gd name="T83" fmla="*/ 649 h 695"/>
              <a:gd name="T84" fmla="*/ 458 w 500"/>
              <a:gd name="T85" fmla="*/ 624 h 695"/>
              <a:gd name="T86" fmla="*/ 480 w 500"/>
              <a:gd name="T87" fmla="*/ 615 h 695"/>
              <a:gd name="T88" fmla="*/ 497 w 500"/>
              <a:gd name="T89" fmla="*/ 574 h 695"/>
              <a:gd name="T90" fmla="*/ 490 w 500"/>
              <a:gd name="T91" fmla="*/ 518 h 695"/>
              <a:gd name="T92" fmla="*/ 482 w 500"/>
              <a:gd name="T93" fmla="*/ 457 h 695"/>
              <a:gd name="T94" fmla="*/ 477 w 500"/>
              <a:gd name="T95" fmla="*/ 364 h 695"/>
              <a:gd name="T96" fmla="*/ 449 w 500"/>
              <a:gd name="T97" fmla="*/ 274 h 695"/>
              <a:gd name="T98" fmla="*/ 439 w 500"/>
              <a:gd name="T99" fmla="*/ 230 h 695"/>
              <a:gd name="T100" fmla="*/ 399 w 500"/>
              <a:gd name="T101" fmla="*/ 195 h 695"/>
              <a:gd name="T102" fmla="*/ 370 w 500"/>
              <a:gd name="T103" fmla="*/ 168 h 695"/>
              <a:gd name="T104" fmla="*/ 355 w 500"/>
              <a:gd name="T105" fmla="*/ 161 h 695"/>
              <a:gd name="T106" fmla="*/ 354 w 500"/>
              <a:gd name="T107" fmla="*/ 140 h 695"/>
              <a:gd name="T108" fmla="*/ 349 w 500"/>
              <a:gd name="T109" fmla="*/ 130 h 695"/>
              <a:gd name="T110" fmla="*/ 344 w 500"/>
              <a:gd name="T111" fmla="*/ 100 h 695"/>
              <a:gd name="T112" fmla="*/ 339 w 500"/>
              <a:gd name="T113" fmla="*/ 70 h 695"/>
              <a:gd name="T114" fmla="*/ 329 w 500"/>
              <a:gd name="T115" fmla="*/ 40 h 695"/>
              <a:gd name="T116" fmla="*/ 309 w 500"/>
              <a:gd name="T117" fmla="*/ 25 h 695"/>
              <a:gd name="T118" fmla="*/ 299 w 500"/>
              <a:gd name="T119" fmla="*/ 15 h 695"/>
              <a:gd name="T120" fmla="*/ 274 w 500"/>
              <a:gd name="T121" fmla="*/ 5 h 6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00" h="695">
                <a:moveTo>
                  <a:pt x="274" y="5"/>
                </a:moveTo>
                <a:lnTo>
                  <a:pt x="274" y="5"/>
                </a:lnTo>
                <a:lnTo>
                  <a:pt x="272" y="5"/>
                </a:lnTo>
                <a:lnTo>
                  <a:pt x="265" y="4"/>
                </a:lnTo>
                <a:lnTo>
                  <a:pt x="257" y="1"/>
                </a:lnTo>
                <a:lnTo>
                  <a:pt x="244" y="0"/>
                </a:lnTo>
                <a:lnTo>
                  <a:pt x="244" y="0"/>
                </a:lnTo>
                <a:lnTo>
                  <a:pt x="233" y="0"/>
                </a:lnTo>
                <a:lnTo>
                  <a:pt x="223" y="0"/>
                </a:lnTo>
                <a:lnTo>
                  <a:pt x="212" y="4"/>
                </a:lnTo>
                <a:lnTo>
                  <a:pt x="199" y="10"/>
                </a:lnTo>
                <a:lnTo>
                  <a:pt x="199" y="10"/>
                </a:lnTo>
                <a:lnTo>
                  <a:pt x="186" y="18"/>
                </a:lnTo>
                <a:lnTo>
                  <a:pt x="177" y="25"/>
                </a:lnTo>
                <a:lnTo>
                  <a:pt x="164" y="35"/>
                </a:lnTo>
                <a:lnTo>
                  <a:pt x="164" y="35"/>
                </a:lnTo>
                <a:lnTo>
                  <a:pt x="158" y="40"/>
                </a:lnTo>
                <a:lnTo>
                  <a:pt x="157" y="44"/>
                </a:lnTo>
                <a:lnTo>
                  <a:pt x="154" y="50"/>
                </a:lnTo>
                <a:lnTo>
                  <a:pt x="154" y="50"/>
                </a:lnTo>
                <a:lnTo>
                  <a:pt x="153" y="56"/>
                </a:lnTo>
                <a:lnTo>
                  <a:pt x="153" y="61"/>
                </a:lnTo>
                <a:lnTo>
                  <a:pt x="154" y="70"/>
                </a:lnTo>
                <a:lnTo>
                  <a:pt x="154" y="70"/>
                </a:lnTo>
                <a:lnTo>
                  <a:pt x="154" y="77"/>
                </a:lnTo>
                <a:lnTo>
                  <a:pt x="154" y="90"/>
                </a:lnTo>
                <a:lnTo>
                  <a:pt x="154" y="90"/>
                </a:lnTo>
                <a:lnTo>
                  <a:pt x="154" y="97"/>
                </a:lnTo>
                <a:lnTo>
                  <a:pt x="154" y="101"/>
                </a:lnTo>
                <a:lnTo>
                  <a:pt x="154" y="105"/>
                </a:lnTo>
                <a:lnTo>
                  <a:pt x="154" y="110"/>
                </a:lnTo>
                <a:lnTo>
                  <a:pt x="154" y="110"/>
                </a:lnTo>
                <a:lnTo>
                  <a:pt x="159" y="135"/>
                </a:lnTo>
                <a:lnTo>
                  <a:pt x="159" y="135"/>
                </a:lnTo>
                <a:lnTo>
                  <a:pt x="161" y="145"/>
                </a:lnTo>
                <a:lnTo>
                  <a:pt x="159" y="155"/>
                </a:lnTo>
                <a:lnTo>
                  <a:pt x="159" y="155"/>
                </a:lnTo>
                <a:lnTo>
                  <a:pt x="159" y="157"/>
                </a:lnTo>
                <a:lnTo>
                  <a:pt x="161" y="160"/>
                </a:lnTo>
                <a:lnTo>
                  <a:pt x="164" y="165"/>
                </a:lnTo>
                <a:lnTo>
                  <a:pt x="164" y="165"/>
                </a:lnTo>
                <a:lnTo>
                  <a:pt x="167" y="166"/>
                </a:lnTo>
                <a:lnTo>
                  <a:pt x="171" y="167"/>
                </a:lnTo>
                <a:lnTo>
                  <a:pt x="173" y="168"/>
                </a:lnTo>
                <a:lnTo>
                  <a:pt x="174" y="170"/>
                </a:lnTo>
                <a:lnTo>
                  <a:pt x="174" y="170"/>
                </a:lnTo>
                <a:lnTo>
                  <a:pt x="174" y="171"/>
                </a:lnTo>
                <a:lnTo>
                  <a:pt x="176" y="175"/>
                </a:lnTo>
                <a:lnTo>
                  <a:pt x="179" y="185"/>
                </a:lnTo>
                <a:lnTo>
                  <a:pt x="179" y="185"/>
                </a:lnTo>
                <a:lnTo>
                  <a:pt x="181" y="187"/>
                </a:lnTo>
                <a:lnTo>
                  <a:pt x="183" y="188"/>
                </a:lnTo>
                <a:lnTo>
                  <a:pt x="187" y="190"/>
                </a:lnTo>
                <a:lnTo>
                  <a:pt x="189" y="191"/>
                </a:lnTo>
                <a:lnTo>
                  <a:pt x="189" y="192"/>
                </a:lnTo>
                <a:lnTo>
                  <a:pt x="189" y="195"/>
                </a:lnTo>
                <a:lnTo>
                  <a:pt x="189" y="195"/>
                </a:lnTo>
                <a:lnTo>
                  <a:pt x="188" y="200"/>
                </a:lnTo>
                <a:lnTo>
                  <a:pt x="188" y="203"/>
                </a:lnTo>
                <a:lnTo>
                  <a:pt x="191" y="206"/>
                </a:lnTo>
                <a:lnTo>
                  <a:pt x="194" y="210"/>
                </a:lnTo>
                <a:lnTo>
                  <a:pt x="194" y="210"/>
                </a:lnTo>
                <a:lnTo>
                  <a:pt x="199" y="213"/>
                </a:lnTo>
                <a:lnTo>
                  <a:pt x="204" y="215"/>
                </a:lnTo>
                <a:lnTo>
                  <a:pt x="214" y="215"/>
                </a:lnTo>
                <a:lnTo>
                  <a:pt x="214" y="215"/>
                </a:lnTo>
                <a:lnTo>
                  <a:pt x="222" y="215"/>
                </a:lnTo>
                <a:lnTo>
                  <a:pt x="224" y="215"/>
                </a:lnTo>
                <a:lnTo>
                  <a:pt x="224" y="215"/>
                </a:lnTo>
                <a:lnTo>
                  <a:pt x="225" y="215"/>
                </a:lnTo>
                <a:lnTo>
                  <a:pt x="229" y="220"/>
                </a:lnTo>
                <a:lnTo>
                  <a:pt x="229" y="220"/>
                </a:lnTo>
                <a:lnTo>
                  <a:pt x="239" y="235"/>
                </a:lnTo>
                <a:lnTo>
                  <a:pt x="239" y="235"/>
                </a:lnTo>
                <a:lnTo>
                  <a:pt x="237" y="236"/>
                </a:lnTo>
                <a:lnTo>
                  <a:pt x="232" y="238"/>
                </a:lnTo>
                <a:lnTo>
                  <a:pt x="225" y="243"/>
                </a:lnTo>
                <a:lnTo>
                  <a:pt x="224" y="246"/>
                </a:lnTo>
                <a:lnTo>
                  <a:pt x="224" y="249"/>
                </a:lnTo>
                <a:lnTo>
                  <a:pt x="224" y="249"/>
                </a:lnTo>
                <a:lnTo>
                  <a:pt x="224" y="254"/>
                </a:lnTo>
                <a:lnTo>
                  <a:pt x="224" y="256"/>
                </a:lnTo>
                <a:lnTo>
                  <a:pt x="229" y="259"/>
                </a:lnTo>
                <a:lnTo>
                  <a:pt x="229" y="259"/>
                </a:lnTo>
                <a:lnTo>
                  <a:pt x="243" y="272"/>
                </a:lnTo>
                <a:lnTo>
                  <a:pt x="248" y="277"/>
                </a:lnTo>
                <a:lnTo>
                  <a:pt x="249" y="278"/>
                </a:lnTo>
                <a:lnTo>
                  <a:pt x="249" y="279"/>
                </a:lnTo>
                <a:lnTo>
                  <a:pt x="249" y="279"/>
                </a:lnTo>
                <a:lnTo>
                  <a:pt x="242" y="319"/>
                </a:lnTo>
                <a:lnTo>
                  <a:pt x="234" y="359"/>
                </a:lnTo>
                <a:lnTo>
                  <a:pt x="234" y="359"/>
                </a:lnTo>
                <a:lnTo>
                  <a:pt x="229" y="375"/>
                </a:lnTo>
                <a:lnTo>
                  <a:pt x="224" y="389"/>
                </a:lnTo>
                <a:lnTo>
                  <a:pt x="224" y="389"/>
                </a:lnTo>
                <a:lnTo>
                  <a:pt x="209" y="404"/>
                </a:lnTo>
                <a:lnTo>
                  <a:pt x="194" y="419"/>
                </a:lnTo>
                <a:lnTo>
                  <a:pt x="194" y="419"/>
                </a:lnTo>
                <a:lnTo>
                  <a:pt x="167" y="419"/>
                </a:lnTo>
                <a:lnTo>
                  <a:pt x="134" y="419"/>
                </a:lnTo>
                <a:lnTo>
                  <a:pt x="134" y="419"/>
                </a:lnTo>
                <a:lnTo>
                  <a:pt x="123" y="420"/>
                </a:lnTo>
                <a:lnTo>
                  <a:pt x="106" y="423"/>
                </a:lnTo>
                <a:lnTo>
                  <a:pt x="88" y="425"/>
                </a:lnTo>
                <a:lnTo>
                  <a:pt x="75" y="429"/>
                </a:lnTo>
                <a:lnTo>
                  <a:pt x="75" y="429"/>
                </a:lnTo>
                <a:lnTo>
                  <a:pt x="65" y="434"/>
                </a:lnTo>
                <a:lnTo>
                  <a:pt x="51" y="440"/>
                </a:lnTo>
                <a:lnTo>
                  <a:pt x="38" y="448"/>
                </a:lnTo>
                <a:lnTo>
                  <a:pt x="30" y="454"/>
                </a:lnTo>
                <a:lnTo>
                  <a:pt x="30" y="454"/>
                </a:lnTo>
                <a:lnTo>
                  <a:pt x="16" y="466"/>
                </a:lnTo>
                <a:lnTo>
                  <a:pt x="9" y="473"/>
                </a:lnTo>
                <a:lnTo>
                  <a:pt x="5" y="479"/>
                </a:lnTo>
                <a:lnTo>
                  <a:pt x="5" y="479"/>
                </a:lnTo>
                <a:lnTo>
                  <a:pt x="1" y="491"/>
                </a:lnTo>
                <a:lnTo>
                  <a:pt x="0" y="498"/>
                </a:lnTo>
                <a:lnTo>
                  <a:pt x="0" y="504"/>
                </a:lnTo>
                <a:lnTo>
                  <a:pt x="0" y="504"/>
                </a:lnTo>
                <a:lnTo>
                  <a:pt x="1" y="509"/>
                </a:lnTo>
                <a:lnTo>
                  <a:pt x="2" y="514"/>
                </a:lnTo>
                <a:lnTo>
                  <a:pt x="5" y="519"/>
                </a:lnTo>
                <a:lnTo>
                  <a:pt x="5" y="519"/>
                </a:lnTo>
                <a:lnTo>
                  <a:pt x="1" y="530"/>
                </a:lnTo>
                <a:lnTo>
                  <a:pt x="0" y="539"/>
                </a:lnTo>
                <a:lnTo>
                  <a:pt x="0" y="544"/>
                </a:lnTo>
                <a:lnTo>
                  <a:pt x="0" y="549"/>
                </a:lnTo>
                <a:lnTo>
                  <a:pt x="0" y="549"/>
                </a:lnTo>
                <a:lnTo>
                  <a:pt x="2" y="558"/>
                </a:lnTo>
                <a:lnTo>
                  <a:pt x="6" y="566"/>
                </a:lnTo>
                <a:lnTo>
                  <a:pt x="9" y="574"/>
                </a:lnTo>
                <a:lnTo>
                  <a:pt x="10" y="579"/>
                </a:lnTo>
                <a:lnTo>
                  <a:pt x="10" y="579"/>
                </a:lnTo>
                <a:lnTo>
                  <a:pt x="11" y="580"/>
                </a:lnTo>
                <a:lnTo>
                  <a:pt x="12" y="584"/>
                </a:lnTo>
                <a:lnTo>
                  <a:pt x="20" y="590"/>
                </a:lnTo>
                <a:lnTo>
                  <a:pt x="30" y="599"/>
                </a:lnTo>
                <a:lnTo>
                  <a:pt x="30" y="599"/>
                </a:lnTo>
                <a:lnTo>
                  <a:pt x="26" y="601"/>
                </a:lnTo>
                <a:lnTo>
                  <a:pt x="22" y="605"/>
                </a:lnTo>
                <a:lnTo>
                  <a:pt x="20" y="609"/>
                </a:lnTo>
                <a:lnTo>
                  <a:pt x="20" y="609"/>
                </a:lnTo>
                <a:lnTo>
                  <a:pt x="16" y="615"/>
                </a:lnTo>
                <a:lnTo>
                  <a:pt x="15" y="619"/>
                </a:lnTo>
                <a:lnTo>
                  <a:pt x="15" y="624"/>
                </a:lnTo>
                <a:lnTo>
                  <a:pt x="15" y="624"/>
                </a:lnTo>
                <a:lnTo>
                  <a:pt x="15" y="632"/>
                </a:lnTo>
                <a:lnTo>
                  <a:pt x="15" y="642"/>
                </a:lnTo>
                <a:lnTo>
                  <a:pt x="15" y="651"/>
                </a:lnTo>
                <a:lnTo>
                  <a:pt x="15" y="659"/>
                </a:lnTo>
                <a:lnTo>
                  <a:pt x="15" y="659"/>
                </a:lnTo>
                <a:lnTo>
                  <a:pt x="15" y="662"/>
                </a:lnTo>
                <a:lnTo>
                  <a:pt x="15" y="664"/>
                </a:lnTo>
                <a:lnTo>
                  <a:pt x="16" y="666"/>
                </a:lnTo>
                <a:lnTo>
                  <a:pt x="20" y="674"/>
                </a:lnTo>
                <a:lnTo>
                  <a:pt x="20" y="674"/>
                </a:lnTo>
                <a:lnTo>
                  <a:pt x="27" y="682"/>
                </a:lnTo>
                <a:lnTo>
                  <a:pt x="35" y="688"/>
                </a:lnTo>
                <a:lnTo>
                  <a:pt x="41" y="692"/>
                </a:lnTo>
                <a:lnTo>
                  <a:pt x="45" y="693"/>
                </a:lnTo>
                <a:lnTo>
                  <a:pt x="45" y="693"/>
                </a:lnTo>
                <a:lnTo>
                  <a:pt x="45" y="691"/>
                </a:lnTo>
                <a:lnTo>
                  <a:pt x="43" y="686"/>
                </a:lnTo>
                <a:lnTo>
                  <a:pt x="40" y="679"/>
                </a:lnTo>
                <a:lnTo>
                  <a:pt x="45" y="669"/>
                </a:lnTo>
                <a:lnTo>
                  <a:pt x="45" y="669"/>
                </a:lnTo>
                <a:lnTo>
                  <a:pt x="55" y="680"/>
                </a:lnTo>
                <a:lnTo>
                  <a:pt x="62" y="688"/>
                </a:lnTo>
                <a:lnTo>
                  <a:pt x="66" y="692"/>
                </a:lnTo>
                <a:lnTo>
                  <a:pt x="70" y="693"/>
                </a:lnTo>
                <a:lnTo>
                  <a:pt x="70" y="693"/>
                </a:lnTo>
                <a:lnTo>
                  <a:pt x="76" y="695"/>
                </a:lnTo>
                <a:lnTo>
                  <a:pt x="83" y="693"/>
                </a:lnTo>
                <a:lnTo>
                  <a:pt x="93" y="693"/>
                </a:lnTo>
                <a:lnTo>
                  <a:pt x="110" y="693"/>
                </a:lnTo>
                <a:lnTo>
                  <a:pt x="110" y="693"/>
                </a:lnTo>
                <a:lnTo>
                  <a:pt x="152" y="695"/>
                </a:lnTo>
                <a:lnTo>
                  <a:pt x="173" y="695"/>
                </a:lnTo>
                <a:lnTo>
                  <a:pt x="189" y="693"/>
                </a:lnTo>
                <a:lnTo>
                  <a:pt x="189" y="693"/>
                </a:lnTo>
                <a:lnTo>
                  <a:pt x="207" y="692"/>
                </a:lnTo>
                <a:lnTo>
                  <a:pt x="230" y="692"/>
                </a:lnTo>
                <a:lnTo>
                  <a:pt x="254" y="693"/>
                </a:lnTo>
                <a:lnTo>
                  <a:pt x="274" y="693"/>
                </a:lnTo>
                <a:lnTo>
                  <a:pt x="274" y="693"/>
                </a:lnTo>
                <a:lnTo>
                  <a:pt x="311" y="691"/>
                </a:lnTo>
                <a:lnTo>
                  <a:pt x="344" y="688"/>
                </a:lnTo>
                <a:lnTo>
                  <a:pt x="344" y="688"/>
                </a:lnTo>
                <a:lnTo>
                  <a:pt x="354" y="688"/>
                </a:lnTo>
                <a:lnTo>
                  <a:pt x="363" y="687"/>
                </a:lnTo>
                <a:lnTo>
                  <a:pt x="370" y="685"/>
                </a:lnTo>
                <a:lnTo>
                  <a:pt x="374" y="683"/>
                </a:lnTo>
                <a:lnTo>
                  <a:pt x="374" y="683"/>
                </a:lnTo>
                <a:lnTo>
                  <a:pt x="380" y="680"/>
                </a:lnTo>
                <a:lnTo>
                  <a:pt x="384" y="679"/>
                </a:lnTo>
                <a:lnTo>
                  <a:pt x="384" y="679"/>
                </a:lnTo>
                <a:lnTo>
                  <a:pt x="410" y="679"/>
                </a:lnTo>
                <a:lnTo>
                  <a:pt x="431" y="679"/>
                </a:lnTo>
                <a:lnTo>
                  <a:pt x="444" y="679"/>
                </a:lnTo>
                <a:lnTo>
                  <a:pt x="444" y="679"/>
                </a:lnTo>
                <a:lnTo>
                  <a:pt x="450" y="679"/>
                </a:lnTo>
                <a:lnTo>
                  <a:pt x="456" y="680"/>
                </a:lnTo>
                <a:lnTo>
                  <a:pt x="458" y="680"/>
                </a:lnTo>
                <a:lnTo>
                  <a:pt x="461" y="679"/>
                </a:lnTo>
                <a:lnTo>
                  <a:pt x="462" y="677"/>
                </a:lnTo>
                <a:lnTo>
                  <a:pt x="463" y="674"/>
                </a:lnTo>
                <a:lnTo>
                  <a:pt x="463" y="674"/>
                </a:lnTo>
                <a:lnTo>
                  <a:pt x="465" y="665"/>
                </a:lnTo>
                <a:lnTo>
                  <a:pt x="466" y="656"/>
                </a:lnTo>
                <a:lnTo>
                  <a:pt x="466" y="649"/>
                </a:lnTo>
                <a:lnTo>
                  <a:pt x="463" y="644"/>
                </a:lnTo>
                <a:lnTo>
                  <a:pt x="463" y="644"/>
                </a:lnTo>
                <a:lnTo>
                  <a:pt x="461" y="639"/>
                </a:lnTo>
                <a:lnTo>
                  <a:pt x="460" y="631"/>
                </a:lnTo>
                <a:lnTo>
                  <a:pt x="458" y="624"/>
                </a:lnTo>
                <a:lnTo>
                  <a:pt x="458" y="624"/>
                </a:lnTo>
                <a:lnTo>
                  <a:pt x="462" y="624"/>
                </a:lnTo>
                <a:lnTo>
                  <a:pt x="471" y="621"/>
                </a:lnTo>
                <a:lnTo>
                  <a:pt x="475" y="619"/>
                </a:lnTo>
                <a:lnTo>
                  <a:pt x="480" y="615"/>
                </a:lnTo>
                <a:lnTo>
                  <a:pt x="485" y="610"/>
                </a:lnTo>
                <a:lnTo>
                  <a:pt x="488" y="604"/>
                </a:lnTo>
                <a:lnTo>
                  <a:pt x="488" y="604"/>
                </a:lnTo>
                <a:lnTo>
                  <a:pt x="493" y="589"/>
                </a:lnTo>
                <a:lnTo>
                  <a:pt x="497" y="574"/>
                </a:lnTo>
                <a:lnTo>
                  <a:pt x="500" y="561"/>
                </a:lnTo>
                <a:lnTo>
                  <a:pt x="498" y="549"/>
                </a:lnTo>
                <a:lnTo>
                  <a:pt x="498" y="549"/>
                </a:lnTo>
                <a:lnTo>
                  <a:pt x="495" y="535"/>
                </a:lnTo>
                <a:lnTo>
                  <a:pt x="490" y="518"/>
                </a:lnTo>
                <a:lnTo>
                  <a:pt x="486" y="498"/>
                </a:lnTo>
                <a:lnTo>
                  <a:pt x="483" y="488"/>
                </a:lnTo>
                <a:lnTo>
                  <a:pt x="483" y="479"/>
                </a:lnTo>
                <a:lnTo>
                  <a:pt x="483" y="479"/>
                </a:lnTo>
                <a:lnTo>
                  <a:pt x="482" y="457"/>
                </a:lnTo>
                <a:lnTo>
                  <a:pt x="481" y="428"/>
                </a:lnTo>
                <a:lnTo>
                  <a:pt x="478" y="398"/>
                </a:lnTo>
                <a:lnTo>
                  <a:pt x="478" y="374"/>
                </a:lnTo>
                <a:lnTo>
                  <a:pt x="478" y="374"/>
                </a:lnTo>
                <a:lnTo>
                  <a:pt x="477" y="364"/>
                </a:lnTo>
                <a:lnTo>
                  <a:pt x="475" y="352"/>
                </a:lnTo>
                <a:lnTo>
                  <a:pt x="463" y="324"/>
                </a:lnTo>
                <a:lnTo>
                  <a:pt x="453" y="298"/>
                </a:lnTo>
                <a:lnTo>
                  <a:pt x="450" y="286"/>
                </a:lnTo>
                <a:lnTo>
                  <a:pt x="449" y="274"/>
                </a:lnTo>
                <a:lnTo>
                  <a:pt x="449" y="274"/>
                </a:lnTo>
                <a:lnTo>
                  <a:pt x="449" y="258"/>
                </a:lnTo>
                <a:lnTo>
                  <a:pt x="447" y="247"/>
                </a:lnTo>
                <a:lnTo>
                  <a:pt x="445" y="238"/>
                </a:lnTo>
                <a:lnTo>
                  <a:pt x="439" y="230"/>
                </a:lnTo>
                <a:lnTo>
                  <a:pt x="439" y="230"/>
                </a:lnTo>
                <a:lnTo>
                  <a:pt x="429" y="220"/>
                </a:lnTo>
                <a:lnTo>
                  <a:pt x="417" y="208"/>
                </a:lnTo>
                <a:lnTo>
                  <a:pt x="399" y="195"/>
                </a:lnTo>
                <a:lnTo>
                  <a:pt x="399" y="195"/>
                </a:lnTo>
                <a:lnTo>
                  <a:pt x="385" y="185"/>
                </a:lnTo>
                <a:lnTo>
                  <a:pt x="377" y="180"/>
                </a:lnTo>
                <a:lnTo>
                  <a:pt x="374" y="175"/>
                </a:lnTo>
                <a:lnTo>
                  <a:pt x="374" y="175"/>
                </a:lnTo>
                <a:lnTo>
                  <a:pt x="370" y="168"/>
                </a:lnTo>
                <a:lnTo>
                  <a:pt x="369" y="165"/>
                </a:lnTo>
                <a:lnTo>
                  <a:pt x="369" y="165"/>
                </a:lnTo>
                <a:lnTo>
                  <a:pt x="361" y="163"/>
                </a:lnTo>
                <a:lnTo>
                  <a:pt x="356" y="162"/>
                </a:lnTo>
                <a:lnTo>
                  <a:pt x="355" y="161"/>
                </a:lnTo>
                <a:lnTo>
                  <a:pt x="354" y="160"/>
                </a:lnTo>
                <a:lnTo>
                  <a:pt x="354" y="160"/>
                </a:lnTo>
                <a:lnTo>
                  <a:pt x="354" y="156"/>
                </a:lnTo>
                <a:lnTo>
                  <a:pt x="354" y="151"/>
                </a:lnTo>
                <a:lnTo>
                  <a:pt x="354" y="140"/>
                </a:lnTo>
                <a:lnTo>
                  <a:pt x="354" y="140"/>
                </a:lnTo>
                <a:lnTo>
                  <a:pt x="354" y="137"/>
                </a:lnTo>
                <a:lnTo>
                  <a:pt x="353" y="137"/>
                </a:lnTo>
                <a:lnTo>
                  <a:pt x="351" y="136"/>
                </a:lnTo>
                <a:lnTo>
                  <a:pt x="349" y="130"/>
                </a:lnTo>
                <a:lnTo>
                  <a:pt x="349" y="130"/>
                </a:lnTo>
                <a:lnTo>
                  <a:pt x="346" y="120"/>
                </a:lnTo>
                <a:lnTo>
                  <a:pt x="345" y="112"/>
                </a:lnTo>
                <a:lnTo>
                  <a:pt x="345" y="106"/>
                </a:lnTo>
                <a:lnTo>
                  <a:pt x="344" y="100"/>
                </a:lnTo>
                <a:lnTo>
                  <a:pt x="344" y="100"/>
                </a:lnTo>
                <a:lnTo>
                  <a:pt x="343" y="94"/>
                </a:lnTo>
                <a:lnTo>
                  <a:pt x="341" y="86"/>
                </a:lnTo>
                <a:lnTo>
                  <a:pt x="341" y="79"/>
                </a:lnTo>
                <a:lnTo>
                  <a:pt x="339" y="70"/>
                </a:lnTo>
                <a:lnTo>
                  <a:pt x="339" y="70"/>
                </a:lnTo>
                <a:lnTo>
                  <a:pt x="336" y="61"/>
                </a:lnTo>
                <a:lnTo>
                  <a:pt x="336" y="54"/>
                </a:lnTo>
                <a:lnTo>
                  <a:pt x="334" y="47"/>
                </a:lnTo>
                <a:lnTo>
                  <a:pt x="329" y="40"/>
                </a:lnTo>
                <a:lnTo>
                  <a:pt x="329" y="40"/>
                </a:lnTo>
                <a:lnTo>
                  <a:pt x="323" y="35"/>
                </a:lnTo>
                <a:lnTo>
                  <a:pt x="319" y="31"/>
                </a:lnTo>
                <a:lnTo>
                  <a:pt x="314" y="29"/>
                </a:lnTo>
                <a:lnTo>
                  <a:pt x="309" y="25"/>
                </a:lnTo>
                <a:lnTo>
                  <a:pt x="309" y="25"/>
                </a:lnTo>
                <a:lnTo>
                  <a:pt x="303" y="18"/>
                </a:lnTo>
                <a:lnTo>
                  <a:pt x="301" y="16"/>
                </a:lnTo>
                <a:lnTo>
                  <a:pt x="299" y="15"/>
                </a:lnTo>
                <a:lnTo>
                  <a:pt x="299" y="15"/>
                </a:lnTo>
                <a:lnTo>
                  <a:pt x="285" y="9"/>
                </a:lnTo>
                <a:lnTo>
                  <a:pt x="278" y="5"/>
                </a:lnTo>
                <a:lnTo>
                  <a:pt x="275" y="5"/>
                </a:lnTo>
                <a:lnTo>
                  <a:pt x="274" y="5"/>
                </a:lnTo>
                <a:lnTo>
                  <a:pt x="274" y="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3">
            <a:extLst>
              <a:ext uri="{FF2B5EF4-FFF2-40B4-BE49-F238E27FC236}">
                <a16:creationId xmlns:a16="http://schemas.microsoft.com/office/drawing/2014/main" id="{5835F21C-8676-4921-B86E-5C46DC6A83B7}"/>
              </a:ext>
            </a:extLst>
          </p:cNvPr>
          <p:cNvSpPr>
            <a:spLocks/>
          </p:cNvSpPr>
          <p:nvPr/>
        </p:nvSpPr>
        <p:spPr bwMode="auto">
          <a:xfrm>
            <a:off x="6163759" y="2809730"/>
            <a:ext cx="1135332" cy="1588287"/>
          </a:xfrm>
          <a:custGeom>
            <a:avLst/>
            <a:gdLst>
              <a:gd name="T0" fmla="*/ 150 w 579"/>
              <a:gd name="T1" fmla="*/ 153 h 810"/>
              <a:gd name="T2" fmla="*/ 160 w 579"/>
              <a:gd name="T3" fmla="*/ 158 h 810"/>
              <a:gd name="T4" fmla="*/ 212 w 579"/>
              <a:gd name="T5" fmla="*/ 168 h 810"/>
              <a:gd name="T6" fmla="*/ 232 w 579"/>
              <a:gd name="T7" fmla="*/ 194 h 810"/>
              <a:gd name="T8" fmla="*/ 242 w 579"/>
              <a:gd name="T9" fmla="*/ 227 h 810"/>
              <a:gd name="T10" fmla="*/ 261 w 579"/>
              <a:gd name="T11" fmla="*/ 254 h 810"/>
              <a:gd name="T12" fmla="*/ 245 w 579"/>
              <a:gd name="T13" fmla="*/ 265 h 810"/>
              <a:gd name="T14" fmla="*/ 195 w 579"/>
              <a:gd name="T15" fmla="*/ 305 h 810"/>
              <a:gd name="T16" fmla="*/ 180 w 579"/>
              <a:gd name="T17" fmla="*/ 330 h 810"/>
              <a:gd name="T18" fmla="*/ 165 w 579"/>
              <a:gd name="T19" fmla="*/ 340 h 810"/>
              <a:gd name="T20" fmla="*/ 164 w 579"/>
              <a:gd name="T21" fmla="*/ 401 h 810"/>
              <a:gd name="T22" fmla="*/ 164 w 579"/>
              <a:gd name="T23" fmla="*/ 456 h 810"/>
              <a:gd name="T24" fmla="*/ 174 w 579"/>
              <a:gd name="T25" fmla="*/ 486 h 810"/>
              <a:gd name="T26" fmla="*/ 176 w 579"/>
              <a:gd name="T27" fmla="*/ 542 h 810"/>
              <a:gd name="T28" fmla="*/ 189 w 579"/>
              <a:gd name="T29" fmla="*/ 572 h 810"/>
              <a:gd name="T30" fmla="*/ 232 w 579"/>
              <a:gd name="T31" fmla="*/ 586 h 810"/>
              <a:gd name="T32" fmla="*/ 215 w 579"/>
              <a:gd name="T33" fmla="*/ 597 h 810"/>
              <a:gd name="T34" fmla="*/ 192 w 579"/>
              <a:gd name="T35" fmla="*/ 617 h 810"/>
              <a:gd name="T36" fmla="*/ 190 w 579"/>
              <a:gd name="T37" fmla="*/ 650 h 810"/>
              <a:gd name="T38" fmla="*/ 116 w 579"/>
              <a:gd name="T39" fmla="*/ 658 h 810"/>
              <a:gd name="T40" fmla="*/ 44 w 579"/>
              <a:gd name="T41" fmla="*/ 684 h 810"/>
              <a:gd name="T42" fmla="*/ 25 w 579"/>
              <a:gd name="T43" fmla="*/ 704 h 810"/>
              <a:gd name="T44" fmla="*/ 2 w 579"/>
              <a:gd name="T45" fmla="*/ 765 h 810"/>
              <a:gd name="T46" fmla="*/ 8 w 579"/>
              <a:gd name="T47" fmla="*/ 779 h 810"/>
              <a:gd name="T48" fmla="*/ 75 w 579"/>
              <a:gd name="T49" fmla="*/ 800 h 810"/>
              <a:gd name="T50" fmla="*/ 194 w 579"/>
              <a:gd name="T51" fmla="*/ 799 h 810"/>
              <a:gd name="T52" fmla="*/ 300 w 579"/>
              <a:gd name="T53" fmla="*/ 800 h 810"/>
              <a:gd name="T54" fmla="*/ 347 w 579"/>
              <a:gd name="T55" fmla="*/ 803 h 810"/>
              <a:gd name="T56" fmla="*/ 464 w 579"/>
              <a:gd name="T57" fmla="*/ 809 h 810"/>
              <a:gd name="T58" fmla="*/ 485 w 579"/>
              <a:gd name="T59" fmla="*/ 798 h 810"/>
              <a:gd name="T60" fmla="*/ 470 w 579"/>
              <a:gd name="T61" fmla="*/ 775 h 810"/>
              <a:gd name="T62" fmla="*/ 482 w 579"/>
              <a:gd name="T63" fmla="*/ 775 h 810"/>
              <a:gd name="T64" fmla="*/ 518 w 579"/>
              <a:gd name="T65" fmla="*/ 764 h 810"/>
              <a:gd name="T66" fmla="*/ 549 w 579"/>
              <a:gd name="T67" fmla="*/ 719 h 810"/>
              <a:gd name="T68" fmla="*/ 559 w 579"/>
              <a:gd name="T69" fmla="*/ 709 h 810"/>
              <a:gd name="T70" fmla="*/ 576 w 579"/>
              <a:gd name="T71" fmla="*/ 703 h 810"/>
              <a:gd name="T72" fmla="*/ 579 w 579"/>
              <a:gd name="T73" fmla="*/ 679 h 810"/>
              <a:gd name="T74" fmla="*/ 579 w 579"/>
              <a:gd name="T75" fmla="*/ 570 h 810"/>
              <a:gd name="T76" fmla="*/ 554 w 579"/>
              <a:gd name="T77" fmla="*/ 470 h 810"/>
              <a:gd name="T78" fmla="*/ 539 w 579"/>
              <a:gd name="T79" fmla="*/ 349 h 810"/>
              <a:gd name="T80" fmla="*/ 505 w 579"/>
              <a:gd name="T81" fmla="*/ 287 h 810"/>
              <a:gd name="T82" fmla="*/ 455 w 579"/>
              <a:gd name="T83" fmla="*/ 237 h 810"/>
              <a:gd name="T84" fmla="*/ 409 w 579"/>
              <a:gd name="T85" fmla="*/ 191 h 810"/>
              <a:gd name="T86" fmla="*/ 404 w 579"/>
              <a:gd name="T87" fmla="*/ 181 h 810"/>
              <a:gd name="T88" fmla="*/ 444 w 579"/>
              <a:gd name="T89" fmla="*/ 156 h 810"/>
              <a:gd name="T90" fmla="*/ 386 w 579"/>
              <a:gd name="T91" fmla="*/ 103 h 810"/>
              <a:gd name="T92" fmla="*/ 387 w 579"/>
              <a:gd name="T93" fmla="*/ 47 h 810"/>
              <a:gd name="T94" fmla="*/ 372 w 579"/>
              <a:gd name="T95" fmla="*/ 20 h 810"/>
              <a:gd name="T96" fmla="*/ 285 w 579"/>
              <a:gd name="T97" fmla="*/ 1 h 810"/>
              <a:gd name="T98" fmla="*/ 236 w 579"/>
              <a:gd name="T99" fmla="*/ 4 h 810"/>
              <a:gd name="T100" fmla="*/ 210 w 579"/>
              <a:gd name="T101" fmla="*/ 21 h 810"/>
              <a:gd name="T102" fmla="*/ 190 w 579"/>
              <a:gd name="T103" fmla="*/ 121 h 8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579" h="810">
                <a:moveTo>
                  <a:pt x="190" y="121"/>
                </a:moveTo>
                <a:lnTo>
                  <a:pt x="190" y="121"/>
                </a:lnTo>
                <a:lnTo>
                  <a:pt x="167" y="137"/>
                </a:lnTo>
                <a:lnTo>
                  <a:pt x="155" y="149"/>
                </a:lnTo>
                <a:lnTo>
                  <a:pt x="150" y="153"/>
                </a:lnTo>
                <a:lnTo>
                  <a:pt x="150" y="154"/>
                </a:lnTo>
                <a:lnTo>
                  <a:pt x="150" y="156"/>
                </a:lnTo>
                <a:lnTo>
                  <a:pt x="150" y="156"/>
                </a:lnTo>
                <a:lnTo>
                  <a:pt x="154" y="157"/>
                </a:lnTo>
                <a:lnTo>
                  <a:pt x="160" y="158"/>
                </a:lnTo>
                <a:lnTo>
                  <a:pt x="177" y="159"/>
                </a:lnTo>
                <a:lnTo>
                  <a:pt x="205" y="161"/>
                </a:lnTo>
                <a:lnTo>
                  <a:pt x="205" y="161"/>
                </a:lnTo>
                <a:lnTo>
                  <a:pt x="209" y="163"/>
                </a:lnTo>
                <a:lnTo>
                  <a:pt x="212" y="168"/>
                </a:lnTo>
                <a:lnTo>
                  <a:pt x="220" y="181"/>
                </a:lnTo>
                <a:lnTo>
                  <a:pt x="220" y="181"/>
                </a:lnTo>
                <a:lnTo>
                  <a:pt x="224" y="186"/>
                </a:lnTo>
                <a:lnTo>
                  <a:pt x="227" y="189"/>
                </a:lnTo>
                <a:lnTo>
                  <a:pt x="232" y="194"/>
                </a:lnTo>
                <a:lnTo>
                  <a:pt x="234" y="198"/>
                </a:lnTo>
                <a:lnTo>
                  <a:pt x="235" y="201"/>
                </a:lnTo>
                <a:lnTo>
                  <a:pt x="235" y="201"/>
                </a:lnTo>
                <a:lnTo>
                  <a:pt x="237" y="211"/>
                </a:lnTo>
                <a:lnTo>
                  <a:pt x="242" y="227"/>
                </a:lnTo>
                <a:lnTo>
                  <a:pt x="247" y="242"/>
                </a:lnTo>
                <a:lnTo>
                  <a:pt x="251" y="247"/>
                </a:lnTo>
                <a:lnTo>
                  <a:pt x="255" y="250"/>
                </a:lnTo>
                <a:lnTo>
                  <a:pt x="255" y="250"/>
                </a:lnTo>
                <a:lnTo>
                  <a:pt x="261" y="254"/>
                </a:lnTo>
                <a:lnTo>
                  <a:pt x="266" y="255"/>
                </a:lnTo>
                <a:lnTo>
                  <a:pt x="270" y="255"/>
                </a:lnTo>
                <a:lnTo>
                  <a:pt x="270" y="255"/>
                </a:lnTo>
                <a:lnTo>
                  <a:pt x="256" y="260"/>
                </a:lnTo>
                <a:lnTo>
                  <a:pt x="245" y="265"/>
                </a:lnTo>
                <a:lnTo>
                  <a:pt x="235" y="270"/>
                </a:lnTo>
                <a:lnTo>
                  <a:pt x="235" y="270"/>
                </a:lnTo>
                <a:lnTo>
                  <a:pt x="225" y="277"/>
                </a:lnTo>
                <a:lnTo>
                  <a:pt x="215" y="285"/>
                </a:lnTo>
                <a:lnTo>
                  <a:pt x="195" y="305"/>
                </a:lnTo>
                <a:lnTo>
                  <a:pt x="195" y="305"/>
                </a:lnTo>
                <a:lnTo>
                  <a:pt x="190" y="313"/>
                </a:lnTo>
                <a:lnTo>
                  <a:pt x="185" y="320"/>
                </a:lnTo>
                <a:lnTo>
                  <a:pt x="182" y="328"/>
                </a:lnTo>
                <a:lnTo>
                  <a:pt x="180" y="330"/>
                </a:lnTo>
                <a:lnTo>
                  <a:pt x="180" y="330"/>
                </a:lnTo>
                <a:lnTo>
                  <a:pt x="172" y="333"/>
                </a:lnTo>
                <a:lnTo>
                  <a:pt x="167" y="336"/>
                </a:lnTo>
                <a:lnTo>
                  <a:pt x="165" y="340"/>
                </a:lnTo>
                <a:lnTo>
                  <a:pt x="165" y="340"/>
                </a:lnTo>
                <a:lnTo>
                  <a:pt x="161" y="349"/>
                </a:lnTo>
                <a:lnTo>
                  <a:pt x="160" y="354"/>
                </a:lnTo>
                <a:lnTo>
                  <a:pt x="160" y="360"/>
                </a:lnTo>
                <a:lnTo>
                  <a:pt x="160" y="360"/>
                </a:lnTo>
                <a:lnTo>
                  <a:pt x="164" y="401"/>
                </a:lnTo>
                <a:lnTo>
                  <a:pt x="165" y="426"/>
                </a:lnTo>
                <a:lnTo>
                  <a:pt x="165" y="440"/>
                </a:lnTo>
                <a:lnTo>
                  <a:pt x="165" y="440"/>
                </a:lnTo>
                <a:lnTo>
                  <a:pt x="164" y="450"/>
                </a:lnTo>
                <a:lnTo>
                  <a:pt x="164" y="456"/>
                </a:lnTo>
                <a:lnTo>
                  <a:pt x="165" y="465"/>
                </a:lnTo>
                <a:lnTo>
                  <a:pt x="165" y="465"/>
                </a:lnTo>
                <a:lnTo>
                  <a:pt x="167" y="472"/>
                </a:lnTo>
                <a:lnTo>
                  <a:pt x="171" y="479"/>
                </a:lnTo>
                <a:lnTo>
                  <a:pt x="174" y="486"/>
                </a:lnTo>
                <a:lnTo>
                  <a:pt x="175" y="500"/>
                </a:lnTo>
                <a:lnTo>
                  <a:pt x="175" y="500"/>
                </a:lnTo>
                <a:lnTo>
                  <a:pt x="175" y="516"/>
                </a:lnTo>
                <a:lnTo>
                  <a:pt x="175" y="529"/>
                </a:lnTo>
                <a:lnTo>
                  <a:pt x="176" y="542"/>
                </a:lnTo>
                <a:lnTo>
                  <a:pt x="177" y="548"/>
                </a:lnTo>
                <a:lnTo>
                  <a:pt x="180" y="555"/>
                </a:lnTo>
                <a:lnTo>
                  <a:pt x="180" y="555"/>
                </a:lnTo>
                <a:lnTo>
                  <a:pt x="185" y="566"/>
                </a:lnTo>
                <a:lnTo>
                  <a:pt x="189" y="572"/>
                </a:lnTo>
                <a:lnTo>
                  <a:pt x="192" y="576"/>
                </a:lnTo>
                <a:lnTo>
                  <a:pt x="200" y="580"/>
                </a:lnTo>
                <a:lnTo>
                  <a:pt x="200" y="580"/>
                </a:lnTo>
                <a:lnTo>
                  <a:pt x="214" y="583"/>
                </a:lnTo>
                <a:lnTo>
                  <a:pt x="232" y="586"/>
                </a:lnTo>
                <a:lnTo>
                  <a:pt x="255" y="590"/>
                </a:lnTo>
                <a:lnTo>
                  <a:pt x="255" y="590"/>
                </a:lnTo>
                <a:lnTo>
                  <a:pt x="236" y="592"/>
                </a:lnTo>
                <a:lnTo>
                  <a:pt x="221" y="595"/>
                </a:lnTo>
                <a:lnTo>
                  <a:pt x="215" y="597"/>
                </a:lnTo>
                <a:lnTo>
                  <a:pt x="210" y="600"/>
                </a:lnTo>
                <a:lnTo>
                  <a:pt x="210" y="600"/>
                </a:lnTo>
                <a:lnTo>
                  <a:pt x="202" y="606"/>
                </a:lnTo>
                <a:lnTo>
                  <a:pt x="197" y="611"/>
                </a:lnTo>
                <a:lnTo>
                  <a:pt x="192" y="617"/>
                </a:lnTo>
                <a:lnTo>
                  <a:pt x="190" y="625"/>
                </a:lnTo>
                <a:lnTo>
                  <a:pt x="190" y="625"/>
                </a:lnTo>
                <a:lnTo>
                  <a:pt x="189" y="633"/>
                </a:lnTo>
                <a:lnTo>
                  <a:pt x="189" y="641"/>
                </a:lnTo>
                <a:lnTo>
                  <a:pt x="190" y="650"/>
                </a:lnTo>
                <a:lnTo>
                  <a:pt x="190" y="650"/>
                </a:lnTo>
                <a:lnTo>
                  <a:pt x="179" y="650"/>
                </a:lnTo>
                <a:lnTo>
                  <a:pt x="153" y="652"/>
                </a:lnTo>
                <a:lnTo>
                  <a:pt x="135" y="655"/>
                </a:lnTo>
                <a:lnTo>
                  <a:pt x="116" y="658"/>
                </a:lnTo>
                <a:lnTo>
                  <a:pt x="98" y="663"/>
                </a:lnTo>
                <a:lnTo>
                  <a:pt x="80" y="669"/>
                </a:lnTo>
                <a:lnTo>
                  <a:pt x="80" y="669"/>
                </a:lnTo>
                <a:lnTo>
                  <a:pt x="52" y="682"/>
                </a:lnTo>
                <a:lnTo>
                  <a:pt x="44" y="684"/>
                </a:lnTo>
                <a:lnTo>
                  <a:pt x="39" y="688"/>
                </a:lnTo>
                <a:lnTo>
                  <a:pt x="39" y="688"/>
                </a:lnTo>
                <a:lnTo>
                  <a:pt x="33" y="694"/>
                </a:lnTo>
                <a:lnTo>
                  <a:pt x="25" y="704"/>
                </a:lnTo>
                <a:lnTo>
                  <a:pt x="25" y="704"/>
                </a:lnTo>
                <a:lnTo>
                  <a:pt x="19" y="714"/>
                </a:lnTo>
                <a:lnTo>
                  <a:pt x="14" y="724"/>
                </a:lnTo>
                <a:lnTo>
                  <a:pt x="9" y="736"/>
                </a:lnTo>
                <a:lnTo>
                  <a:pt x="5" y="747"/>
                </a:lnTo>
                <a:lnTo>
                  <a:pt x="2" y="765"/>
                </a:lnTo>
                <a:lnTo>
                  <a:pt x="0" y="770"/>
                </a:lnTo>
                <a:lnTo>
                  <a:pt x="0" y="774"/>
                </a:lnTo>
                <a:lnTo>
                  <a:pt x="0" y="774"/>
                </a:lnTo>
                <a:lnTo>
                  <a:pt x="3" y="777"/>
                </a:lnTo>
                <a:lnTo>
                  <a:pt x="8" y="779"/>
                </a:lnTo>
                <a:lnTo>
                  <a:pt x="25" y="787"/>
                </a:lnTo>
                <a:lnTo>
                  <a:pt x="45" y="794"/>
                </a:lnTo>
                <a:lnTo>
                  <a:pt x="65" y="799"/>
                </a:lnTo>
                <a:lnTo>
                  <a:pt x="65" y="799"/>
                </a:lnTo>
                <a:lnTo>
                  <a:pt x="75" y="800"/>
                </a:lnTo>
                <a:lnTo>
                  <a:pt x="86" y="802"/>
                </a:lnTo>
                <a:lnTo>
                  <a:pt x="114" y="800"/>
                </a:lnTo>
                <a:lnTo>
                  <a:pt x="165" y="799"/>
                </a:lnTo>
                <a:lnTo>
                  <a:pt x="165" y="799"/>
                </a:lnTo>
                <a:lnTo>
                  <a:pt x="194" y="799"/>
                </a:lnTo>
                <a:lnTo>
                  <a:pt x="231" y="802"/>
                </a:lnTo>
                <a:lnTo>
                  <a:pt x="285" y="804"/>
                </a:lnTo>
                <a:lnTo>
                  <a:pt x="285" y="804"/>
                </a:lnTo>
                <a:lnTo>
                  <a:pt x="292" y="803"/>
                </a:lnTo>
                <a:lnTo>
                  <a:pt x="300" y="800"/>
                </a:lnTo>
                <a:lnTo>
                  <a:pt x="308" y="799"/>
                </a:lnTo>
                <a:lnTo>
                  <a:pt x="313" y="799"/>
                </a:lnTo>
                <a:lnTo>
                  <a:pt x="320" y="799"/>
                </a:lnTo>
                <a:lnTo>
                  <a:pt x="320" y="799"/>
                </a:lnTo>
                <a:lnTo>
                  <a:pt x="347" y="803"/>
                </a:lnTo>
                <a:lnTo>
                  <a:pt x="393" y="807"/>
                </a:lnTo>
                <a:lnTo>
                  <a:pt x="438" y="809"/>
                </a:lnTo>
                <a:lnTo>
                  <a:pt x="454" y="810"/>
                </a:lnTo>
                <a:lnTo>
                  <a:pt x="464" y="809"/>
                </a:lnTo>
                <a:lnTo>
                  <a:pt x="464" y="809"/>
                </a:lnTo>
                <a:lnTo>
                  <a:pt x="474" y="807"/>
                </a:lnTo>
                <a:lnTo>
                  <a:pt x="480" y="804"/>
                </a:lnTo>
                <a:lnTo>
                  <a:pt x="483" y="803"/>
                </a:lnTo>
                <a:lnTo>
                  <a:pt x="484" y="800"/>
                </a:lnTo>
                <a:lnTo>
                  <a:pt x="485" y="798"/>
                </a:lnTo>
                <a:lnTo>
                  <a:pt x="484" y="794"/>
                </a:lnTo>
                <a:lnTo>
                  <a:pt x="484" y="794"/>
                </a:lnTo>
                <a:lnTo>
                  <a:pt x="480" y="787"/>
                </a:lnTo>
                <a:lnTo>
                  <a:pt x="474" y="780"/>
                </a:lnTo>
                <a:lnTo>
                  <a:pt x="470" y="775"/>
                </a:lnTo>
                <a:lnTo>
                  <a:pt x="469" y="774"/>
                </a:lnTo>
                <a:lnTo>
                  <a:pt x="469" y="774"/>
                </a:lnTo>
                <a:lnTo>
                  <a:pt x="469" y="774"/>
                </a:lnTo>
                <a:lnTo>
                  <a:pt x="473" y="774"/>
                </a:lnTo>
                <a:lnTo>
                  <a:pt x="482" y="775"/>
                </a:lnTo>
                <a:lnTo>
                  <a:pt x="493" y="774"/>
                </a:lnTo>
                <a:lnTo>
                  <a:pt x="500" y="772"/>
                </a:lnTo>
                <a:lnTo>
                  <a:pt x="509" y="769"/>
                </a:lnTo>
                <a:lnTo>
                  <a:pt x="509" y="769"/>
                </a:lnTo>
                <a:lnTo>
                  <a:pt x="518" y="764"/>
                </a:lnTo>
                <a:lnTo>
                  <a:pt x="525" y="758"/>
                </a:lnTo>
                <a:lnTo>
                  <a:pt x="531" y="749"/>
                </a:lnTo>
                <a:lnTo>
                  <a:pt x="538" y="741"/>
                </a:lnTo>
                <a:lnTo>
                  <a:pt x="546" y="726"/>
                </a:lnTo>
                <a:lnTo>
                  <a:pt x="549" y="719"/>
                </a:lnTo>
                <a:lnTo>
                  <a:pt x="549" y="719"/>
                </a:lnTo>
                <a:lnTo>
                  <a:pt x="549" y="719"/>
                </a:lnTo>
                <a:lnTo>
                  <a:pt x="549" y="718"/>
                </a:lnTo>
                <a:lnTo>
                  <a:pt x="551" y="714"/>
                </a:lnTo>
                <a:lnTo>
                  <a:pt x="559" y="709"/>
                </a:lnTo>
                <a:lnTo>
                  <a:pt x="559" y="709"/>
                </a:lnTo>
                <a:lnTo>
                  <a:pt x="564" y="707"/>
                </a:lnTo>
                <a:lnTo>
                  <a:pt x="568" y="706"/>
                </a:lnTo>
                <a:lnTo>
                  <a:pt x="574" y="704"/>
                </a:lnTo>
                <a:lnTo>
                  <a:pt x="576" y="703"/>
                </a:lnTo>
                <a:lnTo>
                  <a:pt x="577" y="702"/>
                </a:lnTo>
                <a:lnTo>
                  <a:pt x="579" y="699"/>
                </a:lnTo>
                <a:lnTo>
                  <a:pt x="579" y="694"/>
                </a:lnTo>
                <a:lnTo>
                  <a:pt x="579" y="694"/>
                </a:lnTo>
                <a:lnTo>
                  <a:pt x="579" y="679"/>
                </a:lnTo>
                <a:lnTo>
                  <a:pt x="579" y="664"/>
                </a:lnTo>
                <a:lnTo>
                  <a:pt x="579" y="664"/>
                </a:lnTo>
                <a:lnTo>
                  <a:pt x="579" y="622"/>
                </a:lnTo>
                <a:lnTo>
                  <a:pt x="579" y="570"/>
                </a:lnTo>
                <a:lnTo>
                  <a:pt x="579" y="570"/>
                </a:lnTo>
                <a:lnTo>
                  <a:pt x="577" y="558"/>
                </a:lnTo>
                <a:lnTo>
                  <a:pt x="576" y="546"/>
                </a:lnTo>
                <a:lnTo>
                  <a:pt x="569" y="521"/>
                </a:lnTo>
                <a:lnTo>
                  <a:pt x="561" y="496"/>
                </a:lnTo>
                <a:lnTo>
                  <a:pt x="554" y="470"/>
                </a:lnTo>
                <a:lnTo>
                  <a:pt x="554" y="470"/>
                </a:lnTo>
                <a:lnTo>
                  <a:pt x="551" y="455"/>
                </a:lnTo>
                <a:lnTo>
                  <a:pt x="549" y="435"/>
                </a:lnTo>
                <a:lnTo>
                  <a:pt x="544" y="390"/>
                </a:lnTo>
                <a:lnTo>
                  <a:pt x="539" y="349"/>
                </a:lnTo>
                <a:lnTo>
                  <a:pt x="536" y="334"/>
                </a:lnTo>
                <a:lnTo>
                  <a:pt x="534" y="325"/>
                </a:lnTo>
                <a:lnTo>
                  <a:pt x="534" y="325"/>
                </a:lnTo>
                <a:lnTo>
                  <a:pt x="523" y="309"/>
                </a:lnTo>
                <a:lnTo>
                  <a:pt x="505" y="287"/>
                </a:lnTo>
                <a:lnTo>
                  <a:pt x="488" y="264"/>
                </a:lnTo>
                <a:lnTo>
                  <a:pt x="474" y="250"/>
                </a:lnTo>
                <a:lnTo>
                  <a:pt x="474" y="250"/>
                </a:lnTo>
                <a:lnTo>
                  <a:pt x="464" y="243"/>
                </a:lnTo>
                <a:lnTo>
                  <a:pt x="455" y="237"/>
                </a:lnTo>
                <a:lnTo>
                  <a:pt x="447" y="230"/>
                </a:lnTo>
                <a:lnTo>
                  <a:pt x="439" y="225"/>
                </a:lnTo>
                <a:lnTo>
                  <a:pt x="439" y="225"/>
                </a:lnTo>
                <a:lnTo>
                  <a:pt x="422" y="206"/>
                </a:lnTo>
                <a:lnTo>
                  <a:pt x="409" y="191"/>
                </a:lnTo>
                <a:lnTo>
                  <a:pt x="409" y="191"/>
                </a:lnTo>
                <a:lnTo>
                  <a:pt x="407" y="186"/>
                </a:lnTo>
                <a:lnTo>
                  <a:pt x="406" y="182"/>
                </a:lnTo>
                <a:lnTo>
                  <a:pt x="404" y="181"/>
                </a:lnTo>
                <a:lnTo>
                  <a:pt x="404" y="181"/>
                </a:lnTo>
                <a:lnTo>
                  <a:pt x="404" y="179"/>
                </a:lnTo>
                <a:lnTo>
                  <a:pt x="404" y="176"/>
                </a:lnTo>
                <a:lnTo>
                  <a:pt x="404" y="171"/>
                </a:lnTo>
                <a:lnTo>
                  <a:pt x="444" y="156"/>
                </a:lnTo>
                <a:lnTo>
                  <a:pt x="444" y="156"/>
                </a:lnTo>
                <a:lnTo>
                  <a:pt x="413" y="131"/>
                </a:lnTo>
                <a:lnTo>
                  <a:pt x="393" y="113"/>
                </a:lnTo>
                <a:lnTo>
                  <a:pt x="384" y="106"/>
                </a:lnTo>
                <a:lnTo>
                  <a:pt x="384" y="106"/>
                </a:lnTo>
                <a:lnTo>
                  <a:pt x="386" y="103"/>
                </a:lnTo>
                <a:lnTo>
                  <a:pt x="387" y="96"/>
                </a:lnTo>
                <a:lnTo>
                  <a:pt x="388" y="86"/>
                </a:lnTo>
                <a:lnTo>
                  <a:pt x="389" y="73"/>
                </a:lnTo>
                <a:lnTo>
                  <a:pt x="389" y="60"/>
                </a:lnTo>
                <a:lnTo>
                  <a:pt x="387" y="47"/>
                </a:lnTo>
                <a:lnTo>
                  <a:pt x="384" y="35"/>
                </a:lnTo>
                <a:lnTo>
                  <a:pt x="382" y="30"/>
                </a:lnTo>
                <a:lnTo>
                  <a:pt x="379" y="26"/>
                </a:lnTo>
                <a:lnTo>
                  <a:pt x="379" y="26"/>
                </a:lnTo>
                <a:lnTo>
                  <a:pt x="372" y="20"/>
                </a:lnTo>
                <a:lnTo>
                  <a:pt x="363" y="15"/>
                </a:lnTo>
                <a:lnTo>
                  <a:pt x="353" y="11"/>
                </a:lnTo>
                <a:lnTo>
                  <a:pt x="342" y="7"/>
                </a:lnTo>
                <a:lnTo>
                  <a:pt x="315" y="4"/>
                </a:lnTo>
                <a:lnTo>
                  <a:pt x="285" y="1"/>
                </a:lnTo>
                <a:lnTo>
                  <a:pt x="285" y="1"/>
                </a:lnTo>
                <a:lnTo>
                  <a:pt x="270" y="0"/>
                </a:lnTo>
                <a:lnTo>
                  <a:pt x="257" y="0"/>
                </a:lnTo>
                <a:lnTo>
                  <a:pt x="246" y="1"/>
                </a:lnTo>
                <a:lnTo>
                  <a:pt x="236" y="4"/>
                </a:lnTo>
                <a:lnTo>
                  <a:pt x="227" y="6"/>
                </a:lnTo>
                <a:lnTo>
                  <a:pt x="221" y="10"/>
                </a:lnTo>
                <a:lnTo>
                  <a:pt x="215" y="15"/>
                </a:lnTo>
                <a:lnTo>
                  <a:pt x="210" y="21"/>
                </a:lnTo>
                <a:lnTo>
                  <a:pt x="210" y="21"/>
                </a:lnTo>
                <a:lnTo>
                  <a:pt x="206" y="30"/>
                </a:lnTo>
                <a:lnTo>
                  <a:pt x="202" y="43"/>
                </a:lnTo>
                <a:lnTo>
                  <a:pt x="196" y="77"/>
                </a:lnTo>
                <a:lnTo>
                  <a:pt x="192" y="107"/>
                </a:lnTo>
                <a:lnTo>
                  <a:pt x="190" y="121"/>
                </a:lnTo>
                <a:lnTo>
                  <a:pt x="190" y="12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9">
            <a:extLst>
              <a:ext uri="{FF2B5EF4-FFF2-40B4-BE49-F238E27FC236}">
                <a16:creationId xmlns:a16="http://schemas.microsoft.com/office/drawing/2014/main" id="{D78E09A4-9845-490B-B5B5-9CD830C5ED77}"/>
              </a:ext>
            </a:extLst>
          </p:cNvPr>
          <p:cNvSpPr>
            <a:spLocks noEditPoints="1"/>
          </p:cNvSpPr>
          <p:nvPr/>
        </p:nvSpPr>
        <p:spPr bwMode="auto">
          <a:xfrm>
            <a:off x="6247700" y="4742988"/>
            <a:ext cx="1194015" cy="1557041"/>
          </a:xfrm>
          <a:custGeom>
            <a:avLst/>
            <a:gdLst>
              <a:gd name="T0" fmla="*/ 362 w 842"/>
              <a:gd name="T1" fmla="*/ 22 h 1098"/>
              <a:gd name="T2" fmla="*/ 314 w 842"/>
              <a:gd name="T3" fmla="*/ 91 h 1098"/>
              <a:gd name="T4" fmla="*/ 305 w 842"/>
              <a:gd name="T5" fmla="*/ 158 h 1098"/>
              <a:gd name="T6" fmla="*/ 319 w 842"/>
              <a:gd name="T7" fmla="*/ 221 h 1098"/>
              <a:gd name="T8" fmla="*/ 332 w 842"/>
              <a:gd name="T9" fmla="*/ 242 h 1098"/>
              <a:gd name="T10" fmla="*/ 352 w 842"/>
              <a:gd name="T11" fmla="*/ 267 h 1098"/>
              <a:gd name="T12" fmla="*/ 376 w 842"/>
              <a:gd name="T13" fmla="*/ 305 h 1098"/>
              <a:gd name="T14" fmla="*/ 352 w 842"/>
              <a:gd name="T15" fmla="*/ 341 h 1098"/>
              <a:gd name="T16" fmla="*/ 241 w 842"/>
              <a:gd name="T17" fmla="*/ 405 h 1098"/>
              <a:gd name="T18" fmla="*/ 152 w 842"/>
              <a:gd name="T19" fmla="*/ 525 h 1098"/>
              <a:gd name="T20" fmla="*/ 110 w 842"/>
              <a:gd name="T21" fmla="*/ 689 h 1098"/>
              <a:gd name="T22" fmla="*/ 79 w 842"/>
              <a:gd name="T23" fmla="*/ 853 h 1098"/>
              <a:gd name="T24" fmla="*/ 66 w 842"/>
              <a:gd name="T25" fmla="*/ 945 h 1098"/>
              <a:gd name="T26" fmla="*/ 14 w 842"/>
              <a:gd name="T27" fmla="*/ 1008 h 1098"/>
              <a:gd name="T28" fmla="*/ 12 w 842"/>
              <a:gd name="T29" fmla="*/ 1047 h 1098"/>
              <a:gd name="T30" fmla="*/ 28 w 842"/>
              <a:gd name="T31" fmla="*/ 1055 h 1098"/>
              <a:gd name="T32" fmla="*/ 45 w 842"/>
              <a:gd name="T33" fmla="*/ 1034 h 1098"/>
              <a:gd name="T34" fmla="*/ 79 w 842"/>
              <a:gd name="T35" fmla="*/ 999 h 1098"/>
              <a:gd name="T36" fmla="*/ 76 w 842"/>
              <a:gd name="T37" fmla="*/ 1049 h 1098"/>
              <a:gd name="T38" fmla="*/ 102 w 842"/>
              <a:gd name="T39" fmla="*/ 1005 h 1098"/>
              <a:gd name="T40" fmla="*/ 151 w 842"/>
              <a:gd name="T41" fmla="*/ 1035 h 1098"/>
              <a:gd name="T42" fmla="*/ 169 w 842"/>
              <a:gd name="T43" fmla="*/ 1016 h 1098"/>
              <a:gd name="T44" fmla="*/ 230 w 842"/>
              <a:gd name="T45" fmla="*/ 1031 h 1098"/>
              <a:gd name="T46" fmla="*/ 188 w 842"/>
              <a:gd name="T47" fmla="*/ 1071 h 1098"/>
              <a:gd name="T48" fmla="*/ 248 w 842"/>
              <a:gd name="T49" fmla="*/ 1089 h 1098"/>
              <a:gd name="T50" fmla="*/ 284 w 842"/>
              <a:gd name="T51" fmla="*/ 1096 h 1098"/>
              <a:gd name="T52" fmla="*/ 322 w 842"/>
              <a:gd name="T53" fmla="*/ 1060 h 1098"/>
              <a:gd name="T54" fmla="*/ 408 w 842"/>
              <a:gd name="T55" fmla="*/ 1035 h 1098"/>
              <a:gd name="T56" fmla="*/ 653 w 842"/>
              <a:gd name="T57" fmla="*/ 1035 h 1098"/>
              <a:gd name="T58" fmla="*/ 720 w 842"/>
              <a:gd name="T59" fmla="*/ 1029 h 1098"/>
              <a:gd name="T60" fmla="*/ 738 w 842"/>
              <a:gd name="T61" fmla="*/ 1010 h 1098"/>
              <a:gd name="T62" fmla="*/ 760 w 842"/>
              <a:gd name="T63" fmla="*/ 1039 h 1098"/>
              <a:gd name="T64" fmla="*/ 776 w 842"/>
              <a:gd name="T65" fmla="*/ 1021 h 1098"/>
              <a:gd name="T66" fmla="*/ 799 w 842"/>
              <a:gd name="T67" fmla="*/ 1035 h 1098"/>
              <a:gd name="T68" fmla="*/ 835 w 842"/>
              <a:gd name="T69" fmla="*/ 1019 h 1098"/>
              <a:gd name="T70" fmla="*/ 841 w 842"/>
              <a:gd name="T71" fmla="*/ 997 h 1098"/>
              <a:gd name="T72" fmla="*/ 786 w 842"/>
              <a:gd name="T73" fmla="*/ 974 h 1098"/>
              <a:gd name="T74" fmla="*/ 768 w 842"/>
              <a:gd name="T75" fmla="*/ 837 h 1098"/>
              <a:gd name="T76" fmla="*/ 708 w 842"/>
              <a:gd name="T77" fmla="*/ 622 h 1098"/>
              <a:gd name="T78" fmla="*/ 680 w 842"/>
              <a:gd name="T79" fmla="*/ 450 h 1098"/>
              <a:gd name="T80" fmla="*/ 617 w 842"/>
              <a:gd name="T81" fmla="*/ 378 h 1098"/>
              <a:gd name="T82" fmla="*/ 520 w 842"/>
              <a:gd name="T83" fmla="*/ 236 h 1098"/>
              <a:gd name="T84" fmla="*/ 550 w 842"/>
              <a:gd name="T85" fmla="*/ 186 h 1098"/>
              <a:gd name="T86" fmla="*/ 544 w 842"/>
              <a:gd name="T87" fmla="*/ 158 h 1098"/>
              <a:gd name="T88" fmla="*/ 502 w 842"/>
              <a:gd name="T89" fmla="*/ 24 h 1098"/>
              <a:gd name="T90" fmla="*/ 468 w 842"/>
              <a:gd name="T91" fmla="*/ 5 h 1098"/>
              <a:gd name="T92" fmla="*/ 429 w 842"/>
              <a:gd name="T93" fmla="*/ 1 h 1098"/>
              <a:gd name="T94" fmla="*/ 242 w 842"/>
              <a:gd name="T95" fmla="*/ 690 h 1098"/>
              <a:gd name="T96" fmla="*/ 210 w 842"/>
              <a:gd name="T97" fmla="*/ 760 h 1098"/>
              <a:gd name="T98" fmla="*/ 211 w 842"/>
              <a:gd name="T99" fmla="*/ 793 h 1098"/>
              <a:gd name="T100" fmla="*/ 236 w 842"/>
              <a:gd name="T101" fmla="*/ 901 h 1098"/>
              <a:gd name="T102" fmla="*/ 248 w 842"/>
              <a:gd name="T103" fmla="*/ 951 h 1098"/>
              <a:gd name="T104" fmla="*/ 157 w 842"/>
              <a:gd name="T105" fmla="*/ 956 h 1098"/>
              <a:gd name="T106" fmla="*/ 127 w 842"/>
              <a:gd name="T107" fmla="*/ 896 h 1098"/>
              <a:gd name="T108" fmla="*/ 163 w 842"/>
              <a:gd name="T109" fmla="*/ 715 h 1098"/>
              <a:gd name="T110" fmla="*/ 217 w 842"/>
              <a:gd name="T111" fmla="*/ 637 h 1098"/>
              <a:gd name="T112" fmla="*/ 253 w 842"/>
              <a:gd name="T113" fmla="*/ 593 h 1098"/>
              <a:gd name="T114" fmla="*/ 681 w 842"/>
              <a:gd name="T115" fmla="*/ 754 h 1098"/>
              <a:gd name="T116" fmla="*/ 677 w 842"/>
              <a:gd name="T117" fmla="*/ 884 h 1098"/>
              <a:gd name="T118" fmla="*/ 602 w 842"/>
              <a:gd name="T119" fmla="*/ 833 h 1098"/>
              <a:gd name="T120" fmla="*/ 604 w 842"/>
              <a:gd name="T121" fmla="*/ 763 h 1098"/>
              <a:gd name="T122" fmla="*/ 598 w 842"/>
              <a:gd name="T123" fmla="*/ 587 h 10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42" h="1098">
                <a:moveTo>
                  <a:pt x="412" y="1"/>
                </a:moveTo>
                <a:lnTo>
                  <a:pt x="412" y="1"/>
                </a:lnTo>
                <a:lnTo>
                  <a:pt x="397" y="5"/>
                </a:lnTo>
                <a:lnTo>
                  <a:pt x="386" y="8"/>
                </a:lnTo>
                <a:lnTo>
                  <a:pt x="374" y="12"/>
                </a:lnTo>
                <a:lnTo>
                  <a:pt x="374" y="12"/>
                </a:lnTo>
                <a:lnTo>
                  <a:pt x="369" y="16"/>
                </a:lnTo>
                <a:lnTo>
                  <a:pt x="362" y="22"/>
                </a:lnTo>
                <a:lnTo>
                  <a:pt x="347" y="37"/>
                </a:lnTo>
                <a:lnTo>
                  <a:pt x="335" y="54"/>
                </a:lnTo>
                <a:lnTo>
                  <a:pt x="326" y="66"/>
                </a:lnTo>
                <a:lnTo>
                  <a:pt x="326" y="66"/>
                </a:lnTo>
                <a:lnTo>
                  <a:pt x="322" y="73"/>
                </a:lnTo>
                <a:lnTo>
                  <a:pt x="321" y="75"/>
                </a:lnTo>
                <a:lnTo>
                  <a:pt x="319" y="79"/>
                </a:lnTo>
                <a:lnTo>
                  <a:pt x="314" y="91"/>
                </a:lnTo>
                <a:lnTo>
                  <a:pt x="314" y="91"/>
                </a:lnTo>
                <a:lnTo>
                  <a:pt x="310" y="106"/>
                </a:lnTo>
                <a:lnTo>
                  <a:pt x="310" y="113"/>
                </a:lnTo>
                <a:lnTo>
                  <a:pt x="309" y="118"/>
                </a:lnTo>
                <a:lnTo>
                  <a:pt x="308" y="127"/>
                </a:lnTo>
                <a:lnTo>
                  <a:pt x="308" y="127"/>
                </a:lnTo>
                <a:lnTo>
                  <a:pt x="306" y="142"/>
                </a:lnTo>
                <a:lnTo>
                  <a:pt x="305" y="158"/>
                </a:lnTo>
                <a:lnTo>
                  <a:pt x="306" y="173"/>
                </a:lnTo>
                <a:lnTo>
                  <a:pt x="306" y="178"/>
                </a:lnTo>
                <a:lnTo>
                  <a:pt x="308" y="181"/>
                </a:lnTo>
                <a:lnTo>
                  <a:pt x="308" y="181"/>
                </a:lnTo>
                <a:lnTo>
                  <a:pt x="311" y="191"/>
                </a:lnTo>
                <a:lnTo>
                  <a:pt x="314" y="204"/>
                </a:lnTo>
                <a:lnTo>
                  <a:pt x="318" y="216"/>
                </a:lnTo>
                <a:lnTo>
                  <a:pt x="319" y="221"/>
                </a:lnTo>
                <a:lnTo>
                  <a:pt x="320" y="225"/>
                </a:lnTo>
                <a:lnTo>
                  <a:pt x="320" y="225"/>
                </a:lnTo>
                <a:lnTo>
                  <a:pt x="324" y="230"/>
                </a:lnTo>
                <a:lnTo>
                  <a:pt x="327" y="237"/>
                </a:lnTo>
                <a:lnTo>
                  <a:pt x="330" y="242"/>
                </a:lnTo>
                <a:lnTo>
                  <a:pt x="331" y="243"/>
                </a:lnTo>
                <a:lnTo>
                  <a:pt x="332" y="242"/>
                </a:lnTo>
                <a:lnTo>
                  <a:pt x="332" y="242"/>
                </a:lnTo>
                <a:lnTo>
                  <a:pt x="334" y="242"/>
                </a:lnTo>
                <a:lnTo>
                  <a:pt x="336" y="242"/>
                </a:lnTo>
                <a:lnTo>
                  <a:pt x="340" y="246"/>
                </a:lnTo>
                <a:lnTo>
                  <a:pt x="344" y="251"/>
                </a:lnTo>
                <a:lnTo>
                  <a:pt x="345" y="254"/>
                </a:lnTo>
                <a:lnTo>
                  <a:pt x="345" y="254"/>
                </a:lnTo>
                <a:lnTo>
                  <a:pt x="347" y="259"/>
                </a:lnTo>
                <a:lnTo>
                  <a:pt x="352" y="267"/>
                </a:lnTo>
                <a:lnTo>
                  <a:pt x="358" y="274"/>
                </a:lnTo>
                <a:lnTo>
                  <a:pt x="363" y="279"/>
                </a:lnTo>
                <a:lnTo>
                  <a:pt x="363" y="279"/>
                </a:lnTo>
                <a:lnTo>
                  <a:pt x="367" y="283"/>
                </a:lnTo>
                <a:lnTo>
                  <a:pt x="371" y="289"/>
                </a:lnTo>
                <a:lnTo>
                  <a:pt x="374" y="296"/>
                </a:lnTo>
                <a:lnTo>
                  <a:pt x="374" y="296"/>
                </a:lnTo>
                <a:lnTo>
                  <a:pt x="376" y="305"/>
                </a:lnTo>
                <a:lnTo>
                  <a:pt x="376" y="311"/>
                </a:lnTo>
                <a:lnTo>
                  <a:pt x="374" y="315"/>
                </a:lnTo>
                <a:lnTo>
                  <a:pt x="374" y="315"/>
                </a:lnTo>
                <a:lnTo>
                  <a:pt x="373" y="320"/>
                </a:lnTo>
                <a:lnTo>
                  <a:pt x="367" y="327"/>
                </a:lnTo>
                <a:lnTo>
                  <a:pt x="363" y="332"/>
                </a:lnTo>
                <a:lnTo>
                  <a:pt x="358" y="336"/>
                </a:lnTo>
                <a:lnTo>
                  <a:pt x="352" y="341"/>
                </a:lnTo>
                <a:lnTo>
                  <a:pt x="345" y="345"/>
                </a:lnTo>
                <a:lnTo>
                  <a:pt x="345" y="345"/>
                </a:lnTo>
                <a:lnTo>
                  <a:pt x="309" y="362"/>
                </a:lnTo>
                <a:lnTo>
                  <a:pt x="289" y="371"/>
                </a:lnTo>
                <a:lnTo>
                  <a:pt x="272" y="382"/>
                </a:lnTo>
                <a:lnTo>
                  <a:pt x="272" y="382"/>
                </a:lnTo>
                <a:lnTo>
                  <a:pt x="256" y="393"/>
                </a:lnTo>
                <a:lnTo>
                  <a:pt x="241" y="405"/>
                </a:lnTo>
                <a:lnTo>
                  <a:pt x="226" y="419"/>
                </a:lnTo>
                <a:lnTo>
                  <a:pt x="211" y="436"/>
                </a:lnTo>
                <a:lnTo>
                  <a:pt x="211" y="436"/>
                </a:lnTo>
                <a:lnTo>
                  <a:pt x="198" y="456"/>
                </a:lnTo>
                <a:lnTo>
                  <a:pt x="184" y="475"/>
                </a:lnTo>
                <a:lnTo>
                  <a:pt x="163" y="508"/>
                </a:lnTo>
                <a:lnTo>
                  <a:pt x="163" y="508"/>
                </a:lnTo>
                <a:lnTo>
                  <a:pt x="152" y="525"/>
                </a:lnTo>
                <a:lnTo>
                  <a:pt x="138" y="545"/>
                </a:lnTo>
                <a:lnTo>
                  <a:pt x="121" y="569"/>
                </a:lnTo>
                <a:lnTo>
                  <a:pt x="139" y="581"/>
                </a:lnTo>
                <a:lnTo>
                  <a:pt x="157" y="593"/>
                </a:lnTo>
                <a:lnTo>
                  <a:pt x="157" y="593"/>
                </a:lnTo>
                <a:lnTo>
                  <a:pt x="147" y="613"/>
                </a:lnTo>
                <a:lnTo>
                  <a:pt x="123" y="661"/>
                </a:lnTo>
                <a:lnTo>
                  <a:pt x="110" y="689"/>
                </a:lnTo>
                <a:lnTo>
                  <a:pt x="99" y="715"/>
                </a:lnTo>
                <a:lnTo>
                  <a:pt x="89" y="739"/>
                </a:lnTo>
                <a:lnTo>
                  <a:pt x="86" y="748"/>
                </a:lnTo>
                <a:lnTo>
                  <a:pt x="84" y="757"/>
                </a:lnTo>
                <a:lnTo>
                  <a:pt x="84" y="757"/>
                </a:lnTo>
                <a:lnTo>
                  <a:pt x="81" y="785"/>
                </a:lnTo>
                <a:lnTo>
                  <a:pt x="79" y="814"/>
                </a:lnTo>
                <a:lnTo>
                  <a:pt x="79" y="853"/>
                </a:lnTo>
                <a:lnTo>
                  <a:pt x="79" y="853"/>
                </a:lnTo>
                <a:lnTo>
                  <a:pt x="78" y="874"/>
                </a:lnTo>
                <a:lnTo>
                  <a:pt x="75" y="904"/>
                </a:lnTo>
                <a:lnTo>
                  <a:pt x="70" y="931"/>
                </a:lnTo>
                <a:lnTo>
                  <a:pt x="69" y="941"/>
                </a:lnTo>
                <a:lnTo>
                  <a:pt x="68" y="943"/>
                </a:lnTo>
                <a:lnTo>
                  <a:pt x="66" y="945"/>
                </a:lnTo>
                <a:lnTo>
                  <a:pt x="66" y="945"/>
                </a:lnTo>
                <a:lnTo>
                  <a:pt x="64" y="946"/>
                </a:lnTo>
                <a:lnTo>
                  <a:pt x="60" y="948"/>
                </a:lnTo>
                <a:lnTo>
                  <a:pt x="52" y="957"/>
                </a:lnTo>
                <a:lnTo>
                  <a:pt x="36" y="974"/>
                </a:lnTo>
                <a:lnTo>
                  <a:pt x="36" y="974"/>
                </a:lnTo>
                <a:lnTo>
                  <a:pt x="32" y="979"/>
                </a:lnTo>
                <a:lnTo>
                  <a:pt x="27" y="988"/>
                </a:lnTo>
                <a:lnTo>
                  <a:pt x="14" y="1008"/>
                </a:lnTo>
                <a:lnTo>
                  <a:pt x="0" y="1035"/>
                </a:lnTo>
                <a:lnTo>
                  <a:pt x="0" y="1035"/>
                </a:lnTo>
                <a:lnTo>
                  <a:pt x="1" y="1039"/>
                </a:lnTo>
                <a:lnTo>
                  <a:pt x="5" y="1046"/>
                </a:lnTo>
                <a:lnTo>
                  <a:pt x="6" y="1049"/>
                </a:lnTo>
                <a:lnTo>
                  <a:pt x="8" y="1050"/>
                </a:lnTo>
                <a:lnTo>
                  <a:pt x="10" y="1050"/>
                </a:lnTo>
                <a:lnTo>
                  <a:pt x="12" y="1047"/>
                </a:lnTo>
                <a:lnTo>
                  <a:pt x="12" y="1047"/>
                </a:lnTo>
                <a:lnTo>
                  <a:pt x="16" y="1039"/>
                </a:lnTo>
                <a:lnTo>
                  <a:pt x="19" y="1034"/>
                </a:lnTo>
                <a:lnTo>
                  <a:pt x="24" y="1029"/>
                </a:lnTo>
                <a:lnTo>
                  <a:pt x="24" y="1029"/>
                </a:lnTo>
                <a:lnTo>
                  <a:pt x="24" y="1044"/>
                </a:lnTo>
                <a:lnTo>
                  <a:pt x="27" y="1052"/>
                </a:lnTo>
                <a:lnTo>
                  <a:pt x="28" y="1055"/>
                </a:lnTo>
                <a:lnTo>
                  <a:pt x="29" y="1054"/>
                </a:lnTo>
                <a:lnTo>
                  <a:pt x="29" y="1054"/>
                </a:lnTo>
                <a:lnTo>
                  <a:pt x="32" y="1049"/>
                </a:lnTo>
                <a:lnTo>
                  <a:pt x="34" y="1042"/>
                </a:lnTo>
                <a:lnTo>
                  <a:pt x="38" y="1038"/>
                </a:lnTo>
                <a:lnTo>
                  <a:pt x="42" y="1035"/>
                </a:lnTo>
                <a:lnTo>
                  <a:pt x="45" y="1034"/>
                </a:lnTo>
                <a:lnTo>
                  <a:pt x="45" y="1034"/>
                </a:lnTo>
                <a:lnTo>
                  <a:pt x="50" y="1031"/>
                </a:lnTo>
                <a:lnTo>
                  <a:pt x="52" y="1031"/>
                </a:lnTo>
                <a:lnTo>
                  <a:pt x="52" y="1030"/>
                </a:lnTo>
                <a:lnTo>
                  <a:pt x="48" y="1029"/>
                </a:lnTo>
                <a:lnTo>
                  <a:pt x="48" y="1029"/>
                </a:lnTo>
                <a:lnTo>
                  <a:pt x="52" y="1024"/>
                </a:lnTo>
                <a:lnTo>
                  <a:pt x="63" y="1014"/>
                </a:lnTo>
                <a:lnTo>
                  <a:pt x="79" y="999"/>
                </a:lnTo>
                <a:lnTo>
                  <a:pt x="79" y="999"/>
                </a:lnTo>
                <a:lnTo>
                  <a:pt x="76" y="1008"/>
                </a:lnTo>
                <a:lnTo>
                  <a:pt x="73" y="1026"/>
                </a:lnTo>
                <a:lnTo>
                  <a:pt x="71" y="1036"/>
                </a:lnTo>
                <a:lnTo>
                  <a:pt x="71" y="1044"/>
                </a:lnTo>
                <a:lnTo>
                  <a:pt x="73" y="1046"/>
                </a:lnTo>
                <a:lnTo>
                  <a:pt x="74" y="1047"/>
                </a:lnTo>
                <a:lnTo>
                  <a:pt x="76" y="1049"/>
                </a:lnTo>
                <a:lnTo>
                  <a:pt x="79" y="1047"/>
                </a:lnTo>
                <a:lnTo>
                  <a:pt x="79" y="1047"/>
                </a:lnTo>
                <a:lnTo>
                  <a:pt x="84" y="1042"/>
                </a:lnTo>
                <a:lnTo>
                  <a:pt x="89" y="1036"/>
                </a:lnTo>
                <a:lnTo>
                  <a:pt x="92" y="1030"/>
                </a:lnTo>
                <a:lnTo>
                  <a:pt x="96" y="1023"/>
                </a:lnTo>
                <a:lnTo>
                  <a:pt x="101" y="1010"/>
                </a:lnTo>
                <a:lnTo>
                  <a:pt x="102" y="1005"/>
                </a:lnTo>
                <a:lnTo>
                  <a:pt x="102" y="1005"/>
                </a:lnTo>
                <a:lnTo>
                  <a:pt x="118" y="1026"/>
                </a:lnTo>
                <a:lnTo>
                  <a:pt x="131" y="1041"/>
                </a:lnTo>
                <a:lnTo>
                  <a:pt x="136" y="1046"/>
                </a:lnTo>
                <a:lnTo>
                  <a:pt x="139" y="1047"/>
                </a:lnTo>
                <a:lnTo>
                  <a:pt x="139" y="1047"/>
                </a:lnTo>
                <a:lnTo>
                  <a:pt x="144" y="1042"/>
                </a:lnTo>
                <a:lnTo>
                  <a:pt x="151" y="1035"/>
                </a:lnTo>
                <a:lnTo>
                  <a:pt x="155" y="1028"/>
                </a:lnTo>
                <a:lnTo>
                  <a:pt x="157" y="1023"/>
                </a:lnTo>
                <a:lnTo>
                  <a:pt x="157" y="1023"/>
                </a:lnTo>
                <a:lnTo>
                  <a:pt x="155" y="1021"/>
                </a:lnTo>
                <a:lnTo>
                  <a:pt x="155" y="1019"/>
                </a:lnTo>
                <a:lnTo>
                  <a:pt x="157" y="1019"/>
                </a:lnTo>
                <a:lnTo>
                  <a:pt x="159" y="1018"/>
                </a:lnTo>
                <a:lnTo>
                  <a:pt x="169" y="1016"/>
                </a:lnTo>
                <a:lnTo>
                  <a:pt x="169" y="1016"/>
                </a:lnTo>
                <a:lnTo>
                  <a:pt x="210" y="1015"/>
                </a:lnTo>
                <a:lnTo>
                  <a:pt x="228" y="1015"/>
                </a:lnTo>
                <a:lnTo>
                  <a:pt x="233" y="1016"/>
                </a:lnTo>
                <a:lnTo>
                  <a:pt x="236" y="1016"/>
                </a:lnTo>
                <a:lnTo>
                  <a:pt x="236" y="1016"/>
                </a:lnTo>
                <a:lnTo>
                  <a:pt x="233" y="1021"/>
                </a:lnTo>
                <a:lnTo>
                  <a:pt x="230" y="1031"/>
                </a:lnTo>
                <a:lnTo>
                  <a:pt x="222" y="1042"/>
                </a:lnTo>
                <a:lnTo>
                  <a:pt x="217" y="1047"/>
                </a:lnTo>
                <a:lnTo>
                  <a:pt x="211" y="1054"/>
                </a:lnTo>
                <a:lnTo>
                  <a:pt x="211" y="1054"/>
                </a:lnTo>
                <a:lnTo>
                  <a:pt x="200" y="1061"/>
                </a:lnTo>
                <a:lnTo>
                  <a:pt x="191" y="1066"/>
                </a:lnTo>
                <a:lnTo>
                  <a:pt x="189" y="1068"/>
                </a:lnTo>
                <a:lnTo>
                  <a:pt x="188" y="1071"/>
                </a:lnTo>
                <a:lnTo>
                  <a:pt x="189" y="1073"/>
                </a:lnTo>
                <a:lnTo>
                  <a:pt x="194" y="1077"/>
                </a:lnTo>
                <a:lnTo>
                  <a:pt x="194" y="1077"/>
                </a:lnTo>
                <a:lnTo>
                  <a:pt x="199" y="1081"/>
                </a:lnTo>
                <a:lnTo>
                  <a:pt x="205" y="1083"/>
                </a:lnTo>
                <a:lnTo>
                  <a:pt x="217" y="1086"/>
                </a:lnTo>
                <a:lnTo>
                  <a:pt x="248" y="1089"/>
                </a:lnTo>
                <a:lnTo>
                  <a:pt x="248" y="1089"/>
                </a:lnTo>
                <a:lnTo>
                  <a:pt x="254" y="1091"/>
                </a:lnTo>
                <a:lnTo>
                  <a:pt x="261" y="1093"/>
                </a:lnTo>
                <a:lnTo>
                  <a:pt x="268" y="1097"/>
                </a:lnTo>
                <a:lnTo>
                  <a:pt x="272" y="1098"/>
                </a:lnTo>
                <a:lnTo>
                  <a:pt x="275" y="1098"/>
                </a:lnTo>
                <a:lnTo>
                  <a:pt x="279" y="1098"/>
                </a:lnTo>
                <a:lnTo>
                  <a:pt x="284" y="1096"/>
                </a:lnTo>
                <a:lnTo>
                  <a:pt x="284" y="1096"/>
                </a:lnTo>
                <a:lnTo>
                  <a:pt x="295" y="1091"/>
                </a:lnTo>
                <a:lnTo>
                  <a:pt x="304" y="1087"/>
                </a:lnTo>
                <a:lnTo>
                  <a:pt x="310" y="1083"/>
                </a:lnTo>
                <a:lnTo>
                  <a:pt x="313" y="1081"/>
                </a:lnTo>
                <a:lnTo>
                  <a:pt x="314" y="1077"/>
                </a:lnTo>
                <a:lnTo>
                  <a:pt x="314" y="1077"/>
                </a:lnTo>
                <a:lnTo>
                  <a:pt x="318" y="1070"/>
                </a:lnTo>
                <a:lnTo>
                  <a:pt x="322" y="1060"/>
                </a:lnTo>
                <a:lnTo>
                  <a:pt x="327" y="1051"/>
                </a:lnTo>
                <a:lnTo>
                  <a:pt x="332" y="1041"/>
                </a:lnTo>
                <a:lnTo>
                  <a:pt x="332" y="1041"/>
                </a:lnTo>
                <a:lnTo>
                  <a:pt x="337" y="1030"/>
                </a:lnTo>
                <a:lnTo>
                  <a:pt x="339" y="1029"/>
                </a:lnTo>
                <a:lnTo>
                  <a:pt x="339" y="1029"/>
                </a:lnTo>
                <a:lnTo>
                  <a:pt x="358" y="1031"/>
                </a:lnTo>
                <a:lnTo>
                  <a:pt x="408" y="1035"/>
                </a:lnTo>
                <a:lnTo>
                  <a:pt x="473" y="1040"/>
                </a:lnTo>
                <a:lnTo>
                  <a:pt x="507" y="1041"/>
                </a:lnTo>
                <a:lnTo>
                  <a:pt x="538" y="1041"/>
                </a:lnTo>
                <a:lnTo>
                  <a:pt x="538" y="1041"/>
                </a:lnTo>
                <a:lnTo>
                  <a:pt x="614" y="1040"/>
                </a:lnTo>
                <a:lnTo>
                  <a:pt x="634" y="1039"/>
                </a:lnTo>
                <a:lnTo>
                  <a:pt x="653" y="1035"/>
                </a:lnTo>
                <a:lnTo>
                  <a:pt x="653" y="1035"/>
                </a:lnTo>
                <a:lnTo>
                  <a:pt x="675" y="1030"/>
                </a:lnTo>
                <a:lnTo>
                  <a:pt x="695" y="1024"/>
                </a:lnTo>
                <a:lnTo>
                  <a:pt x="713" y="1016"/>
                </a:lnTo>
                <a:lnTo>
                  <a:pt x="713" y="1016"/>
                </a:lnTo>
                <a:lnTo>
                  <a:pt x="713" y="1021"/>
                </a:lnTo>
                <a:lnTo>
                  <a:pt x="716" y="1026"/>
                </a:lnTo>
                <a:lnTo>
                  <a:pt x="717" y="1028"/>
                </a:lnTo>
                <a:lnTo>
                  <a:pt x="720" y="1029"/>
                </a:lnTo>
                <a:lnTo>
                  <a:pt x="720" y="1029"/>
                </a:lnTo>
                <a:lnTo>
                  <a:pt x="722" y="1029"/>
                </a:lnTo>
                <a:lnTo>
                  <a:pt x="726" y="1028"/>
                </a:lnTo>
                <a:lnTo>
                  <a:pt x="729" y="1020"/>
                </a:lnTo>
                <a:lnTo>
                  <a:pt x="734" y="1013"/>
                </a:lnTo>
                <a:lnTo>
                  <a:pt x="736" y="1010"/>
                </a:lnTo>
                <a:lnTo>
                  <a:pt x="738" y="1010"/>
                </a:lnTo>
                <a:lnTo>
                  <a:pt x="738" y="1010"/>
                </a:lnTo>
                <a:lnTo>
                  <a:pt x="749" y="1019"/>
                </a:lnTo>
                <a:lnTo>
                  <a:pt x="754" y="1025"/>
                </a:lnTo>
                <a:lnTo>
                  <a:pt x="755" y="1028"/>
                </a:lnTo>
                <a:lnTo>
                  <a:pt x="757" y="1029"/>
                </a:lnTo>
                <a:lnTo>
                  <a:pt x="757" y="1029"/>
                </a:lnTo>
                <a:lnTo>
                  <a:pt x="757" y="1034"/>
                </a:lnTo>
                <a:lnTo>
                  <a:pt x="759" y="1038"/>
                </a:lnTo>
                <a:lnTo>
                  <a:pt x="760" y="1039"/>
                </a:lnTo>
                <a:lnTo>
                  <a:pt x="763" y="1039"/>
                </a:lnTo>
                <a:lnTo>
                  <a:pt x="765" y="1038"/>
                </a:lnTo>
                <a:lnTo>
                  <a:pt x="768" y="1035"/>
                </a:lnTo>
                <a:lnTo>
                  <a:pt x="768" y="1035"/>
                </a:lnTo>
                <a:lnTo>
                  <a:pt x="773" y="1028"/>
                </a:lnTo>
                <a:lnTo>
                  <a:pt x="774" y="1023"/>
                </a:lnTo>
                <a:lnTo>
                  <a:pt x="775" y="1021"/>
                </a:lnTo>
                <a:lnTo>
                  <a:pt x="776" y="1021"/>
                </a:lnTo>
                <a:lnTo>
                  <a:pt x="780" y="1023"/>
                </a:lnTo>
                <a:lnTo>
                  <a:pt x="780" y="1023"/>
                </a:lnTo>
                <a:lnTo>
                  <a:pt x="786" y="1029"/>
                </a:lnTo>
                <a:lnTo>
                  <a:pt x="791" y="1034"/>
                </a:lnTo>
                <a:lnTo>
                  <a:pt x="795" y="1038"/>
                </a:lnTo>
                <a:lnTo>
                  <a:pt x="797" y="1038"/>
                </a:lnTo>
                <a:lnTo>
                  <a:pt x="799" y="1035"/>
                </a:lnTo>
                <a:lnTo>
                  <a:pt x="799" y="1035"/>
                </a:lnTo>
                <a:lnTo>
                  <a:pt x="800" y="1030"/>
                </a:lnTo>
                <a:lnTo>
                  <a:pt x="802" y="1026"/>
                </a:lnTo>
                <a:lnTo>
                  <a:pt x="805" y="1024"/>
                </a:lnTo>
                <a:lnTo>
                  <a:pt x="811" y="1023"/>
                </a:lnTo>
                <a:lnTo>
                  <a:pt x="811" y="1023"/>
                </a:lnTo>
                <a:lnTo>
                  <a:pt x="820" y="1023"/>
                </a:lnTo>
                <a:lnTo>
                  <a:pt x="830" y="1020"/>
                </a:lnTo>
                <a:lnTo>
                  <a:pt x="835" y="1019"/>
                </a:lnTo>
                <a:lnTo>
                  <a:pt x="838" y="1016"/>
                </a:lnTo>
                <a:lnTo>
                  <a:pt x="841" y="1014"/>
                </a:lnTo>
                <a:lnTo>
                  <a:pt x="841" y="1010"/>
                </a:lnTo>
                <a:lnTo>
                  <a:pt x="841" y="1010"/>
                </a:lnTo>
                <a:lnTo>
                  <a:pt x="841" y="1005"/>
                </a:lnTo>
                <a:lnTo>
                  <a:pt x="842" y="1000"/>
                </a:lnTo>
                <a:lnTo>
                  <a:pt x="842" y="998"/>
                </a:lnTo>
                <a:lnTo>
                  <a:pt x="841" y="997"/>
                </a:lnTo>
                <a:lnTo>
                  <a:pt x="838" y="994"/>
                </a:lnTo>
                <a:lnTo>
                  <a:pt x="835" y="993"/>
                </a:lnTo>
                <a:lnTo>
                  <a:pt x="835" y="993"/>
                </a:lnTo>
                <a:lnTo>
                  <a:pt x="822" y="989"/>
                </a:lnTo>
                <a:lnTo>
                  <a:pt x="807" y="984"/>
                </a:lnTo>
                <a:lnTo>
                  <a:pt x="794" y="979"/>
                </a:lnTo>
                <a:lnTo>
                  <a:pt x="789" y="977"/>
                </a:lnTo>
                <a:lnTo>
                  <a:pt x="786" y="974"/>
                </a:lnTo>
                <a:lnTo>
                  <a:pt x="786" y="974"/>
                </a:lnTo>
                <a:lnTo>
                  <a:pt x="784" y="968"/>
                </a:lnTo>
                <a:lnTo>
                  <a:pt x="780" y="960"/>
                </a:lnTo>
                <a:lnTo>
                  <a:pt x="776" y="945"/>
                </a:lnTo>
                <a:lnTo>
                  <a:pt x="774" y="920"/>
                </a:lnTo>
                <a:lnTo>
                  <a:pt x="774" y="920"/>
                </a:lnTo>
                <a:lnTo>
                  <a:pt x="771" y="883"/>
                </a:lnTo>
                <a:lnTo>
                  <a:pt x="768" y="837"/>
                </a:lnTo>
                <a:lnTo>
                  <a:pt x="763" y="789"/>
                </a:lnTo>
                <a:lnTo>
                  <a:pt x="759" y="769"/>
                </a:lnTo>
                <a:lnTo>
                  <a:pt x="757" y="751"/>
                </a:lnTo>
                <a:lnTo>
                  <a:pt x="757" y="751"/>
                </a:lnTo>
                <a:lnTo>
                  <a:pt x="752" y="732"/>
                </a:lnTo>
                <a:lnTo>
                  <a:pt x="744" y="710"/>
                </a:lnTo>
                <a:lnTo>
                  <a:pt x="726" y="663"/>
                </a:lnTo>
                <a:lnTo>
                  <a:pt x="708" y="622"/>
                </a:lnTo>
                <a:lnTo>
                  <a:pt x="701" y="606"/>
                </a:lnTo>
                <a:lnTo>
                  <a:pt x="732" y="575"/>
                </a:lnTo>
                <a:lnTo>
                  <a:pt x="732" y="575"/>
                </a:lnTo>
                <a:lnTo>
                  <a:pt x="711" y="528"/>
                </a:lnTo>
                <a:lnTo>
                  <a:pt x="694" y="489"/>
                </a:lnTo>
                <a:lnTo>
                  <a:pt x="684" y="460"/>
                </a:lnTo>
                <a:lnTo>
                  <a:pt x="684" y="460"/>
                </a:lnTo>
                <a:lnTo>
                  <a:pt x="680" y="450"/>
                </a:lnTo>
                <a:lnTo>
                  <a:pt x="674" y="439"/>
                </a:lnTo>
                <a:lnTo>
                  <a:pt x="666" y="426"/>
                </a:lnTo>
                <a:lnTo>
                  <a:pt x="659" y="415"/>
                </a:lnTo>
                <a:lnTo>
                  <a:pt x="644" y="395"/>
                </a:lnTo>
                <a:lnTo>
                  <a:pt x="639" y="391"/>
                </a:lnTo>
                <a:lnTo>
                  <a:pt x="635" y="388"/>
                </a:lnTo>
                <a:lnTo>
                  <a:pt x="635" y="388"/>
                </a:lnTo>
                <a:lnTo>
                  <a:pt x="617" y="378"/>
                </a:lnTo>
                <a:lnTo>
                  <a:pt x="583" y="361"/>
                </a:lnTo>
                <a:lnTo>
                  <a:pt x="532" y="334"/>
                </a:lnTo>
                <a:lnTo>
                  <a:pt x="532" y="334"/>
                </a:lnTo>
                <a:lnTo>
                  <a:pt x="512" y="324"/>
                </a:lnTo>
                <a:lnTo>
                  <a:pt x="496" y="315"/>
                </a:lnTo>
                <a:lnTo>
                  <a:pt x="489" y="267"/>
                </a:lnTo>
                <a:lnTo>
                  <a:pt x="508" y="248"/>
                </a:lnTo>
                <a:lnTo>
                  <a:pt x="520" y="236"/>
                </a:lnTo>
                <a:lnTo>
                  <a:pt x="520" y="236"/>
                </a:lnTo>
                <a:lnTo>
                  <a:pt x="534" y="223"/>
                </a:lnTo>
                <a:lnTo>
                  <a:pt x="540" y="216"/>
                </a:lnTo>
                <a:lnTo>
                  <a:pt x="543" y="211"/>
                </a:lnTo>
                <a:lnTo>
                  <a:pt x="544" y="206"/>
                </a:lnTo>
                <a:lnTo>
                  <a:pt x="544" y="206"/>
                </a:lnTo>
                <a:lnTo>
                  <a:pt x="546" y="196"/>
                </a:lnTo>
                <a:lnTo>
                  <a:pt x="550" y="186"/>
                </a:lnTo>
                <a:lnTo>
                  <a:pt x="553" y="181"/>
                </a:lnTo>
                <a:lnTo>
                  <a:pt x="553" y="178"/>
                </a:lnTo>
                <a:lnTo>
                  <a:pt x="553" y="173"/>
                </a:lnTo>
                <a:lnTo>
                  <a:pt x="550" y="170"/>
                </a:lnTo>
                <a:lnTo>
                  <a:pt x="550" y="170"/>
                </a:lnTo>
                <a:lnTo>
                  <a:pt x="546" y="164"/>
                </a:lnTo>
                <a:lnTo>
                  <a:pt x="544" y="160"/>
                </a:lnTo>
                <a:lnTo>
                  <a:pt x="544" y="158"/>
                </a:lnTo>
                <a:lnTo>
                  <a:pt x="544" y="158"/>
                </a:lnTo>
                <a:lnTo>
                  <a:pt x="540" y="112"/>
                </a:lnTo>
                <a:lnTo>
                  <a:pt x="536" y="79"/>
                </a:lnTo>
                <a:lnTo>
                  <a:pt x="534" y="68"/>
                </a:lnTo>
                <a:lnTo>
                  <a:pt x="532" y="61"/>
                </a:lnTo>
                <a:lnTo>
                  <a:pt x="532" y="61"/>
                </a:lnTo>
                <a:lnTo>
                  <a:pt x="517" y="42"/>
                </a:lnTo>
                <a:lnTo>
                  <a:pt x="502" y="24"/>
                </a:lnTo>
                <a:lnTo>
                  <a:pt x="502" y="24"/>
                </a:lnTo>
                <a:lnTo>
                  <a:pt x="497" y="21"/>
                </a:lnTo>
                <a:lnTo>
                  <a:pt x="491" y="18"/>
                </a:lnTo>
                <a:lnTo>
                  <a:pt x="483" y="16"/>
                </a:lnTo>
                <a:lnTo>
                  <a:pt x="477" y="12"/>
                </a:lnTo>
                <a:lnTo>
                  <a:pt x="477" y="12"/>
                </a:lnTo>
                <a:lnTo>
                  <a:pt x="472" y="8"/>
                </a:lnTo>
                <a:lnTo>
                  <a:pt x="468" y="5"/>
                </a:lnTo>
                <a:lnTo>
                  <a:pt x="463" y="1"/>
                </a:lnTo>
                <a:lnTo>
                  <a:pt x="462" y="1"/>
                </a:lnTo>
                <a:lnTo>
                  <a:pt x="460" y="1"/>
                </a:lnTo>
                <a:lnTo>
                  <a:pt x="460" y="1"/>
                </a:lnTo>
                <a:lnTo>
                  <a:pt x="452" y="1"/>
                </a:lnTo>
                <a:lnTo>
                  <a:pt x="442" y="1"/>
                </a:lnTo>
                <a:lnTo>
                  <a:pt x="429" y="1"/>
                </a:lnTo>
                <a:lnTo>
                  <a:pt x="429" y="1"/>
                </a:lnTo>
                <a:lnTo>
                  <a:pt x="421" y="0"/>
                </a:lnTo>
                <a:lnTo>
                  <a:pt x="415" y="0"/>
                </a:lnTo>
                <a:lnTo>
                  <a:pt x="412" y="1"/>
                </a:lnTo>
                <a:lnTo>
                  <a:pt x="412" y="1"/>
                </a:lnTo>
                <a:close/>
                <a:moveTo>
                  <a:pt x="253" y="593"/>
                </a:moveTo>
                <a:lnTo>
                  <a:pt x="253" y="593"/>
                </a:lnTo>
                <a:lnTo>
                  <a:pt x="242" y="690"/>
                </a:lnTo>
                <a:lnTo>
                  <a:pt x="242" y="690"/>
                </a:lnTo>
                <a:lnTo>
                  <a:pt x="240" y="703"/>
                </a:lnTo>
                <a:lnTo>
                  <a:pt x="236" y="720"/>
                </a:lnTo>
                <a:lnTo>
                  <a:pt x="231" y="734"/>
                </a:lnTo>
                <a:lnTo>
                  <a:pt x="227" y="741"/>
                </a:lnTo>
                <a:lnTo>
                  <a:pt x="224" y="744"/>
                </a:lnTo>
                <a:lnTo>
                  <a:pt x="224" y="744"/>
                </a:lnTo>
                <a:lnTo>
                  <a:pt x="216" y="752"/>
                </a:lnTo>
                <a:lnTo>
                  <a:pt x="210" y="760"/>
                </a:lnTo>
                <a:lnTo>
                  <a:pt x="206" y="769"/>
                </a:lnTo>
                <a:lnTo>
                  <a:pt x="205" y="775"/>
                </a:lnTo>
                <a:lnTo>
                  <a:pt x="205" y="775"/>
                </a:lnTo>
                <a:lnTo>
                  <a:pt x="206" y="780"/>
                </a:lnTo>
                <a:lnTo>
                  <a:pt x="209" y="785"/>
                </a:lnTo>
                <a:lnTo>
                  <a:pt x="211" y="790"/>
                </a:lnTo>
                <a:lnTo>
                  <a:pt x="211" y="793"/>
                </a:lnTo>
                <a:lnTo>
                  <a:pt x="211" y="793"/>
                </a:lnTo>
                <a:lnTo>
                  <a:pt x="210" y="796"/>
                </a:lnTo>
                <a:lnTo>
                  <a:pt x="209" y="804"/>
                </a:lnTo>
                <a:lnTo>
                  <a:pt x="209" y="815"/>
                </a:lnTo>
                <a:lnTo>
                  <a:pt x="211" y="830"/>
                </a:lnTo>
                <a:lnTo>
                  <a:pt x="211" y="830"/>
                </a:lnTo>
                <a:lnTo>
                  <a:pt x="219" y="851"/>
                </a:lnTo>
                <a:lnTo>
                  <a:pt x="227" y="878"/>
                </a:lnTo>
                <a:lnTo>
                  <a:pt x="236" y="901"/>
                </a:lnTo>
                <a:lnTo>
                  <a:pt x="242" y="914"/>
                </a:lnTo>
                <a:lnTo>
                  <a:pt x="242" y="914"/>
                </a:lnTo>
                <a:lnTo>
                  <a:pt x="246" y="922"/>
                </a:lnTo>
                <a:lnTo>
                  <a:pt x="248" y="934"/>
                </a:lnTo>
                <a:lnTo>
                  <a:pt x="250" y="945"/>
                </a:lnTo>
                <a:lnTo>
                  <a:pt x="250" y="948"/>
                </a:lnTo>
                <a:lnTo>
                  <a:pt x="248" y="951"/>
                </a:lnTo>
                <a:lnTo>
                  <a:pt x="248" y="951"/>
                </a:lnTo>
                <a:lnTo>
                  <a:pt x="224" y="953"/>
                </a:lnTo>
                <a:lnTo>
                  <a:pt x="207" y="956"/>
                </a:lnTo>
                <a:lnTo>
                  <a:pt x="194" y="956"/>
                </a:lnTo>
                <a:lnTo>
                  <a:pt x="194" y="956"/>
                </a:lnTo>
                <a:lnTo>
                  <a:pt x="170" y="956"/>
                </a:lnTo>
                <a:lnTo>
                  <a:pt x="162" y="956"/>
                </a:lnTo>
                <a:lnTo>
                  <a:pt x="157" y="956"/>
                </a:lnTo>
                <a:lnTo>
                  <a:pt x="157" y="956"/>
                </a:lnTo>
                <a:lnTo>
                  <a:pt x="154" y="956"/>
                </a:lnTo>
                <a:lnTo>
                  <a:pt x="151" y="952"/>
                </a:lnTo>
                <a:lnTo>
                  <a:pt x="146" y="947"/>
                </a:lnTo>
                <a:lnTo>
                  <a:pt x="141" y="940"/>
                </a:lnTo>
                <a:lnTo>
                  <a:pt x="134" y="930"/>
                </a:lnTo>
                <a:lnTo>
                  <a:pt x="131" y="920"/>
                </a:lnTo>
                <a:lnTo>
                  <a:pt x="127" y="908"/>
                </a:lnTo>
                <a:lnTo>
                  <a:pt x="127" y="896"/>
                </a:lnTo>
                <a:lnTo>
                  <a:pt x="127" y="896"/>
                </a:lnTo>
                <a:lnTo>
                  <a:pt x="128" y="875"/>
                </a:lnTo>
                <a:lnTo>
                  <a:pt x="132" y="859"/>
                </a:lnTo>
                <a:lnTo>
                  <a:pt x="138" y="840"/>
                </a:lnTo>
                <a:lnTo>
                  <a:pt x="144" y="811"/>
                </a:lnTo>
                <a:lnTo>
                  <a:pt x="144" y="811"/>
                </a:lnTo>
                <a:lnTo>
                  <a:pt x="158" y="749"/>
                </a:lnTo>
                <a:lnTo>
                  <a:pt x="163" y="715"/>
                </a:lnTo>
                <a:lnTo>
                  <a:pt x="163" y="715"/>
                </a:lnTo>
                <a:lnTo>
                  <a:pt x="165" y="707"/>
                </a:lnTo>
                <a:lnTo>
                  <a:pt x="170" y="697"/>
                </a:lnTo>
                <a:lnTo>
                  <a:pt x="185" y="670"/>
                </a:lnTo>
                <a:lnTo>
                  <a:pt x="205" y="635"/>
                </a:lnTo>
                <a:lnTo>
                  <a:pt x="205" y="635"/>
                </a:lnTo>
                <a:lnTo>
                  <a:pt x="212" y="637"/>
                </a:lnTo>
                <a:lnTo>
                  <a:pt x="217" y="637"/>
                </a:lnTo>
                <a:lnTo>
                  <a:pt x="217" y="637"/>
                </a:lnTo>
                <a:lnTo>
                  <a:pt x="217" y="635"/>
                </a:lnTo>
                <a:lnTo>
                  <a:pt x="217" y="635"/>
                </a:lnTo>
                <a:lnTo>
                  <a:pt x="219" y="633"/>
                </a:lnTo>
                <a:lnTo>
                  <a:pt x="222" y="628"/>
                </a:lnTo>
                <a:lnTo>
                  <a:pt x="235" y="614"/>
                </a:lnTo>
                <a:lnTo>
                  <a:pt x="253" y="593"/>
                </a:lnTo>
                <a:lnTo>
                  <a:pt x="253" y="593"/>
                </a:lnTo>
                <a:close/>
                <a:moveTo>
                  <a:pt x="598" y="587"/>
                </a:moveTo>
                <a:lnTo>
                  <a:pt x="629" y="648"/>
                </a:lnTo>
                <a:lnTo>
                  <a:pt x="642" y="642"/>
                </a:lnTo>
                <a:lnTo>
                  <a:pt x="642" y="642"/>
                </a:lnTo>
                <a:lnTo>
                  <a:pt x="677" y="738"/>
                </a:lnTo>
                <a:lnTo>
                  <a:pt x="677" y="738"/>
                </a:lnTo>
                <a:lnTo>
                  <a:pt x="680" y="746"/>
                </a:lnTo>
                <a:lnTo>
                  <a:pt x="681" y="754"/>
                </a:lnTo>
                <a:lnTo>
                  <a:pt x="684" y="774"/>
                </a:lnTo>
                <a:lnTo>
                  <a:pt x="686" y="794"/>
                </a:lnTo>
                <a:lnTo>
                  <a:pt x="690" y="811"/>
                </a:lnTo>
                <a:lnTo>
                  <a:pt x="690" y="811"/>
                </a:lnTo>
                <a:lnTo>
                  <a:pt x="726" y="920"/>
                </a:lnTo>
                <a:lnTo>
                  <a:pt x="726" y="920"/>
                </a:lnTo>
                <a:lnTo>
                  <a:pt x="716" y="914"/>
                </a:lnTo>
                <a:lnTo>
                  <a:pt x="677" y="884"/>
                </a:lnTo>
                <a:lnTo>
                  <a:pt x="677" y="884"/>
                </a:lnTo>
                <a:lnTo>
                  <a:pt x="664" y="874"/>
                </a:lnTo>
                <a:lnTo>
                  <a:pt x="653" y="866"/>
                </a:lnTo>
                <a:lnTo>
                  <a:pt x="635" y="856"/>
                </a:lnTo>
                <a:lnTo>
                  <a:pt x="622" y="849"/>
                </a:lnTo>
                <a:lnTo>
                  <a:pt x="611" y="841"/>
                </a:lnTo>
                <a:lnTo>
                  <a:pt x="611" y="841"/>
                </a:lnTo>
                <a:lnTo>
                  <a:pt x="602" y="833"/>
                </a:lnTo>
                <a:lnTo>
                  <a:pt x="600" y="830"/>
                </a:lnTo>
                <a:lnTo>
                  <a:pt x="598" y="826"/>
                </a:lnTo>
                <a:lnTo>
                  <a:pt x="598" y="820"/>
                </a:lnTo>
                <a:lnTo>
                  <a:pt x="598" y="811"/>
                </a:lnTo>
                <a:lnTo>
                  <a:pt x="598" y="811"/>
                </a:lnTo>
                <a:lnTo>
                  <a:pt x="603" y="786"/>
                </a:lnTo>
                <a:lnTo>
                  <a:pt x="604" y="773"/>
                </a:lnTo>
                <a:lnTo>
                  <a:pt x="604" y="763"/>
                </a:lnTo>
                <a:lnTo>
                  <a:pt x="604" y="763"/>
                </a:lnTo>
                <a:lnTo>
                  <a:pt x="598" y="739"/>
                </a:lnTo>
                <a:lnTo>
                  <a:pt x="595" y="721"/>
                </a:lnTo>
                <a:lnTo>
                  <a:pt x="592" y="702"/>
                </a:lnTo>
                <a:lnTo>
                  <a:pt x="592" y="702"/>
                </a:lnTo>
                <a:lnTo>
                  <a:pt x="593" y="674"/>
                </a:lnTo>
                <a:lnTo>
                  <a:pt x="595" y="635"/>
                </a:lnTo>
                <a:lnTo>
                  <a:pt x="598" y="587"/>
                </a:lnTo>
                <a:lnTo>
                  <a:pt x="598" y="58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5">
            <a:extLst>
              <a:ext uri="{FF2B5EF4-FFF2-40B4-BE49-F238E27FC236}">
                <a16:creationId xmlns:a16="http://schemas.microsoft.com/office/drawing/2014/main" id="{594469AD-033D-42D0-8BB2-8106DEAAA809}"/>
              </a:ext>
            </a:extLst>
          </p:cNvPr>
          <p:cNvSpPr>
            <a:spLocks/>
          </p:cNvSpPr>
          <p:nvPr/>
        </p:nvSpPr>
        <p:spPr bwMode="auto">
          <a:xfrm>
            <a:off x="8168269" y="2781087"/>
            <a:ext cx="1113005" cy="1616930"/>
          </a:xfrm>
          <a:custGeom>
            <a:avLst/>
            <a:gdLst>
              <a:gd name="T0" fmla="*/ 146 w 815"/>
              <a:gd name="T1" fmla="*/ 72 h 1184"/>
              <a:gd name="T2" fmla="*/ 163 w 815"/>
              <a:gd name="T3" fmla="*/ 99 h 1184"/>
              <a:gd name="T4" fmla="*/ 163 w 815"/>
              <a:gd name="T5" fmla="*/ 138 h 1184"/>
              <a:gd name="T6" fmla="*/ 159 w 815"/>
              <a:gd name="T7" fmla="*/ 230 h 1184"/>
              <a:gd name="T8" fmla="*/ 186 w 815"/>
              <a:gd name="T9" fmla="*/ 313 h 1184"/>
              <a:gd name="T10" fmla="*/ 222 w 815"/>
              <a:gd name="T11" fmla="*/ 339 h 1184"/>
              <a:gd name="T12" fmla="*/ 233 w 815"/>
              <a:gd name="T13" fmla="*/ 354 h 1184"/>
              <a:gd name="T14" fmla="*/ 178 w 815"/>
              <a:gd name="T15" fmla="*/ 422 h 1184"/>
              <a:gd name="T16" fmla="*/ 165 w 815"/>
              <a:gd name="T17" fmla="*/ 478 h 1184"/>
              <a:gd name="T18" fmla="*/ 190 w 815"/>
              <a:gd name="T19" fmla="*/ 551 h 1184"/>
              <a:gd name="T20" fmla="*/ 146 w 815"/>
              <a:gd name="T21" fmla="*/ 573 h 1184"/>
              <a:gd name="T22" fmla="*/ 127 w 815"/>
              <a:gd name="T23" fmla="*/ 627 h 1184"/>
              <a:gd name="T24" fmla="*/ 127 w 815"/>
              <a:gd name="T25" fmla="*/ 781 h 1184"/>
              <a:gd name="T26" fmla="*/ 134 w 815"/>
              <a:gd name="T27" fmla="*/ 1035 h 1184"/>
              <a:gd name="T28" fmla="*/ 92 w 815"/>
              <a:gd name="T29" fmla="*/ 1078 h 1184"/>
              <a:gd name="T30" fmla="*/ 1 w 815"/>
              <a:gd name="T31" fmla="*/ 1136 h 1184"/>
              <a:gd name="T32" fmla="*/ 13 w 815"/>
              <a:gd name="T33" fmla="*/ 1166 h 1184"/>
              <a:gd name="T34" fmla="*/ 57 w 815"/>
              <a:gd name="T35" fmla="*/ 1158 h 1184"/>
              <a:gd name="T36" fmla="*/ 178 w 815"/>
              <a:gd name="T37" fmla="*/ 1132 h 1184"/>
              <a:gd name="T38" fmla="*/ 235 w 815"/>
              <a:gd name="T39" fmla="*/ 1120 h 1184"/>
              <a:gd name="T40" fmla="*/ 248 w 815"/>
              <a:gd name="T41" fmla="*/ 1084 h 1184"/>
              <a:gd name="T42" fmla="*/ 240 w 815"/>
              <a:gd name="T43" fmla="*/ 1004 h 1184"/>
              <a:gd name="T44" fmla="*/ 274 w 815"/>
              <a:gd name="T45" fmla="*/ 944 h 1184"/>
              <a:gd name="T46" fmla="*/ 341 w 815"/>
              <a:gd name="T47" fmla="*/ 1010 h 1184"/>
              <a:gd name="T48" fmla="*/ 355 w 815"/>
              <a:gd name="T49" fmla="*/ 1025 h 1184"/>
              <a:gd name="T50" fmla="*/ 343 w 815"/>
              <a:gd name="T51" fmla="*/ 1083 h 1184"/>
              <a:gd name="T52" fmla="*/ 290 w 815"/>
              <a:gd name="T53" fmla="*/ 1146 h 1184"/>
              <a:gd name="T54" fmla="*/ 254 w 815"/>
              <a:gd name="T55" fmla="*/ 1176 h 1184"/>
              <a:gd name="T56" fmla="*/ 304 w 815"/>
              <a:gd name="T57" fmla="*/ 1184 h 1184"/>
              <a:gd name="T58" fmla="*/ 410 w 815"/>
              <a:gd name="T59" fmla="*/ 1162 h 1184"/>
              <a:gd name="T60" fmla="*/ 457 w 815"/>
              <a:gd name="T61" fmla="*/ 1131 h 1184"/>
              <a:gd name="T62" fmla="*/ 463 w 815"/>
              <a:gd name="T63" fmla="*/ 1099 h 1184"/>
              <a:gd name="T64" fmla="*/ 513 w 815"/>
              <a:gd name="T65" fmla="*/ 1068 h 1184"/>
              <a:gd name="T66" fmla="*/ 600 w 815"/>
              <a:gd name="T67" fmla="*/ 991 h 1184"/>
              <a:gd name="T68" fmla="*/ 644 w 815"/>
              <a:gd name="T69" fmla="*/ 996 h 1184"/>
              <a:gd name="T70" fmla="*/ 633 w 815"/>
              <a:gd name="T71" fmla="*/ 1020 h 1184"/>
              <a:gd name="T72" fmla="*/ 626 w 815"/>
              <a:gd name="T73" fmla="*/ 1086 h 1184"/>
              <a:gd name="T74" fmla="*/ 635 w 815"/>
              <a:gd name="T75" fmla="*/ 1084 h 1184"/>
              <a:gd name="T76" fmla="*/ 679 w 815"/>
              <a:gd name="T77" fmla="*/ 1056 h 1184"/>
              <a:gd name="T78" fmla="*/ 747 w 815"/>
              <a:gd name="T79" fmla="*/ 1101 h 1184"/>
              <a:gd name="T80" fmla="*/ 775 w 815"/>
              <a:gd name="T81" fmla="*/ 1098 h 1184"/>
              <a:gd name="T82" fmla="*/ 800 w 815"/>
              <a:gd name="T83" fmla="*/ 1094 h 1184"/>
              <a:gd name="T84" fmla="*/ 812 w 815"/>
              <a:gd name="T85" fmla="*/ 1096 h 1184"/>
              <a:gd name="T86" fmla="*/ 809 w 815"/>
              <a:gd name="T87" fmla="*/ 1077 h 1184"/>
              <a:gd name="T88" fmla="*/ 795 w 815"/>
              <a:gd name="T89" fmla="*/ 1059 h 1184"/>
              <a:gd name="T90" fmla="*/ 753 w 815"/>
              <a:gd name="T91" fmla="*/ 1009 h 1184"/>
              <a:gd name="T92" fmla="*/ 715 w 815"/>
              <a:gd name="T93" fmla="*/ 940 h 1184"/>
              <a:gd name="T94" fmla="*/ 706 w 815"/>
              <a:gd name="T95" fmla="*/ 851 h 1184"/>
              <a:gd name="T96" fmla="*/ 744 w 815"/>
              <a:gd name="T97" fmla="*/ 765 h 1184"/>
              <a:gd name="T98" fmla="*/ 738 w 815"/>
              <a:gd name="T99" fmla="*/ 651 h 1184"/>
              <a:gd name="T100" fmla="*/ 737 w 815"/>
              <a:gd name="T101" fmla="*/ 639 h 1184"/>
              <a:gd name="T102" fmla="*/ 721 w 815"/>
              <a:gd name="T103" fmla="*/ 588 h 1184"/>
              <a:gd name="T104" fmla="*/ 655 w 815"/>
              <a:gd name="T105" fmla="*/ 482 h 1184"/>
              <a:gd name="T106" fmla="*/ 616 w 815"/>
              <a:gd name="T107" fmla="*/ 418 h 1184"/>
              <a:gd name="T108" fmla="*/ 551 w 815"/>
              <a:gd name="T109" fmla="*/ 374 h 1184"/>
              <a:gd name="T110" fmla="*/ 492 w 815"/>
              <a:gd name="T111" fmla="*/ 326 h 1184"/>
              <a:gd name="T112" fmla="*/ 429 w 815"/>
              <a:gd name="T113" fmla="*/ 251 h 1184"/>
              <a:gd name="T114" fmla="*/ 449 w 815"/>
              <a:gd name="T115" fmla="*/ 176 h 1184"/>
              <a:gd name="T116" fmla="*/ 449 w 815"/>
              <a:gd name="T117" fmla="*/ 103 h 1184"/>
              <a:gd name="T118" fmla="*/ 424 w 815"/>
              <a:gd name="T119" fmla="*/ 42 h 1184"/>
              <a:gd name="T120" fmla="*/ 373 w 815"/>
              <a:gd name="T121" fmla="*/ 14 h 1184"/>
              <a:gd name="T122" fmla="*/ 300 w 815"/>
              <a:gd name="T123" fmla="*/ 0 h 1184"/>
              <a:gd name="T124" fmla="*/ 215 w 815"/>
              <a:gd name="T125" fmla="*/ 35 h 1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15" h="1184">
                <a:moveTo>
                  <a:pt x="196" y="56"/>
                </a:moveTo>
                <a:lnTo>
                  <a:pt x="196" y="56"/>
                </a:lnTo>
                <a:lnTo>
                  <a:pt x="185" y="58"/>
                </a:lnTo>
                <a:lnTo>
                  <a:pt x="164" y="65"/>
                </a:lnTo>
                <a:lnTo>
                  <a:pt x="154" y="68"/>
                </a:lnTo>
                <a:lnTo>
                  <a:pt x="146" y="72"/>
                </a:lnTo>
                <a:lnTo>
                  <a:pt x="141" y="76"/>
                </a:lnTo>
                <a:lnTo>
                  <a:pt x="141" y="78"/>
                </a:lnTo>
                <a:lnTo>
                  <a:pt x="141" y="79"/>
                </a:lnTo>
                <a:lnTo>
                  <a:pt x="141" y="79"/>
                </a:lnTo>
                <a:lnTo>
                  <a:pt x="151" y="89"/>
                </a:lnTo>
                <a:lnTo>
                  <a:pt x="163" y="99"/>
                </a:lnTo>
                <a:lnTo>
                  <a:pt x="173" y="108"/>
                </a:lnTo>
                <a:lnTo>
                  <a:pt x="178" y="110"/>
                </a:lnTo>
                <a:lnTo>
                  <a:pt x="178" y="110"/>
                </a:lnTo>
                <a:lnTo>
                  <a:pt x="175" y="113"/>
                </a:lnTo>
                <a:lnTo>
                  <a:pt x="169" y="123"/>
                </a:lnTo>
                <a:lnTo>
                  <a:pt x="163" y="138"/>
                </a:lnTo>
                <a:lnTo>
                  <a:pt x="160" y="145"/>
                </a:lnTo>
                <a:lnTo>
                  <a:pt x="159" y="154"/>
                </a:lnTo>
                <a:lnTo>
                  <a:pt x="159" y="154"/>
                </a:lnTo>
                <a:lnTo>
                  <a:pt x="158" y="178"/>
                </a:lnTo>
                <a:lnTo>
                  <a:pt x="158" y="213"/>
                </a:lnTo>
                <a:lnTo>
                  <a:pt x="159" y="230"/>
                </a:lnTo>
                <a:lnTo>
                  <a:pt x="160" y="246"/>
                </a:lnTo>
                <a:lnTo>
                  <a:pt x="163" y="260"/>
                </a:lnTo>
                <a:lnTo>
                  <a:pt x="165" y="270"/>
                </a:lnTo>
                <a:lnTo>
                  <a:pt x="165" y="270"/>
                </a:lnTo>
                <a:lnTo>
                  <a:pt x="179" y="298"/>
                </a:lnTo>
                <a:lnTo>
                  <a:pt x="186" y="313"/>
                </a:lnTo>
                <a:lnTo>
                  <a:pt x="191" y="319"/>
                </a:lnTo>
                <a:lnTo>
                  <a:pt x="196" y="324"/>
                </a:lnTo>
                <a:lnTo>
                  <a:pt x="196" y="324"/>
                </a:lnTo>
                <a:lnTo>
                  <a:pt x="202" y="329"/>
                </a:lnTo>
                <a:lnTo>
                  <a:pt x="209" y="333"/>
                </a:lnTo>
                <a:lnTo>
                  <a:pt x="222" y="339"/>
                </a:lnTo>
                <a:lnTo>
                  <a:pt x="235" y="342"/>
                </a:lnTo>
                <a:lnTo>
                  <a:pt x="240" y="343"/>
                </a:lnTo>
                <a:lnTo>
                  <a:pt x="240" y="343"/>
                </a:lnTo>
                <a:lnTo>
                  <a:pt x="238" y="344"/>
                </a:lnTo>
                <a:lnTo>
                  <a:pt x="237" y="349"/>
                </a:lnTo>
                <a:lnTo>
                  <a:pt x="233" y="354"/>
                </a:lnTo>
                <a:lnTo>
                  <a:pt x="227" y="362"/>
                </a:lnTo>
                <a:lnTo>
                  <a:pt x="227" y="362"/>
                </a:lnTo>
                <a:lnTo>
                  <a:pt x="216" y="371"/>
                </a:lnTo>
                <a:lnTo>
                  <a:pt x="202" y="387"/>
                </a:lnTo>
                <a:lnTo>
                  <a:pt x="189" y="406"/>
                </a:lnTo>
                <a:lnTo>
                  <a:pt x="178" y="422"/>
                </a:lnTo>
                <a:lnTo>
                  <a:pt x="178" y="422"/>
                </a:lnTo>
                <a:lnTo>
                  <a:pt x="170" y="437"/>
                </a:lnTo>
                <a:lnTo>
                  <a:pt x="165" y="449"/>
                </a:lnTo>
                <a:lnTo>
                  <a:pt x="164" y="463"/>
                </a:lnTo>
                <a:lnTo>
                  <a:pt x="165" y="478"/>
                </a:lnTo>
                <a:lnTo>
                  <a:pt x="165" y="478"/>
                </a:lnTo>
                <a:lnTo>
                  <a:pt x="168" y="486"/>
                </a:lnTo>
                <a:lnTo>
                  <a:pt x="172" y="498"/>
                </a:lnTo>
                <a:lnTo>
                  <a:pt x="180" y="522"/>
                </a:lnTo>
                <a:lnTo>
                  <a:pt x="188" y="542"/>
                </a:lnTo>
                <a:lnTo>
                  <a:pt x="190" y="548"/>
                </a:lnTo>
                <a:lnTo>
                  <a:pt x="190" y="551"/>
                </a:lnTo>
                <a:lnTo>
                  <a:pt x="190" y="551"/>
                </a:lnTo>
                <a:lnTo>
                  <a:pt x="183" y="552"/>
                </a:lnTo>
                <a:lnTo>
                  <a:pt x="168" y="557"/>
                </a:lnTo>
                <a:lnTo>
                  <a:pt x="160" y="562"/>
                </a:lnTo>
                <a:lnTo>
                  <a:pt x="153" y="567"/>
                </a:lnTo>
                <a:lnTo>
                  <a:pt x="146" y="573"/>
                </a:lnTo>
                <a:lnTo>
                  <a:pt x="141" y="582"/>
                </a:lnTo>
                <a:lnTo>
                  <a:pt x="141" y="582"/>
                </a:lnTo>
                <a:lnTo>
                  <a:pt x="137" y="590"/>
                </a:lnTo>
                <a:lnTo>
                  <a:pt x="133" y="602"/>
                </a:lnTo>
                <a:lnTo>
                  <a:pt x="131" y="614"/>
                </a:lnTo>
                <a:lnTo>
                  <a:pt x="127" y="627"/>
                </a:lnTo>
                <a:lnTo>
                  <a:pt x="125" y="642"/>
                </a:lnTo>
                <a:lnTo>
                  <a:pt x="123" y="661"/>
                </a:lnTo>
                <a:lnTo>
                  <a:pt x="122" y="681"/>
                </a:lnTo>
                <a:lnTo>
                  <a:pt x="122" y="704"/>
                </a:lnTo>
                <a:lnTo>
                  <a:pt x="122" y="704"/>
                </a:lnTo>
                <a:lnTo>
                  <a:pt x="127" y="781"/>
                </a:lnTo>
                <a:lnTo>
                  <a:pt x="133" y="889"/>
                </a:lnTo>
                <a:lnTo>
                  <a:pt x="136" y="940"/>
                </a:lnTo>
                <a:lnTo>
                  <a:pt x="137" y="986"/>
                </a:lnTo>
                <a:lnTo>
                  <a:pt x="137" y="1018"/>
                </a:lnTo>
                <a:lnTo>
                  <a:pt x="137" y="1028"/>
                </a:lnTo>
                <a:lnTo>
                  <a:pt x="134" y="1035"/>
                </a:lnTo>
                <a:lnTo>
                  <a:pt x="134" y="1035"/>
                </a:lnTo>
                <a:lnTo>
                  <a:pt x="125" y="1052"/>
                </a:lnTo>
                <a:lnTo>
                  <a:pt x="117" y="1060"/>
                </a:lnTo>
                <a:lnTo>
                  <a:pt x="105" y="1070"/>
                </a:lnTo>
                <a:lnTo>
                  <a:pt x="105" y="1070"/>
                </a:lnTo>
                <a:lnTo>
                  <a:pt x="92" y="1078"/>
                </a:lnTo>
                <a:lnTo>
                  <a:pt x="78" y="1086"/>
                </a:lnTo>
                <a:lnTo>
                  <a:pt x="40" y="1106"/>
                </a:lnTo>
                <a:lnTo>
                  <a:pt x="23" y="1116"/>
                </a:lnTo>
                <a:lnTo>
                  <a:pt x="10" y="1127"/>
                </a:lnTo>
                <a:lnTo>
                  <a:pt x="5" y="1131"/>
                </a:lnTo>
                <a:lnTo>
                  <a:pt x="1" y="1136"/>
                </a:lnTo>
                <a:lnTo>
                  <a:pt x="0" y="1141"/>
                </a:lnTo>
                <a:lnTo>
                  <a:pt x="1" y="1145"/>
                </a:lnTo>
                <a:lnTo>
                  <a:pt x="1" y="1145"/>
                </a:lnTo>
                <a:lnTo>
                  <a:pt x="6" y="1157"/>
                </a:lnTo>
                <a:lnTo>
                  <a:pt x="10" y="1162"/>
                </a:lnTo>
                <a:lnTo>
                  <a:pt x="13" y="1166"/>
                </a:lnTo>
                <a:lnTo>
                  <a:pt x="18" y="1167"/>
                </a:lnTo>
                <a:lnTo>
                  <a:pt x="24" y="1168"/>
                </a:lnTo>
                <a:lnTo>
                  <a:pt x="33" y="1166"/>
                </a:lnTo>
                <a:lnTo>
                  <a:pt x="43" y="1163"/>
                </a:lnTo>
                <a:lnTo>
                  <a:pt x="43" y="1163"/>
                </a:lnTo>
                <a:lnTo>
                  <a:pt x="57" y="1158"/>
                </a:lnTo>
                <a:lnTo>
                  <a:pt x="73" y="1155"/>
                </a:lnTo>
                <a:lnTo>
                  <a:pt x="110" y="1147"/>
                </a:lnTo>
                <a:lnTo>
                  <a:pt x="147" y="1141"/>
                </a:lnTo>
                <a:lnTo>
                  <a:pt x="163" y="1136"/>
                </a:lnTo>
                <a:lnTo>
                  <a:pt x="178" y="1132"/>
                </a:lnTo>
                <a:lnTo>
                  <a:pt x="178" y="1132"/>
                </a:lnTo>
                <a:lnTo>
                  <a:pt x="190" y="1129"/>
                </a:lnTo>
                <a:lnTo>
                  <a:pt x="200" y="1127"/>
                </a:lnTo>
                <a:lnTo>
                  <a:pt x="217" y="1126"/>
                </a:lnTo>
                <a:lnTo>
                  <a:pt x="224" y="1126"/>
                </a:lnTo>
                <a:lnTo>
                  <a:pt x="230" y="1124"/>
                </a:lnTo>
                <a:lnTo>
                  <a:pt x="235" y="1120"/>
                </a:lnTo>
                <a:lnTo>
                  <a:pt x="240" y="1114"/>
                </a:lnTo>
                <a:lnTo>
                  <a:pt x="240" y="1114"/>
                </a:lnTo>
                <a:lnTo>
                  <a:pt x="243" y="1106"/>
                </a:lnTo>
                <a:lnTo>
                  <a:pt x="246" y="1099"/>
                </a:lnTo>
                <a:lnTo>
                  <a:pt x="247" y="1091"/>
                </a:lnTo>
                <a:lnTo>
                  <a:pt x="248" y="1084"/>
                </a:lnTo>
                <a:lnTo>
                  <a:pt x="247" y="1070"/>
                </a:lnTo>
                <a:lnTo>
                  <a:pt x="245" y="1059"/>
                </a:lnTo>
                <a:lnTo>
                  <a:pt x="245" y="1059"/>
                </a:lnTo>
                <a:lnTo>
                  <a:pt x="242" y="1039"/>
                </a:lnTo>
                <a:lnTo>
                  <a:pt x="240" y="1026"/>
                </a:lnTo>
                <a:lnTo>
                  <a:pt x="240" y="1004"/>
                </a:lnTo>
                <a:lnTo>
                  <a:pt x="240" y="1004"/>
                </a:lnTo>
                <a:lnTo>
                  <a:pt x="240" y="975"/>
                </a:lnTo>
                <a:lnTo>
                  <a:pt x="242" y="949"/>
                </a:lnTo>
                <a:lnTo>
                  <a:pt x="245" y="924"/>
                </a:lnTo>
                <a:lnTo>
                  <a:pt x="245" y="924"/>
                </a:lnTo>
                <a:lnTo>
                  <a:pt x="274" y="944"/>
                </a:lnTo>
                <a:lnTo>
                  <a:pt x="298" y="960"/>
                </a:lnTo>
                <a:lnTo>
                  <a:pt x="313" y="973"/>
                </a:lnTo>
                <a:lnTo>
                  <a:pt x="313" y="973"/>
                </a:lnTo>
                <a:lnTo>
                  <a:pt x="321" y="984"/>
                </a:lnTo>
                <a:lnTo>
                  <a:pt x="331" y="997"/>
                </a:lnTo>
                <a:lnTo>
                  <a:pt x="341" y="1010"/>
                </a:lnTo>
                <a:lnTo>
                  <a:pt x="345" y="1013"/>
                </a:lnTo>
                <a:lnTo>
                  <a:pt x="350" y="1016"/>
                </a:lnTo>
                <a:lnTo>
                  <a:pt x="350" y="1016"/>
                </a:lnTo>
                <a:lnTo>
                  <a:pt x="351" y="1017"/>
                </a:lnTo>
                <a:lnTo>
                  <a:pt x="352" y="1018"/>
                </a:lnTo>
                <a:lnTo>
                  <a:pt x="355" y="1025"/>
                </a:lnTo>
                <a:lnTo>
                  <a:pt x="355" y="1032"/>
                </a:lnTo>
                <a:lnTo>
                  <a:pt x="353" y="1043"/>
                </a:lnTo>
                <a:lnTo>
                  <a:pt x="350" y="1064"/>
                </a:lnTo>
                <a:lnTo>
                  <a:pt x="346" y="1074"/>
                </a:lnTo>
                <a:lnTo>
                  <a:pt x="343" y="1083"/>
                </a:lnTo>
                <a:lnTo>
                  <a:pt x="343" y="1083"/>
                </a:lnTo>
                <a:lnTo>
                  <a:pt x="336" y="1098"/>
                </a:lnTo>
                <a:lnTo>
                  <a:pt x="327" y="1110"/>
                </a:lnTo>
                <a:lnTo>
                  <a:pt x="316" y="1124"/>
                </a:lnTo>
                <a:lnTo>
                  <a:pt x="300" y="1138"/>
                </a:lnTo>
                <a:lnTo>
                  <a:pt x="300" y="1138"/>
                </a:lnTo>
                <a:lnTo>
                  <a:pt x="290" y="1146"/>
                </a:lnTo>
                <a:lnTo>
                  <a:pt x="280" y="1153"/>
                </a:lnTo>
                <a:lnTo>
                  <a:pt x="262" y="1164"/>
                </a:lnTo>
                <a:lnTo>
                  <a:pt x="256" y="1169"/>
                </a:lnTo>
                <a:lnTo>
                  <a:pt x="254" y="1172"/>
                </a:lnTo>
                <a:lnTo>
                  <a:pt x="253" y="1174"/>
                </a:lnTo>
                <a:lnTo>
                  <a:pt x="254" y="1176"/>
                </a:lnTo>
                <a:lnTo>
                  <a:pt x="256" y="1178"/>
                </a:lnTo>
                <a:lnTo>
                  <a:pt x="263" y="1180"/>
                </a:lnTo>
                <a:lnTo>
                  <a:pt x="263" y="1180"/>
                </a:lnTo>
                <a:lnTo>
                  <a:pt x="275" y="1183"/>
                </a:lnTo>
                <a:lnTo>
                  <a:pt x="289" y="1184"/>
                </a:lnTo>
                <a:lnTo>
                  <a:pt x="304" y="1184"/>
                </a:lnTo>
                <a:lnTo>
                  <a:pt x="319" y="1183"/>
                </a:lnTo>
                <a:lnTo>
                  <a:pt x="347" y="1179"/>
                </a:lnTo>
                <a:lnTo>
                  <a:pt x="367" y="1174"/>
                </a:lnTo>
                <a:lnTo>
                  <a:pt x="367" y="1174"/>
                </a:lnTo>
                <a:lnTo>
                  <a:pt x="397" y="1167"/>
                </a:lnTo>
                <a:lnTo>
                  <a:pt x="410" y="1162"/>
                </a:lnTo>
                <a:lnTo>
                  <a:pt x="423" y="1157"/>
                </a:lnTo>
                <a:lnTo>
                  <a:pt x="423" y="1157"/>
                </a:lnTo>
                <a:lnTo>
                  <a:pt x="434" y="1150"/>
                </a:lnTo>
                <a:lnTo>
                  <a:pt x="445" y="1142"/>
                </a:lnTo>
                <a:lnTo>
                  <a:pt x="454" y="1135"/>
                </a:lnTo>
                <a:lnTo>
                  <a:pt x="457" y="1131"/>
                </a:lnTo>
                <a:lnTo>
                  <a:pt x="460" y="1126"/>
                </a:lnTo>
                <a:lnTo>
                  <a:pt x="460" y="1126"/>
                </a:lnTo>
                <a:lnTo>
                  <a:pt x="461" y="1117"/>
                </a:lnTo>
                <a:lnTo>
                  <a:pt x="462" y="1109"/>
                </a:lnTo>
                <a:lnTo>
                  <a:pt x="462" y="1101"/>
                </a:lnTo>
                <a:lnTo>
                  <a:pt x="463" y="1099"/>
                </a:lnTo>
                <a:lnTo>
                  <a:pt x="466" y="1095"/>
                </a:lnTo>
                <a:lnTo>
                  <a:pt x="466" y="1095"/>
                </a:lnTo>
                <a:lnTo>
                  <a:pt x="470" y="1091"/>
                </a:lnTo>
                <a:lnTo>
                  <a:pt x="476" y="1088"/>
                </a:lnTo>
                <a:lnTo>
                  <a:pt x="494" y="1078"/>
                </a:lnTo>
                <a:lnTo>
                  <a:pt x="513" y="1068"/>
                </a:lnTo>
                <a:lnTo>
                  <a:pt x="522" y="1063"/>
                </a:lnTo>
                <a:lnTo>
                  <a:pt x="527" y="1059"/>
                </a:lnTo>
                <a:lnTo>
                  <a:pt x="527" y="1059"/>
                </a:lnTo>
                <a:lnTo>
                  <a:pt x="562" y="1025"/>
                </a:lnTo>
                <a:lnTo>
                  <a:pt x="600" y="991"/>
                </a:lnTo>
                <a:lnTo>
                  <a:pt x="600" y="991"/>
                </a:lnTo>
                <a:lnTo>
                  <a:pt x="612" y="983"/>
                </a:lnTo>
                <a:lnTo>
                  <a:pt x="627" y="973"/>
                </a:lnTo>
                <a:lnTo>
                  <a:pt x="643" y="960"/>
                </a:lnTo>
                <a:lnTo>
                  <a:pt x="643" y="960"/>
                </a:lnTo>
                <a:lnTo>
                  <a:pt x="644" y="981"/>
                </a:lnTo>
                <a:lnTo>
                  <a:pt x="644" y="996"/>
                </a:lnTo>
                <a:lnTo>
                  <a:pt x="644" y="1001"/>
                </a:lnTo>
                <a:lnTo>
                  <a:pt x="643" y="1004"/>
                </a:lnTo>
                <a:lnTo>
                  <a:pt x="643" y="1004"/>
                </a:lnTo>
                <a:lnTo>
                  <a:pt x="640" y="1006"/>
                </a:lnTo>
                <a:lnTo>
                  <a:pt x="637" y="1012"/>
                </a:lnTo>
                <a:lnTo>
                  <a:pt x="633" y="1020"/>
                </a:lnTo>
                <a:lnTo>
                  <a:pt x="630" y="1028"/>
                </a:lnTo>
                <a:lnTo>
                  <a:pt x="630" y="1028"/>
                </a:lnTo>
                <a:lnTo>
                  <a:pt x="628" y="1044"/>
                </a:lnTo>
                <a:lnTo>
                  <a:pt x="626" y="1067"/>
                </a:lnTo>
                <a:lnTo>
                  <a:pt x="626" y="1078"/>
                </a:lnTo>
                <a:lnTo>
                  <a:pt x="626" y="1086"/>
                </a:lnTo>
                <a:lnTo>
                  <a:pt x="626" y="1089"/>
                </a:lnTo>
                <a:lnTo>
                  <a:pt x="627" y="1090"/>
                </a:lnTo>
                <a:lnTo>
                  <a:pt x="629" y="1090"/>
                </a:lnTo>
                <a:lnTo>
                  <a:pt x="630" y="1089"/>
                </a:lnTo>
                <a:lnTo>
                  <a:pt x="630" y="1089"/>
                </a:lnTo>
                <a:lnTo>
                  <a:pt x="635" y="1084"/>
                </a:lnTo>
                <a:lnTo>
                  <a:pt x="639" y="1077"/>
                </a:lnTo>
                <a:lnTo>
                  <a:pt x="648" y="1060"/>
                </a:lnTo>
                <a:lnTo>
                  <a:pt x="655" y="1041"/>
                </a:lnTo>
                <a:lnTo>
                  <a:pt x="655" y="1041"/>
                </a:lnTo>
                <a:lnTo>
                  <a:pt x="668" y="1047"/>
                </a:lnTo>
                <a:lnTo>
                  <a:pt x="679" y="1056"/>
                </a:lnTo>
                <a:lnTo>
                  <a:pt x="692" y="1064"/>
                </a:lnTo>
                <a:lnTo>
                  <a:pt x="692" y="1064"/>
                </a:lnTo>
                <a:lnTo>
                  <a:pt x="707" y="1077"/>
                </a:lnTo>
                <a:lnTo>
                  <a:pt x="724" y="1088"/>
                </a:lnTo>
                <a:lnTo>
                  <a:pt x="739" y="1098"/>
                </a:lnTo>
                <a:lnTo>
                  <a:pt x="747" y="1101"/>
                </a:lnTo>
                <a:lnTo>
                  <a:pt x="728" y="1064"/>
                </a:lnTo>
                <a:lnTo>
                  <a:pt x="728" y="1064"/>
                </a:lnTo>
                <a:lnTo>
                  <a:pt x="737" y="1072"/>
                </a:lnTo>
                <a:lnTo>
                  <a:pt x="755" y="1085"/>
                </a:lnTo>
                <a:lnTo>
                  <a:pt x="765" y="1091"/>
                </a:lnTo>
                <a:lnTo>
                  <a:pt x="775" y="1098"/>
                </a:lnTo>
                <a:lnTo>
                  <a:pt x="784" y="1101"/>
                </a:lnTo>
                <a:lnTo>
                  <a:pt x="788" y="1101"/>
                </a:lnTo>
                <a:lnTo>
                  <a:pt x="790" y="1101"/>
                </a:lnTo>
                <a:lnTo>
                  <a:pt x="790" y="1101"/>
                </a:lnTo>
                <a:lnTo>
                  <a:pt x="796" y="1098"/>
                </a:lnTo>
                <a:lnTo>
                  <a:pt x="800" y="1094"/>
                </a:lnTo>
                <a:lnTo>
                  <a:pt x="802" y="1089"/>
                </a:lnTo>
                <a:lnTo>
                  <a:pt x="802" y="1089"/>
                </a:lnTo>
                <a:lnTo>
                  <a:pt x="804" y="1091"/>
                </a:lnTo>
                <a:lnTo>
                  <a:pt x="809" y="1095"/>
                </a:lnTo>
                <a:lnTo>
                  <a:pt x="811" y="1096"/>
                </a:lnTo>
                <a:lnTo>
                  <a:pt x="812" y="1096"/>
                </a:lnTo>
                <a:lnTo>
                  <a:pt x="814" y="1094"/>
                </a:lnTo>
                <a:lnTo>
                  <a:pt x="815" y="1089"/>
                </a:lnTo>
                <a:lnTo>
                  <a:pt x="815" y="1089"/>
                </a:lnTo>
                <a:lnTo>
                  <a:pt x="814" y="1084"/>
                </a:lnTo>
                <a:lnTo>
                  <a:pt x="812" y="1079"/>
                </a:lnTo>
                <a:lnTo>
                  <a:pt x="809" y="1077"/>
                </a:lnTo>
                <a:lnTo>
                  <a:pt x="806" y="1074"/>
                </a:lnTo>
                <a:lnTo>
                  <a:pt x="800" y="1070"/>
                </a:lnTo>
                <a:lnTo>
                  <a:pt x="797" y="1068"/>
                </a:lnTo>
                <a:lnTo>
                  <a:pt x="796" y="1064"/>
                </a:lnTo>
                <a:lnTo>
                  <a:pt x="796" y="1064"/>
                </a:lnTo>
                <a:lnTo>
                  <a:pt x="795" y="1059"/>
                </a:lnTo>
                <a:lnTo>
                  <a:pt x="794" y="1053"/>
                </a:lnTo>
                <a:lnTo>
                  <a:pt x="790" y="1048"/>
                </a:lnTo>
                <a:lnTo>
                  <a:pt x="784" y="1041"/>
                </a:lnTo>
                <a:lnTo>
                  <a:pt x="784" y="1041"/>
                </a:lnTo>
                <a:lnTo>
                  <a:pt x="770" y="1027"/>
                </a:lnTo>
                <a:lnTo>
                  <a:pt x="753" y="1009"/>
                </a:lnTo>
                <a:lnTo>
                  <a:pt x="736" y="987"/>
                </a:lnTo>
                <a:lnTo>
                  <a:pt x="728" y="976"/>
                </a:lnTo>
                <a:lnTo>
                  <a:pt x="722" y="966"/>
                </a:lnTo>
                <a:lnTo>
                  <a:pt x="722" y="966"/>
                </a:lnTo>
                <a:lnTo>
                  <a:pt x="718" y="955"/>
                </a:lnTo>
                <a:lnTo>
                  <a:pt x="715" y="940"/>
                </a:lnTo>
                <a:lnTo>
                  <a:pt x="711" y="923"/>
                </a:lnTo>
                <a:lnTo>
                  <a:pt x="708" y="906"/>
                </a:lnTo>
                <a:lnTo>
                  <a:pt x="706" y="875"/>
                </a:lnTo>
                <a:lnTo>
                  <a:pt x="705" y="856"/>
                </a:lnTo>
                <a:lnTo>
                  <a:pt x="705" y="856"/>
                </a:lnTo>
                <a:lnTo>
                  <a:pt x="706" y="851"/>
                </a:lnTo>
                <a:lnTo>
                  <a:pt x="708" y="842"/>
                </a:lnTo>
                <a:lnTo>
                  <a:pt x="720" y="817"/>
                </a:lnTo>
                <a:lnTo>
                  <a:pt x="734" y="783"/>
                </a:lnTo>
                <a:lnTo>
                  <a:pt x="734" y="783"/>
                </a:lnTo>
                <a:lnTo>
                  <a:pt x="741" y="773"/>
                </a:lnTo>
                <a:lnTo>
                  <a:pt x="744" y="765"/>
                </a:lnTo>
                <a:lnTo>
                  <a:pt x="747" y="759"/>
                </a:lnTo>
                <a:lnTo>
                  <a:pt x="747" y="759"/>
                </a:lnTo>
                <a:lnTo>
                  <a:pt x="747" y="740"/>
                </a:lnTo>
                <a:lnTo>
                  <a:pt x="744" y="704"/>
                </a:lnTo>
                <a:lnTo>
                  <a:pt x="741" y="666"/>
                </a:lnTo>
                <a:lnTo>
                  <a:pt x="738" y="651"/>
                </a:lnTo>
                <a:lnTo>
                  <a:pt x="734" y="642"/>
                </a:lnTo>
                <a:lnTo>
                  <a:pt x="734" y="642"/>
                </a:lnTo>
                <a:lnTo>
                  <a:pt x="733" y="639"/>
                </a:lnTo>
                <a:lnTo>
                  <a:pt x="733" y="639"/>
                </a:lnTo>
                <a:lnTo>
                  <a:pt x="734" y="639"/>
                </a:lnTo>
                <a:lnTo>
                  <a:pt x="737" y="639"/>
                </a:lnTo>
                <a:lnTo>
                  <a:pt x="737" y="636"/>
                </a:lnTo>
                <a:lnTo>
                  <a:pt x="737" y="631"/>
                </a:lnTo>
                <a:lnTo>
                  <a:pt x="734" y="621"/>
                </a:lnTo>
                <a:lnTo>
                  <a:pt x="728" y="606"/>
                </a:lnTo>
                <a:lnTo>
                  <a:pt x="728" y="606"/>
                </a:lnTo>
                <a:lnTo>
                  <a:pt x="721" y="588"/>
                </a:lnTo>
                <a:lnTo>
                  <a:pt x="713" y="573"/>
                </a:lnTo>
                <a:lnTo>
                  <a:pt x="706" y="559"/>
                </a:lnTo>
                <a:lnTo>
                  <a:pt x="698" y="547"/>
                </a:lnTo>
                <a:lnTo>
                  <a:pt x="668" y="503"/>
                </a:lnTo>
                <a:lnTo>
                  <a:pt x="668" y="503"/>
                </a:lnTo>
                <a:lnTo>
                  <a:pt x="655" y="482"/>
                </a:lnTo>
                <a:lnTo>
                  <a:pt x="647" y="463"/>
                </a:lnTo>
                <a:lnTo>
                  <a:pt x="638" y="447"/>
                </a:lnTo>
                <a:lnTo>
                  <a:pt x="632" y="438"/>
                </a:lnTo>
                <a:lnTo>
                  <a:pt x="624" y="428"/>
                </a:lnTo>
                <a:lnTo>
                  <a:pt x="624" y="428"/>
                </a:lnTo>
                <a:lnTo>
                  <a:pt x="616" y="418"/>
                </a:lnTo>
                <a:lnTo>
                  <a:pt x="604" y="410"/>
                </a:lnTo>
                <a:lnTo>
                  <a:pt x="593" y="401"/>
                </a:lnTo>
                <a:lnTo>
                  <a:pt x="581" y="392"/>
                </a:lnTo>
                <a:lnTo>
                  <a:pt x="561" y="380"/>
                </a:lnTo>
                <a:lnTo>
                  <a:pt x="551" y="374"/>
                </a:lnTo>
                <a:lnTo>
                  <a:pt x="551" y="374"/>
                </a:lnTo>
                <a:lnTo>
                  <a:pt x="540" y="362"/>
                </a:lnTo>
                <a:lnTo>
                  <a:pt x="534" y="355"/>
                </a:lnTo>
                <a:lnTo>
                  <a:pt x="527" y="349"/>
                </a:lnTo>
                <a:lnTo>
                  <a:pt x="527" y="349"/>
                </a:lnTo>
                <a:lnTo>
                  <a:pt x="504" y="334"/>
                </a:lnTo>
                <a:lnTo>
                  <a:pt x="492" y="326"/>
                </a:lnTo>
                <a:lnTo>
                  <a:pt x="483" y="318"/>
                </a:lnTo>
                <a:lnTo>
                  <a:pt x="483" y="318"/>
                </a:lnTo>
                <a:lnTo>
                  <a:pt x="455" y="286"/>
                </a:lnTo>
                <a:lnTo>
                  <a:pt x="439" y="266"/>
                </a:lnTo>
                <a:lnTo>
                  <a:pt x="433" y="258"/>
                </a:lnTo>
                <a:lnTo>
                  <a:pt x="429" y="251"/>
                </a:lnTo>
                <a:lnTo>
                  <a:pt x="429" y="251"/>
                </a:lnTo>
                <a:lnTo>
                  <a:pt x="429" y="248"/>
                </a:lnTo>
                <a:lnTo>
                  <a:pt x="429" y="244"/>
                </a:lnTo>
                <a:lnTo>
                  <a:pt x="430" y="234"/>
                </a:lnTo>
                <a:lnTo>
                  <a:pt x="439" y="206"/>
                </a:lnTo>
                <a:lnTo>
                  <a:pt x="449" y="176"/>
                </a:lnTo>
                <a:lnTo>
                  <a:pt x="451" y="164"/>
                </a:lnTo>
                <a:lnTo>
                  <a:pt x="454" y="154"/>
                </a:lnTo>
                <a:lnTo>
                  <a:pt x="454" y="154"/>
                </a:lnTo>
                <a:lnTo>
                  <a:pt x="454" y="144"/>
                </a:lnTo>
                <a:lnTo>
                  <a:pt x="452" y="131"/>
                </a:lnTo>
                <a:lnTo>
                  <a:pt x="449" y="103"/>
                </a:lnTo>
                <a:lnTo>
                  <a:pt x="442" y="76"/>
                </a:lnTo>
                <a:lnTo>
                  <a:pt x="439" y="65"/>
                </a:lnTo>
                <a:lnTo>
                  <a:pt x="435" y="56"/>
                </a:lnTo>
                <a:lnTo>
                  <a:pt x="435" y="56"/>
                </a:lnTo>
                <a:lnTo>
                  <a:pt x="430" y="49"/>
                </a:lnTo>
                <a:lnTo>
                  <a:pt x="424" y="42"/>
                </a:lnTo>
                <a:lnTo>
                  <a:pt x="418" y="36"/>
                </a:lnTo>
                <a:lnTo>
                  <a:pt x="412" y="31"/>
                </a:lnTo>
                <a:lnTo>
                  <a:pt x="397" y="24"/>
                </a:lnTo>
                <a:lnTo>
                  <a:pt x="386" y="19"/>
                </a:lnTo>
                <a:lnTo>
                  <a:pt x="386" y="19"/>
                </a:lnTo>
                <a:lnTo>
                  <a:pt x="373" y="14"/>
                </a:lnTo>
                <a:lnTo>
                  <a:pt x="357" y="9"/>
                </a:lnTo>
                <a:lnTo>
                  <a:pt x="336" y="3"/>
                </a:lnTo>
                <a:lnTo>
                  <a:pt x="324" y="2"/>
                </a:lnTo>
                <a:lnTo>
                  <a:pt x="313" y="0"/>
                </a:lnTo>
                <a:lnTo>
                  <a:pt x="313" y="0"/>
                </a:lnTo>
                <a:lnTo>
                  <a:pt x="300" y="0"/>
                </a:lnTo>
                <a:lnTo>
                  <a:pt x="287" y="2"/>
                </a:lnTo>
                <a:lnTo>
                  <a:pt x="262" y="5"/>
                </a:lnTo>
                <a:lnTo>
                  <a:pt x="242" y="9"/>
                </a:lnTo>
                <a:lnTo>
                  <a:pt x="233" y="13"/>
                </a:lnTo>
                <a:lnTo>
                  <a:pt x="233" y="13"/>
                </a:lnTo>
                <a:lnTo>
                  <a:pt x="215" y="35"/>
                </a:lnTo>
                <a:lnTo>
                  <a:pt x="202" y="49"/>
                </a:lnTo>
                <a:lnTo>
                  <a:pt x="196" y="56"/>
                </a:lnTo>
                <a:lnTo>
                  <a:pt x="196" y="5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7">
            <a:extLst>
              <a:ext uri="{FF2B5EF4-FFF2-40B4-BE49-F238E27FC236}">
                <a16:creationId xmlns:a16="http://schemas.microsoft.com/office/drawing/2014/main" id="{EEB9338F-E383-441F-B844-BDB4F90B693A}"/>
              </a:ext>
            </a:extLst>
          </p:cNvPr>
          <p:cNvSpPr>
            <a:spLocks/>
          </p:cNvSpPr>
          <p:nvPr/>
        </p:nvSpPr>
        <p:spPr bwMode="auto">
          <a:xfrm>
            <a:off x="8058346" y="4692014"/>
            <a:ext cx="1350150" cy="1629800"/>
          </a:xfrm>
          <a:custGeom>
            <a:avLst/>
            <a:gdLst>
              <a:gd name="T0" fmla="*/ 338 w 954"/>
              <a:gd name="T1" fmla="*/ 272 h 1114"/>
              <a:gd name="T2" fmla="*/ 236 w 954"/>
              <a:gd name="T3" fmla="*/ 307 h 1114"/>
              <a:gd name="T4" fmla="*/ 119 w 954"/>
              <a:gd name="T5" fmla="*/ 400 h 1114"/>
              <a:gd name="T6" fmla="*/ 25 w 954"/>
              <a:gd name="T7" fmla="*/ 526 h 1114"/>
              <a:gd name="T8" fmla="*/ 15 w 954"/>
              <a:gd name="T9" fmla="*/ 578 h 1114"/>
              <a:gd name="T10" fmla="*/ 20 w 954"/>
              <a:gd name="T11" fmla="*/ 624 h 1114"/>
              <a:gd name="T12" fmla="*/ 1 w 954"/>
              <a:gd name="T13" fmla="*/ 775 h 1114"/>
              <a:gd name="T14" fmla="*/ 5 w 954"/>
              <a:gd name="T15" fmla="*/ 825 h 1114"/>
              <a:gd name="T16" fmla="*/ 188 w 954"/>
              <a:gd name="T17" fmla="*/ 814 h 1114"/>
              <a:gd name="T18" fmla="*/ 127 w 954"/>
              <a:gd name="T19" fmla="*/ 869 h 1114"/>
              <a:gd name="T20" fmla="*/ 56 w 954"/>
              <a:gd name="T21" fmla="*/ 872 h 1114"/>
              <a:gd name="T22" fmla="*/ 38 w 954"/>
              <a:gd name="T23" fmla="*/ 888 h 1114"/>
              <a:gd name="T24" fmla="*/ 36 w 954"/>
              <a:gd name="T25" fmla="*/ 935 h 1114"/>
              <a:gd name="T26" fmla="*/ 59 w 954"/>
              <a:gd name="T27" fmla="*/ 991 h 1114"/>
              <a:gd name="T28" fmla="*/ 63 w 954"/>
              <a:gd name="T29" fmla="*/ 1050 h 1114"/>
              <a:gd name="T30" fmla="*/ 11 w 954"/>
              <a:gd name="T31" fmla="*/ 1089 h 1114"/>
              <a:gd name="T32" fmla="*/ 6 w 954"/>
              <a:gd name="T33" fmla="*/ 1111 h 1114"/>
              <a:gd name="T34" fmla="*/ 59 w 954"/>
              <a:gd name="T35" fmla="*/ 1107 h 1114"/>
              <a:gd name="T36" fmla="*/ 156 w 954"/>
              <a:gd name="T37" fmla="*/ 1058 h 1114"/>
              <a:gd name="T38" fmla="*/ 250 w 954"/>
              <a:gd name="T39" fmla="*/ 1010 h 1114"/>
              <a:gd name="T40" fmla="*/ 408 w 954"/>
              <a:gd name="T41" fmla="*/ 935 h 1114"/>
              <a:gd name="T42" fmla="*/ 462 w 954"/>
              <a:gd name="T43" fmla="*/ 887 h 1114"/>
              <a:gd name="T44" fmla="*/ 476 w 954"/>
              <a:gd name="T45" fmla="*/ 812 h 1114"/>
              <a:gd name="T46" fmla="*/ 501 w 954"/>
              <a:gd name="T47" fmla="*/ 721 h 1114"/>
              <a:gd name="T48" fmla="*/ 511 w 954"/>
              <a:gd name="T49" fmla="*/ 782 h 1114"/>
              <a:gd name="T50" fmla="*/ 518 w 954"/>
              <a:gd name="T51" fmla="*/ 875 h 1114"/>
              <a:gd name="T52" fmla="*/ 524 w 954"/>
              <a:gd name="T53" fmla="*/ 893 h 1114"/>
              <a:gd name="T54" fmla="*/ 543 w 954"/>
              <a:gd name="T55" fmla="*/ 900 h 1114"/>
              <a:gd name="T56" fmla="*/ 585 w 954"/>
              <a:gd name="T57" fmla="*/ 903 h 1114"/>
              <a:gd name="T58" fmla="*/ 599 w 954"/>
              <a:gd name="T59" fmla="*/ 907 h 1114"/>
              <a:gd name="T60" fmla="*/ 592 w 954"/>
              <a:gd name="T61" fmla="*/ 856 h 1114"/>
              <a:gd name="T62" fmla="*/ 616 w 954"/>
              <a:gd name="T63" fmla="*/ 900 h 1114"/>
              <a:gd name="T64" fmla="*/ 628 w 954"/>
              <a:gd name="T65" fmla="*/ 891 h 1114"/>
              <a:gd name="T66" fmla="*/ 623 w 954"/>
              <a:gd name="T67" fmla="*/ 844 h 1114"/>
              <a:gd name="T68" fmla="*/ 646 w 954"/>
              <a:gd name="T69" fmla="*/ 881 h 1114"/>
              <a:gd name="T70" fmla="*/ 657 w 954"/>
              <a:gd name="T71" fmla="*/ 866 h 1114"/>
              <a:gd name="T72" fmla="*/ 646 w 954"/>
              <a:gd name="T73" fmla="*/ 838 h 1114"/>
              <a:gd name="T74" fmla="*/ 603 w 954"/>
              <a:gd name="T75" fmla="*/ 801 h 1114"/>
              <a:gd name="T76" fmla="*/ 580 w 954"/>
              <a:gd name="T77" fmla="*/ 758 h 1114"/>
              <a:gd name="T78" fmla="*/ 537 w 954"/>
              <a:gd name="T79" fmla="*/ 578 h 1114"/>
              <a:gd name="T80" fmla="*/ 578 w 954"/>
              <a:gd name="T81" fmla="*/ 499 h 1114"/>
              <a:gd name="T82" fmla="*/ 599 w 954"/>
              <a:gd name="T83" fmla="*/ 501 h 1114"/>
              <a:gd name="T84" fmla="*/ 649 w 954"/>
              <a:gd name="T85" fmla="*/ 464 h 1114"/>
              <a:gd name="T86" fmla="*/ 653 w 954"/>
              <a:gd name="T87" fmla="*/ 377 h 1114"/>
              <a:gd name="T88" fmla="*/ 672 w 954"/>
              <a:gd name="T89" fmla="*/ 330 h 1114"/>
              <a:gd name="T90" fmla="*/ 733 w 954"/>
              <a:gd name="T91" fmla="*/ 324 h 1114"/>
              <a:gd name="T92" fmla="*/ 777 w 954"/>
              <a:gd name="T93" fmla="*/ 334 h 1114"/>
              <a:gd name="T94" fmla="*/ 825 w 954"/>
              <a:gd name="T95" fmla="*/ 262 h 1114"/>
              <a:gd name="T96" fmla="*/ 867 w 954"/>
              <a:gd name="T97" fmla="*/ 217 h 1114"/>
              <a:gd name="T98" fmla="*/ 931 w 954"/>
              <a:gd name="T99" fmla="*/ 203 h 1114"/>
              <a:gd name="T100" fmla="*/ 954 w 954"/>
              <a:gd name="T101" fmla="*/ 163 h 1114"/>
              <a:gd name="T102" fmla="*/ 923 w 954"/>
              <a:gd name="T103" fmla="*/ 124 h 1114"/>
              <a:gd name="T104" fmla="*/ 869 w 954"/>
              <a:gd name="T105" fmla="*/ 103 h 1114"/>
              <a:gd name="T106" fmla="*/ 831 w 954"/>
              <a:gd name="T107" fmla="*/ 42 h 1114"/>
              <a:gd name="T108" fmla="*/ 783 w 954"/>
              <a:gd name="T109" fmla="*/ 10 h 1114"/>
              <a:gd name="T110" fmla="*/ 699 w 954"/>
              <a:gd name="T111" fmla="*/ 1 h 1114"/>
              <a:gd name="T112" fmla="*/ 626 w 954"/>
              <a:gd name="T113" fmla="*/ 27 h 1114"/>
              <a:gd name="T114" fmla="*/ 608 w 954"/>
              <a:gd name="T115" fmla="*/ 66 h 1114"/>
              <a:gd name="T116" fmla="*/ 586 w 954"/>
              <a:gd name="T117" fmla="*/ 123 h 1114"/>
              <a:gd name="T118" fmla="*/ 524 w 954"/>
              <a:gd name="T119" fmla="*/ 158 h 1114"/>
              <a:gd name="T120" fmla="*/ 524 w 954"/>
              <a:gd name="T121" fmla="*/ 177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954" h="1114">
                <a:moveTo>
                  <a:pt x="507" y="196"/>
                </a:moveTo>
                <a:lnTo>
                  <a:pt x="507" y="196"/>
                </a:lnTo>
                <a:lnTo>
                  <a:pt x="481" y="208"/>
                </a:lnTo>
                <a:lnTo>
                  <a:pt x="419" y="238"/>
                </a:lnTo>
                <a:lnTo>
                  <a:pt x="380" y="255"/>
                </a:lnTo>
                <a:lnTo>
                  <a:pt x="338" y="272"/>
                </a:lnTo>
                <a:lnTo>
                  <a:pt x="295" y="287"/>
                </a:lnTo>
                <a:lnTo>
                  <a:pt x="276" y="295"/>
                </a:lnTo>
                <a:lnTo>
                  <a:pt x="256" y="300"/>
                </a:lnTo>
                <a:lnTo>
                  <a:pt x="256" y="300"/>
                </a:lnTo>
                <a:lnTo>
                  <a:pt x="246" y="303"/>
                </a:lnTo>
                <a:lnTo>
                  <a:pt x="236" y="307"/>
                </a:lnTo>
                <a:lnTo>
                  <a:pt x="216" y="317"/>
                </a:lnTo>
                <a:lnTo>
                  <a:pt x="197" y="329"/>
                </a:lnTo>
                <a:lnTo>
                  <a:pt x="176" y="345"/>
                </a:lnTo>
                <a:lnTo>
                  <a:pt x="156" y="363"/>
                </a:lnTo>
                <a:lnTo>
                  <a:pt x="137" y="381"/>
                </a:lnTo>
                <a:lnTo>
                  <a:pt x="119" y="400"/>
                </a:lnTo>
                <a:lnTo>
                  <a:pt x="100" y="421"/>
                </a:lnTo>
                <a:lnTo>
                  <a:pt x="84" y="441"/>
                </a:lnTo>
                <a:lnTo>
                  <a:pt x="68" y="460"/>
                </a:lnTo>
                <a:lnTo>
                  <a:pt x="42" y="497"/>
                </a:lnTo>
                <a:lnTo>
                  <a:pt x="32" y="512"/>
                </a:lnTo>
                <a:lnTo>
                  <a:pt x="25" y="526"/>
                </a:lnTo>
                <a:lnTo>
                  <a:pt x="20" y="537"/>
                </a:lnTo>
                <a:lnTo>
                  <a:pt x="17" y="544"/>
                </a:lnTo>
                <a:lnTo>
                  <a:pt x="17" y="544"/>
                </a:lnTo>
                <a:lnTo>
                  <a:pt x="15" y="556"/>
                </a:lnTo>
                <a:lnTo>
                  <a:pt x="15" y="564"/>
                </a:lnTo>
                <a:lnTo>
                  <a:pt x="15" y="578"/>
                </a:lnTo>
                <a:lnTo>
                  <a:pt x="16" y="585"/>
                </a:lnTo>
                <a:lnTo>
                  <a:pt x="17" y="588"/>
                </a:lnTo>
                <a:lnTo>
                  <a:pt x="17" y="588"/>
                </a:lnTo>
                <a:lnTo>
                  <a:pt x="17" y="591"/>
                </a:lnTo>
                <a:lnTo>
                  <a:pt x="20" y="604"/>
                </a:lnTo>
                <a:lnTo>
                  <a:pt x="20" y="624"/>
                </a:lnTo>
                <a:lnTo>
                  <a:pt x="18" y="635"/>
                </a:lnTo>
                <a:lnTo>
                  <a:pt x="17" y="648"/>
                </a:lnTo>
                <a:lnTo>
                  <a:pt x="17" y="648"/>
                </a:lnTo>
                <a:lnTo>
                  <a:pt x="10" y="690"/>
                </a:lnTo>
                <a:lnTo>
                  <a:pt x="4" y="747"/>
                </a:lnTo>
                <a:lnTo>
                  <a:pt x="1" y="775"/>
                </a:lnTo>
                <a:lnTo>
                  <a:pt x="0" y="799"/>
                </a:lnTo>
                <a:lnTo>
                  <a:pt x="0" y="809"/>
                </a:lnTo>
                <a:lnTo>
                  <a:pt x="1" y="817"/>
                </a:lnTo>
                <a:lnTo>
                  <a:pt x="2" y="823"/>
                </a:lnTo>
                <a:lnTo>
                  <a:pt x="5" y="825"/>
                </a:lnTo>
                <a:lnTo>
                  <a:pt x="5" y="825"/>
                </a:lnTo>
                <a:lnTo>
                  <a:pt x="11" y="829"/>
                </a:lnTo>
                <a:lnTo>
                  <a:pt x="20" y="831"/>
                </a:lnTo>
                <a:lnTo>
                  <a:pt x="41" y="835"/>
                </a:lnTo>
                <a:lnTo>
                  <a:pt x="58" y="838"/>
                </a:lnTo>
                <a:lnTo>
                  <a:pt x="65" y="838"/>
                </a:lnTo>
                <a:lnTo>
                  <a:pt x="188" y="814"/>
                </a:lnTo>
                <a:lnTo>
                  <a:pt x="213" y="819"/>
                </a:lnTo>
                <a:lnTo>
                  <a:pt x="213" y="819"/>
                </a:lnTo>
                <a:lnTo>
                  <a:pt x="179" y="840"/>
                </a:lnTo>
                <a:lnTo>
                  <a:pt x="151" y="857"/>
                </a:lnTo>
                <a:lnTo>
                  <a:pt x="138" y="864"/>
                </a:lnTo>
                <a:lnTo>
                  <a:pt x="127" y="869"/>
                </a:lnTo>
                <a:lnTo>
                  <a:pt x="127" y="869"/>
                </a:lnTo>
                <a:lnTo>
                  <a:pt x="116" y="871"/>
                </a:lnTo>
                <a:lnTo>
                  <a:pt x="104" y="872"/>
                </a:lnTo>
                <a:lnTo>
                  <a:pt x="78" y="871"/>
                </a:lnTo>
                <a:lnTo>
                  <a:pt x="67" y="871"/>
                </a:lnTo>
                <a:lnTo>
                  <a:pt x="56" y="872"/>
                </a:lnTo>
                <a:lnTo>
                  <a:pt x="51" y="874"/>
                </a:lnTo>
                <a:lnTo>
                  <a:pt x="47" y="876"/>
                </a:lnTo>
                <a:lnTo>
                  <a:pt x="43" y="877"/>
                </a:lnTo>
                <a:lnTo>
                  <a:pt x="41" y="881"/>
                </a:lnTo>
                <a:lnTo>
                  <a:pt x="41" y="881"/>
                </a:lnTo>
                <a:lnTo>
                  <a:pt x="38" y="888"/>
                </a:lnTo>
                <a:lnTo>
                  <a:pt x="36" y="896"/>
                </a:lnTo>
                <a:lnTo>
                  <a:pt x="33" y="903"/>
                </a:lnTo>
                <a:lnTo>
                  <a:pt x="33" y="911"/>
                </a:lnTo>
                <a:lnTo>
                  <a:pt x="33" y="924"/>
                </a:lnTo>
                <a:lnTo>
                  <a:pt x="36" y="935"/>
                </a:lnTo>
                <a:lnTo>
                  <a:pt x="36" y="935"/>
                </a:lnTo>
                <a:lnTo>
                  <a:pt x="37" y="940"/>
                </a:lnTo>
                <a:lnTo>
                  <a:pt x="39" y="947"/>
                </a:lnTo>
                <a:lnTo>
                  <a:pt x="48" y="960"/>
                </a:lnTo>
                <a:lnTo>
                  <a:pt x="56" y="975"/>
                </a:lnTo>
                <a:lnTo>
                  <a:pt x="58" y="982"/>
                </a:lnTo>
                <a:lnTo>
                  <a:pt x="59" y="991"/>
                </a:lnTo>
                <a:lnTo>
                  <a:pt x="59" y="991"/>
                </a:lnTo>
                <a:lnTo>
                  <a:pt x="62" y="1008"/>
                </a:lnTo>
                <a:lnTo>
                  <a:pt x="67" y="1027"/>
                </a:lnTo>
                <a:lnTo>
                  <a:pt x="72" y="1045"/>
                </a:lnTo>
                <a:lnTo>
                  <a:pt x="72" y="1045"/>
                </a:lnTo>
                <a:lnTo>
                  <a:pt x="63" y="1050"/>
                </a:lnTo>
                <a:lnTo>
                  <a:pt x="42" y="1060"/>
                </a:lnTo>
                <a:lnTo>
                  <a:pt x="31" y="1067"/>
                </a:lnTo>
                <a:lnTo>
                  <a:pt x="21" y="1074"/>
                </a:lnTo>
                <a:lnTo>
                  <a:pt x="15" y="1081"/>
                </a:lnTo>
                <a:lnTo>
                  <a:pt x="12" y="1085"/>
                </a:lnTo>
                <a:lnTo>
                  <a:pt x="11" y="1089"/>
                </a:lnTo>
                <a:lnTo>
                  <a:pt x="11" y="1089"/>
                </a:lnTo>
                <a:lnTo>
                  <a:pt x="9" y="1096"/>
                </a:lnTo>
                <a:lnTo>
                  <a:pt x="7" y="1101"/>
                </a:lnTo>
                <a:lnTo>
                  <a:pt x="5" y="1106"/>
                </a:lnTo>
                <a:lnTo>
                  <a:pt x="5" y="1109"/>
                </a:lnTo>
                <a:lnTo>
                  <a:pt x="6" y="1111"/>
                </a:lnTo>
                <a:lnTo>
                  <a:pt x="10" y="1112"/>
                </a:lnTo>
                <a:lnTo>
                  <a:pt x="17" y="1114"/>
                </a:lnTo>
                <a:lnTo>
                  <a:pt x="30" y="1114"/>
                </a:lnTo>
                <a:lnTo>
                  <a:pt x="30" y="1114"/>
                </a:lnTo>
                <a:lnTo>
                  <a:pt x="43" y="1111"/>
                </a:lnTo>
                <a:lnTo>
                  <a:pt x="59" y="1107"/>
                </a:lnTo>
                <a:lnTo>
                  <a:pt x="74" y="1102"/>
                </a:lnTo>
                <a:lnTo>
                  <a:pt x="89" y="1095"/>
                </a:lnTo>
                <a:lnTo>
                  <a:pt x="119" y="1080"/>
                </a:lnTo>
                <a:lnTo>
                  <a:pt x="146" y="1064"/>
                </a:lnTo>
                <a:lnTo>
                  <a:pt x="146" y="1064"/>
                </a:lnTo>
                <a:lnTo>
                  <a:pt x="156" y="1058"/>
                </a:lnTo>
                <a:lnTo>
                  <a:pt x="164" y="1052"/>
                </a:lnTo>
                <a:lnTo>
                  <a:pt x="180" y="1041"/>
                </a:lnTo>
                <a:lnTo>
                  <a:pt x="190" y="1034"/>
                </a:lnTo>
                <a:lnTo>
                  <a:pt x="205" y="1028"/>
                </a:lnTo>
                <a:lnTo>
                  <a:pt x="224" y="1020"/>
                </a:lnTo>
                <a:lnTo>
                  <a:pt x="250" y="1010"/>
                </a:lnTo>
                <a:lnTo>
                  <a:pt x="250" y="1010"/>
                </a:lnTo>
                <a:lnTo>
                  <a:pt x="281" y="997"/>
                </a:lnTo>
                <a:lnTo>
                  <a:pt x="314" y="982"/>
                </a:lnTo>
                <a:lnTo>
                  <a:pt x="347" y="968"/>
                </a:lnTo>
                <a:lnTo>
                  <a:pt x="380" y="950"/>
                </a:lnTo>
                <a:lnTo>
                  <a:pt x="408" y="935"/>
                </a:lnTo>
                <a:lnTo>
                  <a:pt x="432" y="921"/>
                </a:lnTo>
                <a:lnTo>
                  <a:pt x="449" y="908"/>
                </a:lnTo>
                <a:lnTo>
                  <a:pt x="455" y="903"/>
                </a:lnTo>
                <a:lnTo>
                  <a:pt x="458" y="900"/>
                </a:lnTo>
                <a:lnTo>
                  <a:pt x="458" y="900"/>
                </a:lnTo>
                <a:lnTo>
                  <a:pt x="462" y="887"/>
                </a:lnTo>
                <a:lnTo>
                  <a:pt x="466" y="878"/>
                </a:lnTo>
                <a:lnTo>
                  <a:pt x="469" y="870"/>
                </a:lnTo>
                <a:lnTo>
                  <a:pt x="470" y="856"/>
                </a:lnTo>
                <a:lnTo>
                  <a:pt x="470" y="856"/>
                </a:lnTo>
                <a:lnTo>
                  <a:pt x="472" y="835"/>
                </a:lnTo>
                <a:lnTo>
                  <a:pt x="476" y="812"/>
                </a:lnTo>
                <a:lnTo>
                  <a:pt x="482" y="783"/>
                </a:lnTo>
                <a:lnTo>
                  <a:pt x="482" y="783"/>
                </a:lnTo>
                <a:lnTo>
                  <a:pt x="493" y="751"/>
                </a:lnTo>
                <a:lnTo>
                  <a:pt x="500" y="729"/>
                </a:lnTo>
                <a:lnTo>
                  <a:pt x="501" y="723"/>
                </a:lnTo>
                <a:lnTo>
                  <a:pt x="501" y="721"/>
                </a:lnTo>
                <a:lnTo>
                  <a:pt x="501" y="721"/>
                </a:lnTo>
                <a:lnTo>
                  <a:pt x="501" y="721"/>
                </a:lnTo>
                <a:lnTo>
                  <a:pt x="500" y="726"/>
                </a:lnTo>
                <a:lnTo>
                  <a:pt x="501" y="734"/>
                </a:lnTo>
                <a:lnTo>
                  <a:pt x="506" y="756"/>
                </a:lnTo>
                <a:lnTo>
                  <a:pt x="511" y="782"/>
                </a:lnTo>
                <a:lnTo>
                  <a:pt x="512" y="793"/>
                </a:lnTo>
                <a:lnTo>
                  <a:pt x="512" y="802"/>
                </a:lnTo>
                <a:lnTo>
                  <a:pt x="512" y="802"/>
                </a:lnTo>
                <a:lnTo>
                  <a:pt x="513" y="819"/>
                </a:lnTo>
                <a:lnTo>
                  <a:pt x="514" y="843"/>
                </a:lnTo>
                <a:lnTo>
                  <a:pt x="518" y="875"/>
                </a:lnTo>
                <a:lnTo>
                  <a:pt x="518" y="875"/>
                </a:lnTo>
                <a:lnTo>
                  <a:pt x="519" y="880"/>
                </a:lnTo>
                <a:lnTo>
                  <a:pt x="519" y="885"/>
                </a:lnTo>
                <a:lnTo>
                  <a:pt x="521" y="888"/>
                </a:lnTo>
                <a:lnTo>
                  <a:pt x="524" y="893"/>
                </a:lnTo>
                <a:lnTo>
                  <a:pt x="524" y="893"/>
                </a:lnTo>
                <a:lnTo>
                  <a:pt x="531" y="898"/>
                </a:lnTo>
                <a:lnTo>
                  <a:pt x="534" y="902"/>
                </a:lnTo>
                <a:lnTo>
                  <a:pt x="537" y="903"/>
                </a:lnTo>
                <a:lnTo>
                  <a:pt x="538" y="903"/>
                </a:lnTo>
                <a:lnTo>
                  <a:pt x="540" y="902"/>
                </a:lnTo>
                <a:lnTo>
                  <a:pt x="543" y="900"/>
                </a:lnTo>
                <a:lnTo>
                  <a:pt x="543" y="900"/>
                </a:lnTo>
                <a:lnTo>
                  <a:pt x="561" y="875"/>
                </a:lnTo>
                <a:lnTo>
                  <a:pt x="561" y="875"/>
                </a:lnTo>
                <a:lnTo>
                  <a:pt x="566" y="881"/>
                </a:lnTo>
                <a:lnTo>
                  <a:pt x="579" y="896"/>
                </a:lnTo>
                <a:lnTo>
                  <a:pt x="585" y="903"/>
                </a:lnTo>
                <a:lnTo>
                  <a:pt x="591" y="909"/>
                </a:lnTo>
                <a:lnTo>
                  <a:pt x="595" y="912"/>
                </a:lnTo>
                <a:lnTo>
                  <a:pt x="597" y="912"/>
                </a:lnTo>
                <a:lnTo>
                  <a:pt x="599" y="912"/>
                </a:lnTo>
                <a:lnTo>
                  <a:pt x="599" y="912"/>
                </a:lnTo>
                <a:lnTo>
                  <a:pt x="599" y="907"/>
                </a:lnTo>
                <a:lnTo>
                  <a:pt x="599" y="900"/>
                </a:lnTo>
                <a:lnTo>
                  <a:pt x="595" y="880"/>
                </a:lnTo>
                <a:lnTo>
                  <a:pt x="592" y="862"/>
                </a:lnTo>
                <a:lnTo>
                  <a:pt x="591" y="857"/>
                </a:lnTo>
                <a:lnTo>
                  <a:pt x="591" y="856"/>
                </a:lnTo>
                <a:lnTo>
                  <a:pt x="592" y="856"/>
                </a:lnTo>
                <a:lnTo>
                  <a:pt x="592" y="856"/>
                </a:lnTo>
                <a:lnTo>
                  <a:pt x="597" y="866"/>
                </a:lnTo>
                <a:lnTo>
                  <a:pt x="605" y="882"/>
                </a:lnTo>
                <a:lnTo>
                  <a:pt x="612" y="896"/>
                </a:lnTo>
                <a:lnTo>
                  <a:pt x="615" y="900"/>
                </a:lnTo>
                <a:lnTo>
                  <a:pt x="616" y="900"/>
                </a:lnTo>
                <a:lnTo>
                  <a:pt x="617" y="900"/>
                </a:lnTo>
                <a:lnTo>
                  <a:pt x="617" y="900"/>
                </a:lnTo>
                <a:lnTo>
                  <a:pt x="621" y="896"/>
                </a:lnTo>
                <a:lnTo>
                  <a:pt x="623" y="895"/>
                </a:lnTo>
                <a:lnTo>
                  <a:pt x="627" y="892"/>
                </a:lnTo>
                <a:lnTo>
                  <a:pt x="628" y="891"/>
                </a:lnTo>
                <a:lnTo>
                  <a:pt x="629" y="887"/>
                </a:lnTo>
                <a:lnTo>
                  <a:pt x="629" y="887"/>
                </a:lnTo>
                <a:lnTo>
                  <a:pt x="629" y="882"/>
                </a:lnTo>
                <a:lnTo>
                  <a:pt x="628" y="875"/>
                </a:lnTo>
                <a:lnTo>
                  <a:pt x="626" y="860"/>
                </a:lnTo>
                <a:lnTo>
                  <a:pt x="623" y="844"/>
                </a:lnTo>
                <a:lnTo>
                  <a:pt x="623" y="844"/>
                </a:lnTo>
                <a:lnTo>
                  <a:pt x="634" y="862"/>
                </a:lnTo>
                <a:lnTo>
                  <a:pt x="634" y="862"/>
                </a:lnTo>
                <a:lnTo>
                  <a:pt x="641" y="874"/>
                </a:lnTo>
                <a:lnTo>
                  <a:pt x="644" y="880"/>
                </a:lnTo>
                <a:lnTo>
                  <a:pt x="646" y="881"/>
                </a:lnTo>
                <a:lnTo>
                  <a:pt x="647" y="881"/>
                </a:lnTo>
                <a:lnTo>
                  <a:pt x="647" y="881"/>
                </a:lnTo>
                <a:lnTo>
                  <a:pt x="649" y="880"/>
                </a:lnTo>
                <a:lnTo>
                  <a:pt x="652" y="876"/>
                </a:lnTo>
                <a:lnTo>
                  <a:pt x="654" y="872"/>
                </a:lnTo>
                <a:lnTo>
                  <a:pt x="657" y="866"/>
                </a:lnTo>
                <a:lnTo>
                  <a:pt x="658" y="861"/>
                </a:lnTo>
                <a:lnTo>
                  <a:pt x="658" y="855"/>
                </a:lnTo>
                <a:lnTo>
                  <a:pt x="657" y="849"/>
                </a:lnTo>
                <a:lnTo>
                  <a:pt x="653" y="844"/>
                </a:lnTo>
                <a:lnTo>
                  <a:pt x="653" y="844"/>
                </a:lnTo>
                <a:lnTo>
                  <a:pt x="646" y="838"/>
                </a:lnTo>
                <a:lnTo>
                  <a:pt x="638" y="834"/>
                </a:lnTo>
                <a:lnTo>
                  <a:pt x="629" y="827"/>
                </a:lnTo>
                <a:lnTo>
                  <a:pt x="617" y="814"/>
                </a:lnTo>
                <a:lnTo>
                  <a:pt x="617" y="814"/>
                </a:lnTo>
                <a:lnTo>
                  <a:pt x="610" y="805"/>
                </a:lnTo>
                <a:lnTo>
                  <a:pt x="603" y="801"/>
                </a:lnTo>
                <a:lnTo>
                  <a:pt x="595" y="792"/>
                </a:lnTo>
                <a:lnTo>
                  <a:pt x="591" y="788"/>
                </a:lnTo>
                <a:lnTo>
                  <a:pt x="587" y="781"/>
                </a:lnTo>
                <a:lnTo>
                  <a:pt x="584" y="772"/>
                </a:lnTo>
                <a:lnTo>
                  <a:pt x="580" y="758"/>
                </a:lnTo>
                <a:lnTo>
                  <a:pt x="580" y="758"/>
                </a:lnTo>
                <a:lnTo>
                  <a:pt x="569" y="715"/>
                </a:lnTo>
                <a:lnTo>
                  <a:pt x="555" y="658"/>
                </a:lnTo>
                <a:lnTo>
                  <a:pt x="544" y="608"/>
                </a:lnTo>
                <a:lnTo>
                  <a:pt x="537" y="582"/>
                </a:lnTo>
                <a:lnTo>
                  <a:pt x="537" y="582"/>
                </a:lnTo>
                <a:lnTo>
                  <a:pt x="537" y="578"/>
                </a:lnTo>
                <a:lnTo>
                  <a:pt x="538" y="574"/>
                </a:lnTo>
                <a:lnTo>
                  <a:pt x="542" y="563"/>
                </a:lnTo>
                <a:lnTo>
                  <a:pt x="548" y="549"/>
                </a:lnTo>
                <a:lnTo>
                  <a:pt x="555" y="533"/>
                </a:lnTo>
                <a:lnTo>
                  <a:pt x="571" y="506"/>
                </a:lnTo>
                <a:lnTo>
                  <a:pt x="578" y="499"/>
                </a:lnTo>
                <a:lnTo>
                  <a:pt x="580" y="495"/>
                </a:lnTo>
                <a:lnTo>
                  <a:pt x="580" y="495"/>
                </a:lnTo>
                <a:lnTo>
                  <a:pt x="589" y="501"/>
                </a:lnTo>
                <a:lnTo>
                  <a:pt x="594" y="504"/>
                </a:lnTo>
                <a:lnTo>
                  <a:pt x="596" y="504"/>
                </a:lnTo>
                <a:lnTo>
                  <a:pt x="599" y="501"/>
                </a:lnTo>
                <a:lnTo>
                  <a:pt x="599" y="501"/>
                </a:lnTo>
                <a:lnTo>
                  <a:pt x="602" y="499"/>
                </a:lnTo>
                <a:lnTo>
                  <a:pt x="608" y="494"/>
                </a:lnTo>
                <a:lnTo>
                  <a:pt x="626" y="483"/>
                </a:lnTo>
                <a:lnTo>
                  <a:pt x="643" y="470"/>
                </a:lnTo>
                <a:lnTo>
                  <a:pt x="649" y="464"/>
                </a:lnTo>
                <a:lnTo>
                  <a:pt x="653" y="459"/>
                </a:lnTo>
                <a:lnTo>
                  <a:pt x="653" y="459"/>
                </a:lnTo>
                <a:lnTo>
                  <a:pt x="654" y="455"/>
                </a:lnTo>
                <a:lnTo>
                  <a:pt x="655" y="449"/>
                </a:lnTo>
                <a:lnTo>
                  <a:pt x="655" y="429"/>
                </a:lnTo>
                <a:lnTo>
                  <a:pt x="653" y="377"/>
                </a:lnTo>
                <a:lnTo>
                  <a:pt x="647" y="306"/>
                </a:lnTo>
                <a:lnTo>
                  <a:pt x="647" y="306"/>
                </a:lnTo>
                <a:lnTo>
                  <a:pt x="660" y="318"/>
                </a:lnTo>
                <a:lnTo>
                  <a:pt x="669" y="327"/>
                </a:lnTo>
                <a:lnTo>
                  <a:pt x="672" y="330"/>
                </a:lnTo>
                <a:lnTo>
                  <a:pt x="672" y="330"/>
                </a:lnTo>
                <a:lnTo>
                  <a:pt x="676" y="337"/>
                </a:lnTo>
                <a:lnTo>
                  <a:pt x="686" y="351"/>
                </a:lnTo>
                <a:lnTo>
                  <a:pt x="702" y="372"/>
                </a:lnTo>
                <a:lnTo>
                  <a:pt x="709" y="343"/>
                </a:lnTo>
                <a:lnTo>
                  <a:pt x="727" y="368"/>
                </a:lnTo>
                <a:lnTo>
                  <a:pt x="733" y="324"/>
                </a:lnTo>
                <a:lnTo>
                  <a:pt x="733" y="324"/>
                </a:lnTo>
                <a:lnTo>
                  <a:pt x="740" y="327"/>
                </a:lnTo>
                <a:lnTo>
                  <a:pt x="754" y="333"/>
                </a:lnTo>
                <a:lnTo>
                  <a:pt x="762" y="334"/>
                </a:lnTo>
                <a:lnTo>
                  <a:pt x="770" y="335"/>
                </a:lnTo>
                <a:lnTo>
                  <a:pt x="777" y="334"/>
                </a:lnTo>
                <a:lnTo>
                  <a:pt x="780" y="333"/>
                </a:lnTo>
                <a:lnTo>
                  <a:pt x="782" y="330"/>
                </a:lnTo>
                <a:lnTo>
                  <a:pt x="782" y="330"/>
                </a:lnTo>
                <a:lnTo>
                  <a:pt x="804" y="297"/>
                </a:lnTo>
                <a:lnTo>
                  <a:pt x="816" y="278"/>
                </a:lnTo>
                <a:lnTo>
                  <a:pt x="825" y="262"/>
                </a:lnTo>
                <a:lnTo>
                  <a:pt x="825" y="262"/>
                </a:lnTo>
                <a:lnTo>
                  <a:pt x="829" y="249"/>
                </a:lnTo>
                <a:lnTo>
                  <a:pt x="834" y="233"/>
                </a:lnTo>
                <a:lnTo>
                  <a:pt x="837" y="214"/>
                </a:lnTo>
                <a:lnTo>
                  <a:pt x="837" y="214"/>
                </a:lnTo>
                <a:lnTo>
                  <a:pt x="867" y="217"/>
                </a:lnTo>
                <a:lnTo>
                  <a:pt x="904" y="220"/>
                </a:lnTo>
                <a:lnTo>
                  <a:pt x="904" y="220"/>
                </a:lnTo>
                <a:lnTo>
                  <a:pt x="909" y="219"/>
                </a:lnTo>
                <a:lnTo>
                  <a:pt x="916" y="215"/>
                </a:lnTo>
                <a:lnTo>
                  <a:pt x="924" y="209"/>
                </a:lnTo>
                <a:lnTo>
                  <a:pt x="931" y="203"/>
                </a:lnTo>
                <a:lnTo>
                  <a:pt x="939" y="194"/>
                </a:lnTo>
                <a:lnTo>
                  <a:pt x="946" y="187"/>
                </a:lnTo>
                <a:lnTo>
                  <a:pt x="951" y="178"/>
                </a:lnTo>
                <a:lnTo>
                  <a:pt x="954" y="171"/>
                </a:lnTo>
                <a:lnTo>
                  <a:pt x="954" y="171"/>
                </a:lnTo>
                <a:lnTo>
                  <a:pt x="954" y="163"/>
                </a:lnTo>
                <a:lnTo>
                  <a:pt x="951" y="156"/>
                </a:lnTo>
                <a:lnTo>
                  <a:pt x="947" y="149"/>
                </a:lnTo>
                <a:lnTo>
                  <a:pt x="942" y="140"/>
                </a:lnTo>
                <a:lnTo>
                  <a:pt x="936" y="134"/>
                </a:lnTo>
                <a:lnTo>
                  <a:pt x="929" y="128"/>
                </a:lnTo>
                <a:lnTo>
                  <a:pt x="923" y="124"/>
                </a:lnTo>
                <a:lnTo>
                  <a:pt x="916" y="123"/>
                </a:lnTo>
                <a:lnTo>
                  <a:pt x="916" y="123"/>
                </a:lnTo>
                <a:lnTo>
                  <a:pt x="910" y="121"/>
                </a:lnTo>
                <a:lnTo>
                  <a:pt x="902" y="118"/>
                </a:lnTo>
                <a:lnTo>
                  <a:pt x="884" y="110"/>
                </a:lnTo>
                <a:lnTo>
                  <a:pt x="869" y="103"/>
                </a:lnTo>
                <a:lnTo>
                  <a:pt x="862" y="98"/>
                </a:lnTo>
                <a:lnTo>
                  <a:pt x="862" y="98"/>
                </a:lnTo>
                <a:lnTo>
                  <a:pt x="856" y="88"/>
                </a:lnTo>
                <a:lnTo>
                  <a:pt x="846" y="66"/>
                </a:lnTo>
                <a:lnTo>
                  <a:pt x="838" y="55"/>
                </a:lnTo>
                <a:lnTo>
                  <a:pt x="831" y="42"/>
                </a:lnTo>
                <a:lnTo>
                  <a:pt x="822" y="32"/>
                </a:lnTo>
                <a:lnTo>
                  <a:pt x="813" y="25"/>
                </a:lnTo>
                <a:lnTo>
                  <a:pt x="813" y="25"/>
                </a:lnTo>
                <a:lnTo>
                  <a:pt x="803" y="19"/>
                </a:lnTo>
                <a:lnTo>
                  <a:pt x="793" y="14"/>
                </a:lnTo>
                <a:lnTo>
                  <a:pt x="783" y="10"/>
                </a:lnTo>
                <a:lnTo>
                  <a:pt x="772" y="6"/>
                </a:lnTo>
                <a:lnTo>
                  <a:pt x="751" y="3"/>
                </a:lnTo>
                <a:lnTo>
                  <a:pt x="727" y="0"/>
                </a:lnTo>
                <a:lnTo>
                  <a:pt x="727" y="0"/>
                </a:lnTo>
                <a:lnTo>
                  <a:pt x="714" y="0"/>
                </a:lnTo>
                <a:lnTo>
                  <a:pt x="699" y="1"/>
                </a:lnTo>
                <a:lnTo>
                  <a:pt x="684" y="4"/>
                </a:lnTo>
                <a:lnTo>
                  <a:pt x="668" y="8"/>
                </a:lnTo>
                <a:lnTo>
                  <a:pt x="653" y="12"/>
                </a:lnTo>
                <a:lnTo>
                  <a:pt x="641" y="17"/>
                </a:lnTo>
                <a:lnTo>
                  <a:pt x="629" y="24"/>
                </a:lnTo>
                <a:lnTo>
                  <a:pt x="626" y="27"/>
                </a:lnTo>
                <a:lnTo>
                  <a:pt x="623" y="31"/>
                </a:lnTo>
                <a:lnTo>
                  <a:pt x="623" y="31"/>
                </a:lnTo>
                <a:lnTo>
                  <a:pt x="618" y="38"/>
                </a:lnTo>
                <a:lnTo>
                  <a:pt x="615" y="47"/>
                </a:lnTo>
                <a:lnTo>
                  <a:pt x="611" y="56"/>
                </a:lnTo>
                <a:lnTo>
                  <a:pt x="608" y="66"/>
                </a:lnTo>
                <a:lnTo>
                  <a:pt x="606" y="82"/>
                </a:lnTo>
                <a:lnTo>
                  <a:pt x="605" y="92"/>
                </a:lnTo>
                <a:lnTo>
                  <a:pt x="605" y="92"/>
                </a:lnTo>
                <a:lnTo>
                  <a:pt x="601" y="99"/>
                </a:lnTo>
                <a:lnTo>
                  <a:pt x="595" y="109"/>
                </a:lnTo>
                <a:lnTo>
                  <a:pt x="586" y="123"/>
                </a:lnTo>
                <a:lnTo>
                  <a:pt x="586" y="123"/>
                </a:lnTo>
                <a:lnTo>
                  <a:pt x="558" y="137"/>
                </a:lnTo>
                <a:lnTo>
                  <a:pt x="537" y="150"/>
                </a:lnTo>
                <a:lnTo>
                  <a:pt x="529" y="155"/>
                </a:lnTo>
                <a:lnTo>
                  <a:pt x="524" y="158"/>
                </a:lnTo>
                <a:lnTo>
                  <a:pt x="524" y="158"/>
                </a:lnTo>
                <a:lnTo>
                  <a:pt x="522" y="165"/>
                </a:lnTo>
                <a:lnTo>
                  <a:pt x="519" y="170"/>
                </a:lnTo>
                <a:lnTo>
                  <a:pt x="519" y="172"/>
                </a:lnTo>
                <a:lnTo>
                  <a:pt x="521" y="173"/>
                </a:lnTo>
                <a:lnTo>
                  <a:pt x="522" y="176"/>
                </a:lnTo>
                <a:lnTo>
                  <a:pt x="524" y="177"/>
                </a:lnTo>
                <a:lnTo>
                  <a:pt x="524" y="177"/>
                </a:lnTo>
                <a:lnTo>
                  <a:pt x="538" y="186"/>
                </a:lnTo>
                <a:lnTo>
                  <a:pt x="543" y="189"/>
                </a:lnTo>
                <a:lnTo>
                  <a:pt x="507" y="19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8">
            <a:extLst>
              <a:ext uri="{FF2B5EF4-FFF2-40B4-BE49-F238E27FC236}">
                <a16:creationId xmlns:a16="http://schemas.microsoft.com/office/drawing/2014/main" id="{BBD041CE-7052-4615-B979-627E5CB1747E}"/>
              </a:ext>
            </a:extLst>
          </p:cNvPr>
          <p:cNvSpPr>
            <a:spLocks/>
          </p:cNvSpPr>
          <p:nvPr/>
        </p:nvSpPr>
        <p:spPr bwMode="auto">
          <a:xfrm>
            <a:off x="380510" y="1149253"/>
            <a:ext cx="1557156" cy="1321197"/>
          </a:xfrm>
          <a:custGeom>
            <a:avLst/>
            <a:gdLst>
              <a:gd name="T0" fmla="*/ 540 w 1762"/>
              <a:gd name="T1" fmla="*/ 4 h 1495"/>
              <a:gd name="T2" fmla="*/ 370 w 1762"/>
              <a:gd name="T3" fmla="*/ 8 h 1495"/>
              <a:gd name="T4" fmla="*/ 269 w 1762"/>
              <a:gd name="T5" fmla="*/ 84 h 1495"/>
              <a:gd name="T6" fmla="*/ 240 w 1762"/>
              <a:gd name="T7" fmla="*/ 167 h 1495"/>
              <a:gd name="T8" fmla="*/ 250 w 1762"/>
              <a:gd name="T9" fmla="*/ 316 h 1495"/>
              <a:gd name="T10" fmla="*/ 198 w 1762"/>
              <a:gd name="T11" fmla="*/ 394 h 1495"/>
              <a:gd name="T12" fmla="*/ 170 w 1762"/>
              <a:gd name="T13" fmla="*/ 452 h 1495"/>
              <a:gd name="T14" fmla="*/ 88 w 1762"/>
              <a:gd name="T15" fmla="*/ 619 h 1495"/>
              <a:gd name="T16" fmla="*/ 140 w 1762"/>
              <a:gd name="T17" fmla="*/ 958 h 1495"/>
              <a:gd name="T18" fmla="*/ 214 w 1762"/>
              <a:gd name="T19" fmla="*/ 1295 h 1495"/>
              <a:gd name="T20" fmla="*/ 207 w 1762"/>
              <a:gd name="T21" fmla="*/ 1351 h 1495"/>
              <a:gd name="T22" fmla="*/ 10 w 1762"/>
              <a:gd name="T23" fmla="*/ 1367 h 1495"/>
              <a:gd name="T24" fmla="*/ 20 w 1762"/>
              <a:gd name="T25" fmla="*/ 1385 h 1495"/>
              <a:gd name="T26" fmla="*/ 185 w 1762"/>
              <a:gd name="T27" fmla="*/ 1400 h 1495"/>
              <a:gd name="T28" fmla="*/ 276 w 1762"/>
              <a:gd name="T29" fmla="*/ 1378 h 1495"/>
              <a:gd name="T30" fmla="*/ 299 w 1762"/>
              <a:gd name="T31" fmla="*/ 1222 h 1495"/>
              <a:gd name="T32" fmla="*/ 378 w 1762"/>
              <a:gd name="T33" fmla="*/ 1388 h 1495"/>
              <a:gd name="T34" fmla="*/ 334 w 1762"/>
              <a:gd name="T35" fmla="*/ 1426 h 1495"/>
              <a:gd name="T36" fmla="*/ 120 w 1762"/>
              <a:gd name="T37" fmla="*/ 1453 h 1495"/>
              <a:gd name="T38" fmla="*/ 175 w 1762"/>
              <a:gd name="T39" fmla="*/ 1465 h 1495"/>
              <a:gd name="T40" fmla="*/ 179 w 1762"/>
              <a:gd name="T41" fmla="*/ 1478 h 1495"/>
              <a:gd name="T42" fmla="*/ 243 w 1762"/>
              <a:gd name="T43" fmla="*/ 1484 h 1495"/>
              <a:gd name="T44" fmla="*/ 297 w 1762"/>
              <a:gd name="T45" fmla="*/ 1484 h 1495"/>
              <a:gd name="T46" fmla="*/ 360 w 1762"/>
              <a:gd name="T47" fmla="*/ 1486 h 1495"/>
              <a:gd name="T48" fmla="*/ 420 w 1762"/>
              <a:gd name="T49" fmla="*/ 1488 h 1495"/>
              <a:gd name="T50" fmla="*/ 461 w 1762"/>
              <a:gd name="T51" fmla="*/ 1449 h 1495"/>
              <a:gd name="T52" fmla="*/ 559 w 1762"/>
              <a:gd name="T53" fmla="*/ 1411 h 1495"/>
              <a:gd name="T54" fmla="*/ 752 w 1762"/>
              <a:gd name="T55" fmla="*/ 1442 h 1495"/>
              <a:gd name="T56" fmla="*/ 816 w 1762"/>
              <a:gd name="T57" fmla="*/ 1430 h 1495"/>
              <a:gd name="T58" fmla="*/ 1282 w 1762"/>
              <a:gd name="T59" fmla="*/ 1424 h 1495"/>
              <a:gd name="T60" fmla="*/ 1355 w 1762"/>
              <a:gd name="T61" fmla="*/ 1455 h 1495"/>
              <a:gd name="T62" fmla="*/ 1489 w 1762"/>
              <a:gd name="T63" fmla="*/ 1459 h 1495"/>
              <a:gd name="T64" fmla="*/ 1687 w 1762"/>
              <a:gd name="T65" fmla="*/ 1442 h 1495"/>
              <a:gd name="T66" fmla="*/ 1761 w 1762"/>
              <a:gd name="T67" fmla="*/ 1388 h 1495"/>
              <a:gd name="T68" fmla="*/ 1736 w 1762"/>
              <a:gd name="T69" fmla="*/ 1322 h 1495"/>
              <a:gd name="T70" fmla="*/ 1696 w 1762"/>
              <a:gd name="T71" fmla="*/ 1282 h 1495"/>
              <a:gd name="T72" fmla="*/ 1706 w 1762"/>
              <a:gd name="T73" fmla="*/ 1204 h 1495"/>
              <a:gd name="T74" fmla="*/ 1686 w 1762"/>
              <a:gd name="T75" fmla="*/ 1087 h 1495"/>
              <a:gd name="T76" fmla="*/ 1611 w 1762"/>
              <a:gd name="T77" fmla="*/ 1010 h 1495"/>
              <a:gd name="T78" fmla="*/ 1429 w 1762"/>
              <a:gd name="T79" fmla="*/ 1022 h 1495"/>
              <a:gd name="T80" fmla="*/ 1375 w 1762"/>
              <a:gd name="T81" fmla="*/ 990 h 1495"/>
              <a:gd name="T82" fmla="*/ 1159 w 1762"/>
              <a:gd name="T83" fmla="*/ 1025 h 1495"/>
              <a:gd name="T84" fmla="*/ 1061 w 1762"/>
              <a:gd name="T85" fmla="*/ 1045 h 1495"/>
              <a:gd name="T86" fmla="*/ 1031 w 1762"/>
              <a:gd name="T87" fmla="*/ 1022 h 1495"/>
              <a:gd name="T88" fmla="*/ 989 w 1762"/>
              <a:gd name="T89" fmla="*/ 993 h 1495"/>
              <a:gd name="T90" fmla="*/ 950 w 1762"/>
              <a:gd name="T91" fmla="*/ 991 h 1495"/>
              <a:gd name="T92" fmla="*/ 794 w 1762"/>
              <a:gd name="T93" fmla="*/ 921 h 1495"/>
              <a:gd name="T94" fmla="*/ 769 w 1762"/>
              <a:gd name="T95" fmla="*/ 864 h 1495"/>
              <a:gd name="T96" fmla="*/ 719 w 1762"/>
              <a:gd name="T97" fmla="*/ 727 h 1495"/>
              <a:gd name="T98" fmla="*/ 639 w 1762"/>
              <a:gd name="T99" fmla="*/ 622 h 1495"/>
              <a:gd name="T100" fmla="*/ 543 w 1762"/>
              <a:gd name="T101" fmla="*/ 469 h 1495"/>
              <a:gd name="T102" fmla="*/ 609 w 1762"/>
              <a:gd name="T103" fmla="*/ 465 h 1495"/>
              <a:gd name="T104" fmla="*/ 626 w 1762"/>
              <a:gd name="T105" fmla="*/ 405 h 1495"/>
              <a:gd name="T106" fmla="*/ 615 w 1762"/>
              <a:gd name="T107" fmla="*/ 387 h 1495"/>
              <a:gd name="T108" fmla="*/ 624 w 1762"/>
              <a:gd name="T109" fmla="*/ 365 h 1495"/>
              <a:gd name="T110" fmla="*/ 648 w 1762"/>
              <a:gd name="T111" fmla="*/ 326 h 1495"/>
              <a:gd name="T112" fmla="*/ 644 w 1762"/>
              <a:gd name="T113" fmla="*/ 278 h 1495"/>
              <a:gd name="T114" fmla="*/ 736 w 1762"/>
              <a:gd name="T115" fmla="*/ 224 h 1495"/>
              <a:gd name="T116" fmla="*/ 703 w 1762"/>
              <a:gd name="T117" fmla="*/ 169 h 14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762" h="1495">
                <a:moveTo>
                  <a:pt x="611" y="130"/>
                </a:moveTo>
                <a:lnTo>
                  <a:pt x="611" y="130"/>
                </a:lnTo>
                <a:lnTo>
                  <a:pt x="580" y="72"/>
                </a:lnTo>
                <a:lnTo>
                  <a:pt x="557" y="29"/>
                </a:lnTo>
                <a:lnTo>
                  <a:pt x="549" y="14"/>
                </a:lnTo>
                <a:lnTo>
                  <a:pt x="543" y="6"/>
                </a:lnTo>
                <a:lnTo>
                  <a:pt x="543" y="6"/>
                </a:lnTo>
                <a:lnTo>
                  <a:pt x="540" y="4"/>
                </a:lnTo>
                <a:lnTo>
                  <a:pt x="533" y="3"/>
                </a:lnTo>
                <a:lnTo>
                  <a:pt x="514" y="0"/>
                </a:lnTo>
                <a:lnTo>
                  <a:pt x="489" y="0"/>
                </a:lnTo>
                <a:lnTo>
                  <a:pt x="459" y="0"/>
                </a:lnTo>
                <a:lnTo>
                  <a:pt x="403" y="4"/>
                </a:lnTo>
                <a:lnTo>
                  <a:pt x="383" y="7"/>
                </a:lnTo>
                <a:lnTo>
                  <a:pt x="370" y="8"/>
                </a:lnTo>
                <a:lnTo>
                  <a:pt x="370" y="8"/>
                </a:lnTo>
                <a:lnTo>
                  <a:pt x="349" y="19"/>
                </a:lnTo>
                <a:lnTo>
                  <a:pt x="321" y="33"/>
                </a:lnTo>
                <a:lnTo>
                  <a:pt x="308" y="42"/>
                </a:lnTo>
                <a:lnTo>
                  <a:pt x="295" y="49"/>
                </a:lnTo>
                <a:lnTo>
                  <a:pt x="286" y="58"/>
                </a:lnTo>
                <a:lnTo>
                  <a:pt x="280" y="65"/>
                </a:lnTo>
                <a:lnTo>
                  <a:pt x="280" y="65"/>
                </a:lnTo>
                <a:lnTo>
                  <a:pt x="269" y="84"/>
                </a:lnTo>
                <a:lnTo>
                  <a:pt x="253" y="111"/>
                </a:lnTo>
                <a:lnTo>
                  <a:pt x="244" y="125"/>
                </a:lnTo>
                <a:lnTo>
                  <a:pt x="238" y="138"/>
                </a:lnTo>
                <a:lnTo>
                  <a:pt x="235" y="150"/>
                </a:lnTo>
                <a:lnTo>
                  <a:pt x="235" y="154"/>
                </a:lnTo>
                <a:lnTo>
                  <a:pt x="237" y="159"/>
                </a:lnTo>
                <a:lnTo>
                  <a:pt x="237" y="159"/>
                </a:lnTo>
                <a:lnTo>
                  <a:pt x="240" y="167"/>
                </a:lnTo>
                <a:lnTo>
                  <a:pt x="241" y="179"/>
                </a:lnTo>
                <a:lnTo>
                  <a:pt x="244" y="208"/>
                </a:lnTo>
                <a:lnTo>
                  <a:pt x="246" y="244"/>
                </a:lnTo>
                <a:lnTo>
                  <a:pt x="256" y="248"/>
                </a:lnTo>
                <a:lnTo>
                  <a:pt x="256" y="248"/>
                </a:lnTo>
                <a:lnTo>
                  <a:pt x="251" y="268"/>
                </a:lnTo>
                <a:lnTo>
                  <a:pt x="250" y="290"/>
                </a:lnTo>
                <a:lnTo>
                  <a:pt x="250" y="316"/>
                </a:lnTo>
                <a:lnTo>
                  <a:pt x="250" y="316"/>
                </a:lnTo>
                <a:lnTo>
                  <a:pt x="254" y="372"/>
                </a:lnTo>
                <a:lnTo>
                  <a:pt x="261" y="368"/>
                </a:lnTo>
                <a:lnTo>
                  <a:pt x="257" y="381"/>
                </a:lnTo>
                <a:lnTo>
                  <a:pt x="257" y="381"/>
                </a:lnTo>
                <a:lnTo>
                  <a:pt x="244" y="384"/>
                </a:lnTo>
                <a:lnTo>
                  <a:pt x="214" y="390"/>
                </a:lnTo>
                <a:lnTo>
                  <a:pt x="198" y="394"/>
                </a:lnTo>
                <a:lnTo>
                  <a:pt x="185" y="398"/>
                </a:lnTo>
                <a:lnTo>
                  <a:pt x="175" y="403"/>
                </a:lnTo>
                <a:lnTo>
                  <a:pt x="170" y="405"/>
                </a:lnTo>
                <a:lnTo>
                  <a:pt x="170" y="408"/>
                </a:lnTo>
                <a:lnTo>
                  <a:pt x="170" y="408"/>
                </a:lnTo>
                <a:lnTo>
                  <a:pt x="169" y="420"/>
                </a:lnTo>
                <a:lnTo>
                  <a:pt x="169" y="434"/>
                </a:lnTo>
                <a:lnTo>
                  <a:pt x="170" y="452"/>
                </a:lnTo>
                <a:lnTo>
                  <a:pt x="170" y="452"/>
                </a:lnTo>
                <a:lnTo>
                  <a:pt x="132" y="515"/>
                </a:lnTo>
                <a:lnTo>
                  <a:pt x="104" y="564"/>
                </a:lnTo>
                <a:lnTo>
                  <a:pt x="94" y="584"/>
                </a:lnTo>
                <a:lnTo>
                  <a:pt x="88" y="599"/>
                </a:lnTo>
                <a:lnTo>
                  <a:pt x="88" y="599"/>
                </a:lnTo>
                <a:lnTo>
                  <a:pt x="87" y="606"/>
                </a:lnTo>
                <a:lnTo>
                  <a:pt x="88" y="619"/>
                </a:lnTo>
                <a:lnTo>
                  <a:pt x="91" y="655"/>
                </a:lnTo>
                <a:lnTo>
                  <a:pt x="95" y="703"/>
                </a:lnTo>
                <a:lnTo>
                  <a:pt x="103" y="756"/>
                </a:lnTo>
                <a:lnTo>
                  <a:pt x="120" y="862"/>
                </a:lnTo>
                <a:lnTo>
                  <a:pt x="127" y="905"/>
                </a:lnTo>
                <a:lnTo>
                  <a:pt x="134" y="934"/>
                </a:lnTo>
                <a:lnTo>
                  <a:pt x="134" y="934"/>
                </a:lnTo>
                <a:lnTo>
                  <a:pt x="140" y="958"/>
                </a:lnTo>
                <a:lnTo>
                  <a:pt x="149" y="986"/>
                </a:lnTo>
                <a:lnTo>
                  <a:pt x="170" y="1043"/>
                </a:lnTo>
                <a:lnTo>
                  <a:pt x="189" y="1091"/>
                </a:lnTo>
                <a:lnTo>
                  <a:pt x="196" y="1114"/>
                </a:lnTo>
                <a:lnTo>
                  <a:pt x="196" y="1114"/>
                </a:lnTo>
                <a:lnTo>
                  <a:pt x="205" y="1204"/>
                </a:lnTo>
                <a:lnTo>
                  <a:pt x="211" y="1269"/>
                </a:lnTo>
                <a:lnTo>
                  <a:pt x="214" y="1295"/>
                </a:lnTo>
                <a:lnTo>
                  <a:pt x="214" y="1310"/>
                </a:lnTo>
                <a:lnTo>
                  <a:pt x="214" y="1310"/>
                </a:lnTo>
                <a:lnTo>
                  <a:pt x="214" y="1326"/>
                </a:lnTo>
                <a:lnTo>
                  <a:pt x="214" y="1338"/>
                </a:lnTo>
                <a:lnTo>
                  <a:pt x="214" y="1341"/>
                </a:lnTo>
                <a:lnTo>
                  <a:pt x="212" y="1345"/>
                </a:lnTo>
                <a:lnTo>
                  <a:pt x="209" y="1348"/>
                </a:lnTo>
                <a:lnTo>
                  <a:pt x="207" y="1351"/>
                </a:lnTo>
                <a:lnTo>
                  <a:pt x="207" y="1351"/>
                </a:lnTo>
                <a:lnTo>
                  <a:pt x="201" y="1352"/>
                </a:lnTo>
                <a:lnTo>
                  <a:pt x="192" y="1355"/>
                </a:lnTo>
                <a:lnTo>
                  <a:pt x="170" y="1358"/>
                </a:lnTo>
                <a:lnTo>
                  <a:pt x="108" y="1361"/>
                </a:lnTo>
                <a:lnTo>
                  <a:pt x="108" y="1361"/>
                </a:lnTo>
                <a:lnTo>
                  <a:pt x="36" y="1365"/>
                </a:lnTo>
                <a:lnTo>
                  <a:pt x="10" y="1367"/>
                </a:lnTo>
                <a:lnTo>
                  <a:pt x="3" y="1368"/>
                </a:lnTo>
                <a:lnTo>
                  <a:pt x="2" y="1370"/>
                </a:lnTo>
                <a:lnTo>
                  <a:pt x="0" y="1371"/>
                </a:lnTo>
                <a:lnTo>
                  <a:pt x="0" y="1371"/>
                </a:lnTo>
                <a:lnTo>
                  <a:pt x="2" y="1374"/>
                </a:lnTo>
                <a:lnTo>
                  <a:pt x="3" y="1377"/>
                </a:lnTo>
                <a:lnTo>
                  <a:pt x="9" y="1381"/>
                </a:lnTo>
                <a:lnTo>
                  <a:pt x="20" y="1385"/>
                </a:lnTo>
                <a:lnTo>
                  <a:pt x="39" y="1390"/>
                </a:lnTo>
                <a:lnTo>
                  <a:pt x="39" y="1390"/>
                </a:lnTo>
                <a:lnTo>
                  <a:pt x="52" y="1393"/>
                </a:lnTo>
                <a:lnTo>
                  <a:pt x="71" y="1394"/>
                </a:lnTo>
                <a:lnTo>
                  <a:pt x="114" y="1396"/>
                </a:lnTo>
                <a:lnTo>
                  <a:pt x="156" y="1397"/>
                </a:lnTo>
                <a:lnTo>
                  <a:pt x="185" y="1400"/>
                </a:lnTo>
                <a:lnTo>
                  <a:pt x="185" y="1400"/>
                </a:lnTo>
                <a:lnTo>
                  <a:pt x="220" y="1406"/>
                </a:lnTo>
                <a:lnTo>
                  <a:pt x="233" y="1407"/>
                </a:lnTo>
                <a:lnTo>
                  <a:pt x="243" y="1406"/>
                </a:lnTo>
                <a:lnTo>
                  <a:pt x="243" y="1406"/>
                </a:lnTo>
                <a:lnTo>
                  <a:pt x="250" y="1403"/>
                </a:lnTo>
                <a:lnTo>
                  <a:pt x="258" y="1397"/>
                </a:lnTo>
                <a:lnTo>
                  <a:pt x="267" y="1390"/>
                </a:lnTo>
                <a:lnTo>
                  <a:pt x="276" y="1378"/>
                </a:lnTo>
                <a:lnTo>
                  <a:pt x="276" y="1378"/>
                </a:lnTo>
                <a:lnTo>
                  <a:pt x="280" y="1370"/>
                </a:lnTo>
                <a:lnTo>
                  <a:pt x="284" y="1357"/>
                </a:lnTo>
                <a:lnTo>
                  <a:pt x="290" y="1323"/>
                </a:lnTo>
                <a:lnTo>
                  <a:pt x="293" y="1290"/>
                </a:lnTo>
                <a:lnTo>
                  <a:pt x="296" y="1271"/>
                </a:lnTo>
                <a:lnTo>
                  <a:pt x="296" y="1271"/>
                </a:lnTo>
                <a:lnTo>
                  <a:pt x="299" y="1222"/>
                </a:lnTo>
                <a:lnTo>
                  <a:pt x="335" y="1258"/>
                </a:lnTo>
                <a:lnTo>
                  <a:pt x="335" y="1258"/>
                </a:lnTo>
                <a:lnTo>
                  <a:pt x="347" y="1282"/>
                </a:lnTo>
                <a:lnTo>
                  <a:pt x="357" y="1306"/>
                </a:lnTo>
                <a:lnTo>
                  <a:pt x="367" y="1335"/>
                </a:lnTo>
                <a:lnTo>
                  <a:pt x="374" y="1364"/>
                </a:lnTo>
                <a:lnTo>
                  <a:pt x="377" y="1377"/>
                </a:lnTo>
                <a:lnTo>
                  <a:pt x="378" y="1388"/>
                </a:lnTo>
                <a:lnTo>
                  <a:pt x="378" y="1400"/>
                </a:lnTo>
                <a:lnTo>
                  <a:pt x="377" y="1409"/>
                </a:lnTo>
                <a:lnTo>
                  <a:pt x="372" y="1416"/>
                </a:lnTo>
                <a:lnTo>
                  <a:pt x="370" y="1417"/>
                </a:lnTo>
                <a:lnTo>
                  <a:pt x="365" y="1419"/>
                </a:lnTo>
                <a:lnTo>
                  <a:pt x="365" y="1419"/>
                </a:lnTo>
                <a:lnTo>
                  <a:pt x="349" y="1423"/>
                </a:lnTo>
                <a:lnTo>
                  <a:pt x="334" y="1426"/>
                </a:lnTo>
                <a:lnTo>
                  <a:pt x="302" y="1429"/>
                </a:lnTo>
                <a:lnTo>
                  <a:pt x="271" y="1432"/>
                </a:lnTo>
                <a:lnTo>
                  <a:pt x="248" y="1435"/>
                </a:lnTo>
                <a:lnTo>
                  <a:pt x="248" y="1435"/>
                </a:lnTo>
                <a:lnTo>
                  <a:pt x="169" y="1443"/>
                </a:lnTo>
                <a:lnTo>
                  <a:pt x="149" y="1448"/>
                </a:lnTo>
                <a:lnTo>
                  <a:pt x="130" y="1450"/>
                </a:lnTo>
                <a:lnTo>
                  <a:pt x="120" y="1453"/>
                </a:lnTo>
                <a:lnTo>
                  <a:pt x="117" y="1455"/>
                </a:lnTo>
                <a:lnTo>
                  <a:pt x="117" y="1458"/>
                </a:lnTo>
                <a:lnTo>
                  <a:pt x="117" y="1458"/>
                </a:lnTo>
                <a:lnTo>
                  <a:pt x="119" y="1459"/>
                </a:lnTo>
                <a:lnTo>
                  <a:pt x="121" y="1461"/>
                </a:lnTo>
                <a:lnTo>
                  <a:pt x="130" y="1462"/>
                </a:lnTo>
                <a:lnTo>
                  <a:pt x="153" y="1463"/>
                </a:lnTo>
                <a:lnTo>
                  <a:pt x="175" y="1465"/>
                </a:lnTo>
                <a:lnTo>
                  <a:pt x="181" y="1465"/>
                </a:lnTo>
                <a:lnTo>
                  <a:pt x="182" y="1466"/>
                </a:lnTo>
                <a:lnTo>
                  <a:pt x="181" y="1466"/>
                </a:lnTo>
                <a:lnTo>
                  <a:pt x="181" y="1466"/>
                </a:lnTo>
                <a:lnTo>
                  <a:pt x="178" y="1469"/>
                </a:lnTo>
                <a:lnTo>
                  <a:pt x="175" y="1471"/>
                </a:lnTo>
                <a:lnTo>
                  <a:pt x="175" y="1474"/>
                </a:lnTo>
                <a:lnTo>
                  <a:pt x="179" y="1478"/>
                </a:lnTo>
                <a:lnTo>
                  <a:pt x="179" y="1478"/>
                </a:lnTo>
                <a:lnTo>
                  <a:pt x="185" y="1481"/>
                </a:lnTo>
                <a:lnTo>
                  <a:pt x="194" y="1481"/>
                </a:lnTo>
                <a:lnTo>
                  <a:pt x="218" y="1481"/>
                </a:lnTo>
                <a:lnTo>
                  <a:pt x="250" y="1478"/>
                </a:lnTo>
                <a:lnTo>
                  <a:pt x="250" y="1478"/>
                </a:lnTo>
                <a:lnTo>
                  <a:pt x="247" y="1479"/>
                </a:lnTo>
                <a:lnTo>
                  <a:pt x="243" y="1484"/>
                </a:lnTo>
                <a:lnTo>
                  <a:pt x="241" y="1485"/>
                </a:lnTo>
                <a:lnTo>
                  <a:pt x="241" y="1488"/>
                </a:lnTo>
                <a:lnTo>
                  <a:pt x="244" y="1489"/>
                </a:lnTo>
                <a:lnTo>
                  <a:pt x="248" y="1491"/>
                </a:lnTo>
                <a:lnTo>
                  <a:pt x="248" y="1491"/>
                </a:lnTo>
                <a:lnTo>
                  <a:pt x="256" y="1492"/>
                </a:lnTo>
                <a:lnTo>
                  <a:pt x="267" y="1489"/>
                </a:lnTo>
                <a:lnTo>
                  <a:pt x="297" y="1484"/>
                </a:lnTo>
                <a:lnTo>
                  <a:pt x="328" y="1476"/>
                </a:lnTo>
                <a:lnTo>
                  <a:pt x="339" y="1474"/>
                </a:lnTo>
                <a:lnTo>
                  <a:pt x="348" y="1474"/>
                </a:lnTo>
                <a:lnTo>
                  <a:pt x="348" y="1474"/>
                </a:lnTo>
                <a:lnTo>
                  <a:pt x="354" y="1476"/>
                </a:lnTo>
                <a:lnTo>
                  <a:pt x="357" y="1479"/>
                </a:lnTo>
                <a:lnTo>
                  <a:pt x="360" y="1482"/>
                </a:lnTo>
                <a:lnTo>
                  <a:pt x="360" y="1486"/>
                </a:lnTo>
                <a:lnTo>
                  <a:pt x="361" y="1489"/>
                </a:lnTo>
                <a:lnTo>
                  <a:pt x="364" y="1492"/>
                </a:lnTo>
                <a:lnTo>
                  <a:pt x="368" y="1494"/>
                </a:lnTo>
                <a:lnTo>
                  <a:pt x="375" y="1495"/>
                </a:lnTo>
                <a:lnTo>
                  <a:pt x="375" y="1495"/>
                </a:lnTo>
                <a:lnTo>
                  <a:pt x="393" y="1494"/>
                </a:lnTo>
                <a:lnTo>
                  <a:pt x="411" y="1491"/>
                </a:lnTo>
                <a:lnTo>
                  <a:pt x="420" y="1488"/>
                </a:lnTo>
                <a:lnTo>
                  <a:pt x="430" y="1485"/>
                </a:lnTo>
                <a:lnTo>
                  <a:pt x="439" y="1481"/>
                </a:lnTo>
                <a:lnTo>
                  <a:pt x="448" y="1474"/>
                </a:lnTo>
                <a:lnTo>
                  <a:pt x="448" y="1474"/>
                </a:lnTo>
                <a:lnTo>
                  <a:pt x="452" y="1471"/>
                </a:lnTo>
                <a:lnTo>
                  <a:pt x="455" y="1465"/>
                </a:lnTo>
                <a:lnTo>
                  <a:pt x="458" y="1456"/>
                </a:lnTo>
                <a:lnTo>
                  <a:pt x="461" y="1449"/>
                </a:lnTo>
                <a:lnTo>
                  <a:pt x="462" y="1429"/>
                </a:lnTo>
                <a:lnTo>
                  <a:pt x="463" y="1409"/>
                </a:lnTo>
                <a:lnTo>
                  <a:pt x="463" y="1372"/>
                </a:lnTo>
                <a:lnTo>
                  <a:pt x="463" y="1357"/>
                </a:lnTo>
                <a:lnTo>
                  <a:pt x="463" y="1357"/>
                </a:lnTo>
                <a:lnTo>
                  <a:pt x="484" y="1368"/>
                </a:lnTo>
                <a:lnTo>
                  <a:pt x="530" y="1397"/>
                </a:lnTo>
                <a:lnTo>
                  <a:pt x="559" y="1411"/>
                </a:lnTo>
                <a:lnTo>
                  <a:pt x="585" y="1426"/>
                </a:lnTo>
                <a:lnTo>
                  <a:pt x="609" y="1436"/>
                </a:lnTo>
                <a:lnTo>
                  <a:pt x="619" y="1439"/>
                </a:lnTo>
                <a:lnTo>
                  <a:pt x="628" y="1440"/>
                </a:lnTo>
                <a:lnTo>
                  <a:pt x="628" y="1440"/>
                </a:lnTo>
                <a:lnTo>
                  <a:pt x="671" y="1442"/>
                </a:lnTo>
                <a:lnTo>
                  <a:pt x="726" y="1443"/>
                </a:lnTo>
                <a:lnTo>
                  <a:pt x="752" y="1442"/>
                </a:lnTo>
                <a:lnTo>
                  <a:pt x="774" y="1442"/>
                </a:lnTo>
                <a:lnTo>
                  <a:pt x="790" y="1439"/>
                </a:lnTo>
                <a:lnTo>
                  <a:pt x="795" y="1437"/>
                </a:lnTo>
                <a:lnTo>
                  <a:pt x="798" y="1436"/>
                </a:lnTo>
                <a:lnTo>
                  <a:pt x="798" y="1436"/>
                </a:lnTo>
                <a:lnTo>
                  <a:pt x="801" y="1433"/>
                </a:lnTo>
                <a:lnTo>
                  <a:pt x="805" y="1432"/>
                </a:lnTo>
                <a:lnTo>
                  <a:pt x="816" y="1430"/>
                </a:lnTo>
                <a:lnTo>
                  <a:pt x="824" y="1432"/>
                </a:lnTo>
                <a:lnTo>
                  <a:pt x="829" y="1432"/>
                </a:lnTo>
                <a:lnTo>
                  <a:pt x="829" y="1432"/>
                </a:lnTo>
                <a:lnTo>
                  <a:pt x="977" y="1432"/>
                </a:lnTo>
                <a:lnTo>
                  <a:pt x="1185" y="1429"/>
                </a:lnTo>
                <a:lnTo>
                  <a:pt x="1185" y="1429"/>
                </a:lnTo>
                <a:lnTo>
                  <a:pt x="1240" y="1426"/>
                </a:lnTo>
                <a:lnTo>
                  <a:pt x="1282" y="1424"/>
                </a:lnTo>
                <a:lnTo>
                  <a:pt x="1321" y="1420"/>
                </a:lnTo>
                <a:lnTo>
                  <a:pt x="1321" y="1420"/>
                </a:lnTo>
                <a:lnTo>
                  <a:pt x="1322" y="1426"/>
                </a:lnTo>
                <a:lnTo>
                  <a:pt x="1324" y="1430"/>
                </a:lnTo>
                <a:lnTo>
                  <a:pt x="1328" y="1436"/>
                </a:lnTo>
                <a:lnTo>
                  <a:pt x="1334" y="1443"/>
                </a:lnTo>
                <a:lnTo>
                  <a:pt x="1342" y="1449"/>
                </a:lnTo>
                <a:lnTo>
                  <a:pt x="1355" y="1455"/>
                </a:lnTo>
                <a:lnTo>
                  <a:pt x="1373" y="1459"/>
                </a:lnTo>
                <a:lnTo>
                  <a:pt x="1373" y="1459"/>
                </a:lnTo>
                <a:lnTo>
                  <a:pt x="1391" y="1462"/>
                </a:lnTo>
                <a:lnTo>
                  <a:pt x="1410" y="1463"/>
                </a:lnTo>
                <a:lnTo>
                  <a:pt x="1429" y="1465"/>
                </a:lnTo>
                <a:lnTo>
                  <a:pt x="1449" y="1463"/>
                </a:lnTo>
                <a:lnTo>
                  <a:pt x="1469" y="1462"/>
                </a:lnTo>
                <a:lnTo>
                  <a:pt x="1489" y="1459"/>
                </a:lnTo>
                <a:lnTo>
                  <a:pt x="1531" y="1452"/>
                </a:lnTo>
                <a:lnTo>
                  <a:pt x="1531" y="1452"/>
                </a:lnTo>
                <a:lnTo>
                  <a:pt x="1554" y="1448"/>
                </a:lnTo>
                <a:lnTo>
                  <a:pt x="1577" y="1446"/>
                </a:lnTo>
                <a:lnTo>
                  <a:pt x="1624" y="1445"/>
                </a:lnTo>
                <a:lnTo>
                  <a:pt x="1647" y="1445"/>
                </a:lnTo>
                <a:lnTo>
                  <a:pt x="1667" y="1445"/>
                </a:lnTo>
                <a:lnTo>
                  <a:pt x="1687" y="1442"/>
                </a:lnTo>
                <a:lnTo>
                  <a:pt x="1704" y="1437"/>
                </a:lnTo>
                <a:lnTo>
                  <a:pt x="1704" y="1437"/>
                </a:lnTo>
                <a:lnTo>
                  <a:pt x="1720" y="1432"/>
                </a:lnTo>
                <a:lnTo>
                  <a:pt x="1732" y="1426"/>
                </a:lnTo>
                <a:lnTo>
                  <a:pt x="1742" y="1417"/>
                </a:lnTo>
                <a:lnTo>
                  <a:pt x="1751" y="1409"/>
                </a:lnTo>
                <a:lnTo>
                  <a:pt x="1756" y="1400"/>
                </a:lnTo>
                <a:lnTo>
                  <a:pt x="1761" y="1388"/>
                </a:lnTo>
                <a:lnTo>
                  <a:pt x="1762" y="1377"/>
                </a:lnTo>
                <a:lnTo>
                  <a:pt x="1762" y="1364"/>
                </a:lnTo>
                <a:lnTo>
                  <a:pt x="1762" y="1364"/>
                </a:lnTo>
                <a:lnTo>
                  <a:pt x="1761" y="1357"/>
                </a:lnTo>
                <a:lnTo>
                  <a:pt x="1758" y="1351"/>
                </a:lnTo>
                <a:lnTo>
                  <a:pt x="1752" y="1339"/>
                </a:lnTo>
                <a:lnTo>
                  <a:pt x="1745" y="1329"/>
                </a:lnTo>
                <a:lnTo>
                  <a:pt x="1736" y="1322"/>
                </a:lnTo>
                <a:lnTo>
                  <a:pt x="1728" y="1315"/>
                </a:lnTo>
                <a:lnTo>
                  <a:pt x="1719" y="1310"/>
                </a:lnTo>
                <a:lnTo>
                  <a:pt x="1712" y="1306"/>
                </a:lnTo>
                <a:lnTo>
                  <a:pt x="1712" y="1306"/>
                </a:lnTo>
                <a:lnTo>
                  <a:pt x="1706" y="1299"/>
                </a:lnTo>
                <a:lnTo>
                  <a:pt x="1700" y="1290"/>
                </a:lnTo>
                <a:lnTo>
                  <a:pt x="1696" y="1282"/>
                </a:lnTo>
                <a:lnTo>
                  <a:pt x="1696" y="1282"/>
                </a:lnTo>
                <a:lnTo>
                  <a:pt x="1689" y="1269"/>
                </a:lnTo>
                <a:lnTo>
                  <a:pt x="1689" y="1266"/>
                </a:lnTo>
                <a:lnTo>
                  <a:pt x="1690" y="1263"/>
                </a:lnTo>
                <a:lnTo>
                  <a:pt x="1690" y="1263"/>
                </a:lnTo>
                <a:lnTo>
                  <a:pt x="1694" y="1254"/>
                </a:lnTo>
                <a:lnTo>
                  <a:pt x="1699" y="1238"/>
                </a:lnTo>
                <a:lnTo>
                  <a:pt x="1704" y="1217"/>
                </a:lnTo>
                <a:lnTo>
                  <a:pt x="1706" y="1204"/>
                </a:lnTo>
                <a:lnTo>
                  <a:pt x="1706" y="1191"/>
                </a:lnTo>
                <a:lnTo>
                  <a:pt x="1706" y="1191"/>
                </a:lnTo>
                <a:lnTo>
                  <a:pt x="1706" y="1175"/>
                </a:lnTo>
                <a:lnTo>
                  <a:pt x="1704" y="1159"/>
                </a:lnTo>
                <a:lnTo>
                  <a:pt x="1703" y="1140"/>
                </a:lnTo>
                <a:lnTo>
                  <a:pt x="1699" y="1123"/>
                </a:lnTo>
                <a:lnTo>
                  <a:pt x="1693" y="1104"/>
                </a:lnTo>
                <a:lnTo>
                  <a:pt x="1686" y="1087"/>
                </a:lnTo>
                <a:lnTo>
                  <a:pt x="1677" y="1069"/>
                </a:lnTo>
                <a:lnTo>
                  <a:pt x="1667" y="1055"/>
                </a:lnTo>
                <a:lnTo>
                  <a:pt x="1667" y="1055"/>
                </a:lnTo>
                <a:lnTo>
                  <a:pt x="1647" y="1030"/>
                </a:lnTo>
                <a:lnTo>
                  <a:pt x="1638" y="1023"/>
                </a:lnTo>
                <a:lnTo>
                  <a:pt x="1629" y="1017"/>
                </a:lnTo>
                <a:lnTo>
                  <a:pt x="1621" y="1013"/>
                </a:lnTo>
                <a:lnTo>
                  <a:pt x="1611" y="1010"/>
                </a:lnTo>
                <a:lnTo>
                  <a:pt x="1599" y="1009"/>
                </a:lnTo>
                <a:lnTo>
                  <a:pt x="1586" y="1009"/>
                </a:lnTo>
                <a:lnTo>
                  <a:pt x="1586" y="1009"/>
                </a:lnTo>
                <a:lnTo>
                  <a:pt x="1569" y="1009"/>
                </a:lnTo>
                <a:lnTo>
                  <a:pt x="1546" y="1010"/>
                </a:lnTo>
                <a:lnTo>
                  <a:pt x="1494" y="1015"/>
                </a:lnTo>
                <a:lnTo>
                  <a:pt x="1429" y="1022"/>
                </a:lnTo>
                <a:lnTo>
                  <a:pt x="1429" y="1022"/>
                </a:lnTo>
                <a:lnTo>
                  <a:pt x="1427" y="1017"/>
                </a:lnTo>
                <a:lnTo>
                  <a:pt x="1425" y="1012"/>
                </a:lnTo>
                <a:lnTo>
                  <a:pt x="1420" y="1006"/>
                </a:lnTo>
                <a:lnTo>
                  <a:pt x="1414" y="1000"/>
                </a:lnTo>
                <a:lnTo>
                  <a:pt x="1404" y="996"/>
                </a:lnTo>
                <a:lnTo>
                  <a:pt x="1391" y="991"/>
                </a:lnTo>
                <a:lnTo>
                  <a:pt x="1375" y="990"/>
                </a:lnTo>
                <a:lnTo>
                  <a:pt x="1375" y="990"/>
                </a:lnTo>
                <a:lnTo>
                  <a:pt x="1338" y="990"/>
                </a:lnTo>
                <a:lnTo>
                  <a:pt x="1319" y="991"/>
                </a:lnTo>
                <a:lnTo>
                  <a:pt x="1299" y="993"/>
                </a:lnTo>
                <a:lnTo>
                  <a:pt x="1277" y="996"/>
                </a:lnTo>
                <a:lnTo>
                  <a:pt x="1254" y="1000"/>
                </a:lnTo>
                <a:lnTo>
                  <a:pt x="1205" y="1013"/>
                </a:lnTo>
                <a:lnTo>
                  <a:pt x="1205" y="1013"/>
                </a:lnTo>
                <a:lnTo>
                  <a:pt x="1159" y="1025"/>
                </a:lnTo>
                <a:lnTo>
                  <a:pt x="1127" y="1032"/>
                </a:lnTo>
                <a:lnTo>
                  <a:pt x="1098" y="1039"/>
                </a:lnTo>
                <a:lnTo>
                  <a:pt x="1098" y="1039"/>
                </a:lnTo>
                <a:lnTo>
                  <a:pt x="1085" y="1043"/>
                </a:lnTo>
                <a:lnTo>
                  <a:pt x="1078" y="1045"/>
                </a:lnTo>
                <a:lnTo>
                  <a:pt x="1070" y="1045"/>
                </a:lnTo>
                <a:lnTo>
                  <a:pt x="1070" y="1045"/>
                </a:lnTo>
                <a:lnTo>
                  <a:pt x="1061" y="1045"/>
                </a:lnTo>
                <a:lnTo>
                  <a:pt x="1054" y="1045"/>
                </a:lnTo>
                <a:lnTo>
                  <a:pt x="1045" y="1042"/>
                </a:lnTo>
                <a:lnTo>
                  <a:pt x="1042" y="1039"/>
                </a:lnTo>
                <a:lnTo>
                  <a:pt x="1038" y="1035"/>
                </a:lnTo>
                <a:lnTo>
                  <a:pt x="1038" y="1035"/>
                </a:lnTo>
                <a:lnTo>
                  <a:pt x="1033" y="1030"/>
                </a:lnTo>
                <a:lnTo>
                  <a:pt x="1032" y="1027"/>
                </a:lnTo>
                <a:lnTo>
                  <a:pt x="1031" y="1022"/>
                </a:lnTo>
                <a:lnTo>
                  <a:pt x="1031" y="1019"/>
                </a:lnTo>
                <a:lnTo>
                  <a:pt x="1028" y="1016"/>
                </a:lnTo>
                <a:lnTo>
                  <a:pt x="1025" y="1013"/>
                </a:lnTo>
                <a:lnTo>
                  <a:pt x="1018" y="1009"/>
                </a:lnTo>
                <a:lnTo>
                  <a:pt x="1018" y="1009"/>
                </a:lnTo>
                <a:lnTo>
                  <a:pt x="1007" y="1002"/>
                </a:lnTo>
                <a:lnTo>
                  <a:pt x="1000" y="997"/>
                </a:lnTo>
                <a:lnTo>
                  <a:pt x="989" y="993"/>
                </a:lnTo>
                <a:lnTo>
                  <a:pt x="969" y="990"/>
                </a:lnTo>
                <a:lnTo>
                  <a:pt x="969" y="990"/>
                </a:lnTo>
                <a:lnTo>
                  <a:pt x="958" y="989"/>
                </a:lnTo>
                <a:lnTo>
                  <a:pt x="956" y="990"/>
                </a:lnTo>
                <a:lnTo>
                  <a:pt x="956" y="991"/>
                </a:lnTo>
                <a:lnTo>
                  <a:pt x="957" y="993"/>
                </a:lnTo>
                <a:lnTo>
                  <a:pt x="956" y="994"/>
                </a:lnTo>
                <a:lnTo>
                  <a:pt x="950" y="991"/>
                </a:lnTo>
                <a:lnTo>
                  <a:pt x="912" y="978"/>
                </a:lnTo>
                <a:lnTo>
                  <a:pt x="912" y="978"/>
                </a:lnTo>
                <a:lnTo>
                  <a:pt x="862" y="960"/>
                </a:lnTo>
                <a:lnTo>
                  <a:pt x="831" y="947"/>
                </a:lnTo>
                <a:lnTo>
                  <a:pt x="820" y="941"/>
                </a:lnTo>
                <a:lnTo>
                  <a:pt x="810" y="935"/>
                </a:lnTo>
                <a:lnTo>
                  <a:pt x="803" y="929"/>
                </a:lnTo>
                <a:lnTo>
                  <a:pt x="794" y="921"/>
                </a:lnTo>
                <a:lnTo>
                  <a:pt x="794" y="921"/>
                </a:lnTo>
                <a:lnTo>
                  <a:pt x="787" y="912"/>
                </a:lnTo>
                <a:lnTo>
                  <a:pt x="781" y="902"/>
                </a:lnTo>
                <a:lnTo>
                  <a:pt x="777" y="892"/>
                </a:lnTo>
                <a:lnTo>
                  <a:pt x="774" y="883"/>
                </a:lnTo>
                <a:lnTo>
                  <a:pt x="769" y="869"/>
                </a:lnTo>
                <a:lnTo>
                  <a:pt x="769" y="864"/>
                </a:lnTo>
                <a:lnTo>
                  <a:pt x="769" y="864"/>
                </a:lnTo>
                <a:lnTo>
                  <a:pt x="762" y="841"/>
                </a:lnTo>
                <a:lnTo>
                  <a:pt x="753" y="820"/>
                </a:lnTo>
                <a:lnTo>
                  <a:pt x="742" y="795"/>
                </a:lnTo>
                <a:lnTo>
                  <a:pt x="742" y="795"/>
                </a:lnTo>
                <a:lnTo>
                  <a:pt x="736" y="784"/>
                </a:lnTo>
                <a:lnTo>
                  <a:pt x="732" y="771"/>
                </a:lnTo>
                <a:lnTo>
                  <a:pt x="723" y="746"/>
                </a:lnTo>
                <a:lnTo>
                  <a:pt x="719" y="727"/>
                </a:lnTo>
                <a:lnTo>
                  <a:pt x="717" y="719"/>
                </a:lnTo>
                <a:lnTo>
                  <a:pt x="717" y="719"/>
                </a:lnTo>
                <a:lnTo>
                  <a:pt x="716" y="716"/>
                </a:lnTo>
                <a:lnTo>
                  <a:pt x="712" y="710"/>
                </a:lnTo>
                <a:lnTo>
                  <a:pt x="694" y="688"/>
                </a:lnTo>
                <a:lnTo>
                  <a:pt x="668" y="658"/>
                </a:lnTo>
                <a:lnTo>
                  <a:pt x="639" y="622"/>
                </a:lnTo>
                <a:lnTo>
                  <a:pt x="639" y="622"/>
                </a:lnTo>
                <a:lnTo>
                  <a:pt x="598" y="566"/>
                </a:lnTo>
                <a:lnTo>
                  <a:pt x="579" y="540"/>
                </a:lnTo>
                <a:lnTo>
                  <a:pt x="579" y="540"/>
                </a:lnTo>
                <a:lnTo>
                  <a:pt x="569" y="524"/>
                </a:lnTo>
                <a:lnTo>
                  <a:pt x="553" y="499"/>
                </a:lnTo>
                <a:lnTo>
                  <a:pt x="536" y="467"/>
                </a:lnTo>
                <a:lnTo>
                  <a:pt x="536" y="467"/>
                </a:lnTo>
                <a:lnTo>
                  <a:pt x="543" y="469"/>
                </a:lnTo>
                <a:lnTo>
                  <a:pt x="562" y="475"/>
                </a:lnTo>
                <a:lnTo>
                  <a:pt x="573" y="476"/>
                </a:lnTo>
                <a:lnTo>
                  <a:pt x="585" y="478"/>
                </a:lnTo>
                <a:lnTo>
                  <a:pt x="593" y="478"/>
                </a:lnTo>
                <a:lnTo>
                  <a:pt x="602" y="475"/>
                </a:lnTo>
                <a:lnTo>
                  <a:pt x="602" y="475"/>
                </a:lnTo>
                <a:lnTo>
                  <a:pt x="606" y="470"/>
                </a:lnTo>
                <a:lnTo>
                  <a:pt x="609" y="465"/>
                </a:lnTo>
                <a:lnTo>
                  <a:pt x="612" y="457"/>
                </a:lnTo>
                <a:lnTo>
                  <a:pt x="612" y="452"/>
                </a:lnTo>
                <a:lnTo>
                  <a:pt x="612" y="437"/>
                </a:lnTo>
                <a:lnTo>
                  <a:pt x="613" y="431"/>
                </a:lnTo>
                <a:lnTo>
                  <a:pt x="615" y="427"/>
                </a:lnTo>
                <a:lnTo>
                  <a:pt x="615" y="427"/>
                </a:lnTo>
                <a:lnTo>
                  <a:pt x="624" y="411"/>
                </a:lnTo>
                <a:lnTo>
                  <a:pt x="626" y="405"/>
                </a:lnTo>
                <a:lnTo>
                  <a:pt x="626" y="403"/>
                </a:lnTo>
                <a:lnTo>
                  <a:pt x="626" y="400"/>
                </a:lnTo>
                <a:lnTo>
                  <a:pt x="626" y="400"/>
                </a:lnTo>
                <a:lnTo>
                  <a:pt x="624" y="397"/>
                </a:lnTo>
                <a:lnTo>
                  <a:pt x="621" y="392"/>
                </a:lnTo>
                <a:lnTo>
                  <a:pt x="618" y="390"/>
                </a:lnTo>
                <a:lnTo>
                  <a:pt x="615" y="387"/>
                </a:lnTo>
                <a:lnTo>
                  <a:pt x="615" y="387"/>
                </a:lnTo>
                <a:lnTo>
                  <a:pt x="613" y="379"/>
                </a:lnTo>
                <a:lnTo>
                  <a:pt x="613" y="375"/>
                </a:lnTo>
                <a:lnTo>
                  <a:pt x="613" y="375"/>
                </a:lnTo>
                <a:lnTo>
                  <a:pt x="616" y="374"/>
                </a:lnTo>
                <a:lnTo>
                  <a:pt x="619" y="372"/>
                </a:lnTo>
                <a:lnTo>
                  <a:pt x="622" y="368"/>
                </a:lnTo>
                <a:lnTo>
                  <a:pt x="622" y="368"/>
                </a:lnTo>
                <a:lnTo>
                  <a:pt x="624" y="365"/>
                </a:lnTo>
                <a:lnTo>
                  <a:pt x="625" y="359"/>
                </a:lnTo>
                <a:lnTo>
                  <a:pt x="628" y="348"/>
                </a:lnTo>
                <a:lnTo>
                  <a:pt x="628" y="333"/>
                </a:lnTo>
                <a:lnTo>
                  <a:pt x="628" y="333"/>
                </a:lnTo>
                <a:lnTo>
                  <a:pt x="631" y="333"/>
                </a:lnTo>
                <a:lnTo>
                  <a:pt x="637" y="333"/>
                </a:lnTo>
                <a:lnTo>
                  <a:pt x="644" y="329"/>
                </a:lnTo>
                <a:lnTo>
                  <a:pt x="648" y="326"/>
                </a:lnTo>
                <a:lnTo>
                  <a:pt x="651" y="322"/>
                </a:lnTo>
                <a:lnTo>
                  <a:pt x="651" y="322"/>
                </a:lnTo>
                <a:lnTo>
                  <a:pt x="655" y="313"/>
                </a:lnTo>
                <a:lnTo>
                  <a:pt x="657" y="307"/>
                </a:lnTo>
                <a:lnTo>
                  <a:pt x="655" y="303"/>
                </a:lnTo>
                <a:lnTo>
                  <a:pt x="652" y="297"/>
                </a:lnTo>
                <a:lnTo>
                  <a:pt x="652" y="297"/>
                </a:lnTo>
                <a:lnTo>
                  <a:pt x="644" y="278"/>
                </a:lnTo>
                <a:lnTo>
                  <a:pt x="644" y="278"/>
                </a:lnTo>
                <a:lnTo>
                  <a:pt x="658" y="273"/>
                </a:lnTo>
                <a:lnTo>
                  <a:pt x="691" y="257"/>
                </a:lnTo>
                <a:lnTo>
                  <a:pt x="709" y="248"/>
                </a:lnTo>
                <a:lnTo>
                  <a:pt x="723" y="238"/>
                </a:lnTo>
                <a:lnTo>
                  <a:pt x="729" y="234"/>
                </a:lnTo>
                <a:lnTo>
                  <a:pt x="733" y="228"/>
                </a:lnTo>
                <a:lnTo>
                  <a:pt x="736" y="224"/>
                </a:lnTo>
                <a:lnTo>
                  <a:pt x="736" y="219"/>
                </a:lnTo>
                <a:lnTo>
                  <a:pt x="736" y="219"/>
                </a:lnTo>
                <a:lnTo>
                  <a:pt x="735" y="211"/>
                </a:lnTo>
                <a:lnTo>
                  <a:pt x="730" y="202"/>
                </a:lnTo>
                <a:lnTo>
                  <a:pt x="726" y="193"/>
                </a:lnTo>
                <a:lnTo>
                  <a:pt x="719" y="185"/>
                </a:lnTo>
                <a:lnTo>
                  <a:pt x="712" y="176"/>
                </a:lnTo>
                <a:lnTo>
                  <a:pt x="703" y="169"/>
                </a:lnTo>
                <a:lnTo>
                  <a:pt x="693" y="161"/>
                </a:lnTo>
                <a:lnTo>
                  <a:pt x="681" y="156"/>
                </a:lnTo>
                <a:lnTo>
                  <a:pt x="681" y="156"/>
                </a:lnTo>
                <a:lnTo>
                  <a:pt x="658" y="146"/>
                </a:lnTo>
                <a:lnTo>
                  <a:pt x="635" y="137"/>
                </a:lnTo>
                <a:lnTo>
                  <a:pt x="611" y="130"/>
                </a:lnTo>
                <a:lnTo>
                  <a:pt x="611" y="13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23">
            <a:extLst>
              <a:ext uri="{FF2B5EF4-FFF2-40B4-BE49-F238E27FC236}">
                <a16:creationId xmlns:a16="http://schemas.microsoft.com/office/drawing/2014/main" id="{10458607-7298-4455-97EC-57B0D01D73C2}"/>
              </a:ext>
            </a:extLst>
          </p:cNvPr>
          <p:cNvSpPr>
            <a:spLocks noEditPoints="1"/>
          </p:cNvSpPr>
          <p:nvPr/>
        </p:nvSpPr>
        <p:spPr bwMode="auto">
          <a:xfrm>
            <a:off x="2297705" y="864215"/>
            <a:ext cx="1450383" cy="1557525"/>
          </a:xfrm>
          <a:custGeom>
            <a:avLst/>
            <a:gdLst>
              <a:gd name="T0" fmla="*/ 299 w 731"/>
              <a:gd name="T1" fmla="*/ 221 h 785"/>
              <a:gd name="T2" fmla="*/ 199 w 731"/>
              <a:gd name="T3" fmla="*/ 268 h 785"/>
              <a:gd name="T4" fmla="*/ 92 w 731"/>
              <a:gd name="T5" fmla="*/ 339 h 785"/>
              <a:gd name="T6" fmla="*/ 57 w 731"/>
              <a:gd name="T7" fmla="*/ 359 h 785"/>
              <a:gd name="T8" fmla="*/ 64 w 731"/>
              <a:gd name="T9" fmla="*/ 408 h 785"/>
              <a:gd name="T10" fmla="*/ 84 w 731"/>
              <a:gd name="T11" fmla="*/ 436 h 785"/>
              <a:gd name="T12" fmla="*/ 61 w 731"/>
              <a:gd name="T13" fmla="*/ 615 h 785"/>
              <a:gd name="T14" fmla="*/ 44 w 731"/>
              <a:gd name="T15" fmla="*/ 666 h 785"/>
              <a:gd name="T16" fmla="*/ 47 w 731"/>
              <a:gd name="T17" fmla="*/ 690 h 785"/>
              <a:gd name="T18" fmla="*/ 52 w 731"/>
              <a:gd name="T19" fmla="*/ 724 h 785"/>
              <a:gd name="T20" fmla="*/ 0 w 731"/>
              <a:gd name="T21" fmla="*/ 754 h 785"/>
              <a:gd name="T22" fmla="*/ 14 w 731"/>
              <a:gd name="T23" fmla="*/ 783 h 785"/>
              <a:gd name="T24" fmla="*/ 81 w 731"/>
              <a:gd name="T25" fmla="*/ 784 h 785"/>
              <a:gd name="T26" fmla="*/ 143 w 731"/>
              <a:gd name="T27" fmla="*/ 772 h 785"/>
              <a:gd name="T28" fmla="*/ 140 w 731"/>
              <a:gd name="T29" fmla="*/ 746 h 785"/>
              <a:gd name="T30" fmla="*/ 229 w 731"/>
              <a:gd name="T31" fmla="*/ 768 h 785"/>
              <a:gd name="T32" fmla="*/ 297 w 731"/>
              <a:gd name="T33" fmla="*/ 785 h 785"/>
              <a:gd name="T34" fmla="*/ 369 w 731"/>
              <a:gd name="T35" fmla="*/ 781 h 785"/>
              <a:gd name="T36" fmla="*/ 482 w 731"/>
              <a:gd name="T37" fmla="*/ 767 h 785"/>
              <a:gd name="T38" fmla="*/ 558 w 731"/>
              <a:gd name="T39" fmla="*/ 740 h 785"/>
              <a:gd name="T40" fmla="*/ 591 w 731"/>
              <a:gd name="T41" fmla="*/ 707 h 785"/>
              <a:gd name="T42" fmla="*/ 602 w 731"/>
              <a:gd name="T43" fmla="*/ 679 h 785"/>
              <a:gd name="T44" fmla="*/ 601 w 731"/>
              <a:gd name="T45" fmla="*/ 643 h 785"/>
              <a:gd name="T46" fmla="*/ 629 w 731"/>
              <a:gd name="T47" fmla="*/ 638 h 785"/>
              <a:gd name="T48" fmla="*/ 650 w 731"/>
              <a:gd name="T49" fmla="*/ 670 h 785"/>
              <a:gd name="T50" fmla="*/ 619 w 731"/>
              <a:gd name="T51" fmla="*/ 688 h 785"/>
              <a:gd name="T52" fmla="*/ 635 w 731"/>
              <a:gd name="T53" fmla="*/ 707 h 785"/>
              <a:gd name="T54" fmla="*/ 676 w 731"/>
              <a:gd name="T55" fmla="*/ 710 h 785"/>
              <a:gd name="T56" fmla="*/ 716 w 731"/>
              <a:gd name="T57" fmla="*/ 698 h 785"/>
              <a:gd name="T58" fmla="*/ 722 w 731"/>
              <a:gd name="T59" fmla="*/ 687 h 785"/>
              <a:gd name="T60" fmla="*/ 712 w 731"/>
              <a:gd name="T61" fmla="*/ 625 h 785"/>
              <a:gd name="T62" fmla="*/ 682 w 731"/>
              <a:gd name="T63" fmla="*/ 551 h 785"/>
              <a:gd name="T64" fmla="*/ 699 w 731"/>
              <a:gd name="T65" fmla="*/ 389 h 785"/>
              <a:gd name="T66" fmla="*/ 639 w 731"/>
              <a:gd name="T67" fmla="*/ 312 h 785"/>
              <a:gd name="T68" fmla="*/ 579 w 731"/>
              <a:gd name="T69" fmla="*/ 241 h 785"/>
              <a:gd name="T70" fmla="*/ 556 w 731"/>
              <a:gd name="T71" fmla="*/ 216 h 785"/>
              <a:gd name="T72" fmla="*/ 574 w 731"/>
              <a:gd name="T73" fmla="*/ 198 h 785"/>
              <a:gd name="T74" fmla="*/ 568 w 731"/>
              <a:gd name="T75" fmla="*/ 117 h 785"/>
              <a:gd name="T76" fmla="*/ 553 w 731"/>
              <a:gd name="T77" fmla="*/ 62 h 785"/>
              <a:gd name="T78" fmla="*/ 512 w 731"/>
              <a:gd name="T79" fmla="*/ 28 h 785"/>
              <a:gd name="T80" fmla="*/ 487 w 731"/>
              <a:gd name="T81" fmla="*/ 8 h 785"/>
              <a:gd name="T82" fmla="*/ 452 w 731"/>
              <a:gd name="T83" fmla="*/ 1 h 785"/>
              <a:gd name="T84" fmla="*/ 438 w 731"/>
              <a:gd name="T85" fmla="*/ 10 h 785"/>
              <a:gd name="T86" fmla="*/ 393 w 731"/>
              <a:gd name="T87" fmla="*/ 29 h 785"/>
              <a:gd name="T88" fmla="*/ 393 w 731"/>
              <a:gd name="T89" fmla="*/ 54 h 785"/>
              <a:gd name="T90" fmla="*/ 357 w 731"/>
              <a:gd name="T91" fmla="*/ 93 h 785"/>
              <a:gd name="T92" fmla="*/ 353 w 731"/>
              <a:gd name="T93" fmla="*/ 131 h 785"/>
              <a:gd name="T94" fmla="*/ 342 w 731"/>
              <a:gd name="T95" fmla="*/ 169 h 785"/>
              <a:gd name="T96" fmla="*/ 352 w 731"/>
              <a:gd name="T97" fmla="*/ 204 h 785"/>
              <a:gd name="T98" fmla="*/ 243 w 731"/>
              <a:gd name="T99" fmla="*/ 397 h 785"/>
              <a:gd name="T100" fmla="*/ 244 w 731"/>
              <a:gd name="T101" fmla="*/ 457 h 785"/>
              <a:gd name="T102" fmla="*/ 237 w 731"/>
              <a:gd name="T103" fmla="*/ 477 h 785"/>
              <a:gd name="T104" fmla="*/ 200 w 731"/>
              <a:gd name="T105" fmla="*/ 421 h 785"/>
              <a:gd name="T106" fmla="*/ 147 w 731"/>
              <a:gd name="T107" fmla="*/ 394 h 785"/>
              <a:gd name="T108" fmla="*/ 167 w 731"/>
              <a:gd name="T109" fmla="*/ 374 h 7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731" h="785">
                <a:moveTo>
                  <a:pt x="352" y="204"/>
                </a:moveTo>
                <a:lnTo>
                  <a:pt x="386" y="224"/>
                </a:lnTo>
                <a:lnTo>
                  <a:pt x="364" y="224"/>
                </a:lnTo>
                <a:lnTo>
                  <a:pt x="364" y="224"/>
                </a:lnTo>
                <a:lnTo>
                  <a:pt x="327" y="222"/>
                </a:lnTo>
                <a:lnTo>
                  <a:pt x="299" y="221"/>
                </a:lnTo>
                <a:lnTo>
                  <a:pt x="289" y="222"/>
                </a:lnTo>
                <a:lnTo>
                  <a:pt x="284" y="224"/>
                </a:lnTo>
                <a:lnTo>
                  <a:pt x="284" y="224"/>
                </a:lnTo>
                <a:lnTo>
                  <a:pt x="231" y="252"/>
                </a:lnTo>
                <a:lnTo>
                  <a:pt x="199" y="268"/>
                </a:lnTo>
                <a:lnTo>
                  <a:pt x="199" y="268"/>
                </a:lnTo>
                <a:lnTo>
                  <a:pt x="195" y="271"/>
                </a:lnTo>
                <a:lnTo>
                  <a:pt x="190" y="276"/>
                </a:lnTo>
                <a:lnTo>
                  <a:pt x="185" y="284"/>
                </a:lnTo>
                <a:lnTo>
                  <a:pt x="185" y="284"/>
                </a:lnTo>
                <a:lnTo>
                  <a:pt x="132" y="315"/>
                </a:lnTo>
                <a:lnTo>
                  <a:pt x="92" y="339"/>
                </a:lnTo>
                <a:lnTo>
                  <a:pt x="77" y="347"/>
                </a:lnTo>
                <a:lnTo>
                  <a:pt x="68" y="351"/>
                </a:lnTo>
                <a:lnTo>
                  <a:pt x="68" y="351"/>
                </a:lnTo>
                <a:lnTo>
                  <a:pt x="63" y="352"/>
                </a:lnTo>
                <a:lnTo>
                  <a:pt x="59" y="356"/>
                </a:lnTo>
                <a:lnTo>
                  <a:pt x="57" y="359"/>
                </a:lnTo>
                <a:lnTo>
                  <a:pt x="56" y="365"/>
                </a:lnTo>
                <a:lnTo>
                  <a:pt x="56" y="372"/>
                </a:lnTo>
                <a:lnTo>
                  <a:pt x="57" y="379"/>
                </a:lnTo>
                <a:lnTo>
                  <a:pt x="61" y="398"/>
                </a:lnTo>
                <a:lnTo>
                  <a:pt x="61" y="398"/>
                </a:lnTo>
                <a:lnTo>
                  <a:pt x="64" y="408"/>
                </a:lnTo>
                <a:lnTo>
                  <a:pt x="68" y="417"/>
                </a:lnTo>
                <a:lnTo>
                  <a:pt x="72" y="423"/>
                </a:lnTo>
                <a:lnTo>
                  <a:pt x="75" y="428"/>
                </a:lnTo>
                <a:lnTo>
                  <a:pt x="81" y="435"/>
                </a:lnTo>
                <a:lnTo>
                  <a:pt x="84" y="436"/>
                </a:lnTo>
                <a:lnTo>
                  <a:pt x="84" y="436"/>
                </a:lnTo>
                <a:lnTo>
                  <a:pt x="80" y="449"/>
                </a:lnTo>
                <a:lnTo>
                  <a:pt x="78" y="458"/>
                </a:lnTo>
                <a:lnTo>
                  <a:pt x="77" y="466"/>
                </a:lnTo>
                <a:lnTo>
                  <a:pt x="77" y="466"/>
                </a:lnTo>
                <a:lnTo>
                  <a:pt x="69" y="537"/>
                </a:lnTo>
                <a:lnTo>
                  <a:pt x="61" y="615"/>
                </a:lnTo>
                <a:lnTo>
                  <a:pt x="61" y="615"/>
                </a:lnTo>
                <a:lnTo>
                  <a:pt x="59" y="621"/>
                </a:lnTo>
                <a:lnTo>
                  <a:pt x="58" y="628"/>
                </a:lnTo>
                <a:lnTo>
                  <a:pt x="52" y="643"/>
                </a:lnTo>
                <a:lnTo>
                  <a:pt x="46" y="659"/>
                </a:lnTo>
                <a:lnTo>
                  <a:pt x="44" y="666"/>
                </a:lnTo>
                <a:lnTo>
                  <a:pt x="42" y="672"/>
                </a:lnTo>
                <a:lnTo>
                  <a:pt x="42" y="672"/>
                </a:lnTo>
                <a:lnTo>
                  <a:pt x="42" y="681"/>
                </a:lnTo>
                <a:lnTo>
                  <a:pt x="44" y="685"/>
                </a:lnTo>
                <a:lnTo>
                  <a:pt x="45" y="686"/>
                </a:lnTo>
                <a:lnTo>
                  <a:pt x="47" y="690"/>
                </a:lnTo>
                <a:lnTo>
                  <a:pt x="52" y="694"/>
                </a:lnTo>
                <a:lnTo>
                  <a:pt x="52" y="694"/>
                </a:lnTo>
                <a:lnTo>
                  <a:pt x="55" y="702"/>
                </a:lnTo>
                <a:lnTo>
                  <a:pt x="55" y="708"/>
                </a:lnTo>
                <a:lnTo>
                  <a:pt x="55" y="714"/>
                </a:lnTo>
                <a:lnTo>
                  <a:pt x="52" y="724"/>
                </a:lnTo>
                <a:lnTo>
                  <a:pt x="13" y="742"/>
                </a:lnTo>
                <a:lnTo>
                  <a:pt x="13" y="742"/>
                </a:lnTo>
                <a:lnTo>
                  <a:pt x="6" y="747"/>
                </a:lnTo>
                <a:lnTo>
                  <a:pt x="2" y="750"/>
                </a:lnTo>
                <a:lnTo>
                  <a:pt x="1" y="752"/>
                </a:lnTo>
                <a:lnTo>
                  <a:pt x="0" y="754"/>
                </a:lnTo>
                <a:lnTo>
                  <a:pt x="0" y="759"/>
                </a:lnTo>
                <a:lnTo>
                  <a:pt x="3" y="772"/>
                </a:lnTo>
                <a:lnTo>
                  <a:pt x="3" y="772"/>
                </a:lnTo>
                <a:lnTo>
                  <a:pt x="6" y="775"/>
                </a:lnTo>
                <a:lnTo>
                  <a:pt x="8" y="778"/>
                </a:lnTo>
                <a:lnTo>
                  <a:pt x="14" y="783"/>
                </a:lnTo>
                <a:lnTo>
                  <a:pt x="22" y="784"/>
                </a:lnTo>
                <a:lnTo>
                  <a:pt x="30" y="785"/>
                </a:lnTo>
                <a:lnTo>
                  <a:pt x="48" y="785"/>
                </a:lnTo>
                <a:lnTo>
                  <a:pt x="64" y="784"/>
                </a:lnTo>
                <a:lnTo>
                  <a:pt x="64" y="784"/>
                </a:lnTo>
                <a:lnTo>
                  <a:pt x="81" y="784"/>
                </a:lnTo>
                <a:lnTo>
                  <a:pt x="101" y="783"/>
                </a:lnTo>
                <a:lnTo>
                  <a:pt x="134" y="778"/>
                </a:lnTo>
                <a:lnTo>
                  <a:pt x="134" y="778"/>
                </a:lnTo>
                <a:lnTo>
                  <a:pt x="139" y="776"/>
                </a:lnTo>
                <a:lnTo>
                  <a:pt x="141" y="774"/>
                </a:lnTo>
                <a:lnTo>
                  <a:pt x="143" y="772"/>
                </a:lnTo>
                <a:lnTo>
                  <a:pt x="141" y="768"/>
                </a:lnTo>
                <a:lnTo>
                  <a:pt x="139" y="759"/>
                </a:lnTo>
                <a:lnTo>
                  <a:pt x="138" y="756"/>
                </a:lnTo>
                <a:lnTo>
                  <a:pt x="138" y="752"/>
                </a:lnTo>
                <a:lnTo>
                  <a:pt x="138" y="752"/>
                </a:lnTo>
                <a:lnTo>
                  <a:pt x="140" y="746"/>
                </a:lnTo>
                <a:lnTo>
                  <a:pt x="145" y="739"/>
                </a:lnTo>
                <a:lnTo>
                  <a:pt x="150" y="730"/>
                </a:lnTo>
                <a:lnTo>
                  <a:pt x="163" y="730"/>
                </a:lnTo>
                <a:lnTo>
                  <a:pt x="163" y="730"/>
                </a:lnTo>
                <a:lnTo>
                  <a:pt x="199" y="751"/>
                </a:lnTo>
                <a:lnTo>
                  <a:pt x="229" y="768"/>
                </a:lnTo>
                <a:lnTo>
                  <a:pt x="243" y="775"/>
                </a:lnTo>
                <a:lnTo>
                  <a:pt x="255" y="781"/>
                </a:lnTo>
                <a:lnTo>
                  <a:pt x="255" y="781"/>
                </a:lnTo>
                <a:lnTo>
                  <a:pt x="267" y="784"/>
                </a:lnTo>
                <a:lnTo>
                  <a:pt x="282" y="785"/>
                </a:lnTo>
                <a:lnTo>
                  <a:pt x="297" y="785"/>
                </a:lnTo>
                <a:lnTo>
                  <a:pt x="313" y="785"/>
                </a:lnTo>
                <a:lnTo>
                  <a:pt x="341" y="781"/>
                </a:lnTo>
                <a:lnTo>
                  <a:pt x="353" y="781"/>
                </a:lnTo>
                <a:lnTo>
                  <a:pt x="361" y="781"/>
                </a:lnTo>
                <a:lnTo>
                  <a:pt x="361" y="781"/>
                </a:lnTo>
                <a:lnTo>
                  <a:pt x="369" y="781"/>
                </a:lnTo>
                <a:lnTo>
                  <a:pt x="379" y="780"/>
                </a:lnTo>
                <a:lnTo>
                  <a:pt x="402" y="776"/>
                </a:lnTo>
                <a:lnTo>
                  <a:pt x="432" y="772"/>
                </a:lnTo>
                <a:lnTo>
                  <a:pt x="467" y="768"/>
                </a:lnTo>
                <a:lnTo>
                  <a:pt x="467" y="768"/>
                </a:lnTo>
                <a:lnTo>
                  <a:pt x="482" y="767"/>
                </a:lnTo>
                <a:lnTo>
                  <a:pt x="496" y="764"/>
                </a:lnTo>
                <a:lnTo>
                  <a:pt x="507" y="762"/>
                </a:lnTo>
                <a:lnTo>
                  <a:pt x="515" y="758"/>
                </a:lnTo>
                <a:lnTo>
                  <a:pt x="535" y="750"/>
                </a:lnTo>
                <a:lnTo>
                  <a:pt x="558" y="740"/>
                </a:lnTo>
                <a:lnTo>
                  <a:pt x="558" y="740"/>
                </a:lnTo>
                <a:lnTo>
                  <a:pt x="571" y="734"/>
                </a:lnTo>
                <a:lnTo>
                  <a:pt x="579" y="729"/>
                </a:lnTo>
                <a:lnTo>
                  <a:pt x="585" y="724"/>
                </a:lnTo>
                <a:lnTo>
                  <a:pt x="588" y="719"/>
                </a:lnTo>
                <a:lnTo>
                  <a:pt x="590" y="713"/>
                </a:lnTo>
                <a:lnTo>
                  <a:pt x="591" y="707"/>
                </a:lnTo>
                <a:lnTo>
                  <a:pt x="594" y="702"/>
                </a:lnTo>
                <a:lnTo>
                  <a:pt x="597" y="694"/>
                </a:lnTo>
                <a:lnTo>
                  <a:pt x="597" y="694"/>
                </a:lnTo>
                <a:lnTo>
                  <a:pt x="600" y="688"/>
                </a:lnTo>
                <a:lnTo>
                  <a:pt x="602" y="683"/>
                </a:lnTo>
                <a:lnTo>
                  <a:pt x="602" y="679"/>
                </a:lnTo>
                <a:lnTo>
                  <a:pt x="602" y="674"/>
                </a:lnTo>
                <a:lnTo>
                  <a:pt x="601" y="664"/>
                </a:lnTo>
                <a:lnTo>
                  <a:pt x="600" y="658"/>
                </a:lnTo>
                <a:lnTo>
                  <a:pt x="600" y="650"/>
                </a:lnTo>
                <a:lnTo>
                  <a:pt x="600" y="650"/>
                </a:lnTo>
                <a:lnTo>
                  <a:pt x="601" y="643"/>
                </a:lnTo>
                <a:lnTo>
                  <a:pt x="604" y="636"/>
                </a:lnTo>
                <a:lnTo>
                  <a:pt x="608" y="624"/>
                </a:lnTo>
                <a:lnTo>
                  <a:pt x="613" y="615"/>
                </a:lnTo>
                <a:lnTo>
                  <a:pt x="616" y="613"/>
                </a:lnTo>
                <a:lnTo>
                  <a:pt x="616" y="613"/>
                </a:lnTo>
                <a:lnTo>
                  <a:pt x="629" y="638"/>
                </a:lnTo>
                <a:lnTo>
                  <a:pt x="640" y="657"/>
                </a:lnTo>
                <a:lnTo>
                  <a:pt x="645" y="663"/>
                </a:lnTo>
                <a:lnTo>
                  <a:pt x="648" y="666"/>
                </a:lnTo>
                <a:lnTo>
                  <a:pt x="648" y="666"/>
                </a:lnTo>
                <a:lnTo>
                  <a:pt x="650" y="668"/>
                </a:lnTo>
                <a:lnTo>
                  <a:pt x="650" y="670"/>
                </a:lnTo>
                <a:lnTo>
                  <a:pt x="648" y="677"/>
                </a:lnTo>
                <a:lnTo>
                  <a:pt x="641" y="686"/>
                </a:lnTo>
                <a:lnTo>
                  <a:pt x="641" y="686"/>
                </a:lnTo>
                <a:lnTo>
                  <a:pt x="632" y="686"/>
                </a:lnTo>
                <a:lnTo>
                  <a:pt x="624" y="687"/>
                </a:lnTo>
                <a:lnTo>
                  <a:pt x="619" y="688"/>
                </a:lnTo>
                <a:lnTo>
                  <a:pt x="619" y="688"/>
                </a:lnTo>
                <a:lnTo>
                  <a:pt x="619" y="691"/>
                </a:lnTo>
                <a:lnTo>
                  <a:pt x="621" y="694"/>
                </a:lnTo>
                <a:lnTo>
                  <a:pt x="624" y="698"/>
                </a:lnTo>
                <a:lnTo>
                  <a:pt x="629" y="703"/>
                </a:lnTo>
                <a:lnTo>
                  <a:pt x="635" y="707"/>
                </a:lnTo>
                <a:lnTo>
                  <a:pt x="643" y="710"/>
                </a:lnTo>
                <a:lnTo>
                  <a:pt x="650" y="713"/>
                </a:lnTo>
                <a:lnTo>
                  <a:pt x="657" y="714"/>
                </a:lnTo>
                <a:lnTo>
                  <a:pt x="657" y="714"/>
                </a:lnTo>
                <a:lnTo>
                  <a:pt x="670" y="713"/>
                </a:lnTo>
                <a:lnTo>
                  <a:pt x="676" y="710"/>
                </a:lnTo>
                <a:lnTo>
                  <a:pt x="682" y="707"/>
                </a:lnTo>
                <a:lnTo>
                  <a:pt x="689" y="702"/>
                </a:lnTo>
                <a:lnTo>
                  <a:pt x="689" y="702"/>
                </a:lnTo>
                <a:lnTo>
                  <a:pt x="695" y="699"/>
                </a:lnTo>
                <a:lnTo>
                  <a:pt x="701" y="698"/>
                </a:lnTo>
                <a:lnTo>
                  <a:pt x="716" y="698"/>
                </a:lnTo>
                <a:lnTo>
                  <a:pt x="727" y="699"/>
                </a:lnTo>
                <a:lnTo>
                  <a:pt x="729" y="699"/>
                </a:lnTo>
                <a:lnTo>
                  <a:pt x="731" y="698"/>
                </a:lnTo>
                <a:lnTo>
                  <a:pt x="731" y="698"/>
                </a:lnTo>
                <a:lnTo>
                  <a:pt x="728" y="693"/>
                </a:lnTo>
                <a:lnTo>
                  <a:pt x="722" y="687"/>
                </a:lnTo>
                <a:lnTo>
                  <a:pt x="716" y="679"/>
                </a:lnTo>
                <a:lnTo>
                  <a:pt x="712" y="672"/>
                </a:lnTo>
                <a:lnTo>
                  <a:pt x="712" y="672"/>
                </a:lnTo>
                <a:lnTo>
                  <a:pt x="711" y="664"/>
                </a:lnTo>
                <a:lnTo>
                  <a:pt x="711" y="650"/>
                </a:lnTo>
                <a:lnTo>
                  <a:pt x="712" y="625"/>
                </a:lnTo>
                <a:lnTo>
                  <a:pt x="712" y="625"/>
                </a:lnTo>
                <a:lnTo>
                  <a:pt x="710" y="619"/>
                </a:lnTo>
                <a:lnTo>
                  <a:pt x="706" y="609"/>
                </a:lnTo>
                <a:lnTo>
                  <a:pt x="695" y="584"/>
                </a:lnTo>
                <a:lnTo>
                  <a:pt x="684" y="561"/>
                </a:lnTo>
                <a:lnTo>
                  <a:pt x="682" y="551"/>
                </a:lnTo>
                <a:lnTo>
                  <a:pt x="679" y="545"/>
                </a:lnTo>
                <a:lnTo>
                  <a:pt x="679" y="545"/>
                </a:lnTo>
                <a:lnTo>
                  <a:pt x="677" y="479"/>
                </a:lnTo>
                <a:lnTo>
                  <a:pt x="673" y="421"/>
                </a:lnTo>
                <a:lnTo>
                  <a:pt x="699" y="389"/>
                </a:lnTo>
                <a:lnTo>
                  <a:pt x="699" y="389"/>
                </a:lnTo>
                <a:lnTo>
                  <a:pt x="681" y="370"/>
                </a:lnTo>
                <a:lnTo>
                  <a:pt x="668" y="357"/>
                </a:lnTo>
                <a:lnTo>
                  <a:pt x="661" y="347"/>
                </a:lnTo>
                <a:lnTo>
                  <a:pt x="661" y="347"/>
                </a:lnTo>
                <a:lnTo>
                  <a:pt x="654" y="335"/>
                </a:lnTo>
                <a:lnTo>
                  <a:pt x="639" y="312"/>
                </a:lnTo>
                <a:lnTo>
                  <a:pt x="621" y="284"/>
                </a:lnTo>
                <a:lnTo>
                  <a:pt x="611" y="270"/>
                </a:lnTo>
                <a:lnTo>
                  <a:pt x="600" y="258"/>
                </a:lnTo>
                <a:lnTo>
                  <a:pt x="600" y="258"/>
                </a:lnTo>
                <a:lnTo>
                  <a:pt x="590" y="248"/>
                </a:lnTo>
                <a:lnTo>
                  <a:pt x="579" y="241"/>
                </a:lnTo>
                <a:lnTo>
                  <a:pt x="569" y="235"/>
                </a:lnTo>
                <a:lnTo>
                  <a:pt x="559" y="230"/>
                </a:lnTo>
                <a:lnTo>
                  <a:pt x="545" y="225"/>
                </a:lnTo>
                <a:lnTo>
                  <a:pt x="540" y="224"/>
                </a:lnTo>
                <a:lnTo>
                  <a:pt x="540" y="224"/>
                </a:lnTo>
                <a:lnTo>
                  <a:pt x="556" y="216"/>
                </a:lnTo>
                <a:lnTo>
                  <a:pt x="556" y="216"/>
                </a:lnTo>
                <a:lnTo>
                  <a:pt x="559" y="214"/>
                </a:lnTo>
                <a:lnTo>
                  <a:pt x="563" y="211"/>
                </a:lnTo>
                <a:lnTo>
                  <a:pt x="569" y="205"/>
                </a:lnTo>
                <a:lnTo>
                  <a:pt x="574" y="198"/>
                </a:lnTo>
                <a:lnTo>
                  <a:pt x="574" y="198"/>
                </a:lnTo>
                <a:lnTo>
                  <a:pt x="575" y="183"/>
                </a:lnTo>
                <a:lnTo>
                  <a:pt x="575" y="169"/>
                </a:lnTo>
                <a:lnTo>
                  <a:pt x="574" y="150"/>
                </a:lnTo>
                <a:lnTo>
                  <a:pt x="574" y="150"/>
                </a:lnTo>
                <a:lnTo>
                  <a:pt x="572" y="131"/>
                </a:lnTo>
                <a:lnTo>
                  <a:pt x="568" y="117"/>
                </a:lnTo>
                <a:lnTo>
                  <a:pt x="566" y="105"/>
                </a:lnTo>
                <a:lnTo>
                  <a:pt x="566" y="105"/>
                </a:lnTo>
                <a:lnTo>
                  <a:pt x="564" y="99"/>
                </a:lnTo>
                <a:lnTo>
                  <a:pt x="561" y="82"/>
                </a:lnTo>
                <a:lnTo>
                  <a:pt x="557" y="72"/>
                </a:lnTo>
                <a:lnTo>
                  <a:pt x="553" y="62"/>
                </a:lnTo>
                <a:lnTo>
                  <a:pt x="547" y="52"/>
                </a:lnTo>
                <a:lnTo>
                  <a:pt x="540" y="45"/>
                </a:lnTo>
                <a:lnTo>
                  <a:pt x="540" y="45"/>
                </a:lnTo>
                <a:lnTo>
                  <a:pt x="531" y="38"/>
                </a:lnTo>
                <a:lnTo>
                  <a:pt x="524" y="33"/>
                </a:lnTo>
                <a:lnTo>
                  <a:pt x="512" y="28"/>
                </a:lnTo>
                <a:lnTo>
                  <a:pt x="504" y="25"/>
                </a:lnTo>
                <a:lnTo>
                  <a:pt x="501" y="25"/>
                </a:lnTo>
                <a:lnTo>
                  <a:pt x="501" y="25"/>
                </a:lnTo>
                <a:lnTo>
                  <a:pt x="500" y="22"/>
                </a:lnTo>
                <a:lnTo>
                  <a:pt x="492" y="13"/>
                </a:lnTo>
                <a:lnTo>
                  <a:pt x="487" y="8"/>
                </a:lnTo>
                <a:lnTo>
                  <a:pt x="481" y="5"/>
                </a:lnTo>
                <a:lnTo>
                  <a:pt x="474" y="1"/>
                </a:lnTo>
                <a:lnTo>
                  <a:pt x="467" y="0"/>
                </a:lnTo>
                <a:lnTo>
                  <a:pt x="467" y="0"/>
                </a:lnTo>
                <a:lnTo>
                  <a:pt x="458" y="0"/>
                </a:lnTo>
                <a:lnTo>
                  <a:pt x="452" y="1"/>
                </a:lnTo>
                <a:lnTo>
                  <a:pt x="447" y="2"/>
                </a:lnTo>
                <a:lnTo>
                  <a:pt x="445" y="3"/>
                </a:lnTo>
                <a:lnTo>
                  <a:pt x="441" y="7"/>
                </a:lnTo>
                <a:lnTo>
                  <a:pt x="441" y="10"/>
                </a:lnTo>
                <a:lnTo>
                  <a:pt x="441" y="10"/>
                </a:lnTo>
                <a:lnTo>
                  <a:pt x="438" y="10"/>
                </a:lnTo>
                <a:lnTo>
                  <a:pt x="432" y="10"/>
                </a:lnTo>
                <a:lnTo>
                  <a:pt x="421" y="13"/>
                </a:lnTo>
                <a:lnTo>
                  <a:pt x="405" y="19"/>
                </a:lnTo>
                <a:lnTo>
                  <a:pt x="405" y="19"/>
                </a:lnTo>
                <a:lnTo>
                  <a:pt x="398" y="23"/>
                </a:lnTo>
                <a:lnTo>
                  <a:pt x="393" y="29"/>
                </a:lnTo>
                <a:lnTo>
                  <a:pt x="391" y="34"/>
                </a:lnTo>
                <a:lnTo>
                  <a:pt x="391" y="39"/>
                </a:lnTo>
                <a:lnTo>
                  <a:pt x="391" y="45"/>
                </a:lnTo>
                <a:lnTo>
                  <a:pt x="392" y="49"/>
                </a:lnTo>
                <a:lnTo>
                  <a:pt x="393" y="54"/>
                </a:lnTo>
                <a:lnTo>
                  <a:pt x="393" y="54"/>
                </a:lnTo>
                <a:lnTo>
                  <a:pt x="390" y="58"/>
                </a:lnTo>
                <a:lnTo>
                  <a:pt x="382" y="66"/>
                </a:lnTo>
                <a:lnTo>
                  <a:pt x="370" y="77"/>
                </a:lnTo>
                <a:lnTo>
                  <a:pt x="370" y="77"/>
                </a:lnTo>
                <a:lnTo>
                  <a:pt x="363" y="84"/>
                </a:lnTo>
                <a:lnTo>
                  <a:pt x="357" y="93"/>
                </a:lnTo>
                <a:lnTo>
                  <a:pt x="352" y="101"/>
                </a:lnTo>
                <a:lnTo>
                  <a:pt x="352" y="101"/>
                </a:lnTo>
                <a:lnTo>
                  <a:pt x="350" y="107"/>
                </a:lnTo>
                <a:lnTo>
                  <a:pt x="350" y="112"/>
                </a:lnTo>
                <a:lnTo>
                  <a:pt x="352" y="122"/>
                </a:lnTo>
                <a:lnTo>
                  <a:pt x="353" y="131"/>
                </a:lnTo>
                <a:lnTo>
                  <a:pt x="354" y="134"/>
                </a:lnTo>
                <a:lnTo>
                  <a:pt x="354" y="134"/>
                </a:lnTo>
                <a:lnTo>
                  <a:pt x="350" y="143"/>
                </a:lnTo>
                <a:lnTo>
                  <a:pt x="347" y="154"/>
                </a:lnTo>
                <a:lnTo>
                  <a:pt x="342" y="169"/>
                </a:lnTo>
                <a:lnTo>
                  <a:pt x="342" y="169"/>
                </a:lnTo>
                <a:lnTo>
                  <a:pt x="341" y="177"/>
                </a:lnTo>
                <a:lnTo>
                  <a:pt x="341" y="183"/>
                </a:lnTo>
                <a:lnTo>
                  <a:pt x="342" y="189"/>
                </a:lnTo>
                <a:lnTo>
                  <a:pt x="344" y="194"/>
                </a:lnTo>
                <a:lnTo>
                  <a:pt x="349" y="202"/>
                </a:lnTo>
                <a:lnTo>
                  <a:pt x="352" y="204"/>
                </a:lnTo>
                <a:lnTo>
                  <a:pt x="352" y="204"/>
                </a:lnTo>
                <a:close/>
                <a:moveTo>
                  <a:pt x="227" y="369"/>
                </a:moveTo>
                <a:lnTo>
                  <a:pt x="227" y="369"/>
                </a:lnTo>
                <a:lnTo>
                  <a:pt x="229" y="374"/>
                </a:lnTo>
                <a:lnTo>
                  <a:pt x="237" y="384"/>
                </a:lnTo>
                <a:lnTo>
                  <a:pt x="243" y="397"/>
                </a:lnTo>
                <a:lnTo>
                  <a:pt x="245" y="405"/>
                </a:lnTo>
                <a:lnTo>
                  <a:pt x="246" y="411"/>
                </a:lnTo>
                <a:lnTo>
                  <a:pt x="246" y="411"/>
                </a:lnTo>
                <a:lnTo>
                  <a:pt x="245" y="440"/>
                </a:lnTo>
                <a:lnTo>
                  <a:pt x="245" y="452"/>
                </a:lnTo>
                <a:lnTo>
                  <a:pt x="244" y="457"/>
                </a:lnTo>
                <a:lnTo>
                  <a:pt x="243" y="458"/>
                </a:lnTo>
                <a:lnTo>
                  <a:pt x="243" y="458"/>
                </a:lnTo>
                <a:lnTo>
                  <a:pt x="240" y="465"/>
                </a:lnTo>
                <a:lnTo>
                  <a:pt x="239" y="472"/>
                </a:lnTo>
                <a:lnTo>
                  <a:pt x="238" y="474"/>
                </a:lnTo>
                <a:lnTo>
                  <a:pt x="237" y="477"/>
                </a:lnTo>
                <a:lnTo>
                  <a:pt x="235" y="477"/>
                </a:lnTo>
                <a:lnTo>
                  <a:pt x="233" y="474"/>
                </a:lnTo>
                <a:lnTo>
                  <a:pt x="233" y="474"/>
                </a:lnTo>
                <a:lnTo>
                  <a:pt x="217" y="446"/>
                </a:lnTo>
                <a:lnTo>
                  <a:pt x="206" y="429"/>
                </a:lnTo>
                <a:lnTo>
                  <a:pt x="200" y="421"/>
                </a:lnTo>
                <a:lnTo>
                  <a:pt x="195" y="414"/>
                </a:lnTo>
                <a:lnTo>
                  <a:pt x="195" y="414"/>
                </a:lnTo>
                <a:lnTo>
                  <a:pt x="189" y="409"/>
                </a:lnTo>
                <a:lnTo>
                  <a:pt x="180" y="405"/>
                </a:lnTo>
                <a:lnTo>
                  <a:pt x="162" y="397"/>
                </a:lnTo>
                <a:lnTo>
                  <a:pt x="147" y="394"/>
                </a:lnTo>
                <a:lnTo>
                  <a:pt x="141" y="392"/>
                </a:lnTo>
                <a:lnTo>
                  <a:pt x="141" y="392"/>
                </a:lnTo>
                <a:lnTo>
                  <a:pt x="144" y="389"/>
                </a:lnTo>
                <a:lnTo>
                  <a:pt x="151" y="383"/>
                </a:lnTo>
                <a:lnTo>
                  <a:pt x="162" y="376"/>
                </a:lnTo>
                <a:lnTo>
                  <a:pt x="167" y="374"/>
                </a:lnTo>
                <a:lnTo>
                  <a:pt x="173" y="373"/>
                </a:lnTo>
                <a:lnTo>
                  <a:pt x="173" y="373"/>
                </a:lnTo>
                <a:lnTo>
                  <a:pt x="205" y="370"/>
                </a:lnTo>
                <a:lnTo>
                  <a:pt x="227" y="369"/>
                </a:lnTo>
                <a:lnTo>
                  <a:pt x="227" y="369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24">
            <a:extLst>
              <a:ext uri="{FF2B5EF4-FFF2-40B4-BE49-F238E27FC236}">
                <a16:creationId xmlns:a16="http://schemas.microsoft.com/office/drawing/2014/main" id="{2171D5D2-D2CE-4AED-8709-392921B89AB8}"/>
              </a:ext>
            </a:extLst>
          </p:cNvPr>
          <p:cNvSpPr>
            <a:spLocks noEditPoints="1"/>
          </p:cNvSpPr>
          <p:nvPr/>
        </p:nvSpPr>
        <p:spPr bwMode="auto">
          <a:xfrm>
            <a:off x="4163341" y="812654"/>
            <a:ext cx="1194704" cy="1672586"/>
          </a:xfrm>
          <a:custGeom>
            <a:avLst/>
            <a:gdLst>
              <a:gd name="T0" fmla="*/ 312 w 680"/>
              <a:gd name="T1" fmla="*/ 287 h 952"/>
              <a:gd name="T2" fmla="*/ 226 w 680"/>
              <a:gd name="T3" fmla="*/ 326 h 952"/>
              <a:gd name="T4" fmla="*/ 158 w 680"/>
              <a:gd name="T5" fmla="*/ 353 h 952"/>
              <a:gd name="T6" fmla="*/ 86 w 680"/>
              <a:gd name="T7" fmla="*/ 397 h 952"/>
              <a:gd name="T8" fmla="*/ 48 w 680"/>
              <a:gd name="T9" fmla="*/ 431 h 952"/>
              <a:gd name="T10" fmla="*/ 50 w 680"/>
              <a:gd name="T11" fmla="*/ 474 h 952"/>
              <a:gd name="T12" fmla="*/ 72 w 680"/>
              <a:gd name="T13" fmla="*/ 494 h 952"/>
              <a:gd name="T14" fmla="*/ 99 w 680"/>
              <a:gd name="T15" fmla="*/ 472 h 952"/>
              <a:gd name="T16" fmla="*/ 129 w 680"/>
              <a:gd name="T17" fmla="*/ 441 h 952"/>
              <a:gd name="T18" fmla="*/ 160 w 680"/>
              <a:gd name="T19" fmla="*/ 406 h 952"/>
              <a:gd name="T20" fmla="*/ 176 w 680"/>
              <a:gd name="T21" fmla="*/ 404 h 952"/>
              <a:gd name="T22" fmla="*/ 278 w 680"/>
              <a:gd name="T23" fmla="*/ 463 h 952"/>
              <a:gd name="T24" fmla="*/ 313 w 680"/>
              <a:gd name="T25" fmla="*/ 625 h 952"/>
              <a:gd name="T26" fmla="*/ 320 w 680"/>
              <a:gd name="T27" fmla="*/ 711 h 952"/>
              <a:gd name="T28" fmla="*/ 254 w 680"/>
              <a:gd name="T29" fmla="*/ 705 h 952"/>
              <a:gd name="T30" fmla="*/ 103 w 680"/>
              <a:gd name="T31" fmla="*/ 664 h 952"/>
              <a:gd name="T32" fmla="*/ 43 w 680"/>
              <a:gd name="T33" fmla="*/ 661 h 952"/>
              <a:gd name="T34" fmla="*/ 4 w 680"/>
              <a:gd name="T35" fmla="*/ 703 h 952"/>
              <a:gd name="T36" fmla="*/ 4 w 680"/>
              <a:gd name="T37" fmla="*/ 736 h 952"/>
              <a:gd name="T38" fmla="*/ 143 w 680"/>
              <a:gd name="T39" fmla="*/ 809 h 952"/>
              <a:gd name="T40" fmla="*/ 351 w 680"/>
              <a:gd name="T41" fmla="*/ 886 h 952"/>
              <a:gd name="T42" fmla="*/ 309 w 680"/>
              <a:gd name="T43" fmla="*/ 940 h 952"/>
              <a:gd name="T44" fmla="*/ 329 w 680"/>
              <a:gd name="T45" fmla="*/ 941 h 952"/>
              <a:gd name="T46" fmla="*/ 333 w 680"/>
              <a:gd name="T47" fmla="*/ 947 h 952"/>
              <a:gd name="T48" fmla="*/ 362 w 680"/>
              <a:gd name="T49" fmla="*/ 939 h 952"/>
              <a:gd name="T50" fmla="*/ 366 w 680"/>
              <a:gd name="T51" fmla="*/ 950 h 952"/>
              <a:gd name="T52" fmla="*/ 391 w 680"/>
              <a:gd name="T53" fmla="*/ 929 h 952"/>
              <a:gd name="T54" fmla="*/ 389 w 680"/>
              <a:gd name="T55" fmla="*/ 952 h 952"/>
              <a:gd name="T56" fmla="*/ 423 w 680"/>
              <a:gd name="T57" fmla="*/ 919 h 952"/>
              <a:gd name="T58" fmla="*/ 446 w 680"/>
              <a:gd name="T59" fmla="*/ 884 h 952"/>
              <a:gd name="T60" fmla="*/ 555 w 680"/>
              <a:gd name="T61" fmla="*/ 870 h 952"/>
              <a:gd name="T62" fmla="*/ 615 w 680"/>
              <a:gd name="T63" fmla="*/ 815 h 952"/>
              <a:gd name="T64" fmla="*/ 643 w 680"/>
              <a:gd name="T65" fmla="*/ 777 h 952"/>
              <a:gd name="T66" fmla="*/ 664 w 680"/>
              <a:gd name="T67" fmla="*/ 708 h 952"/>
              <a:gd name="T68" fmla="*/ 676 w 680"/>
              <a:gd name="T69" fmla="*/ 628 h 952"/>
              <a:gd name="T70" fmla="*/ 649 w 680"/>
              <a:gd name="T71" fmla="*/ 484 h 952"/>
              <a:gd name="T72" fmla="*/ 642 w 680"/>
              <a:gd name="T73" fmla="*/ 393 h 952"/>
              <a:gd name="T74" fmla="*/ 642 w 680"/>
              <a:gd name="T75" fmla="*/ 364 h 952"/>
              <a:gd name="T76" fmla="*/ 563 w 680"/>
              <a:gd name="T77" fmla="*/ 218 h 952"/>
              <a:gd name="T78" fmla="*/ 563 w 680"/>
              <a:gd name="T79" fmla="*/ 188 h 952"/>
              <a:gd name="T80" fmla="*/ 569 w 680"/>
              <a:gd name="T81" fmla="*/ 166 h 952"/>
              <a:gd name="T82" fmla="*/ 560 w 680"/>
              <a:gd name="T83" fmla="*/ 123 h 952"/>
              <a:gd name="T84" fmla="*/ 531 w 680"/>
              <a:gd name="T85" fmla="*/ 44 h 952"/>
              <a:gd name="T86" fmla="*/ 497 w 680"/>
              <a:gd name="T87" fmla="*/ 14 h 952"/>
              <a:gd name="T88" fmla="*/ 416 w 680"/>
              <a:gd name="T89" fmla="*/ 0 h 952"/>
              <a:gd name="T90" fmla="*/ 349 w 680"/>
              <a:gd name="T91" fmla="*/ 23 h 952"/>
              <a:gd name="T92" fmla="*/ 325 w 680"/>
              <a:gd name="T93" fmla="*/ 61 h 952"/>
              <a:gd name="T94" fmla="*/ 301 w 680"/>
              <a:gd name="T95" fmla="*/ 86 h 952"/>
              <a:gd name="T96" fmla="*/ 307 w 680"/>
              <a:gd name="T97" fmla="*/ 113 h 952"/>
              <a:gd name="T98" fmla="*/ 316 w 680"/>
              <a:gd name="T99" fmla="*/ 94 h 952"/>
              <a:gd name="T100" fmla="*/ 319 w 680"/>
              <a:gd name="T101" fmla="*/ 107 h 952"/>
              <a:gd name="T102" fmla="*/ 320 w 680"/>
              <a:gd name="T103" fmla="*/ 117 h 952"/>
              <a:gd name="T104" fmla="*/ 331 w 680"/>
              <a:gd name="T105" fmla="*/ 121 h 952"/>
              <a:gd name="T106" fmla="*/ 313 w 680"/>
              <a:gd name="T107" fmla="*/ 143 h 952"/>
              <a:gd name="T108" fmla="*/ 329 w 680"/>
              <a:gd name="T109" fmla="*/ 178 h 952"/>
              <a:gd name="T110" fmla="*/ 330 w 680"/>
              <a:gd name="T111" fmla="*/ 218 h 952"/>
              <a:gd name="T112" fmla="*/ 352 w 680"/>
              <a:gd name="T113" fmla="*/ 234 h 952"/>
              <a:gd name="T114" fmla="*/ 93 w 680"/>
              <a:gd name="T115" fmla="*/ 447 h 952"/>
              <a:gd name="T116" fmla="*/ 80 w 680"/>
              <a:gd name="T117" fmla="*/ 444 h 952"/>
              <a:gd name="T118" fmla="*/ 98 w 680"/>
              <a:gd name="T119" fmla="*/ 433 h 9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80" h="952">
                <a:moveTo>
                  <a:pt x="380" y="241"/>
                </a:moveTo>
                <a:lnTo>
                  <a:pt x="380" y="249"/>
                </a:lnTo>
                <a:lnTo>
                  <a:pt x="355" y="265"/>
                </a:lnTo>
                <a:lnTo>
                  <a:pt x="358" y="275"/>
                </a:lnTo>
                <a:lnTo>
                  <a:pt x="358" y="275"/>
                </a:lnTo>
                <a:lnTo>
                  <a:pt x="312" y="287"/>
                </a:lnTo>
                <a:lnTo>
                  <a:pt x="278" y="296"/>
                </a:lnTo>
                <a:lnTo>
                  <a:pt x="265" y="300"/>
                </a:lnTo>
                <a:lnTo>
                  <a:pt x="259" y="303"/>
                </a:lnTo>
                <a:lnTo>
                  <a:pt x="259" y="303"/>
                </a:lnTo>
                <a:lnTo>
                  <a:pt x="242" y="315"/>
                </a:lnTo>
                <a:lnTo>
                  <a:pt x="226" y="326"/>
                </a:lnTo>
                <a:lnTo>
                  <a:pt x="226" y="326"/>
                </a:lnTo>
                <a:lnTo>
                  <a:pt x="219" y="332"/>
                </a:lnTo>
                <a:lnTo>
                  <a:pt x="215" y="336"/>
                </a:lnTo>
                <a:lnTo>
                  <a:pt x="212" y="337"/>
                </a:lnTo>
                <a:lnTo>
                  <a:pt x="212" y="337"/>
                </a:lnTo>
                <a:lnTo>
                  <a:pt x="158" y="353"/>
                </a:lnTo>
                <a:lnTo>
                  <a:pt x="160" y="362"/>
                </a:lnTo>
                <a:lnTo>
                  <a:pt x="160" y="362"/>
                </a:lnTo>
                <a:lnTo>
                  <a:pt x="127" y="376"/>
                </a:lnTo>
                <a:lnTo>
                  <a:pt x="103" y="388"/>
                </a:lnTo>
                <a:lnTo>
                  <a:pt x="86" y="397"/>
                </a:lnTo>
                <a:lnTo>
                  <a:pt x="86" y="397"/>
                </a:lnTo>
                <a:lnTo>
                  <a:pt x="71" y="404"/>
                </a:lnTo>
                <a:lnTo>
                  <a:pt x="65" y="408"/>
                </a:lnTo>
                <a:lnTo>
                  <a:pt x="60" y="411"/>
                </a:lnTo>
                <a:lnTo>
                  <a:pt x="60" y="411"/>
                </a:lnTo>
                <a:lnTo>
                  <a:pt x="55" y="418"/>
                </a:lnTo>
                <a:lnTo>
                  <a:pt x="48" y="431"/>
                </a:lnTo>
                <a:lnTo>
                  <a:pt x="40" y="445"/>
                </a:lnTo>
                <a:lnTo>
                  <a:pt x="38" y="451"/>
                </a:lnTo>
                <a:lnTo>
                  <a:pt x="38" y="453"/>
                </a:lnTo>
                <a:lnTo>
                  <a:pt x="38" y="453"/>
                </a:lnTo>
                <a:lnTo>
                  <a:pt x="42" y="462"/>
                </a:lnTo>
                <a:lnTo>
                  <a:pt x="50" y="474"/>
                </a:lnTo>
                <a:lnTo>
                  <a:pt x="60" y="484"/>
                </a:lnTo>
                <a:lnTo>
                  <a:pt x="65" y="489"/>
                </a:lnTo>
                <a:lnTo>
                  <a:pt x="65" y="489"/>
                </a:lnTo>
                <a:lnTo>
                  <a:pt x="71" y="489"/>
                </a:lnTo>
                <a:lnTo>
                  <a:pt x="71" y="489"/>
                </a:lnTo>
                <a:lnTo>
                  <a:pt x="72" y="494"/>
                </a:lnTo>
                <a:lnTo>
                  <a:pt x="74" y="496"/>
                </a:lnTo>
                <a:lnTo>
                  <a:pt x="76" y="497"/>
                </a:lnTo>
                <a:lnTo>
                  <a:pt x="76" y="497"/>
                </a:lnTo>
                <a:lnTo>
                  <a:pt x="81" y="494"/>
                </a:lnTo>
                <a:lnTo>
                  <a:pt x="87" y="488"/>
                </a:lnTo>
                <a:lnTo>
                  <a:pt x="99" y="472"/>
                </a:lnTo>
                <a:lnTo>
                  <a:pt x="99" y="472"/>
                </a:lnTo>
                <a:lnTo>
                  <a:pt x="110" y="456"/>
                </a:lnTo>
                <a:lnTo>
                  <a:pt x="116" y="448"/>
                </a:lnTo>
                <a:lnTo>
                  <a:pt x="121" y="445"/>
                </a:lnTo>
                <a:lnTo>
                  <a:pt x="121" y="445"/>
                </a:lnTo>
                <a:lnTo>
                  <a:pt x="129" y="441"/>
                </a:lnTo>
                <a:lnTo>
                  <a:pt x="137" y="434"/>
                </a:lnTo>
                <a:lnTo>
                  <a:pt x="149" y="423"/>
                </a:lnTo>
                <a:lnTo>
                  <a:pt x="149" y="423"/>
                </a:lnTo>
                <a:lnTo>
                  <a:pt x="154" y="413"/>
                </a:lnTo>
                <a:lnTo>
                  <a:pt x="158" y="408"/>
                </a:lnTo>
                <a:lnTo>
                  <a:pt x="160" y="406"/>
                </a:lnTo>
                <a:lnTo>
                  <a:pt x="160" y="406"/>
                </a:lnTo>
                <a:lnTo>
                  <a:pt x="169" y="402"/>
                </a:lnTo>
                <a:lnTo>
                  <a:pt x="173" y="400"/>
                </a:lnTo>
                <a:lnTo>
                  <a:pt x="174" y="400"/>
                </a:lnTo>
                <a:lnTo>
                  <a:pt x="174" y="400"/>
                </a:lnTo>
                <a:lnTo>
                  <a:pt x="176" y="404"/>
                </a:lnTo>
                <a:lnTo>
                  <a:pt x="177" y="407"/>
                </a:lnTo>
                <a:lnTo>
                  <a:pt x="270" y="390"/>
                </a:lnTo>
                <a:lnTo>
                  <a:pt x="270" y="390"/>
                </a:lnTo>
                <a:lnTo>
                  <a:pt x="273" y="422"/>
                </a:lnTo>
                <a:lnTo>
                  <a:pt x="275" y="447"/>
                </a:lnTo>
                <a:lnTo>
                  <a:pt x="278" y="463"/>
                </a:lnTo>
                <a:lnTo>
                  <a:pt x="278" y="463"/>
                </a:lnTo>
                <a:lnTo>
                  <a:pt x="291" y="522"/>
                </a:lnTo>
                <a:lnTo>
                  <a:pt x="302" y="573"/>
                </a:lnTo>
                <a:lnTo>
                  <a:pt x="302" y="573"/>
                </a:lnTo>
                <a:lnTo>
                  <a:pt x="307" y="598"/>
                </a:lnTo>
                <a:lnTo>
                  <a:pt x="313" y="625"/>
                </a:lnTo>
                <a:lnTo>
                  <a:pt x="313" y="625"/>
                </a:lnTo>
                <a:lnTo>
                  <a:pt x="316" y="634"/>
                </a:lnTo>
                <a:lnTo>
                  <a:pt x="317" y="640"/>
                </a:lnTo>
                <a:lnTo>
                  <a:pt x="323" y="645"/>
                </a:lnTo>
                <a:lnTo>
                  <a:pt x="328" y="697"/>
                </a:lnTo>
                <a:lnTo>
                  <a:pt x="320" y="711"/>
                </a:lnTo>
                <a:lnTo>
                  <a:pt x="320" y="711"/>
                </a:lnTo>
                <a:lnTo>
                  <a:pt x="316" y="711"/>
                </a:lnTo>
                <a:lnTo>
                  <a:pt x="301" y="711"/>
                </a:lnTo>
                <a:lnTo>
                  <a:pt x="280" y="710"/>
                </a:lnTo>
                <a:lnTo>
                  <a:pt x="268" y="708"/>
                </a:lnTo>
                <a:lnTo>
                  <a:pt x="254" y="705"/>
                </a:lnTo>
                <a:lnTo>
                  <a:pt x="254" y="705"/>
                </a:lnTo>
                <a:lnTo>
                  <a:pt x="187" y="687"/>
                </a:lnTo>
                <a:lnTo>
                  <a:pt x="138" y="673"/>
                </a:lnTo>
                <a:lnTo>
                  <a:pt x="138" y="673"/>
                </a:lnTo>
                <a:lnTo>
                  <a:pt x="125" y="670"/>
                </a:lnTo>
                <a:lnTo>
                  <a:pt x="103" y="664"/>
                </a:lnTo>
                <a:lnTo>
                  <a:pt x="91" y="661"/>
                </a:lnTo>
                <a:lnTo>
                  <a:pt x="77" y="659"/>
                </a:lnTo>
                <a:lnTo>
                  <a:pt x="64" y="659"/>
                </a:lnTo>
                <a:lnTo>
                  <a:pt x="50" y="660"/>
                </a:lnTo>
                <a:lnTo>
                  <a:pt x="50" y="660"/>
                </a:lnTo>
                <a:lnTo>
                  <a:pt x="43" y="661"/>
                </a:lnTo>
                <a:lnTo>
                  <a:pt x="37" y="664"/>
                </a:lnTo>
                <a:lnTo>
                  <a:pt x="31" y="667"/>
                </a:lnTo>
                <a:lnTo>
                  <a:pt x="26" y="671"/>
                </a:lnTo>
                <a:lnTo>
                  <a:pt x="16" y="681"/>
                </a:lnTo>
                <a:lnTo>
                  <a:pt x="9" y="692"/>
                </a:lnTo>
                <a:lnTo>
                  <a:pt x="4" y="703"/>
                </a:lnTo>
                <a:lnTo>
                  <a:pt x="1" y="715"/>
                </a:lnTo>
                <a:lnTo>
                  <a:pt x="0" y="721"/>
                </a:lnTo>
                <a:lnTo>
                  <a:pt x="1" y="726"/>
                </a:lnTo>
                <a:lnTo>
                  <a:pt x="3" y="731"/>
                </a:lnTo>
                <a:lnTo>
                  <a:pt x="4" y="736"/>
                </a:lnTo>
                <a:lnTo>
                  <a:pt x="4" y="736"/>
                </a:lnTo>
                <a:lnTo>
                  <a:pt x="10" y="741"/>
                </a:lnTo>
                <a:lnTo>
                  <a:pt x="20" y="748"/>
                </a:lnTo>
                <a:lnTo>
                  <a:pt x="33" y="757"/>
                </a:lnTo>
                <a:lnTo>
                  <a:pt x="51" y="765"/>
                </a:lnTo>
                <a:lnTo>
                  <a:pt x="94" y="786"/>
                </a:lnTo>
                <a:lnTo>
                  <a:pt x="143" y="809"/>
                </a:lnTo>
                <a:lnTo>
                  <a:pt x="235" y="850"/>
                </a:lnTo>
                <a:lnTo>
                  <a:pt x="285" y="870"/>
                </a:lnTo>
                <a:lnTo>
                  <a:pt x="285" y="870"/>
                </a:lnTo>
                <a:lnTo>
                  <a:pt x="303" y="875"/>
                </a:lnTo>
                <a:lnTo>
                  <a:pt x="325" y="881"/>
                </a:lnTo>
                <a:lnTo>
                  <a:pt x="351" y="886"/>
                </a:lnTo>
                <a:lnTo>
                  <a:pt x="351" y="886"/>
                </a:lnTo>
                <a:lnTo>
                  <a:pt x="329" y="916"/>
                </a:lnTo>
                <a:lnTo>
                  <a:pt x="329" y="916"/>
                </a:lnTo>
                <a:lnTo>
                  <a:pt x="322" y="925"/>
                </a:lnTo>
                <a:lnTo>
                  <a:pt x="314" y="934"/>
                </a:lnTo>
                <a:lnTo>
                  <a:pt x="309" y="940"/>
                </a:lnTo>
                <a:lnTo>
                  <a:pt x="308" y="943"/>
                </a:lnTo>
                <a:lnTo>
                  <a:pt x="309" y="944"/>
                </a:lnTo>
                <a:lnTo>
                  <a:pt x="309" y="944"/>
                </a:lnTo>
                <a:lnTo>
                  <a:pt x="314" y="945"/>
                </a:lnTo>
                <a:lnTo>
                  <a:pt x="320" y="944"/>
                </a:lnTo>
                <a:lnTo>
                  <a:pt x="329" y="941"/>
                </a:lnTo>
                <a:lnTo>
                  <a:pt x="329" y="941"/>
                </a:lnTo>
                <a:lnTo>
                  <a:pt x="327" y="944"/>
                </a:lnTo>
                <a:lnTo>
                  <a:pt x="327" y="945"/>
                </a:lnTo>
                <a:lnTo>
                  <a:pt x="329" y="946"/>
                </a:lnTo>
                <a:lnTo>
                  <a:pt x="329" y="946"/>
                </a:lnTo>
                <a:lnTo>
                  <a:pt x="333" y="947"/>
                </a:lnTo>
                <a:lnTo>
                  <a:pt x="338" y="945"/>
                </a:lnTo>
                <a:lnTo>
                  <a:pt x="351" y="940"/>
                </a:lnTo>
                <a:lnTo>
                  <a:pt x="368" y="932"/>
                </a:lnTo>
                <a:lnTo>
                  <a:pt x="368" y="932"/>
                </a:lnTo>
                <a:lnTo>
                  <a:pt x="366" y="934"/>
                </a:lnTo>
                <a:lnTo>
                  <a:pt x="362" y="939"/>
                </a:lnTo>
                <a:lnTo>
                  <a:pt x="360" y="943"/>
                </a:lnTo>
                <a:lnTo>
                  <a:pt x="360" y="945"/>
                </a:lnTo>
                <a:lnTo>
                  <a:pt x="360" y="947"/>
                </a:lnTo>
                <a:lnTo>
                  <a:pt x="362" y="950"/>
                </a:lnTo>
                <a:lnTo>
                  <a:pt x="362" y="950"/>
                </a:lnTo>
                <a:lnTo>
                  <a:pt x="366" y="950"/>
                </a:lnTo>
                <a:lnTo>
                  <a:pt x="371" y="949"/>
                </a:lnTo>
                <a:lnTo>
                  <a:pt x="376" y="945"/>
                </a:lnTo>
                <a:lnTo>
                  <a:pt x="380" y="941"/>
                </a:lnTo>
                <a:lnTo>
                  <a:pt x="388" y="933"/>
                </a:lnTo>
                <a:lnTo>
                  <a:pt x="391" y="929"/>
                </a:lnTo>
                <a:lnTo>
                  <a:pt x="391" y="929"/>
                </a:lnTo>
                <a:lnTo>
                  <a:pt x="389" y="933"/>
                </a:lnTo>
                <a:lnTo>
                  <a:pt x="385" y="941"/>
                </a:lnTo>
                <a:lnTo>
                  <a:pt x="384" y="945"/>
                </a:lnTo>
                <a:lnTo>
                  <a:pt x="384" y="949"/>
                </a:lnTo>
                <a:lnTo>
                  <a:pt x="385" y="951"/>
                </a:lnTo>
                <a:lnTo>
                  <a:pt x="389" y="952"/>
                </a:lnTo>
                <a:lnTo>
                  <a:pt x="389" y="952"/>
                </a:lnTo>
                <a:lnTo>
                  <a:pt x="394" y="951"/>
                </a:lnTo>
                <a:lnTo>
                  <a:pt x="400" y="947"/>
                </a:lnTo>
                <a:lnTo>
                  <a:pt x="406" y="941"/>
                </a:lnTo>
                <a:lnTo>
                  <a:pt x="412" y="934"/>
                </a:lnTo>
                <a:lnTo>
                  <a:pt x="423" y="919"/>
                </a:lnTo>
                <a:lnTo>
                  <a:pt x="426" y="913"/>
                </a:lnTo>
                <a:lnTo>
                  <a:pt x="427" y="908"/>
                </a:lnTo>
                <a:lnTo>
                  <a:pt x="427" y="908"/>
                </a:lnTo>
                <a:lnTo>
                  <a:pt x="433" y="884"/>
                </a:lnTo>
                <a:lnTo>
                  <a:pt x="433" y="884"/>
                </a:lnTo>
                <a:lnTo>
                  <a:pt x="446" y="884"/>
                </a:lnTo>
                <a:lnTo>
                  <a:pt x="481" y="883"/>
                </a:lnTo>
                <a:lnTo>
                  <a:pt x="500" y="880"/>
                </a:lnTo>
                <a:lnTo>
                  <a:pt x="521" y="879"/>
                </a:lnTo>
                <a:lnTo>
                  <a:pt x="539" y="875"/>
                </a:lnTo>
                <a:lnTo>
                  <a:pt x="555" y="870"/>
                </a:lnTo>
                <a:lnTo>
                  <a:pt x="555" y="870"/>
                </a:lnTo>
                <a:lnTo>
                  <a:pt x="561" y="868"/>
                </a:lnTo>
                <a:lnTo>
                  <a:pt x="567" y="864"/>
                </a:lnTo>
                <a:lnTo>
                  <a:pt x="580" y="856"/>
                </a:lnTo>
                <a:lnTo>
                  <a:pt x="591" y="845"/>
                </a:lnTo>
                <a:lnTo>
                  <a:pt x="600" y="834"/>
                </a:lnTo>
                <a:lnTo>
                  <a:pt x="615" y="815"/>
                </a:lnTo>
                <a:lnTo>
                  <a:pt x="621" y="808"/>
                </a:lnTo>
                <a:lnTo>
                  <a:pt x="621" y="808"/>
                </a:lnTo>
                <a:lnTo>
                  <a:pt x="630" y="799"/>
                </a:lnTo>
                <a:lnTo>
                  <a:pt x="641" y="788"/>
                </a:lnTo>
                <a:lnTo>
                  <a:pt x="641" y="788"/>
                </a:lnTo>
                <a:lnTo>
                  <a:pt x="643" y="777"/>
                </a:lnTo>
                <a:lnTo>
                  <a:pt x="647" y="768"/>
                </a:lnTo>
                <a:lnTo>
                  <a:pt x="651" y="758"/>
                </a:lnTo>
                <a:lnTo>
                  <a:pt x="651" y="758"/>
                </a:lnTo>
                <a:lnTo>
                  <a:pt x="654" y="744"/>
                </a:lnTo>
                <a:lnTo>
                  <a:pt x="659" y="727"/>
                </a:lnTo>
                <a:lnTo>
                  <a:pt x="664" y="708"/>
                </a:lnTo>
                <a:lnTo>
                  <a:pt x="668" y="689"/>
                </a:lnTo>
                <a:lnTo>
                  <a:pt x="668" y="689"/>
                </a:lnTo>
                <a:lnTo>
                  <a:pt x="676" y="659"/>
                </a:lnTo>
                <a:lnTo>
                  <a:pt x="680" y="642"/>
                </a:lnTo>
                <a:lnTo>
                  <a:pt x="680" y="642"/>
                </a:lnTo>
                <a:lnTo>
                  <a:pt x="676" y="628"/>
                </a:lnTo>
                <a:lnTo>
                  <a:pt x="665" y="600"/>
                </a:lnTo>
                <a:lnTo>
                  <a:pt x="655" y="571"/>
                </a:lnTo>
                <a:lnTo>
                  <a:pt x="652" y="560"/>
                </a:lnTo>
                <a:lnTo>
                  <a:pt x="652" y="552"/>
                </a:lnTo>
                <a:lnTo>
                  <a:pt x="652" y="552"/>
                </a:lnTo>
                <a:lnTo>
                  <a:pt x="649" y="484"/>
                </a:lnTo>
                <a:lnTo>
                  <a:pt x="648" y="440"/>
                </a:lnTo>
                <a:lnTo>
                  <a:pt x="647" y="418"/>
                </a:lnTo>
                <a:lnTo>
                  <a:pt x="647" y="418"/>
                </a:lnTo>
                <a:lnTo>
                  <a:pt x="644" y="413"/>
                </a:lnTo>
                <a:lnTo>
                  <a:pt x="643" y="406"/>
                </a:lnTo>
                <a:lnTo>
                  <a:pt x="642" y="393"/>
                </a:lnTo>
                <a:lnTo>
                  <a:pt x="642" y="393"/>
                </a:lnTo>
                <a:lnTo>
                  <a:pt x="644" y="381"/>
                </a:lnTo>
                <a:lnTo>
                  <a:pt x="644" y="373"/>
                </a:lnTo>
                <a:lnTo>
                  <a:pt x="643" y="368"/>
                </a:lnTo>
                <a:lnTo>
                  <a:pt x="642" y="364"/>
                </a:lnTo>
                <a:lnTo>
                  <a:pt x="642" y="364"/>
                </a:lnTo>
                <a:lnTo>
                  <a:pt x="619" y="310"/>
                </a:lnTo>
                <a:lnTo>
                  <a:pt x="619" y="310"/>
                </a:lnTo>
                <a:lnTo>
                  <a:pt x="609" y="293"/>
                </a:lnTo>
                <a:lnTo>
                  <a:pt x="589" y="263"/>
                </a:lnTo>
                <a:lnTo>
                  <a:pt x="563" y="218"/>
                </a:lnTo>
                <a:lnTo>
                  <a:pt x="563" y="218"/>
                </a:lnTo>
                <a:lnTo>
                  <a:pt x="565" y="212"/>
                </a:lnTo>
                <a:lnTo>
                  <a:pt x="566" y="206"/>
                </a:lnTo>
                <a:lnTo>
                  <a:pt x="567" y="200"/>
                </a:lnTo>
                <a:lnTo>
                  <a:pt x="567" y="200"/>
                </a:lnTo>
                <a:lnTo>
                  <a:pt x="566" y="194"/>
                </a:lnTo>
                <a:lnTo>
                  <a:pt x="563" y="188"/>
                </a:lnTo>
                <a:lnTo>
                  <a:pt x="558" y="179"/>
                </a:lnTo>
                <a:lnTo>
                  <a:pt x="580" y="170"/>
                </a:lnTo>
                <a:lnTo>
                  <a:pt x="580" y="170"/>
                </a:lnTo>
                <a:lnTo>
                  <a:pt x="577" y="170"/>
                </a:lnTo>
                <a:lnTo>
                  <a:pt x="574" y="168"/>
                </a:lnTo>
                <a:lnTo>
                  <a:pt x="569" y="166"/>
                </a:lnTo>
                <a:lnTo>
                  <a:pt x="566" y="162"/>
                </a:lnTo>
                <a:lnTo>
                  <a:pt x="565" y="159"/>
                </a:lnTo>
                <a:lnTo>
                  <a:pt x="565" y="159"/>
                </a:lnTo>
                <a:lnTo>
                  <a:pt x="561" y="150"/>
                </a:lnTo>
                <a:lnTo>
                  <a:pt x="560" y="139"/>
                </a:lnTo>
                <a:lnTo>
                  <a:pt x="560" y="123"/>
                </a:lnTo>
                <a:lnTo>
                  <a:pt x="560" y="123"/>
                </a:lnTo>
                <a:lnTo>
                  <a:pt x="555" y="108"/>
                </a:lnTo>
                <a:lnTo>
                  <a:pt x="545" y="83"/>
                </a:lnTo>
                <a:lnTo>
                  <a:pt x="532" y="46"/>
                </a:lnTo>
                <a:lnTo>
                  <a:pt x="532" y="46"/>
                </a:lnTo>
                <a:lnTo>
                  <a:pt x="531" y="44"/>
                </a:lnTo>
                <a:lnTo>
                  <a:pt x="526" y="36"/>
                </a:lnTo>
                <a:lnTo>
                  <a:pt x="519" y="28"/>
                </a:lnTo>
                <a:lnTo>
                  <a:pt x="512" y="23"/>
                </a:lnTo>
                <a:lnTo>
                  <a:pt x="505" y="18"/>
                </a:lnTo>
                <a:lnTo>
                  <a:pt x="505" y="18"/>
                </a:lnTo>
                <a:lnTo>
                  <a:pt x="497" y="14"/>
                </a:lnTo>
                <a:lnTo>
                  <a:pt x="484" y="11"/>
                </a:lnTo>
                <a:lnTo>
                  <a:pt x="456" y="4"/>
                </a:lnTo>
                <a:lnTo>
                  <a:pt x="433" y="1"/>
                </a:lnTo>
                <a:lnTo>
                  <a:pt x="422" y="0"/>
                </a:lnTo>
                <a:lnTo>
                  <a:pt x="422" y="0"/>
                </a:lnTo>
                <a:lnTo>
                  <a:pt x="416" y="0"/>
                </a:lnTo>
                <a:lnTo>
                  <a:pt x="401" y="2"/>
                </a:lnTo>
                <a:lnTo>
                  <a:pt x="383" y="7"/>
                </a:lnTo>
                <a:lnTo>
                  <a:pt x="372" y="12"/>
                </a:lnTo>
                <a:lnTo>
                  <a:pt x="360" y="17"/>
                </a:lnTo>
                <a:lnTo>
                  <a:pt x="360" y="17"/>
                </a:lnTo>
                <a:lnTo>
                  <a:pt x="349" y="23"/>
                </a:lnTo>
                <a:lnTo>
                  <a:pt x="342" y="29"/>
                </a:lnTo>
                <a:lnTo>
                  <a:pt x="338" y="34"/>
                </a:lnTo>
                <a:lnTo>
                  <a:pt x="334" y="40"/>
                </a:lnTo>
                <a:lnTo>
                  <a:pt x="330" y="50"/>
                </a:lnTo>
                <a:lnTo>
                  <a:pt x="328" y="55"/>
                </a:lnTo>
                <a:lnTo>
                  <a:pt x="325" y="61"/>
                </a:lnTo>
                <a:lnTo>
                  <a:pt x="325" y="61"/>
                </a:lnTo>
                <a:lnTo>
                  <a:pt x="317" y="69"/>
                </a:lnTo>
                <a:lnTo>
                  <a:pt x="309" y="74"/>
                </a:lnTo>
                <a:lnTo>
                  <a:pt x="305" y="80"/>
                </a:lnTo>
                <a:lnTo>
                  <a:pt x="302" y="83"/>
                </a:lnTo>
                <a:lnTo>
                  <a:pt x="301" y="86"/>
                </a:lnTo>
                <a:lnTo>
                  <a:pt x="301" y="86"/>
                </a:lnTo>
                <a:lnTo>
                  <a:pt x="301" y="91"/>
                </a:lnTo>
                <a:lnTo>
                  <a:pt x="301" y="96"/>
                </a:lnTo>
                <a:lnTo>
                  <a:pt x="303" y="105"/>
                </a:lnTo>
                <a:lnTo>
                  <a:pt x="307" y="113"/>
                </a:lnTo>
                <a:lnTo>
                  <a:pt x="307" y="113"/>
                </a:lnTo>
                <a:lnTo>
                  <a:pt x="307" y="111"/>
                </a:lnTo>
                <a:lnTo>
                  <a:pt x="308" y="105"/>
                </a:lnTo>
                <a:lnTo>
                  <a:pt x="311" y="99"/>
                </a:lnTo>
                <a:lnTo>
                  <a:pt x="312" y="96"/>
                </a:lnTo>
                <a:lnTo>
                  <a:pt x="316" y="94"/>
                </a:lnTo>
                <a:lnTo>
                  <a:pt x="316" y="94"/>
                </a:lnTo>
                <a:lnTo>
                  <a:pt x="320" y="93"/>
                </a:lnTo>
                <a:lnTo>
                  <a:pt x="324" y="93"/>
                </a:lnTo>
                <a:lnTo>
                  <a:pt x="327" y="94"/>
                </a:lnTo>
                <a:lnTo>
                  <a:pt x="327" y="94"/>
                </a:lnTo>
                <a:lnTo>
                  <a:pt x="324" y="99"/>
                </a:lnTo>
                <a:lnTo>
                  <a:pt x="319" y="107"/>
                </a:lnTo>
                <a:lnTo>
                  <a:pt x="319" y="107"/>
                </a:lnTo>
                <a:lnTo>
                  <a:pt x="303" y="122"/>
                </a:lnTo>
                <a:lnTo>
                  <a:pt x="303" y="122"/>
                </a:lnTo>
                <a:lnTo>
                  <a:pt x="309" y="121"/>
                </a:lnTo>
                <a:lnTo>
                  <a:pt x="314" y="119"/>
                </a:lnTo>
                <a:lnTo>
                  <a:pt x="320" y="117"/>
                </a:lnTo>
                <a:lnTo>
                  <a:pt x="320" y="117"/>
                </a:lnTo>
                <a:lnTo>
                  <a:pt x="331" y="112"/>
                </a:lnTo>
                <a:lnTo>
                  <a:pt x="336" y="111"/>
                </a:lnTo>
                <a:lnTo>
                  <a:pt x="336" y="111"/>
                </a:lnTo>
                <a:lnTo>
                  <a:pt x="334" y="116"/>
                </a:lnTo>
                <a:lnTo>
                  <a:pt x="331" y="121"/>
                </a:lnTo>
                <a:lnTo>
                  <a:pt x="328" y="124"/>
                </a:lnTo>
                <a:lnTo>
                  <a:pt x="328" y="124"/>
                </a:lnTo>
                <a:lnTo>
                  <a:pt x="317" y="134"/>
                </a:lnTo>
                <a:lnTo>
                  <a:pt x="313" y="140"/>
                </a:lnTo>
                <a:lnTo>
                  <a:pt x="312" y="141"/>
                </a:lnTo>
                <a:lnTo>
                  <a:pt x="313" y="143"/>
                </a:lnTo>
                <a:lnTo>
                  <a:pt x="313" y="143"/>
                </a:lnTo>
                <a:lnTo>
                  <a:pt x="322" y="149"/>
                </a:lnTo>
                <a:lnTo>
                  <a:pt x="329" y="152"/>
                </a:lnTo>
                <a:lnTo>
                  <a:pt x="329" y="152"/>
                </a:lnTo>
                <a:lnTo>
                  <a:pt x="329" y="178"/>
                </a:lnTo>
                <a:lnTo>
                  <a:pt x="329" y="178"/>
                </a:lnTo>
                <a:lnTo>
                  <a:pt x="329" y="189"/>
                </a:lnTo>
                <a:lnTo>
                  <a:pt x="329" y="189"/>
                </a:lnTo>
                <a:lnTo>
                  <a:pt x="328" y="201"/>
                </a:lnTo>
                <a:lnTo>
                  <a:pt x="328" y="210"/>
                </a:lnTo>
                <a:lnTo>
                  <a:pt x="329" y="214"/>
                </a:lnTo>
                <a:lnTo>
                  <a:pt x="330" y="218"/>
                </a:lnTo>
                <a:lnTo>
                  <a:pt x="330" y="218"/>
                </a:lnTo>
                <a:lnTo>
                  <a:pt x="336" y="225"/>
                </a:lnTo>
                <a:lnTo>
                  <a:pt x="341" y="229"/>
                </a:lnTo>
                <a:lnTo>
                  <a:pt x="347" y="232"/>
                </a:lnTo>
                <a:lnTo>
                  <a:pt x="352" y="234"/>
                </a:lnTo>
                <a:lnTo>
                  <a:pt x="352" y="234"/>
                </a:lnTo>
                <a:lnTo>
                  <a:pt x="380" y="241"/>
                </a:lnTo>
                <a:lnTo>
                  <a:pt x="380" y="241"/>
                </a:lnTo>
                <a:close/>
                <a:moveTo>
                  <a:pt x="98" y="433"/>
                </a:moveTo>
                <a:lnTo>
                  <a:pt x="98" y="433"/>
                </a:lnTo>
                <a:lnTo>
                  <a:pt x="97" y="439"/>
                </a:lnTo>
                <a:lnTo>
                  <a:pt x="93" y="447"/>
                </a:lnTo>
                <a:lnTo>
                  <a:pt x="93" y="447"/>
                </a:lnTo>
                <a:lnTo>
                  <a:pt x="87" y="455"/>
                </a:lnTo>
                <a:lnTo>
                  <a:pt x="81" y="459"/>
                </a:lnTo>
                <a:lnTo>
                  <a:pt x="81" y="459"/>
                </a:lnTo>
                <a:lnTo>
                  <a:pt x="80" y="444"/>
                </a:lnTo>
                <a:lnTo>
                  <a:pt x="80" y="444"/>
                </a:lnTo>
                <a:lnTo>
                  <a:pt x="80" y="442"/>
                </a:lnTo>
                <a:lnTo>
                  <a:pt x="81" y="441"/>
                </a:lnTo>
                <a:lnTo>
                  <a:pt x="81" y="441"/>
                </a:lnTo>
                <a:lnTo>
                  <a:pt x="91" y="436"/>
                </a:lnTo>
                <a:lnTo>
                  <a:pt x="98" y="433"/>
                </a:lnTo>
                <a:lnTo>
                  <a:pt x="98" y="433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26">
            <a:extLst>
              <a:ext uri="{FF2B5EF4-FFF2-40B4-BE49-F238E27FC236}">
                <a16:creationId xmlns:a16="http://schemas.microsoft.com/office/drawing/2014/main" id="{D86EA5A6-4E19-44AA-A36E-2883653298A2}"/>
              </a:ext>
            </a:extLst>
          </p:cNvPr>
          <p:cNvSpPr>
            <a:spLocks noEditPoints="1"/>
          </p:cNvSpPr>
          <p:nvPr/>
        </p:nvSpPr>
        <p:spPr bwMode="auto">
          <a:xfrm>
            <a:off x="8058345" y="954245"/>
            <a:ext cx="1194704" cy="1467495"/>
          </a:xfrm>
          <a:custGeom>
            <a:avLst/>
            <a:gdLst>
              <a:gd name="T0" fmla="*/ 22 w 600"/>
              <a:gd name="T1" fmla="*/ 557 h 737"/>
              <a:gd name="T2" fmla="*/ 4 w 600"/>
              <a:gd name="T3" fmla="*/ 577 h 737"/>
              <a:gd name="T4" fmla="*/ 1 w 600"/>
              <a:gd name="T5" fmla="*/ 627 h 737"/>
              <a:gd name="T6" fmla="*/ 22 w 600"/>
              <a:gd name="T7" fmla="*/ 651 h 737"/>
              <a:gd name="T8" fmla="*/ 66 w 600"/>
              <a:gd name="T9" fmla="*/ 672 h 737"/>
              <a:gd name="T10" fmla="*/ 182 w 600"/>
              <a:gd name="T11" fmla="*/ 692 h 737"/>
              <a:gd name="T12" fmla="*/ 318 w 600"/>
              <a:gd name="T13" fmla="*/ 719 h 737"/>
              <a:gd name="T14" fmla="*/ 410 w 600"/>
              <a:gd name="T15" fmla="*/ 736 h 737"/>
              <a:gd name="T16" fmla="*/ 479 w 600"/>
              <a:gd name="T17" fmla="*/ 735 h 737"/>
              <a:gd name="T18" fmla="*/ 554 w 600"/>
              <a:gd name="T19" fmla="*/ 715 h 737"/>
              <a:gd name="T20" fmla="*/ 583 w 600"/>
              <a:gd name="T21" fmla="*/ 677 h 737"/>
              <a:gd name="T22" fmla="*/ 594 w 600"/>
              <a:gd name="T23" fmla="*/ 623 h 737"/>
              <a:gd name="T24" fmla="*/ 598 w 600"/>
              <a:gd name="T25" fmla="*/ 578 h 737"/>
              <a:gd name="T26" fmla="*/ 582 w 600"/>
              <a:gd name="T27" fmla="*/ 483 h 737"/>
              <a:gd name="T28" fmla="*/ 558 w 600"/>
              <a:gd name="T29" fmla="*/ 425 h 737"/>
              <a:gd name="T30" fmla="*/ 482 w 600"/>
              <a:gd name="T31" fmla="*/ 273 h 737"/>
              <a:gd name="T32" fmla="*/ 455 w 600"/>
              <a:gd name="T33" fmla="*/ 216 h 737"/>
              <a:gd name="T34" fmla="*/ 418 w 600"/>
              <a:gd name="T35" fmla="*/ 168 h 737"/>
              <a:gd name="T36" fmla="*/ 377 w 600"/>
              <a:gd name="T37" fmla="*/ 150 h 737"/>
              <a:gd name="T38" fmla="*/ 336 w 600"/>
              <a:gd name="T39" fmla="*/ 155 h 737"/>
              <a:gd name="T40" fmla="*/ 294 w 600"/>
              <a:gd name="T41" fmla="*/ 149 h 737"/>
              <a:gd name="T42" fmla="*/ 290 w 600"/>
              <a:gd name="T43" fmla="*/ 118 h 737"/>
              <a:gd name="T44" fmla="*/ 281 w 600"/>
              <a:gd name="T45" fmla="*/ 80 h 737"/>
              <a:gd name="T46" fmla="*/ 256 w 600"/>
              <a:gd name="T47" fmla="*/ 31 h 737"/>
              <a:gd name="T48" fmla="*/ 226 w 600"/>
              <a:gd name="T49" fmla="*/ 11 h 737"/>
              <a:gd name="T50" fmla="*/ 191 w 600"/>
              <a:gd name="T51" fmla="*/ 0 h 737"/>
              <a:gd name="T52" fmla="*/ 157 w 600"/>
              <a:gd name="T53" fmla="*/ 4 h 737"/>
              <a:gd name="T54" fmla="*/ 127 w 600"/>
              <a:gd name="T55" fmla="*/ 24 h 737"/>
              <a:gd name="T56" fmla="*/ 84 w 600"/>
              <a:gd name="T57" fmla="*/ 40 h 737"/>
              <a:gd name="T58" fmla="*/ 89 w 600"/>
              <a:gd name="T59" fmla="*/ 77 h 737"/>
              <a:gd name="T60" fmla="*/ 100 w 600"/>
              <a:gd name="T61" fmla="*/ 92 h 737"/>
              <a:gd name="T62" fmla="*/ 99 w 600"/>
              <a:gd name="T63" fmla="*/ 110 h 737"/>
              <a:gd name="T64" fmla="*/ 103 w 600"/>
              <a:gd name="T65" fmla="*/ 151 h 737"/>
              <a:gd name="T66" fmla="*/ 103 w 600"/>
              <a:gd name="T67" fmla="*/ 171 h 737"/>
              <a:gd name="T68" fmla="*/ 113 w 600"/>
              <a:gd name="T69" fmla="*/ 192 h 737"/>
              <a:gd name="T70" fmla="*/ 110 w 600"/>
              <a:gd name="T71" fmla="*/ 221 h 737"/>
              <a:gd name="T72" fmla="*/ 89 w 600"/>
              <a:gd name="T73" fmla="*/ 247 h 737"/>
              <a:gd name="T74" fmla="*/ 84 w 600"/>
              <a:gd name="T75" fmla="*/ 287 h 737"/>
              <a:gd name="T76" fmla="*/ 86 w 600"/>
              <a:gd name="T77" fmla="*/ 448 h 737"/>
              <a:gd name="T78" fmla="*/ 204 w 600"/>
              <a:gd name="T79" fmla="*/ 248 h 737"/>
              <a:gd name="T80" fmla="*/ 169 w 600"/>
              <a:gd name="T81" fmla="*/ 277 h 737"/>
              <a:gd name="T82" fmla="*/ 146 w 600"/>
              <a:gd name="T83" fmla="*/ 314 h 737"/>
              <a:gd name="T84" fmla="*/ 137 w 600"/>
              <a:gd name="T85" fmla="*/ 302 h 737"/>
              <a:gd name="T86" fmla="*/ 164 w 600"/>
              <a:gd name="T87" fmla="*/ 240 h 737"/>
              <a:gd name="T88" fmla="*/ 194 w 600"/>
              <a:gd name="T89" fmla="*/ 244 h 737"/>
              <a:gd name="T90" fmla="*/ 221 w 600"/>
              <a:gd name="T91" fmla="*/ 452 h 737"/>
              <a:gd name="T92" fmla="*/ 273 w 600"/>
              <a:gd name="T93" fmla="*/ 513 h 737"/>
              <a:gd name="T94" fmla="*/ 290 w 600"/>
              <a:gd name="T95" fmla="*/ 534 h 737"/>
              <a:gd name="T96" fmla="*/ 295 w 600"/>
              <a:gd name="T97" fmla="*/ 563 h 737"/>
              <a:gd name="T98" fmla="*/ 253 w 600"/>
              <a:gd name="T99" fmla="*/ 566 h 737"/>
              <a:gd name="T100" fmla="*/ 190 w 600"/>
              <a:gd name="T101" fmla="*/ 561 h 737"/>
              <a:gd name="T102" fmla="*/ 192 w 600"/>
              <a:gd name="T103" fmla="*/ 475 h 7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600" h="737">
                <a:moveTo>
                  <a:pt x="92" y="536"/>
                </a:moveTo>
                <a:lnTo>
                  <a:pt x="92" y="536"/>
                </a:lnTo>
                <a:lnTo>
                  <a:pt x="59" y="545"/>
                </a:lnTo>
                <a:lnTo>
                  <a:pt x="32" y="552"/>
                </a:lnTo>
                <a:lnTo>
                  <a:pt x="22" y="557"/>
                </a:lnTo>
                <a:lnTo>
                  <a:pt x="15" y="561"/>
                </a:lnTo>
                <a:lnTo>
                  <a:pt x="15" y="561"/>
                </a:lnTo>
                <a:lnTo>
                  <a:pt x="10" y="565"/>
                </a:lnTo>
                <a:lnTo>
                  <a:pt x="6" y="571"/>
                </a:lnTo>
                <a:lnTo>
                  <a:pt x="4" y="577"/>
                </a:lnTo>
                <a:lnTo>
                  <a:pt x="3" y="584"/>
                </a:lnTo>
                <a:lnTo>
                  <a:pt x="1" y="602"/>
                </a:lnTo>
                <a:lnTo>
                  <a:pt x="0" y="622"/>
                </a:lnTo>
                <a:lnTo>
                  <a:pt x="0" y="622"/>
                </a:lnTo>
                <a:lnTo>
                  <a:pt x="1" y="627"/>
                </a:lnTo>
                <a:lnTo>
                  <a:pt x="3" y="632"/>
                </a:lnTo>
                <a:lnTo>
                  <a:pt x="4" y="636"/>
                </a:lnTo>
                <a:lnTo>
                  <a:pt x="6" y="639"/>
                </a:lnTo>
                <a:lnTo>
                  <a:pt x="14" y="645"/>
                </a:lnTo>
                <a:lnTo>
                  <a:pt x="22" y="651"/>
                </a:lnTo>
                <a:lnTo>
                  <a:pt x="42" y="660"/>
                </a:lnTo>
                <a:lnTo>
                  <a:pt x="51" y="665"/>
                </a:lnTo>
                <a:lnTo>
                  <a:pt x="60" y="670"/>
                </a:lnTo>
                <a:lnTo>
                  <a:pt x="60" y="670"/>
                </a:lnTo>
                <a:lnTo>
                  <a:pt x="66" y="672"/>
                </a:lnTo>
                <a:lnTo>
                  <a:pt x="72" y="675"/>
                </a:lnTo>
                <a:lnTo>
                  <a:pt x="91" y="678"/>
                </a:lnTo>
                <a:lnTo>
                  <a:pt x="111" y="682"/>
                </a:lnTo>
                <a:lnTo>
                  <a:pt x="135" y="686"/>
                </a:lnTo>
                <a:lnTo>
                  <a:pt x="182" y="692"/>
                </a:lnTo>
                <a:lnTo>
                  <a:pt x="218" y="697"/>
                </a:lnTo>
                <a:lnTo>
                  <a:pt x="218" y="697"/>
                </a:lnTo>
                <a:lnTo>
                  <a:pt x="270" y="706"/>
                </a:lnTo>
                <a:lnTo>
                  <a:pt x="296" y="713"/>
                </a:lnTo>
                <a:lnTo>
                  <a:pt x="318" y="719"/>
                </a:lnTo>
                <a:lnTo>
                  <a:pt x="318" y="719"/>
                </a:lnTo>
                <a:lnTo>
                  <a:pt x="340" y="724"/>
                </a:lnTo>
                <a:lnTo>
                  <a:pt x="363" y="728"/>
                </a:lnTo>
                <a:lnTo>
                  <a:pt x="386" y="733"/>
                </a:lnTo>
                <a:lnTo>
                  <a:pt x="410" y="736"/>
                </a:lnTo>
                <a:lnTo>
                  <a:pt x="410" y="736"/>
                </a:lnTo>
                <a:lnTo>
                  <a:pt x="424" y="737"/>
                </a:lnTo>
                <a:lnTo>
                  <a:pt x="440" y="737"/>
                </a:lnTo>
                <a:lnTo>
                  <a:pt x="460" y="736"/>
                </a:lnTo>
                <a:lnTo>
                  <a:pt x="479" y="735"/>
                </a:lnTo>
                <a:lnTo>
                  <a:pt x="500" y="731"/>
                </a:lnTo>
                <a:lnTo>
                  <a:pt x="520" y="727"/>
                </a:lnTo>
                <a:lnTo>
                  <a:pt x="538" y="722"/>
                </a:lnTo>
                <a:lnTo>
                  <a:pt x="554" y="715"/>
                </a:lnTo>
                <a:lnTo>
                  <a:pt x="554" y="715"/>
                </a:lnTo>
                <a:lnTo>
                  <a:pt x="561" y="711"/>
                </a:lnTo>
                <a:lnTo>
                  <a:pt x="566" y="705"/>
                </a:lnTo>
                <a:lnTo>
                  <a:pt x="572" y="699"/>
                </a:lnTo>
                <a:lnTo>
                  <a:pt x="576" y="693"/>
                </a:lnTo>
                <a:lnTo>
                  <a:pt x="583" y="677"/>
                </a:lnTo>
                <a:lnTo>
                  <a:pt x="588" y="662"/>
                </a:lnTo>
                <a:lnTo>
                  <a:pt x="591" y="648"/>
                </a:lnTo>
                <a:lnTo>
                  <a:pt x="593" y="636"/>
                </a:lnTo>
                <a:lnTo>
                  <a:pt x="594" y="623"/>
                </a:lnTo>
                <a:lnTo>
                  <a:pt x="594" y="623"/>
                </a:lnTo>
                <a:lnTo>
                  <a:pt x="597" y="621"/>
                </a:lnTo>
                <a:lnTo>
                  <a:pt x="599" y="616"/>
                </a:lnTo>
                <a:lnTo>
                  <a:pt x="600" y="611"/>
                </a:lnTo>
                <a:lnTo>
                  <a:pt x="600" y="611"/>
                </a:lnTo>
                <a:lnTo>
                  <a:pt x="598" y="578"/>
                </a:lnTo>
                <a:lnTo>
                  <a:pt x="594" y="524"/>
                </a:lnTo>
                <a:lnTo>
                  <a:pt x="594" y="524"/>
                </a:lnTo>
                <a:lnTo>
                  <a:pt x="592" y="511"/>
                </a:lnTo>
                <a:lnTo>
                  <a:pt x="588" y="496"/>
                </a:lnTo>
                <a:lnTo>
                  <a:pt x="582" y="483"/>
                </a:lnTo>
                <a:lnTo>
                  <a:pt x="577" y="468"/>
                </a:lnTo>
                <a:lnTo>
                  <a:pt x="565" y="443"/>
                </a:lnTo>
                <a:lnTo>
                  <a:pt x="560" y="432"/>
                </a:lnTo>
                <a:lnTo>
                  <a:pt x="558" y="425"/>
                </a:lnTo>
                <a:lnTo>
                  <a:pt x="558" y="425"/>
                </a:lnTo>
                <a:lnTo>
                  <a:pt x="553" y="413"/>
                </a:lnTo>
                <a:lnTo>
                  <a:pt x="543" y="393"/>
                </a:lnTo>
                <a:lnTo>
                  <a:pt x="517" y="342"/>
                </a:lnTo>
                <a:lnTo>
                  <a:pt x="482" y="273"/>
                </a:lnTo>
                <a:lnTo>
                  <a:pt x="482" y="273"/>
                </a:lnTo>
                <a:lnTo>
                  <a:pt x="473" y="259"/>
                </a:lnTo>
                <a:lnTo>
                  <a:pt x="466" y="245"/>
                </a:lnTo>
                <a:lnTo>
                  <a:pt x="460" y="229"/>
                </a:lnTo>
                <a:lnTo>
                  <a:pt x="460" y="229"/>
                </a:lnTo>
                <a:lnTo>
                  <a:pt x="455" y="216"/>
                </a:lnTo>
                <a:lnTo>
                  <a:pt x="450" y="205"/>
                </a:lnTo>
                <a:lnTo>
                  <a:pt x="443" y="195"/>
                </a:lnTo>
                <a:lnTo>
                  <a:pt x="430" y="182"/>
                </a:lnTo>
                <a:lnTo>
                  <a:pt x="430" y="182"/>
                </a:lnTo>
                <a:lnTo>
                  <a:pt x="418" y="168"/>
                </a:lnTo>
                <a:lnTo>
                  <a:pt x="408" y="161"/>
                </a:lnTo>
                <a:lnTo>
                  <a:pt x="400" y="156"/>
                </a:lnTo>
                <a:lnTo>
                  <a:pt x="388" y="154"/>
                </a:lnTo>
                <a:lnTo>
                  <a:pt x="388" y="154"/>
                </a:lnTo>
                <a:lnTo>
                  <a:pt x="377" y="150"/>
                </a:lnTo>
                <a:lnTo>
                  <a:pt x="368" y="149"/>
                </a:lnTo>
                <a:lnTo>
                  <a:pt x="361" y="150"/>
                </a:lnTo>
                <a:lnTo>
                  <a:pt x="352" y="151"/>
                </a:lnTo>
                <a:lnTo>
                  <a:pt x="352" y="151"/>
                </a:lnTo>
                <a:lnTo>
                  <a:pt x="336" y="155"/>
                </a:lnTo>
                <a:lnTo>
                  <a:pt x="316" y="157"/>
                </a:lnTo>
                <a:lnTo>
                  <a:pt x="290" y="161"/>
                </a:lnTo>
                <a:lnTo>
                  <a:pt x="290" y="161"/>
                </a:lnTo>
                <a:lnTo>
                  <a:pt x="292" y="155"/>
                </a:lnTo>
                <a:lnTo>
                  <a:pt x="294" y="149"/>
                </a:lnTo>
                <a:lnTo>
                  <a:pt x="294" y="145"/>
                </a:lnTo>
                <a:lnTo>
                  <a:pt x="294" y="145"/>
                </a:lnTo>
                <a:lnTo>
                  <a:pt x="294" y="135"/>
                </a:lnTo>
                <a:lnTo>
                  <a:pt x="292" y="128"/>
                </a:lnTo>
                <a:lnTo>
                  <a:pt x="290" y="118"/>
                </a:lnTo>
                <a:lnTo>
                  <a:pt x="290" y="118"/>
                </a:lnTo>
                <a:lnTo>
                  <a:pt x="285" y="100"/>
                </a:lnTo>
                <a:lnTo>
                  <a:pt x="283" y="85"/>
                </a:lnTo>
                <a:lnTo>
                  <a:pt x="283" y="85"/>
                </a:lnTo>
                <a:lnTo>
                  <a:pt x="281" y="80"/>
                </a:lnTo>
                <a:lnTo>
                  <a:pt x="278" y="74"/>
                </a:lnTo>
                <a:lnTo>
                  <a:pt x="269" y="59"/>
                </a:lnTo>
                <a:lnTo>
                  <a:pt x="259" y="44"/>
                </a:lnTo>
                <a:lnTo>
                  <a:pt x="257" y="36"/>
                </a:lnTo>
                <a:lnTo>
                  <a:pt x="256" y="31"/>
                </a:lnTo>
                <a:lnTo>
                  <a:pt x="256" y="31"/>
                </a:lnTo>
                <a:lnTo>
                  <a:pt x="253" y="28"/>
                </a:lnTo>
                <a:lnTo>
                  <a:pt x="251" y="24"/>
                </a:lnTo>
                <a:lnTo>
                  <a:pt x="241" y="18"/>
                </a:lnTo>
                <a:lnTo>
                  <a:pt x="226" y="11"/>
                </a:lnTo>
                <a:lnTo>
                  <a:pt x="226" y="11"/>
                </a:lnTo>
                <a:lnTo>
                  <a:pt x="220" y="8"/>
                </a:lnTo>
                <a:lnTo>
                  <a:pt x="198" y="2"/>
                </a:lnTo>
                <a:lnTo>
                  <a:pt x="198" y="2"/>
                </a:lnTo>
                <a:lnTo>
                  <a:pt x="191" y="0"/>
                </a:lnTo>
                <a:lnTo>
                  <a:pt x="183" y="0"/>
                </a:lnTo>
                <a:lnTo>
                  <a:pt x="177" y="0"/>
                </a:lnTo>
                <a:lnTo>
                  <a:pt x="171" y="0"/>
                </a:lnTo>
                <a:lnTo>
                  <a:pt x="163" y="2"/>
                </a:lnTo>
                <a:lnTo>
                  <a:pt x="157" y="4"/>
                </a:lnTo>
                <a:lnTo>
                  <a:pt x="157" y="4"/>
                </a:lnTo>
                <a:lnTo>
                  <a:pt x="142" y="15"/>
                </a:lnTo>
                <a:lnTo>
                  <a:pt x="133" y="22"/>
                </a:lnTo>
                <a:lnTo>
                  <a:pt x="127" y="24"/>
                </a:lnTo>
                <a:lnTo>
                  <a:pt x="127" y="24"/>
                </a:lnTo>
                <a:lnTo>
                  <a:pt x="119" y="26"/>
                </a:lnTo>
                <a:lnTo>
                  <a:pt x="104" y="31"/>
                </a:lnTo>
                <a:lnTo>
                  <a:pt x="91" y="36"/>
                </a:lnTo>
                <a:lnTo>
                  <a:pt x="84" y="40"/>
                </a:lnTo>
                <a:lnTo>
                  <a:pt x="84" y="40"/>
                </a:lnTo>
                <a:lnTo>
                  <a:pt x="86" y="58"/>
                </a:lnTo>
                <a:lnTo>
                  <a:pt x="86" y="58"/>
                </a:lnTo>
                <a:lnTo>
                  <a:pt x="87" y="70"/>
                </a:lnTo>
                <a:lnTo>
                  <a:pt x="87" y="70"/>
                </a:lnTo>
                <a:lnTo>
                  <a:pt x="89" y="77"/>
                </a:lnTo>
                <a:lnTo>
                  <a:pt x="94" y="83"/>
                </a:lnTo>
                <a:lnTo>
                  <a:pt x="98" y="89"/>
                </a:lnTo>
                <a:lnTo>
                  <a:pt x="100" y="91"/>
                </a:lnTo>
                <a:lnTo>
                  <a:pt x="100" y="91"/>
                </a:lnTo>
                <a:lnTo>
                  <a:pt x="100" y="92"/>
                </a:lnTo>
                <a:lnTo>
                  <a:pt x="102" y="94"/>
                </a:lnTo>
                <a:lnTo>
                  <a:pt x="103" y="96"/>
                </a:lnTo>
                <a:lnTo>
                  <a:pt x="102" y="101"/>
                </a:lnTo>
                <a:lnTo>
                  <a:pt x="102" y="101"/>
                </a:lnTo>
                <a:lnTo>
                  <a:pt x="99" y="110"/>
                </a:lnTo>
                <a:lnTo>
                  <a:pt x="98" y="122"/>
                </a:lnTo>
                <a:lnTo>
                  <a:pt x="98" y="133"/>
                </a:lnTo>
                <a:lnTo>
                  <a:pt x="98" y="140"/>
                </a:lnTo>
                <a:lnTo>
                  <a:pt x="98" y="140"/>
                </a:lnTo>
                <a:lnTo>
                  <a:pt x="103" y="151"/>
                </a:lnTo>
                <a:lnTo>
                  <a:pt x="105" y="156"/>
                </a:lnTo>
                <a:lnTo>
                  <a:pt x="106" y="160"/>
                </a:lnTo>
                <a:lnTo>
                  <a:pt x="106" y="160"/>
                </a:lnTo>
                <a:lnTo>
                  <a:pt x="104" y="167"/>
                </a:lnTo>
                <a:lnTo>
                  <a:pt x="103" y="171"/>
                </a:lnTo>
                <a:lnTo>
                  <a:pt x="103" y="173"/>
                </a:lnTo>
                <a:lnTo>
                  <a:pt x="103" y="173"/>
                </a:lnTo>
                <a:lnTo>
                  <a:pt x="109" y="182"/>
                </a:lnTo>
                <a:lnTo>
                  <a:pt x="111" y="187"/>
                </a:lnTo>
                <a:lnTo>
                  <a:pt x="113" y="192"/>
                </a:lnTo>
                <a:lnTo>
                  <a:pt x="113" y="192"/>
                </a:lnTo>
                <a:lnTo>
                  <a:pt x="116" y="201"/>
                </a:lnTo>
                <a:lnTo>
                  <a:pt x="119" y="209"/>
                </a:lnTo>
                <a:lnTo>
                  <a:pt x="119" y="209"/>
                </a:lnTo>
                <a:lnTo>
                  <a:pt x="110" y="221"/>
                </a:lnTo>
                <a:lnTo>
                  <a:pt x="110" y="221"/>
                </a:lnTo>
                <a:lnTo>
                  <a:pt x="100" y="236"/>
                </a:lnTo>
                <a:lnTo>
                  <a:pt x="100" y="236"/>
                </a:lnTo>
                <a:lnTo>
                  <a:pt x="93" y="242"/>
                </a:lnTo>
                <a:lnTo>
                  <a:pt x="89" y="247"/>
                </a:lnTo>
                <a:lnTo>
                  <a:pt x="87" y="249"/>
                </a:lnTo>
                <a:lnTo>
                  <a:pt x="87" y="249"/>
                </a:lnTo>
                <a:lnTo>
                  <a:pt x="86" y="265"/>
                </a:lnTo>
                <a:lnTo>
                  <a:pt x="86" y="265"/>
                </a:lnTo>
                <a:lnTo>
                  <a:pt x="84" y="287"/>
                </a:lnTo>
                <a:lnTo>
                  <a:pt x="84" y="302"/>
                </a:lnTo>
                <a:lnTo>
                  <a:pt x="84" y="327"/>
                </a:lnTo>
                <a:lnTo>
                  <a:pt x="84" y="420"/>
                </a:lnTo>
                <a:lnTo>
                  <a:pt x="84" y="420"/>
                </a:lnTo>
                <a:lnTo>
                  <a:pt x="86" y="448"/>
                </a:lnTo>
                <a:lnTo>
                  <a:pt x="88" y="488"/>
                </a:lnTo>
                <a:lnTo>
                  <a:pt x="92" y="536"/>
                </a:lnTo>
                <a:lnTo>
                  <a:pt x="92" y="536"/>
                </a:lnTo>
                <a:close/>
                <a:moveTo>
                  <a:pt x="204" y="248"/>
                </a:moveTo>
                <a:lnTo>
                  <a:pt x="204" y="248"/>
                </a:lnTo>
                <a:lnTo>
                  <a:pt x="198" y="256"/>
                </a:lnTo>
                <a:lnTo>
                  <a:pt x="191" y="262"/>
                </a:lnTo>
                <a:lnTo>
                  <a:pt x="183" y="269"/>
                </a:lnTo>
                <a:lnTo>
                  <a:pt x="183" y="269"/>
                </a:lnTo>
                <a:lnTo>
                  <a:pt x="169" y="277"/>
                </a:lnTo>
                <a:lnTo>
                  <a:pt x="163" y="282"/>
                </a:lnTo>
                <a:lnTo>
                  <a:pt x="159" y="286"/>
                </a:lnTo>
                <a:lnTo>
                  <a:pt x="159" y="286"/>
                </a:lnTo>
                <a:lnTo>
                  <a:pt x="154" y="295"/>
                </a:lnTo>
                <a:lnTo>
                  <a:pt x="146" y="314"/>
                </a:lnTo>
                <a:lnTo>
                  <a:pt x="135" y="338"/>
                </a:lnTo>
                <a:lnTo>
                  <a:pt x="128" y="342"/>
                </a:lnTo>
                <a:lnTo>
                  <a:pt x="128" y="342"/>
                </a:lnTo>
                <a:lnTo>
                  <a:pt x="132" y="320"/>
                </a:lnTo>
                <a:lnTo>
                  <a:pt x="137" y="302"/>
                </a:lnTo>
                <a:lnTo>
                  <a:pt x="139" y="293"/>
                </a:lnTo>
                <a:lnTo>
                  <a:pt x="143" y="286"/>
                </a:lnTo>
                <a:lnTo>
                  <a:pt x="143" y="286"/>
                </a:lnTo>
                <a:lnTo>
                  <a:pt x="157" y="256"/>
                </a:lnTo>
                <a:lnTo>
                  <a:pt x="164" y="240"/>
                </a:lnTo>
                <a:lnTo>
                  <a:pt x="164" y="240"/>
                </a:lnTo>
                <a:lnTo>
                  <a:pt x="169" y="239"/>
                </a:lnTo>
                <a:lnTo>
                  <a:pt x="179" y="240"/>
                </a:lnTo>
                <a:lnTo>
                  <a:pt x="179" y="240"/>
                </a:lnTo>
                <a:lnTo>
                  <a:pt x="194" y="244"/>
                </a:lnTo>
                <a:lnTo>
                  <a:pt x="204" y="248"/>
                </a:lnTo>
                <a:lnTo>
                  <a:pt x="204" y="248"/>
                </a:lnTo>
                <a:close/>
                <a:moveTo>
                  <a:pt x="215" y="445"/>
                </a:moveTo>
                <a:lnTo>
                  <a:pt x="215" y="445"/>
                </a:lnTo>
                <a:lnTo>
                  <a:pt x="221" y="452"/>
                </a:lnTo>
                <a:lnTo>
                  <a:pt x="231" y="466"/>
                </a:lnTo>
                <a:lnTo>
                  <a:pt x="252" y="492"/>
                </a:lnTo>
                <a:lnTo>
                  <a:pt x="252" y="492"/>
                </a:lnTo>
                <a:lnTo>
                  <a:pt x="260" y="503"/>
                </a:lnTo>
                <a:lnTo>
                  <a:pt x="273" y="513"/>
                </a:lnTo>
                <a:lnTo>
                  <a:pt x="273" y="513"/>
                </a:lnTo>
                <a:lnTo>
                  <a:pt x="279" y="518"/>
                </a:lnTo>
                <a:lnTo>
                  <a:pt x="283" y="522"/>
                </a:lnTo>
                <a:lnTo>
                  <a:pt x="290" y="534"/>
                </a:lnTo>
                <a:lnTo>
                  <a:pt x="290" y="534"/>
                </a:lnTo>
                <a:lnTo>
                  <a:pt x="301" y="552"/>
                </a:lnTo>
                <a:lnTo>
                  <a:pt x="306" y="562"/>
                </a:lnTo>
                <a:lnTo>
                  <a:pt x="306" y="562"/>
                </a:lnTo>
                <a:lnTo>
                  <a:pt x="295" y="563"/>
                </a:lnTo>
                <a:lnTo>
                  <a:pt x="295" y="563"/>
                </a:lnTo>
                <a:lnTo>
                  <a:pt x="278" y="563"/>
                </a:lnTo>
                <a:lnTo>
                  <a:pt x="267" y="565"/>
                </a:lnTo>
                <a:lnTo>
                  <a:pt x="259" y="566"/>
                </a:lnTo>
                <a:lnTo>
                  <a:pt x="259" y="566"/>
                </a:lnTo>
                <a:lnTo>
                  <a:pt x="253" y="566"/>
                </a:lnTo>
                <a:lnTo>
                  <a:pt x="240" y="566"/>
                </a:lnTo>
                <a:lnTo>
                  <a:pt x="205" y="563"/>
                </a:lnTo>
                <a:lnTo>
                  <a:pt x="205" y="563"/>
                </a:lnTo>
                <a:lnTo>
                  <a:pt x="198" y="563"/>
                </a:lnTo>
                <a:lnTo>
                  <a:pt x="190" y="561"/>
                </a:lnTo>
                <a:lnTo>
                  <a:pt x="177" y="557"/>
                </a:lnTo>
                <a:lnTo>
                  <a:pt x="168" y="552"/>
                </a:lnTo>
                <a:lnTo>
                  <a:pt x="165" y="551"/>
                </a:lnTo>
                <a:lnTo>
                  <a:pt x="192" y="475"/>
                </a:lnTo>
                <a:lnTo>
                  <a:pt x="192" y="475"/>
                </a:lnTo>
                <a:lnTo>
                  <a:pt x="203" y="461"/>
                </a:lnTo>
                <a:lnTo>
                  <a:pt x="212" y="450"/>
                </a:lnTo>
                <a:lnTo>
                  <a:pt x="215" y="445"/>
                </a:lnTo>
                <a:lnTo>
                  <a:pt x="215" y="445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27">
            <a:extLst>
              <a:ext uri="{FF2B5EF4-FFF2-40B4-BE49-F238E27FC236}">
                <a16:creationId xmlns:a16="http://schemas.microsoft.com/office/drawing/2014/main" id="{9241005A-CB29-4B6C-826B-2AF5B5CD7BC9}"/>
              </a:ext>
            </a:extLst>
          </p:cNvPr>
          <p:cNvSpPr>
            <a:spLocks noEditPoints="1"/>
          </p:cNvSpPr>
          <p:nvPr/>
        </p:nvSpPr>
        <p:spPr bwMode="auto">
          <a:xfrm>
            <a:off x="6258145" y="833239"/>
            <a:ext cx="1135332" cy="1650286"/>
          </a:xfrm>
          <a:custGeom>
            <a:avLst/>
            <a:gdLst>
              <a:gd name="T0" fmla="*/ 54 w 560"/>
              <a:gd name="T1" fmla="*/ 641 h 814"/>
              <a:gd name="T2" fmla="*/ 35 w 560"/>
              <a:gd name="T3" fmla="*/ 662 h 814"/>
              <a:gd name="T4" fmla="*/ 27 w 560"/>
              <a:gd name="T5" fmla="*/ 711 h 814"/>
              <a:gd name="T6" fmla="*/ 43 w 560"/>
              <a:gd name="T7" fmla="*/ 743 h 814"/>
              <a:gd name="T8" fmla="*/ 103 w 560"/>
              <a:gd name="T9" fmla="*/ 776 h 814"/>
              <a:gd name="T10" fmla="*/ 120 w 560"/>
              <a:gd name="T11" fmla="*/ 804 h 814"/>
              <a:gd name="T12" fmla="*/ 148 w 560"/>
              <a:gd name="T13" fmla="*/ 814 h 814"/>
              <a:gd name="T14" fmla="*/ 162 w 560"/>
              <a:gd name="T15" fmla="*/ 809 h 814"/>
              <a:gd name="T16" fmla="*/ 180 w 560"/>
              <a:gd name="T17" fmla="*/ 805 h 814"/>
              <a:gd name="T18" fmla="*/ 193 w 560"/>
              <a:gd name="T19" fmla="*/ 811 h 814"/>
              <a:gd name="T20" fmla="*/ 214 w 560"/>
              <a:gd name="T21" fmla="*/ 806 h 814"/>
              <a:gd name="T22" fmla="*/ 216 w 560"/>
              <a:gd name="T23" fmla="*/ 796 h 814"/>
              <a:gd name="T24" fmla="*/ 268 w 560"/>
              <a:gd name="T25" fmla="*/ 788 h 814"/>
              <a:gd name="T26" fmla="*/ 309 w 560"/>
              <a:gd name="T27" fmla="*/ 787 h 814"/>
              <a:gd name="T28" fmla="*/ 356 w 560"/>
              <a:gd name="T29" fmla="*/ 789 h 814"/>
              <a:gd name="T30" fmla="*/ 446 w 560"/>
              <a:gd name="T31" fmla="*/ 785 h 814"/>
              <a:gd name="T32" fmla="*/ 499 w 560"/>
              <a:gd name="T33" fmla="*/ 760 h 814"/>
              <a:gd name="T34" fmla="*/ 511 w 560"/>
              <a:gd name="T35" fmla="*/ 707 h 814"/>
              <a:gd name="T36" fmla="*/ 501 w 560"/>
              <a:gd name="T37" fmla="*/ 656 h 814"/>
              <a:gd name="T38" fmla="*/ 509 w 560"/>
              <a:gd name="T39" fmla="*/ 652 h 814"/>
              <a:gd name="T40" fmla="*/ 506 w 560"/>
              <a:gd name="T41" fmla="*/ 623 h 814"/>
              <a:gd name="T42" fmla="*/ 494 w 560"/>
              <a:gd name="T43" fmla="*/ 569 h 814"/>
              <a:gd name="T44" fmla="*/ 509 w 560"/>
              <a:gd name="T45" fmla="*/ 562 h 814"/>
              <a:gd name="T46" fmla="*/ 549 w 560"/>
              <a:gd name="T47" fmla="*/ 549 h 814"/>
              <a:gd name="T48" fmla="*/ 559 w 560"/>
              <a:gd name="T49" fmla="*/ 503 h 814"/>
              <a:gd name="T50" fmla="*/ 553 w 560"/>
              <a:gd name="T51" fmla="*/ 439 h 814"/>
              <a:gd name="T52" fmla="*/ 526 w 560"/>
              <a:gd name="T53" fmla="*/ 392 h 814"/>
              <a:gd name="T54" fmla="*/ 483 w 560"/>
              <a:gd name="T55" fmla="*/ 295 h 814"/>
              <a:gd name="T56" fmla="*/ 467 w 560"/>
              <a:gd name="T57" fmla="*/ 266 h 814"/>
              <a:gd name="T58" fmla="*/ 413 w 560"/>
              <a:gd name="T59" fmla="*/ 246 h 814"/>
              <a:gd name="T60" fmla="*/ 378 w 560"/>
              <a:gd name="T61" fmla="*/ 235 h 814"/>
              <a:gd name="T62" fmla="*/ 369 w 560"/>
              <a:gd name="T63" fmla="*/ 230 h 814"/>
              <a:gd name="T64" fmla="*/ 347 w 560"/>
              <a:gd name="T65" fmla="*/ 213 h 814"/>
              <a:gd name="T66" fmla="*/ 358 w 560"/>
              <a:gd name="T67" fmla="*/ 208 h 814"/>
              <a:gd name="T68" fmla="*/ 365 w 560"/>
              <a:gd name="T69" fmla="*/ 195 h 814"/>
              <a:gd name="T70" fmla="*/ 370 w 560"/>
              <a:gd name="T71" fmla="*/ 190 h 814"/>
              <a:gd name="T72" fmla="*/ 372 w 560"/>
              <a:gd name="T73" fmla="*/ 170 h 814"/>
              <a:gd name="T74" fmla="*/ 376 w 560"/>
              <a:gd name="T75" fmla="*/ 121 h 814"/>
              <a:gd name="T76" fmla="*/ 376 w 560"/>
              <a:gd name="T77" fmla="*/ 86 h 814"/>
              <a:gd name="T78" fmla="*/ 354 w 560"/>
              <a:gd name="T79" fmla="*/ 47 h 814"/>
              <a:gd name="T80" fmla="*/ 285 w 560"/>
              <a:gd name="T81" fmla="*/ 4 h 814"/>
              <a:gd name="T82" fmla="*/ 258 w 560"/>
              <a:gd name="T83" fmla="*/ 1 h 814"/>
              <a:gd name="T84" fmla="*/ 235 w 560"/>
              <a:gd name="T85" fmla="*/ 19 h 814"/>
              <a:gd name="T86" fmla="*/ 211 w 560"/>
              <a:gd name="T87" fmla="*/ 23 h 814"/>
              <a:gd name="T88" fmla="*/ 189 w 560"/>
              <a:gd name="T89" fmla="*/ 54 h 814"/>
              <a:gd name="T90" fmla="*/ 181 w 560"/>
              <a:gd name="T91" fmla="*/ 110 h 814"/>
              <a:gd name="T92" fmla="*/ 186 w 560"/>
              <a:gd name="T93" fmla="*/ 169 h 814"/>
              <a:gd name="T94" fmla="*/ 200 w 560"/>
              <a:gd name="T95" fmla="*/ 208 h 814"/>
              <a:gd name="T96" fmla="*/ 226 w 560"/>
              <a:gd name="T97" fmla="*/ 215 h 814"/>
              <a:gd name="T98" fmla="*/ 210 w 560"/>
              <a:gd name="T99" fmla="*/ 241 h 814"/>
              <a:gd name="T100" fmla="*/ 187 w 560"/>
              <a:gd name="T101" fmla="*/ 267 h 814"/>
              <a:gd name="T102" fmla="*/ 161 w 560"/>
              <a:gd name="T103" fmla="*/ 280 h 814"/>
              <a:gd name="T104" fmla="*/ 66 w 560"/>
              <a:gd name="T105" fmla="*/ 433 h 814"/>
              <a:gd name="T106" fmla="*/ 37 w 560"/>
              <a:gd name="T107" fmla="*/ 504 h 814"/>
              <a:gd name="T108" fmla="*/ 21 w 560"/>
              <a:gd name="T109" fmla="*/ 544 h 814"/>
              <a:gd name="T110" fmla="*/ 0 w 560"/>
              <a:gd name="T111" fmla="*/ 597 h 814"/>
              <a:gd name="T112" fmla="*/ 128 w 560"/>
              <a:gd name="T113" fmla="*/ 606 h 814"/>
              <a:gd name="T114" fmla="*/ 144 w 560"/>
              <a:gd name="T115" fmla="*/ 586 h 814"/>
              <a:gd name="T116" fmla="*/ 162 w 560"/>
              <a:gd name="T117" fmla="*/ 569 h 814"/>
              <a:gd name="T118" fmla="*/ 183 w 560"/>
              <a:gd name="T119" fmla="*/ 574 h 814"/>
              <a:gd name="T120" fmla="*/ 175 w 560"/>
              <a:gd name="T121" fmla="*/ 612 h 814"/>
              <a:gd name="T122" fmla="*/ 151 w 560"/>
              <a:gd name="T123" fmla="*/ 618 h 814"/>
              <a:gd name="T124" fmla="*/ 129 w 560"/>
              <a:gd name="T125" fmla="*/ 626 h 8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60" h="814">
                <a:moveTo>
                  <a:pt x="62" y="641"/>
                </a:moveTo>
                <a:lnTo>
                  <a:pt x="62" y="641"/>
                </a:lnTo>
                <a:lnTo>
                  <a:pt x="60" y="641"/>
                </a:lnTo>
                <a:lnTo>
                  <a:pt x="57" y="641"/>
                </a:lnTo>
                <a:lnTo>
                  <a:pt x="54" y="641"/>
                </a:lnTo>
                <a:lnTo>
                  <a:pt x="50" y="644"/>
                </a:lnTo>
                <a:lnTo>
                  <a:pt x="45" y="647"/>
                </a:lnTo>
                <a:lnTo>
                  <a:pt x="40" y="653"/>
                </a:lnTo>
                <a:lnTo>
                  <a:pt x="35" y="662"/>
                </a:lnTo>
                <a:lnTo>
                  <a:pt x="35" y="662"/>
                </a:lnTo>
                <a:lnTo>
                  <a:pt x="30" y="672"/>
                </a:lnTo>
                <a:lnTo>
                  <a:pt x="28" y="681"/>
                </a:lnTo>
                <a:lnTo>
                  <a:pt x="26" y="692"/>
                </a:lnTo>
                <a:lnTo>
                  <a:pt x="26" y="702"/>
                </a:lnTo>
                <a:lnTo>
                  <a:pt x="27" y="711"/>
                </a:lnTo>
                <a:lnTo>
                  <a:pt x="29" y="721"/>
                </a:lnTo>
                <a:lnTo>
                  <a:pt x="33" y="728"/>
                </a:lnTo>
                <a:lnTo>
                  <a:pt x="37" y="736"/>
                </a:lnTo>
                <a:lnTo>
                  <a:pt x="37" y="736"/>
                </a:lnTo>
                <a:lnTo>
                  <a:pt x="43" y="743"/>
                </a:lnTo>
                <a:lnTo>
                  <a:pt x="51" y="750"/>
                </a:lnTo>
                <a:lnTo>
                  <a:pt x="62" y="757"/>
                </a:lnTo>
                <a:lnTo>
                  <a:pt x="74" y="763"/>
                </a:lnTo>
                <a:lnTo>
                  <a:pt x="94" y="772"/>
                </a:lnTo>
                <a:lnTo>
                  <a:pt x="103" y="776"/>
                </a:lnTo>
                <a:lnTo>
                  <a:pt x="103" y="776"/>
                </a:lnTo>
                <a:lnTo>
                  <a:pt x="107" y="788"/>
                </a:lnTo>
                <a:lnTo>
                  <a:pt x="114" y="796"/>
                </a:lnTo>
                <a:lnTo>
                  <a:pt x="117" y="801"/>
                </a:lnTo>
                <a:lnTo>
                  <a:pt x="120" y="804"/>
                </a:lnTo>
                <a:lnTo>
                  <a:pt x="120" y="804"/>
                </a:lnTo>
                <a:lnTo>
                  <a:pt x="128" y="809"/>
                </a:lnTo>
                <a:lnTo>
                  <a:pt x="137" y="812"/>
                </a:lnTo>
                <a:lnTo>
                  <a:pt x="144" y="814"/>
                </a:lnTo>
                <a:lnTo>
                  <a:pt x="148" y="814"/>
                </a:lnTo>
                <a:lnTo>
                  <a:pt x="150" y="812"/>
                </a:lnTo>
                <a:lnTo>
                  <a:pt x="150" y="812"/>
                </a:lnTo>
                <a:lnTo>
                  <a:pt x="159" y="807"/>
                </a:lnTo>
                <a:lnTo>
                  <a:pt x="159" y="807"/>
                </a:lnTo>
                <a:lnTo>
                  <a:pt x="162" y="809"/>
                </a:lnTo>
                <a:lnTo>
                  <a:pt x="167" y="810"/>
                </a:lnTo>
                <a:lnTo>
                  <a:pt x="172" y="809"/>
                </a:lnTo>
                <a:lnTo>
                  <a:pt x="172" y="809"/>
                </a:lnTo>
                <a:lnTo>
                  <a:pt x="177" y="806"/>
                </a:lnTo>
                <a:lnTo>
                  <a:pt x="180" y="805"/>
                </a:lnTo>
                <a:lnTo>
                  <a:pt x="181" y="803"/>
                </a:lnTo>
                <a:lnTo>
                  <a:pt x="181" y="803"/>
                </a:lnTo>
                <a:lnTo>
                  <a:pt x="183" y="805"/>
                </a:lnTo>
                <a:lnTo>
                  <a:pt x="188" y="809"/>
                </a:lnTo>
                <a:lnTo>
                  <a:pt x="193" y="811"/>
                </a:lnTo>
                <a:lnTo>
                  <a:pt x="197" y="811"/>
                </a:lnTo>
                <a:lnTo>
                  <a:pt x="202" y="811"/>
                </a:lnTo>
                <a:lnTo>
                  <a:pt x="205" y="810"/>
                </a:lnTo>
                <a:lnTo>
                  <a:pt x="205" y="810"/>
                </a:lnTo>
                <a:lnTo>
                  <a:pt x="214" y="806"/>
                </a:lnTo>
                <a:lnTo>
                  <a:pt x="218" y="804"/>
                </a:lnTo>
                <a:lnTo>
                  <a:pt x="219" y="803"/>
                </a:lnTo>
                <a:lnTo>
                  <a:pt x="219" y="801"/>
                </a:lnTo>
                <a:lnTo>
                  <a:pt x="216" y="796"/>
                </a:lnTo>
                <a:lnTo>
                  <a:pt x="216" y="796"/>
                </a:lnTo>
                <a:lnTo>
                  <a:pt x="205" y="781"/>
                </a:lnTo>
                <a:lnTo>
                  <a:pt x="205" y="781"/>
                </a:lnTo>
                <a:lnTo>
                  <a:pt x="218" y="783"/>
                </a:lnTo>
                <a:lnTo>
                  <a:pt x="237" y="785"/>
                </a:lnTo>
                <a:lnTo>
                  <a:pt x="268" y="788"/>
                </a:lnTo>
                <a:lnTo>
                  <a:pt x="268" y="788"/>
                </a:lnTo>
                <a:lnTo>
                  <a:pt x="284" y="789"/>
                </a:lnTo>
                <a:lnTo>
                  <a:pt x="295" y="789"/>
                </a:lnTo>
                <a:lnTo>
                  <a:pt x="303" y="788"/>
                </a:lnTo>
                <a:lnTo>
                  <a:pt x="309" y="787"/>
                </a:lnTo>
                <a:lnTo>
                  <a:pt x="320" y="785"/>
                </a:lnTo>
                <a:lnTo>
                  <a:pt x="326" y="785"/>
                </a:lnTo>
                <a:lnTo>
                  <a:pt x="335" y="787"/>
                </a:lnTo>
                <a:lnTo>
                  <a:pt x="335" y="787"/>
                </a:lnTo>
                <a:lnTo>
                  <a:pt x="356" y="789"/>
                </a:lnTo>
                <a:lnTo>
                  <a:pt x="376" y="790"/>
                </a:lnTo>
                <a:lnTo>
                  <a:pt x="400" y="789"/>
                </a:lnTo>
                <a:lnTo>
                  <a:pt x="430" y="787"/>
                </a:lnTo>
                <a:lnTo>
                  <a:pt x="430" y="787"/>
                </a:lnTo>
                <a:lnTo>
                  <a:pt x="446" y="785"/>
                </a:lnTo>
                <a:lnTo>
                  <a:pt x="461" y="783"/>
                </a:lnTo>
                <a:lnTo>
                  <a:pt x="473" y="779"/>
                </a:lnTo>
                <a:lnTo>
                  <a:pt x="483" y="774"/>
                </a:lnTo>
                <a:lnTo>
                  <a:pt x="491" y="768"/>
                </a:lnTo>
                <a:lnTo>
                  <a:pt x="499" y="760"/>
                </a:lnTo>
                <a:lnTo>
                  <a:pt x="504" y="749"/>
                </a:lnTo>
                <a:lnTo>
                  <a:pt x="509" y="736"/>
                </a:lnTo>
                <a:lnTo>
                  <a:pt x="509" y="736"/>
                </a:lnTo>
                <a:lnTo>
                  <a:pt x="511" y="722"/>
                </a:lnTo>
                <a:lnTo>
                  <a:pt x="511" y="707"/>
                </a:lnTo>
                <a:lnTo>
                  <a:pt x="510" y="694"/>
                </a:lnTo>
                <a:lnTo>
                  <a:pt x="509" y="681"/>
                </a:lnTo>
                <a:lnTo>
                  <a:pt x="504" y="663"/>
                </a:lnTo>
                <a:lnTo>
                  <a:pt x="501" y="656"/>
                </a:lnTo>
                <a:lnTo>
                  <a:pt x="501" y="656"/>
                </a:lnTo>
                <a:lnTo>
                  <a:pt x="502" y="656"/>
                </a:lnTo>
                <a:lnTo>
                  <a:pt x="504" y="657"/>
                </a:lnTo>
                <a:lnTo>
                  <a:pt x="505" y="656"/>
                </a:lnTo>
                <a:lnTo>
                  <a:pt x="509" y="652"/>
                </a:lnTo>
                <a:lnTo>
                  <a:pt x="509" y="652"/>
                </a:lnTo>
                <a:lnTo>
                  <a:pt x="510" y="646"/>
                </a:lnTo>
                <a:lnTo>
                  <a:pt x="510" y="639"/>
                </a:lnTo>
                <a:lnTo>
                  <a:pt x="509" y="630"/>
                </a:lnTo>
                <a:lnTo>
                  <a:pt x="506" y="623"/>
                </a:lnTo>
                <a:lnTo>
                  <a:pt x="506" y="623"/>
                </a:lnTo>
                <a:lnTo>
                  <a:pt x="504" y="612"/>
                </a:lnTo>
                <a:lnTo>
                  <a:pt x="500" y="598"/>
                </a:lnTo>
                <a:lnTo>
                  <a:pt x="495" y="576"/>
                </a:lnTo>
                <a:lnTo>
                  <a:pt x="495" y="576"/>
                </a:lnTo>
                <a:lnTo>
                  <a:pt x="494" y="569"/>
                </a:lnTo>
                <a:lnTo>
                  <a:pt x="495" y="566"/>
                </a:lnTo>
                <a:lnTo>
                  <a:pt x="499" y="564"/>
                </a:lnTo>
                <a:lnTo>
                  <a:pt x="499" y="564"/>
                </a:lnTo>
                <a:lnTo>
                  <a:pt x="502" y="563"/>
                </a:lnTo>
                <a:lnTo>
                  <a:pt x="509" y="562"/>
                </a:lnTo>
                <a:lnTo>
                  <a:pt x="526" y="559"/>
                </a:lnTo>
                <a:lnTo>
                  <a:pt x="533" y="557"/>
                </a:lnTo>
                <a:lnTo>
                  <a:pt x="542" y="554"/>
                </a:lnTo>
                <a:lnTo>
                  <a:pt x="546" y="551"/>
                </a:lnTo>
                <a:lnTo>
                  <a:pt x="549" y="549"/>
                </a:lnTo>
                <a:lnTo>
                  <a:pt x="550" y="547"/>
                </a:lnTo>
                <a:lnTo>
                  <a:pt x="550" y="547"/>
                </a:lnTo>
                <a:lnTo>
                  <a:pt x="553" y="540"/>
                </a:lnTo>
                <a:lnTo>
                  <a:pt x="555" y="529"/>
                </a:lnTo>
                <a:lnTo>
                  <a:pt x="559" y="503"/>
                </a:lnTo>
                <a:lnTo>
                  <a:pt x="560" y="476"/>
                </a:lnTo>
                <a:lnTo>
                  <a:pt x="560" y="466"/>
                </a:lnTo>
                <a:lnTo>
                  <a:pt x="559" y="458"/>
                </a:lnTo>
                <a:lnTo>
                  <a:pt x="559" y="458"/>
                </a:lnTo>
                <a:lnTo>
                  <a:pt x="553" y="439"/>
                </a:lnTo>
                <a:lnTo>
                  <a:pt x="549" y="431"/>
                </a:lnTo>
                <a:lnTo>
                  <a:pt x="544" y="422"/>
                </a:lnTo>
                <a:lnTo>
                  <a:pt x="544" y="422"/>
                </a:lnTo>
                <a:lnTo>
                  <a:pt x="532" y="403"/>
                </a:lnTo>
                <a:lnTo>
                  <a:pt x="526" y="392"/>
                </a:lnTo>
                <a:lnTo>
                  <a:pt x="520" y="379"/>
                </a:lnTo>
                <a:lnTo>
                  <a:pt x="520" y="379"/>
                </a:lnTo>
                <a:lnTo>
                  <a:pt x="500" y="333"/>
                </a:lnTo>
                <a:lnTo>
                  <a:pt x="489" y="306"/>
                </a:lnTo>
                <a:lnTo>
                  <a:pt x="483" y="295"/>
                </a:lnTo>
                <a:lnTo>
                  <a:pt x="478" y="286"/>
                </a:lnTo>
                <a:lnTo>
                  <a:pt x="478" y="286"/>
                </a:lnTo>
                <a:lnTo>
                  <a:pt x="472" y="274"/>
                </a:lnTo>
                <a:lnTo>
                  <a:pt x="468" y="268"/>
                </a:lnTo>
                <a:lnTo>
                  <a:pt x="467" y="266"/>
                </a:lnTo>
                <a:lnTo>
                  <a:pt x="464" y="264"/>
                </a:lnTo>
                <a:lnTo>
                  <a:pt x="456" y="261"/>
                </a:lnTo>
                <a:lnTo>
                  <a:pt x="456" y="261"/>
                </a:lnTo>
                <a:lnTo>
                  <a:pt x="427" y="251"/>
                </a:lnTo>
                <a:lnTo>
                  <a:pt x="413" y="246"/>
                </a:lnTo>
                <a:lnTo>
                  <a:pt x="407" y="245"/>
                </a:lnTo>
                <a:lnTo>
                  <a:pt x="407" y="245"/>
                </a:lnTo>
                <a:lnTo>
                  <a:pt x="401" y="244"/>
                </a:lnTo>
                <a:lnTo>
                  <a:pt x="391" y="240"/>
                </a:lnTo>
                <a:lnTo>
                  <a:pt x="378" y="235"/>
                </a:lnTo>
                <a:lnTo>
                  <a:pt x="378" y="235"/>
                </a:lnTo>
                <a:lnTo>
                  <a:pt x="374" y="235"/>
                </a:lnTo>
                <a:lnTo>
                  <a:pt x="370" y="234"/>
                </a:lnTo>
                <a:lnTo>
                  <a:pt x="369" y="230"/>
                </a:lnTo>
                <a:lnTo>
                  <a:pt x="369" y="230"/>
                </a:lnTo>
                <a:lnTo>
                  <a:pt x="367" y="229"/>
                </a:lnTo>
                <a:lnTo>
                  <a:pt x="364" y="228"/>
                </a:lnTo>
                <a:lnTo>
                  <a:pt x="357" y="226"/>
                </a:lnTo>
                <a:lnTo>
                  <a:pt x="347" y="226"/>
                </a:lnTo>
                <a:lnTo>
                  <a:pt x="347" y="213"/>
                </a:lnTo>
                <a:lnTo>
                  <a:pt x="347" y="213"/>
                </a:lnTo>
                <a:lnTo>
                  <a:pt x="350" y="213"/>
                </a:lnTo>
                <a:lnTo>
                  <a:pt x="353" y="212"/>
                </a:lnTo>
                <a:lnTo>
                  <a:pt x="358" y="208"/>
                </a:lnTo>
                <a:lnTo>
                  <a:pt x="358" y="208"/>
                </a:lnTo>
                <a:lnTo>
                  <a:pt x="362" y="204"/>
                </a:lnTo>
                <a:lnTo>
                  <a:pt x="364" y="201"/>
                </a:lnTo>
                <a:lnTo>
                  <a:pt x="365" y="197"/>
                </a:lnTo>
                <a:lnTo>
                  <a:pt x="365" y="195"/>
                </a:lnTo>
                <a:lnTo>
                  <a:pt x="365" y="195"/>
                </a:lnTo>
                <a:lnTo>
                  <a:pt x="365" y="193"/>
                </a:lnTo>
                <a:lnTo>
                  <a:pt x="367" y="193"/>
                </a:lnTo>
                <a:lnTo>
                  <a:pt x="368" y="192"/>
                </a:lnTo>
                <a:lnTo>
                  <a:pt x="370" y="190"/>
                </a:lnTo>
                <a:lnTo>
                  <a:pt x="370" y="190"/>
                </a:lnTo>
                <a:lnTo>
                  <a:pt x="373" y="185"/>
                </a:lnTo>
                <a:lnTo>
                  <a:pt x="373" y="179"/>
                </a:lnTo>
                <a:lnTo>
                  <a:pt x="373" y="174"/>
                </a:lnTo>
                <a:lnTo>
                  <a:pt x="372" y="170"/>
                </a:lnTo>
                <a:lnTo>
                  <a:pt x="372" y="170"/>
                </a:lnTo>
                <a:lnTo>
                  <a:pt x="365" y="165"/>
                </a:lnTo>
                <a:lnTo>
                  <a:pt x="365" y="165"/>
                </a:lnTo>
                <a:lnTo>
                  <a:pt x="368" y="159"/>
                </a:lnTo>
                <a:lnTo>
                  <a:pt x="372" y="142"/>
                </a:lnTo>
                <a:lnTo>
                  <a:pt x="376" y="121"/>
                </a:lnTo>
                <a:lnTo>
                  <a:pt x="376" y="110"/>
                </a:lnTo>
                <a:lnTo>
                  <a:pt x="376" y="102"/>
                </a:lnTo>
                <a:lnTo>
                  <a:pt x="376" y="102"/>
                </a:lnTo>
                <a:lnTo>
                  <a:pt x="376" y="93"/>
                </a:lnTo>
                <a:lnTo>
                  <a:pt x="376" y="86"/>
                </a:lnTo>
                <a:lnTo>
                  <a:pt x="378" y="80"/>
                </a:lnTo>
                <a:lnTo>
                  <a:pt x="376" y="72"/>
                </a:lnTo>
                <a:lnTo>
                  <a:pt x="373" y="65"/>
                </a:lnTo>
                <a:lnTo>
                  <a:pt x="365" y="56"/>
                </a:lnTo>
                <a:lnTo>
                  <a:pt x="354" y="47"/>
                </a:lnTo>
                <a:lnTo>
                  <a:pt x="339" y="34"/>
                </a:lnTo>
                <a:lnTo>
                  <a:pt x="339" y="34"/>
                </a:lnTo>
                <a:lnTo>
                  <a:pt x="307" y="15"/>
                </a:lnTo>
                <a:lnTo>
                  <a:pt x="295" y="8"/>
                </a:lnTo>
                <a:lnTo>
                  <a:pt x="285" y="4"/>
                </a:lnTo>
                <a:lnTo>
                  <a:pt x="276" y="1"/>
                </a:lnTo>
                <a:lnTo>
                  <a:pt x="270" y="0"/>
                </a:lnTo>
                <a:lnTo>
                  <a:pt x="264" y="0"/>
                </a:lnTo>
                <a:lnTo>
                  <a:pt x="258" y="1"/>
                </a:lnTo>
                <a:lnTo>
                  <a:pt x="258" y="1"/>
                </a:lnTo>
                <a:lnTo>
                  <a:pt x="253" y="4"/>
                </a:lnTo>
                <a:lnTo>
                  <a:pt x="248" y="6"/>
                </a:lnTo>
                <a:lnTo>
                  <a:pt x="241" y="11"/>
                </a:lnTo>
                <a:lnTo>
                  <a:pt x="236" y="17"/>
                </a:lnTo>
                <a:lnTo>
                  <a:pt x="235" y="19"/>
                </a:lnTo>
                <a:lnTo>
                  <a:pt x="235" y="19"/>
                </a:lnTo>
                <a:lnTo>
                  <a:pt x="231" y="19"/>
                </a:lnTo>
                <a:lnTo>
                  <a:pt x="221" y="20"/>
                </a:lnTo>
                <a:lnTo>
                  <a:pt x="216" y="21"/>
                </a:lnTo>
                <a:lnTo>
                  <a:pt x="211" y="23"/>
                </a:lnTo>
                <a:lnTo>
                  <a:pt x="207" y="26"/>
                </a:lnTo>
                <a:lnTo>
                  <a:pt x="203" y="30"/>
                </a:lnTo>
                <a:lnTo>
                  <a:pt x="203" y="30"/>
                </a:lnTo>
                <a:lnTo>
                  <a:pt x="197" y="41"/>
                </a:lnTo>
                <a:lnTo>
                  <a:pt x="189" y="54"/>
                </a:lnTo>
                <a:lnTo>
                  <a:pt x="185" y="69"/>
                </a:lnTo>
                <a:lnTo>
                  <a:pt x="183" y="77"/>
                </a:lnTo>
                <a:lnTo>
                  <a:pt x="182" y="86"/>
                </a:lnTo>
                <a:lnTo>
                  <a:pt x="182" y="86"/>
                </a:lnTo>
                <a:lnTo>
                  <a:pt x="181" y="110"/>
                </a:lnTo>
                <a:lnTo>
                  <a:pt x="182" y="131"/>
                </a:lnTo>
                <a:lnTo>
                  <a:pt x="182" y="131"/>
                </a:lnTo>
                <a:lnTo>
                  <a:pt x="183" y="152"/>
                </a:lnTo>
                <a:lnTo>
                  <a:pt x="186" y="169"/>
                </a:lnTo>
                <a:lnTo>
                  <a:pt x="186" y="169"/>
                </a:lnTo>
                <a:lnTo>
                  <a:pt x="187" y="179"/>
                </a:lnTo>
                <a:lnTo>
                  <a:pt x="192" y="191"/>
                </a:lnTo>
                <a:lnTo>
                  <a:pt x="197" y="202"/>
                </a:lnTo>
                <a:lnTo>
                  <a:pt x="200" y="208"/>
                </a:lnTo>
                <a:lnTo>
                  <a:pt x="200" y="208"/>
                </a:lnTo>
                <a:lnTo>
                  <a:pt x="204" y="211"/>
                </a:lnTo>
                <a:lnTo>
                  <a:pt x="208" y="212"/>
                </a:lnTo>
                <a:lnTo>
                  <a:pt x="216" y="213"/>
                </a:lnTo>
                <a:lnTo>
                  <a:pt x="225" y="214"/>
                </a:lnTo>
                <a:lnTo>
                  <a:pt x="226" y="215"/>
                </a:lnTo>
                <a:lnTo>
                  <a:pt x="226" y="218"/>
                </a:lnTo>
                <a:lnTo>
                  <a:pt x="226" y="218"/>
                </a:lnTo>
                <a:lnTo>
                  <a:pt x="222" y="224"/>
                </a:lnTo>
                <a:lnTo>
                  <a:pt x="218" y="233"/>
                </a:lnTo>
                <a:lnTo>
                  <a:pt x="210" y="241"/>
                </a:lnTo>
                <a:lnTo>
                  <a:pt x="204" y="248"/>
                </a:lnTo>
                <a:lnTo>
                  <a:pt x="204" y="248"/>
                </a:lnTo>
                <a:lnTo>
                  <a:pt x="194" y="258"/>
                </a:lnTo>
                <a:lnTo>
                  <a:pt x="189" y="263"/>
                </a:lnTo>
                <a:lnTo>
                  <a:pt x="187" y="267"/>
                </a:lnTo>
                <a:lnTo>
                  <a:pt x="187" y="267"/>
                </a:lnTo>
                <a:lnTo>
                  <a:pt x="185" y="269"/>
                </a:lnTo>
                <a:lnTo>
                  <a:pt x="181" y="272"/>
                </a:lnTo>
                <a:lnTo>
                  <a:pt x="171" y="277"/>
                </a:lnTo>
                <a:lnTo>
                  <a:pt x="161" y="280"/>
                </a:lnTo>
                <a:lnTo>
                  <a:pt x="156" y="283"/>
                </a:lnTo>
                <a:lnTo>
                  <a:pt x="156" y="283"/>
                </a:lnTo>
                <a:lnTo>
                  <a:pt x="149" y="302"/>
                </a:lnTo>
                <a:lnTo>
                  <a:pt x="66" y="433"/>
                </a:lnTo>
                <a:lnTo>
                  <a:pt x="66" y="433"/>
                </a:lnTo>
                <a:lnTo>
                  <a:pt x="62" y="440"/>
                </a:lnTo>
                <a:lnTo>
                  <a:pt x="57" y="451"/>
                </a:lnTo>
                <a:lnTo>
                  <a:pt x="48" y="474"/>
                </a:lnTo>
                <a:lnTo>
                  <a:pt x="37" y="504"/>
                </a:lnTo>
                <a:lnTo>
                  <a:pt x="37" y="504"/>
                </a:lnTo>
                <a:lnTo>
                  <a:pt x="34" y="509"/>
                </a:lnTo>
                <a:lnTo>
                  <a:pt x="32" y="520"/>
                </a:lnTo>
                <a:lnTo>
                  <a:pt x="28" y="532"/>
                </a:lnTo>
                <a:lnTo>
                  <a:pt x="24" y="538"/>
                </a:lnTo>
                <a:lnTo>
                  <a:pt x="21" y="544"/>
                </a:lnTo>
                <a:lnTo>
                  <a:pt x="21" y="544"/>
                </a:lnTo>
                <a:lnTo>
                  <a:pt x="16" y="552"/>
                </a:lnTo>
                <a:lnTo>
                  <a:pt x="12" y="560"/>
                </a:lnTo>
                <a:lnTo>
                  <a:pt x="6" y="577"/>
                </a:lnTo>
                <a:lnTo>
                  <a:pt x="0" y="597"/>
                </a:lnTo>
                <a:lnTo>
                  <a:pt x="62" y="641"/>
                </a:lnTo>
                <a:close/>
                <a:moveTo>
                  <a:pt x="123" y="628"/>
                </a:moveTo>
                <a:lnTo>
                  <a:pt x="123" y="628"/>
                </a:lnTo>
                <a:lnTo>
                  <a:pt x="126" y="614"/>
                </a:lnTo>
                <a:lnTo>
                  <a:pt x="128" y="606"/>
                </a:lnTo>
                <a:lnTo>
                  <a:pt x="129" y="598"/>
                </a:lnTo>
                <a:lnTo>
                  <a:pt x="129" y="598"/>
                </a:lnTo>
                <a:lnTo>
                  <a:pt x="132" y="596"/>
                </a:lnTo>
                <a:lnTo>
                  <a:pt x="136" y="592"/>
                </a:lnTo>
                <a:lnTo>
                  <a:pt x="144" y="586"/>
                </a:lnTo>
                <a:lnTo>
                  <a:pt x="144" y="586"/>
                </a:lnTo>
                <a:lnTo>
                  <a:pt x="151" y="577"/>
                </a:lnTo>
                <a:lnTo>
                  <a:pt x="160" y="570"/>
                </a:lnTo>
                <a:lnTo>
                  <a:pt x="160" y="570"/>
                </a:lnTo>
                <a:lnTo>
                  <a:pt x="162" y="569"/>
                </a:lnTo>
                <a:lnTo>
                  <a:pt x="166" y="568"/>
                </a:lnTo>
                <a:lnTo>
                  <a:pt x="174" y="568"/>
                </a:lnTo>
                <a:lnTo>
                  <a:pt x="181" y="570"/>
                </a:lnTo>
                <a:lnTo>
                  <a:pt x="183" y="571"/>
                </a:lnTo>
                <a:lnTo>
                  <a:pt x="183" y="574"/>
                </a:lnTo>
                <a:lnTo>
                  <a:pt x="183" y="574"/>
                </a:lnTo>
                <a:lnTo>
                  <a:pt x="181" y="591"/>
                </a:lnTo>
                <a:lnTo>
                  <a:pt x="177" y="608"/>
                </a:lnTo>
                <a:lnTo>
                  <a:pt x="177" y="608"/>
                </a:lnTo>
                <a:lnTo>
                  <a:pt x="175" y="612"/>
                </a:lnTo>
                <a:lnTo>
                  <a:pt x="171" y="613"/>
                </a:lnTo>
                <a:lnTo>
                  <a:pt x="171" y="613"/>
                </a:lnTo>
                <a:lnTo>
                  <a:pt x="159" y="615"/>
                </a:lnTo>
                <a:lnTo>
                  <a:pt x="159" y="615"/>
                </a:lnTo>
                <a:lnTo>
                  <a:pt x="151" y="618"/>
                </a:lnTo>
                <a:lnTo>
                  <a:pt x="147" y="619"/>
                </a:lnTo>
                <a:lnTo>
                  <a:pt x="140" y="623"/>
                </a:lnTo>
                <a:lnTo>
                  <a:pt x="140" y="623"/>
                </a:lnTo>
                <a:lnTo>
                  <a:pt x="134" y="625"/>
                </a:lnTo>
                <a:lnTo>
                  <a:pt x="129" y="626"/>
                </a:lnTo>
                <a:lnTo>
                  <a:pt x="123" y="628"/>
                </a:lnTo>
                <a:lnTo>
                  <a:pt x="123" y="628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25">
            <a:extLst>
              <a:ext uri="{FF2B5EF4-FFF2-40B4-BE49-F238E27FC236}">
                <a16:creationId xmlns:a16="http://schemas.microsoft.com/office/drawing/2014/main" id="{C5F93B7D-2FE5-4BB4-8367-87916E66A3D3}"/>
              </a:ext>
            </a:extLst>
          </p:cNvPr>
          <p:cNvSpPr>
            <a:spLocks noEditPoints="1"/>
          </p:cNvSpPr>
          <p:nvPr/>
        </p:nvSpPr>
        <p:spPr bwMode="auto">
          <a:xfrm>
            <a:off x="443918" y="2932364"/>
            <a:ext cx="1557155" cy="1455188"/>
          </a:xfrm>
          <a:custGeom>
            <a:avLst/>
            <a:gdLst>
              <a:gd name="T0" fmla="*/ 496 w 901"/>
              <a:gd name="T1" fmla="*/ 840 h 842"/>
              <a:gd name="T2" fmla="*/ 556 w 901"/>
              <a:gd name="T3" fmla="*/ 838 h 842"/>
              <a:gd name="T4" fmla="*/ 688 w 901"/>
              <a:gd name="T5" fmla="*/ 831 h 842"/>
              <a:gd name="T6" fmla="*/ 806 w 901"/>
              <a:gd name="T7" fmla="*/ 820 h 842"/>
              <a:gd name="T8" fmla="*/ 874 w 901"/>
              <a:gd name="T9" fmla="*/ 785 h 842"/>
              <a:gd name="T10" fmla="*/ 900 w 901"/>
              <a:gd name="T11" fmla="*/ 746 h 842"/>
              <a:gd name="T12" fmla="*/ 894 w 901"/>
              <a:gd name="T13" fmla="*/ 680 h 842"/>
              <a:gd name="T14" fmla="*/ 835 w 901"/>
              <a:gd name="T15" fmla="*/ 497 h 842"/>
              <a:gd name="T16" fmla="*/ 786 w 901"/>
              <a:gd name="T17" fmla="*/ 374 h 842"/>
              <a:gd name="T18" fmla="*/ 726 w 901"/>
              <a:gd name="T19" fmla="*/ 270 h 842"/>
              <a:gd name="T20" fmla="*/ 702 w 901"/>
              <a:gd name="T21" fmla="*/ 235 h 842"/>
              <a:gd name="T22" fmla="*/ 666 w 901"/>
              <a:gd name="T23" fmla="*/ 208 h 842"/>
              <a:gd name="T24" fmla="*/ 615 w 901"/>
              <a:gd name="T25" fmla="*/ 109 h 842"/>
              <a:gd name="T26" fmla="*/ 562 w 901"/>
              <a:gd name="T27" fmla="*/ 31 h 842"/>
              <a:gd name="T28" fmla="*/ 522 w 901"/>
              <a:gd name="T29" fmla="*/ 4 h 842"/>
              <a:gd name="T30" fmla="*/ 474 w 901"/>
              <a:gd name="T31" fmla="*/ 1 h 842"/>
              <a:gd name="T32" fmla="*/ 424 w 901"/>
              <a:gd name="T33" fmla="*/ 17 h 842"/>
              <a:gd name="T34" fmla="*/ 400 w 901"/>
              <a:gd name="T35" fmla="*/ 43 h 842"/>
              <a:gd name="T36" fmla="*/ 385 w 901"/>
              <a:gd name="T37" fmla="*/ 116 h 842"/>
              <a:gd name="T38" fmla="*/ 386 w 901"/>
              <a:gd name="T39" fmla="*/ 243 h 842"/>
              <a:gd name="T40" fmla="*/ 378 w 901"/>
              <a:gd name="T41" fmla="*/ 307 h 842"/>
              <a:gd name="T42" fmla="*/ 391 w 901"/>
              <a:gd name="T43" fmla="*/ 301 h 842"/>
              <a:gd name="T44" fmla="*/ 439 w 901"/>
              <a:gd name="T45" fmla="*/ 313 h 842"/>
              <a:gd name="T46" fmla="*/ 381 w 901"/>
              <a:gd name="T47" fmla="*/ 344 h 842"/>
              <a:gd name="T48" fmla="*/ 328 w 901"/>
              <a:gd name="T49" fmla="*/ 411 h 842"/>
              <a:gd name="T50" fmla="*/ 318 w 901"/>
              <a:gd name="T51" fmla="*/ 434 h 842"/>
              <a:gd name="T52" fmla="*/ 291 w 901"/>
              <a:gd name="T53" fmla="*/ 456 h 842"/>
              <a:gd name="T54" fmla="*/ 175 w 901"/>
              <a:gd name="T55" fmla="*/ 508 h 842"/>
              <a:gd name="T56" fmla="*/ 169 w 901"/>
              <a:gd name="T57" fmla="*/ 517 h 842"/>
              <a:gd name="T58" fmla="*/ 41 w 901"/>
              <a:gd name="T59" fmla="*/ 583 h 842"/>
              <a:gd name="T60" fmla="*/ 6 w 901"/>
              <a:gd name="T61" fmla="*/ 604 h 842"/>
              <a:gd name="T62" fmla="*/ 0 w 901"/>
              <a:gd name="T63" fmla="*/ 616 h 842"/>
              <a:gd name="T64" fmla="*/ 4 w 901"/>
              <a:gd name="T65" fmla="*/ 661 h 842"/>
              <a:gd name="T66" fmla="*/ 45 w 901"/>
              <a:gd name="T67" fmla="*/ 681 h 842"/>
              <a:gd name="T68" fmla="*/ 49 w 901"/>
              <a:gd name="T69" fmla="*/ 673 h 842"/>
              <a:gd name="T70" fmla="*/ 65 w 901"/>
              <a:gd name="T71" fmla="*/ 674 h 842"/>
              <a:gd name="T72" fmla="*/ 65 w 901"/>
              <a:gd name="T73" fmla="*/ 645 h 842"/>
              <a:gd name="T74" fmla="*/ 98 w 901"/>
              <a:gd name="T75" fmla="*/ 624 h 842"/>
              <a:gd name="T76" fmla="*/ 143 w 901"/>
              <a:gd name="T77" fmla="*/ 608 h 842"/>
              <a:gd name="T78" fmla="*/ 216 w 901"/>
              <a:gd name="T79" fmla="*/ 668 h 842"/>
              <a:gd name="T80" fmla="*/ 188 w 901"/>
              <a:gd name="T81" fmla="*/ 730 h 842"/>
              <a:gd name="T82" fmla="*/ 169 w 901"/>
              <a:gd name="T83" fmla="*/ 749 h 842"/>
              <a:gd name="T84" fmla="*/ 123 w 901"/>
              <a:gd name="T85" fmla="*/ 756 h 842"/>
              <a:gd name="T86" fmla="*/ 86 w 901"/>
              <a:gd name="T87" fmla="*/ 783 h 842"/>
              <a:gd name="T88" fmla="*/ 86 w 901"/>
              <a:gd name="T89" fmla="*/ 799 h 842"/>
              <a:gd name="T90" fmla="*/ 81 w 901"/>
              <a:gd name="T91" fmla="*/ 811 h 842"/>
              <a:gd name="T92" fmla="*/ 112 w 901"/>
              <a:gd name="T93" fmla="*/ 823 h 842"/>
              <a:gd name="T94" fmla="*/ 198 w 901"/>
              <a:gd name="T95" fmla="*/ 821 h 842"/>
              <a:gd name="T96" fmla="*/ 227 w 901"/>
              <a:gd name="T97" fmla="*/ 835 h 842"/>
              <a:gd name="T98" fmla="*/ 310 w 901"/>
              <a:gd name="T99" fmla="*/ 818 h 842"/>
              <a:gd name="T100" fmla="*/ 347 w 901"/>
              <a:gd name="T101" fmla="*/ 822 h 842"/>
              <a:gd name="T102" fmla="*/ 403 w 901"/>
              <a:gd name="T103" fmla="*/ 820 h 842"/>
              <a:gd name="T104" fmla="*/ 430 w 901"/>
              <a:gd name="T105" fmla="*/ 817 h 842"/>
              <a:gd name="T106" fmla="*/ 389 w 901"/>
              <a:gd name="T107" fmla="*/ 679 h 842"/>
              <a:gd name="T108" fmla="*/ 374 w 901"/>
              <a:gd name="T109" fmla="*/ 702 h 842"/>
              <a:gd name="T110" fmla="*/ 357 w 901"/>
              <a:gd name="T111" fmla="*/ 719 h 842"/>
              <a:gd name="T112" fmla="*/ 307 w 901"/>
              <a:gd name="T113" fmla="*/ 741 h 842"/>
              <a:gd name="T114" fmla="*/ 347 w 901"/>
              <a:gd name="T115" fmla="*/ 696 h 842"/>
              <a:gd name="T116" fmla="*/ 491 w 901"/>
              <a:gd name="T117" fmla="*/ 498 h 842"/>
              <a:gd name="T118" fmla="*/ 439 w 901"/>
              <a:gd name="T119" fmla="*/ 515 h 842"/>
              <a:gd name="T120" fmla="*/ 473 w 901"/>
              <a:gd name="T121" fmla="*/ 493 h 8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901" h="842">
                <a:moveTo>
                  <a:pt x="462" y="813"/>
                </a:moveTo>
                <a:lnTo>
                  <a:pt x="462" y="813"/>
                </a:lnTo>
                <a:lnTo>
                  <a:pt x="476" y="824"/>
                </a:lnTo>
                <a:lnTo>
                  <a:pt x="487" y="833"/>
                </a:lnTo>
                <a:lnTo>
                  <a:pt x="496" y="840"/>
                </a:lnTo>
                <a:lnTo>
                  <a:pt x="496" y="840"/>
                </a:lnTo>
                <a:lnTo>
                  <a:pt x="499" y="840"/>
                </a:lnTo>
                <a:lnTo>
                  <a:pt x="504" y="842"/>
                </a:lnTo>
                <a:lnTo>
                  <a:pt x="517" y="842"/>
                </a:lnTo>
                <a:lnTo>
                  <a:pt x="556" y="838"/>
                </a:lnTo>
                <a:lnTo>
                  <a:pt x="603" y="833"/>
                </a:lnTo>
                <a:lnTo>
                  <a:pt x="626" y="832"/>
                </a:lnTo>
                <a:lnTo>
                  <a:pt x="647" y="831"/>
                </a:lnTo>
                <a:lnTo>
                  <a:pt x="647" y="831"/>
                </a:lnTo>
                <a:lnTo>
                  <a:pt x="688" y="831"/>
                </a:lnTo>
                <a:lnTo>
                  <a:pt x="729" y="829"/>
                </a:lnTo>
                <a:lnTo>
                  <a:pt x="769" y="826"/>
                </a:lnTo>
                <a:lnTo>
                  <a:pt x="787" y="823"/>
                </a:lnTo>
                <a:lnTo>
                  <a:pt x="806" y="820"/>
                </a:lnTo>
                <a:lnTo>
                  <a:pt x="806" y="820"/>
                </a:lnTo>
                <a:lnTo>
                  <a:pt x="823" y="816"/>
                </a:lnTo>
                <a:lnTo>
                  <a:pt x="839" y="810"/>
                </a:lnTo>
                <a:lnTo>
                  <a:pt x="852" y="802"/>
                </a:lnTo>
                <a:lnTo>
                  <a:pt x="864" y="795"/>
                </a:lnTo>
                <a:lnTo>
                  <a:pt x="874" y="785"/>
                </a:lnTo>
                <a:lnTo>
                  <a:pt x="884" y="775"/>
                </a:lnTo>
                <a:lnTo>
                  <a:pt x="891" y="764"/>
                </a:lnTo>
                <a:lnTo>
                  <a:pt x="897" y="752"/>
                </a:lnTo>
                <a:lnTo>
                  <a:pt x="897" y="752"/>
                </a:lnTo>
                <a:lnTo>
                  <a:pt x="900" y="746"/>
                </a:lnTo>
                <a:lnTo>
                  <a:pt x="901" y="740"/>
                </a:lnTo>
                <a:lnTo>
                  <a:pt x="901" y="725"/>
                </a:lnTo>
                <a:lnTo>
                  <a:pt x="900" y="711"/>
                </a:lnTo>
                <a:lnTo>
                  <a:pt x="897" y="695"/>
                </a:lnTo>
                <a:lnTo>
                  <a:pt x="894" y="680"/>
                </a:lnTo>
                <a:lnTo>
                  <a:pt x="889" y="665"/>
                </a:lnTo>
                <a:lnTo>
                  <a:pt x="879" y="638"/>
                </a:lnTo>
                <a:lnTo>
                  <a:pt x="879" y="638"/>
                </a:lnTo>
                <a:lnTo>
                  <a:pt x="858" y="572"/>
                </a:lnTo>
                <a:lnTo>
                  <a:pt x="835" y="497"/>
                </a:lnTo>
                <a:lnTo>
                  <a:pt x="835" y="497"/>
                </a:lnTo>
                <a:lnTo>
                  <a:pt x="829" y="478"/>
                </a:lnTo>
                <a:lnTo>
                  <a:pt x="822" y="457"/>
                </a:lnTo>
                <a:lnTo>
                  <a:pt x="804" y="415"/>
                </a:lnTo>
                <a:lnTo>
                  <a:pt x="786" y="374"/>
                </a:lnTo>
                <a:lnTo>
                  <a:pt x="778" y="357"/>
                </a:lnTo>
                <a:lnTo>
                  <a:pt x="771" y="345"/>
                </a:lnTo>
                <a:lnTo>
                  <a:pt x="771" y="345"/>
                </a:lnTo>
                <a:lnTo>
                  <a:pt x="742" y="297"/>
                </a:lnTo>
                <a:lnTo>
                  <a:pt x="726" y="270"/>
                </a:lnTo>
                <a:lnTo>
                  <a:pt x="713" y="268"/>
                </a:lnTo>
                <a:lnTo>
                  <a:pt x="690" y="242"/>
                </a:lnTo>
                <a:lnTo>
                  <a:pt x="705" y="236"/>
                </a:lnTo>
                <a:lnTo>
                  <a:pt x="705" y="236"/>
                </a:lnTo>
                <a:lnTo>
                  <a:pt x="702" y="235"/>
                </a:lnTo>
                <a:lnTo>
                  <a:pt x="692" y="231"/>
                </a:lnTo>
                <a:lnTo>
                  <a:pt x="685" y="228"/>
                </a:lnTo>
                <a:lnTo>
                  <a:pt x="679" y="223"/>
                </a:lnTo>
                <a:lnTo>
                  <a:pt x="672" y="215"/>
                </a:lnTo>
                <a:lnTo>
                  <a:pt x="666" y="208"/>
                </a:lnTo>
                <a:lnTo>
                  <a:pt x="666" y="208"/>
                </a:lnTo>
                <a:lnTo>
                  <a:pt x="659" y="196"/>
                </a:lnTo>
                <a:lnTo>
                  <a:pt x="650" y="179"/>
                </a:lnTo>
                <a:lnTo>
                  <a:pt x="627" y="135"/>
                </a:lnTo>
                <a:lnTo>
                  <a:pt x="615" y="109"/>
                </a:lnTo>
                <a:lnTo>
                  <a:pt x="600" y="84"/>
                </a:lnTo>
                <a:lnTo>
                  <a:pt x="586" y="60"/>
                </a:lnTo>
                <a:lnTo>
                  <a:pt x="570" y="39"/>
                </a:lnTo>
                <a:lnTo>
                  <a:pt x="570" y="39"/>
                </a:lnTo>
                <a:lnTo>
                  <a:pt x="562" y="31"/>
                </a:lnTo>
                <a:lnTo>
                  <a:pt x="554" y="22"/>
                </a:lnTo>
                <a:lnTo>
                  <a:pt x="545" y="16"/>
                </a:lnTo>
                <a:lnTo>
                  <a:pt x="538" y="11"/>
                </a:lnTo>
                <a:lnTo>
                  <a:pt x="529" y="7"/>
                </a:lnTo>
                <a:lnTo>
                  <a:pt x="522" y="4"/>
                </a:lnTo>
                <a:lnTo>
                  <a:pt x="507" y="1"/>
                </a:lnTo>
                <a:lnTo>
                  <a:pt x="494" y="0"/>
                </a:lnTo>
                <a:lnTo>
                  <a:pt x="484" y="0"/>
                </a:lnTo>
                <a:lnTo>
                  <a:pt x="474" y="1"/>
                </a:lnTo>
                <a:lnTo>
                  <a:pt x="474" y="1"/>
                </a:lnTo>
                <a:lnTo>
                  <a:pt x="467" y="2"/>
                </a:lnTo>
                <a:lnTo>
                  <a:pt x="458" y="4"/>
                </a:lnTo>
                <a:lnTo>
                  <a:pt x="449" y="6"/>
                </a:lnTo>
                <a:lnTo>
                  <a:pt x="436" y="11"/>
                </a:lnTo>
                <a:lnTo>
                  <a:pt x="424" y="17"/>
                </a:lnTo>
                <a:lnTo>
                  <a:pt x="413" y="26"/>
                </a:lnTo>
                <a:lnTo>
                  <a:pt x="408" y="31"/>
                </a:lnTo>
                <a:lnTo>
                  <a:pt x="403" y="37"/>
                </a:lnTo>
                <a:lnTo>
                  <a:pt x="403" y="37"/>
                </a:lnTo>
                <a:lnTo>
                  <a:pt x="400" y="43"/>
                </a:lnTo>
                <a:lnTo>
                  <a:pt x="396" y="50"/>
                </a:lnTo>
                <a:lnTo>
                  <a:pt x="391" y="65"/>
                </a:lnTo>
                <a:lnTo>
                  <a:pt x="388" y="81"/>
                </a:lnTo>
                <a:lnTo>
                  <a:pt x="386" y="98"/>
                </a:lnTo>
                <a:lnTo>
                  <a:pt x="385" y="116"/>
                </a:lnTo>
                <a:lnTo>
                  <a:pt x="385" y="133"/>
                </a:lnTo>
                <a:lnTo>
                  <a:pt x="386" y="168"/>
                </a:lnTo>
                <a:lnTo>
                  <a:pt x="386" y="168"/>
                </a:lnTo>
                <a:lnTo>
                  <a:pt x="386" y="204"/>
                </a:lnTo>
                <a:lnTo>
                  <a:pt x="386" y="243"/>
                </a:lnTo>
                <a:lnTo>
                  <a:pt x="384" y="279"/>
                </a:lnTo>
                <a:lnTo>
                  <a:pt x="383" y="292"/>
                </a:lnTo>
                <a:lnTo>
                  <a:pt x="380" y="301"/>
                </a:lnTo>
                <a:lnTo>
                  <a:pt x="380" y="301"/>
                </a:lnTo>
                <a:lnTo>
                  <a:pt x="378" y="307"/>
                </a:lnTo>
                <a:lnTo>
                  <a:pt x="379" y="309"/>
                </a:lnTo>
                <a:lnTo>
                  <a:pt x="380" y="309"/>
                </a:lnTo>
                <a:lnTo>
                  <a:pt x="383" y="308"/>
                </a:lnTo>
                <a:lnTo>
                  <a:pt x="389" y="305"/>
                </a:lnTo>
                <a:lnTo>
                  <a:pt x="391" y="301"/>
                </a:lnTo>
                <a:lnTo>
                  <a:pt x="388" y="320"/>
                </a:lnTo>
                <a:lnTo>
                  <a:pt x="440" y="298"/>
                </a:lnTo>
                <a:lnTo>
                  <a:pt x="440" y="298"/>
                </a:lnTo>
                <a:lnTo>
                  <a:pt x="440" y="307"/>
                </a:lnTo>
                <a:lnTo>
                  <a:pt x="439" y="313"/>
                </a:lnTo>
                <a:lnTo>
                  <a:pt x="436" y="314"/>
                </a:lnTo>
                <a:lnTo>
                  <a:pt x="435" y="317"/>
                </a:lnTo>
                <a:lnTo>
                  <a:pt x="435" y="317"/>
                </a:lnTo>
                <a:lnTo>
                  <a:pt x="408" y="330"/>
                </a:lnTo>
                <a:lnTo>
                  <a:pt x="381" y="344"/>
                </a:lnTo>
                <a:lnTo>
                  <a:pt x="381" y="344"/>
                </a:lnTo>
                <a:lnTo>
                  <a:pt x="370" y="356"/>
                </a:lnTo>
                <a:lnTo>
                  <a:pt x="351" y="379"/>
                </a:lnTo>
                <a:lnTo>
                  <a:pt x="334" y="402"/>
                </a:lnTo>
                <a:lnTo>
                  <a:pt x="328" y="411"/>
                </a:lnTo>
                <a:lnTo>
                  <a:pt x="325" y="416"/>
                </a:lnTo>
                <a:lnTo>
                  <a:pt x="325" y="416"/>
                </a:lnTo>
                <a:lnTo>
                  <a:pt x="323" y="423"/>
                </a:lnTo>
                <a:lnTo>
                  <a:pt x="320" y="428"/>
                </a:lnTo>
                <a:lnTo>
                  <a:pt x="318" y="434"/>
                </a:lnTo>
                <a:lnTo>
                  <a:pt x="313" y="439"/>
                </a:lnTo>
                <a:lnTo>
                  <a:pt x="307" y="445"/>
                </a:lnTo>
                <a:lnTo>
                  <a:pt x="299" y="451"/>
                </a:lnTo>
                <a:lnTo>
                  <a:pt x="291" y="456"/>
                </a:lnTo>
                <a:lnTo>
                  <a:pt x="291" y="456"/>
                </a:lnTo>
                <a:lnTo>
                  <a:pt x="263" y="470"/>
                </a:lnTo>
                <a:lnTo>
                  <a:pt x="227" y="484"/>
                </a:lnTo>
                <a:lnTo>
                  <a:pt x="178" y="505"/>
                </a:lnTo>
                <a:lnTo>
                  <a:pt x="178" y="505"/>
                </a:lnTo>
                <a:lnTo>
                  <a:pt x="175" y="508"/>
                </a:lnTo>
                <a:lnTo>
                  <a:pt x="172" y="511"/>
                </a:lnTo>
                <a:lnTo>
                  <a:pt x="169" y="516"/>
                </a:lnTo>
                <a:lnTo>
                  <a:pt x="169" y="516"/>
                </a:lnTo>
                <a:lnTo>
                  <a:pt x="169" y="516"/>
                </a:lnTo>
                <a:lnTo>
                  <a:pt x="169" y="517"/>
                </a:lnTo>
                <a:lnTo>
                  <a:pt x="160" y="521"/>
                </a:lnTo>
                <a:lnTo>
                  <a:pt x="160" y="521"/>
                </a:lnTo>
                <a:lnTo>
                  <a:pt x="108" y="546"/>
                </a:lnTo>
                <a:lnTo>
                  <a:pt x="64" y="566"/>
                </a:lnTo>
                <a:lnTo>
                  <a:pt x="41" y="583"/>
                </a:lnTo>
                <a:lnTo>
                  <a:pt x="41" y="583"/>
                </a:lnTo>
                <a:lnTo>
                  <a:pt x="13" y="601"/>
                </a:lnTo>
                <a:lnTo>
                  <a:pt x="13" y="601"/>
                </a:lnTo>
                <a:lnTo>
                  <a:pt x="10" y="602"/>
                </a:lnTo>
                <a:lnTo>
                  <a:pt x="6" y="604"/>
                </a:lnTo>
                <a:lnTo>
                  <a:pt x="4" y="605"/>
                </a:lnTo>
                <a:lnTo>
                  <a:pt x="1" y="608"/>
                </a:lnTo>
                <a:lnTo>
                  <a:pt x="0" y="612"/>
                </a:lnTo>
                <a:lnTo>
                  <a:pt x="0" y="616"/>
                </a:lnTo>
                <a:lnTo>
                  <a:pt x="0" y="616"/>
                </a:lnTo>
                <a:lnTo>
                  <a:pt x="0" y="629"/>
                </a:lnTo>
                <a:lnTo>
                  <a:pt x="0" y="643"/>
                </a:lnTo>
                <a:lnTo>
                  <a:pt x="0" y="650"/>
                </a:lnTo>
                <a:lnTo>
                  <a:pt x="1" y="656"/>
                </a:lnTo>
                <a:lnTo>
                  <a:pt x="4" y="661"/>
                </a:lnTo>
                <a:lnTo>
                  <a:pt x="6" y="664"/>
                </a:lnTo>
                <a:lnTo>
                  <a:pt x="6" y="664"/>
                </a:lnTo>
                <a:lnTo>
                  <a:pt x="28" y="675"/>
                </a:lnTo>
                <a:lnTo>
                  <a:pt x="40" y="680"/>
                </a:lnTo>
                <a:lnTo>
                  <a:pt x="45" y="681"/>
                </a:lnTo>
                <a:lnTo>
                  <a:pt x="48" y="681"/>
                </a:lnTo>
                <a:lnTo>
                  <a:pt x="48" y="681"/>
                </a:lnTo>
                <a:lnTo>
                  <a:pt x="50" y="679"/>
                </a:lnTo>
                <a:lnTo>
                  <a:pt x="50" y="676"/>
                </a:lnTo>
                <a:lnTo>
                  <a:pt x="49" y="673"/>
                </a:lnTo>
                <a:lnTo>
                  <a:pt x="49" y="673"/>
                </a:lnTo>
                <a:lnTo>
                  <a:pt x="55" y="675"/>
                </a:lnTo>
                <a:lnTo>
                  <a:pt x="61" y="676"/>
                </a:lnTo>
                <a:lnTo>
                  <a:pt x="64" y="675"/>
                </a:lnTo>
                <a:lnTo>
                  <a:pt x="65" y="674"/>
                </a:lnTo>
                <a:lnTo>
                  <a:pt x="65" y="674"/>
                </a:lnTo>
                <a:lnTo>
                  <a:pt x="66" y="670"/>
                </a:lnTo>
                <a:lnTo>
                  <a:pt x="67" y="667"/>
                </a:lnTo>
                <a:lnTo>
                  <a:pt x="66" y="657"/>
                </a:lnTo>
                <a:lnTo>
                  <a:pt x="65" y="645"/>
                </a:lnTo>
                <a:lnTo>
                  <a:pt x="71" y="636"/>
                </a:lnTo>
                <a:lnTo>
                  <a:pt x="71" y="636"/>
                </a:lnTo>
                <a:lnTo>
                  <a:pt x="81" y="631"/>
                </a:lnTo>
                <a:lnTo>
                  <a:pt x="89" y="627"/>
                </a:lnTo>
                <a:lnTo>
                  <a:pt x="98" y="624"/>
                </a:lnTo>
                <a:lnTo>
                  <a:pt x="98" y="624"/>
                </a:lnTo>
                <a:lnTo>
                  <a:pt x="106" y="620"/>
                </a:lnTo>
                <a:lnTo>
                  <a:pt x="116" y="615"/>
                </a:lnTo>
                <a:lnTo>
                  <a:pt x="128" y="612"/>
                </a:lnTo>
                <a:lnTo>
                  <a:pt x="143" y="608"/>
                </a:lnTo>
                <a:lnTo>
                  <a:pt x="143" y="608"/>
                </a:lnTo>
                <a:lnTo>
                  <a:pt x="213" y="593"/>
                </a:lnTo>
                <a:lnTo>
                  <a:pt x="241" y="615"/>
                </a:lnTo>
                <a:lnTo>
                  <a:pt x="241" y="615"/>
                </a:lnTo>
                <a:lnTo>
                  <a:pt x="216" y="668"/>
                </a:lnTo>
                <a:lnTo>
                  <a:pt x="199" y="705"/>
                </a:lnTo>
                <a:lnTo>
                  <a:pt x="191" y="725"/>
                </a:lnTo>
                <a:lnTo>
                  <a:pt x="191" y="725"/>
                </a:lnTo>
                <a:lnTo>
                  <a:pt x="191" y="728"/>
                </a:lnTo>
                <a:lnTo>
                  <a:pt x="188" y="730"/>
                </a:lnTo>
                <a:lnTo>
                  <a:pt x="183" y="734"/>
                </a:lnTo>
                <a:lnTo>
                  <a:pt x="174" y="741"/>
                </a:lnTo>
                <a:lnTo>
                  <a:pt x="174" y="741"/>
                </a:lnTo>
                <a:lnTo>
                  <a:pt x="171" y="744"/>
                </a:lnTo>
                <a:lnTo>
                  <a:pt x="169" y="749"/>
                </a:lnTo>
                <a:lnTo>
                  <a:pt x="167" y="752"/>
                </a:lnTo>
                <a:lnTo>
                  <a:pt x="165" y="753"/>
                </a:lnTo>
                <a:lnTo>
                  <a:pt x="165" y="753"/>
                </a:lnTo>
                <a:lnTo>
                  <a:pt x="141" y="755"/>
                </a:lnTo>
                <a:lnTo>
                  <a:pt x="123" y="756"/>
                </a:lnTo>
                <a:lnTo>
                  <a:pt x="115" y="757"/>
                </a:lnTo>
                <a:lnTo>
                  <a:pt x="115" y="757"/>
                </a:lnTo>
                <a:lnTo>
                  <a:pt x="99" y="771"/>
                </a:lnTo>
                <a:lnTo>
                  <a:pt x="89" y="779"/>
                </a:lnTo>
                <a:lnTo>
                  <a:pt x="86" y="783"/>
                </a:lnTo>
                <a:lnTo>
                  <a:pt x="86" y="785"/>
                </a:lnTo>
                <a:lnTo>
                  <a:pt x="86" y="785"/>
                </a:lnTo>
                <a:lnTo>
                  <a:pt x="86" y="791"/>
                </a:lnTo>
                <a:lnTo>
                  <a:pt x="86" y="799"/>
                </a:lnTo>
                <a:lnTo>
                  <a:pt x="86" y="799"/>
                </a:lnTo>
                <a:lnTo>
                  <a:pt x="83" y="801"/>
                </a:lnTo>
                <a:lnTo>
                  <a:pt x="81" y="805"/>
                </a:lnTo>
                <a:lnTo>
                  <a:pt x="79" y="806"/>
                </a:lnTo>
                <a:lnTo>
                  <a:pt x="79" y="809"/>
                </a:lnTo>
                <a:lnTo>
                  <a:pt x="81" y="811"/>
                </a:lnTo>
                <a:lnTo>
                  <a:pt x="83" y="813"/>
                </a:lnTo>
                <a:lnTo>
                  <a:pt x="83" y="813"/>
                </a:lnTo>
                <a:lnTo>
                  <a:pt x="90" y="818"/>
                </a:lnTo>
                <a:lnTo>
                  <a:pt x="100" y="821"/>
                </a:lnTo>
                <a:lnTo>
                  <a:pt x="112" y="823"/>
                </a:lnTo>
                <a:lnTo>
                  <a:pt x="127" y="822"/>
                </a:lnTo>
                <a:lnTo>
                  <a:pt x="127" y="822"/>
                </a:lnTo>
                <a:lnTo>
                  <a:pt x="169" y="821"/>
                </a:lnTo>
                <a:lnTo>
                  <a:pt x="198" y="821"/>
                </a:lnTo>
                <a:lnTo>
                  <a:pt x="198" y="821"/>
                </a:lnTo>
                <a:lnTo>
                  <a:pt x="202" y="822"/>
                </a:lnTo>
                <a:lnTo>
                  <a:pt x="207" y="826"/>
                </a:lnTo>
                <a:lnTo>
                  <a:pt x="213" y="829"/>
                </a:lnTo>
                <a:lnTo>
                  <a:pt x="213" y="829"/>
                </a:lnTo>
                <a:lnTo>
                  <a:pt x="227" y="835"/>
                </a:lnTo>
                <a:lnTo>
                  <a:pt x="238" y="840"/>
                </a:lnTo>
                <a:lnTo>
                  <a:pt x="244" y="842"/>
                </a:lnTo>
                <a:lnTo>
                  <a:pt x="244" y="842"/>
                </a:lnTo>
                <a:lnTo>
                  <a:pt x="282" y="821"/>
                </a:lnTo>
                <a:lnTo>
                  <a:pt x="310" y="818"/>
                </a:lnTo>
                <a:lnTo>
                  <a:pt x="310" y="818"/>
                </a:lnTo>
                <a:lnTo>
                  <a:pt x="321" y="822"/>
                </a:lnTo>
                <a:lnTo>
                  <a:pt x="334" y="823"/>
                </a:lnTo>
                <a:lnTo>
                  <a:pt x="347" y="822"/>
                </a:lnTo>
                <a:lnTo>
                  <a:pt x="347" y="822"/>
                </a:lnTo>
                <a:lnTo>
                  <a:pt x="370" y="818"/>
                </a:lnTo>
                <a:lnTo>
                  <a:pt x="381" y="817"/>
                </a:lnTo>
                <a:lnTo>
                  <a:pt x="392" y="817"/>
                </a:lnTo>
                <a:lnTo>
                  <a:pt x="392" y="817"/>
                </a:lnTo>
                <a:lnTo>
                  <a:pt x="403" y="820"/>
                </a:lnTo>
                <a:lnTo>
                  <a:pt x="413" y="821"/>
                </a:lnTo>
                <a:lnTo>
                  <a:pt x="418" y="822"/>
                </a:lnTo>
                <a:lnTo>
                  <a:pt x="422" y="821"/>
                </a:lnTo>
                <a:lnTo>
                  <a:pt x="425" y="820"/>
                </a:lnTo>
                <a:lnTo>
                  <a:pt x="430" y="817"/>
                </a:lnTo>
                <a:lnTo>
                  <a:pt x="430" y="817"/>
                </a:lnTo>
                <a:lnTo>
                  <a:pt x="445" y="805"/>
                </a:lnTo>
                <a:lnTo>
                  <a:pt x="462" y="813"/>
                </a:lnTo>
                <a:close/>
                <a:moveTo>
                  <a:pt x="361" y="669"/>
                </a:moveTo>
                <a:lnTo>
                  <a:pt x="389" y="679"/>
                </a:lnTo>
                <a:lnTo>
                  <a:pt x="389" y="679"/>
                </a:lnTo>
                <a:lnTo>
                  <a:pt x="386" y="684"/>
                </a:lnTo>
                <a:lnTo>
                  <a:pt x="383" y="692"/>
                </a:lnTo>
                <a:lnTo>
                  <a:pt x="383" y="692"/>
                </a:lnTo>
                <a:lnTo>
                  <a:pt x="374" y="702"/>
                </a:lnTo>
                <a:lnTo>
                  <a:pt x="368" y="708"/>
                </a:lnTo>
                <a:lnTo>
                  <a:pt x="362" y="712"/>
                </a:lnTo>
                <a:lnTo>
                  <a:pt x="362" y="712"/>
                </a:lnTo>
                <a:lnTo>
                  <a:pt x="359" y="714"/>
                </a:lnTo>
                <a:lnTo>
                  <a:pt x="357" y="719"/>
                </a:lnTo>
                <a:lnTo>
                  <a:pt x="351" y="729"/>
                </a:lnTo>
                <a:lnTo>
                  <a:pt x="343" y="742"/>
                </a:lnTo>
                <a:lnTo>
                  <a:pt x="285" y="760"/>
                </a:lnTo>
                <a:lnTo>
                  <a:pt x="285" y="760"/>
                </a:lnTo>
                <a:lnTo>
                  <a:pt x="307" y="741"/>
                </a:lnTo>
                <a:lnTo>
                  <a:pt x="325" y="725"/>
                </a:lnTo>
                <a:lnTo>
                  <a:pt x="332" y="717"/>
                </a:lnTo>
                <a:lnTo>
                  <a:pt x="339" y="709"/>
                </a:lnTo>
                <a:lnTo>
                  <a:pt x="339" y="709"/>
                </a:lnTo>
                <a:lnTo>
                  <a:pt x="347" y="696"/>
                </a:lnTo>
                <a:lnTo>
                  <a:pt x="354" y="683"/>
                </a:lnTo>
                <a:lnTo>
                  <a:pt x="361" y="669"/>
                </a:lnTo>
                <a:lnTo>
                  <a:pt x="361" y="669"/>
                </a:lnTo>
                <a:close/>
                <a:moveTo>
                  <a:pt x="473" y="493"/>
                </a:moveTo>
                <a:lnTo>
                  <a:pt x="491" y="498"/>
                </a:lnTo>
                <a:lnTo>
                  <a:pt x="469" y="549"/>
                </a:lnTo>
                <a:lnTo>
                  <a:pt x="412" y="528"/>
                </a:lnTo>
                <a:lnTo>
                  <a:pt x="412" y="528"/>
                </a:lnTo>
                <a:lnTo>
                  <a:pt x="421" y="525"/>
                </a:lnTo>
                <a:lnTo>
                  <a:pt x="439" y="515"/>
                </a:lnTo>
                <a:lnTo>
                  <a:pt x="439" y="515"/>
                </a:lnTo>
                <a:lnTo>
                  <a:pt x="450" y="509"/>
                </a:lnTo>
                <a:lnTo>
                  <a:pt x="461" y="502"/>
                </a:lnTo>
                <a:lnTo>
                  <a:pt x="473" y="493"/>
                </a:lnTo>
                <a:lnTo>
                  <a:pt x="473" y="493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9">
            <a:extLst>
              <a:ext uri="{FF2B5EF4-FFF2-40B4-BE49-F238E27FC236}">
                <a16:creationId xmlns:a16="http://schemas.microsoft.com/office/drawing/2014/main" id="{34FADA75-2A96-4D26-9983-F13622F99F37}"/>
              </a:ext>
            </a:extLst>
          </p:cNvPr>
          <p:cNvSpPr>
            <a:spLocks/>
          </p:cNvSpPr>
          <p:nvPr/>
        </p:nvSpPr>
        <p:spPr bwMode="auto">
          <a:xfrm>
            <a:off x="2297329" y="2828246"/>
            <a:ext cx="1450384" cy="1458800"/>
          </a:xfrm>
          <a:custGeom>
            <a:avLst/>
            <a:gdLst>
              <a:gd name="T0" fmla="*/ 931 w 1551"/>
              <a:gd name="T1" fmla="*/ 22 h 1560"/>
              <a:gd name="T2" fmla="*/ 873 w 1551"/>
              <a:gd name="T3" fmla="*/ 79 h 1560"/>
              <a:gd name="T4" fmla="*/ 858 w 1551"/>
              <a:gd name="T5" fmla="*/ 208 h 1560"/>
              <a:gd name="T6" fmla="*/ 888 w 1551"/>
              <a:gd name="T7" fmla="*/ 295 h 1560"/>
              <a:gd name="T8" fmla="*/ 961 w 1551"/>
              <a:gd name="T9" fmla="*/ 300 h 1560"/>
              <a:gd name="T10" fmla="*/ 1003 w 1551"/>
              <a:gd name="T11" fmla="*/ 344 h 1560"/>
              <a:gd name="T12" fmla="*/ 1049 w 1551"/>
              <a:gd name="T13" fmla="*/ 369 h 1560"/>
              <a:gd name="T14" fmla="*/ 1069 w 1551"/>
              <a:gd name="T15" fmla="*/ 388 h 1560"/>
              <a:gd name="T16" fmla="*/ 1084 w 1551"/>
              <a:gd name="T17" fmla="*/ 427 h 1560"/>
              <a:gd name="T18" fmla="*/ 1029 w 1551"/>
              <a:gd name="T19" fmla="*/ 389 h 1560"/>
              <a:gd name="T20" fmla="*/ 986 w 1551"/>
              <a:gd name="T21" fmla="*/ 373 h 1560"/>
              <a:gd name="T22" fmla="*/ 971 w 1551"/>
              <a:gd name="T23" fmla="*/ 378 h 1560"/>
              <a:gd name="T24" fmla="*/ 938 w 1551"/>
              <a:gd name="T25" fmla="*/ 372 h 1560"/>
              <a:gd name="T26" fmla="*/ 908 w 1551"/>
              <a:gd name="T27" fmla="*/ 378 h 1560"/>
              <a:gd name="T28" fmla="*/ 898 w 1551"/>
              <a:gd name="T29" fmla="*/ 393 h 1560"/>
              <a:gd name="T30" fmla="*/ 875 w 1551"/>
              <a:gd name="T31" fmla="*/ 403 h 1560"/>
              <a:gd name="T32" fmla="*/ 853 w 1551"/>
              <a:gd name="T33" fmla="*/ 411 h 1560"/>
              <a:gd name="T34" fmla="*/ 756 w 1551"/>
              <a:gd name="T35" fmla="*/ 643 h 1560"/>
              <a:gd name="T36" fmla="*/ 714 w 1551"/>
              <a:gd name="T37" fmla="*/ 781 h 1560"/>
              <a:gd name="T38" fmla="*/ 629 w 1551"/>
              <a:gd name="T39" fmla="*/ 799 h 1560"/>
              <a:gd name="T40" fmla="*/ 551 w 1551"/>
              <a:gd name="T41" fmla="*/ 885 h 1560"/>
              <a:gd name="T42" fmla="*/ 257 w 1551"/>
              <a:gd name="T43" fmla="*/ 1264 h 1560"/>
              <a:gd name="T44" fmla="*/ 195 w 1551"/>
              <a:gd name="T45" fmla="*/ 1305 h 1560"/>
              <a:gd name="T46" fmla="*/ 81 w 1551"/>
              <a:gd name="T47" fmla="*/ 1348 h 1560"/>
              <a:gd name="T48" fmla="*/ 13 w 1551"/>
              <a:gd name="T49" fmla="*/ 1367 h 1560"/>
              <a:gd name="T50" fmla="*/ 3 w 1551"/>
              <a:gd name="T51" fmla="*/ 1401 h 1560"/>
              <a:gd name="T52" fmla="*/ 104 w 1551"/>
              <a:gd name="T53" fmla="*/ 1440 h 1560"/>
              <a:gd name="T54" fmla="*/ 342 w 1551"/>
              <a:gd name="T55" fmla="*/ 1458 h 1560"/>
              <a:gd name="T56" fmla="*/ 404 w 1551"/>
              <a:gd name="T57" fmla="*/ 1430 h 1560"/>
              <a:gd name="T58" fmla="*/ 409 w 1551"/>
              <a:gd name="T59" fmla="*/ 1323 h 1560"/>
              <a:gd name="T60" fmla="*/ 580 w 1551"/>
              <a:gd name="T61" fmla="*/ 1215 h 1560"/>
              <a:gd name="T62" fmla="*/ 712 w 1551"/>
              <a:gd name="T63" fmla="*/ 1148 h 1560"/>
              <a:gd name="T64" fmla="*/ 826 w 1551"/>
              <a:gd name="T65" fmla="*/ 1312 h 1560"/>
              <a:gd name="T66" fmla="*/ 921 w 1551"/>
              <a:gd name="T67" fmla="*/ 1396 h 1560"/>
              <a:gd name="T68" fmla="*/ 794 w 1551"/>
              <a:gd name="T69" fmla="*/ 1466 h 1560"/>
              <a:gd name="T70" fmla="*/ 736 w 1551"/>
              <a:gd name="T71" fmla="*/ 1497 h 1560"/>
              <a:gd name="T72" fmla="*/ 740 w 1551"/>
              <a:gd name="T73" fmla="*/ 1540 h 1560"/>
              <a:gd name="T74" fmla="*/ 919 w 1551"/>
              <a:gd name="T75" fmla="*/ 1560 h 1560"/>
              <a:gd name="T76" fmla="*/ 1079 w 1551"/>
              <a:gd name="T77" fmla="*/ 1521 h 1560"/>
              <a:gd name="T78" fmla="*/ 1168 w 1551"/>
              <a:gd name="T79" fmla="*/ 1494 h 1560"/>
              <a:gd name="T80" fmla="*/ 1190 w 1551"/>
              <a:gd name="T81" fmla="*/ 1429 h 1560"/>
              <a:gd name="T82" fmla="*/ 1152 w 1551"/>
              <a:gd name="T83" fmla="*/ 1352 h 1560"/>
              <a:gd name="T84" fmla="*/ 1108 w 1551"/>
              <a:gd name="T85" fmla="*/ 1296 h 1560"/>
              <a:gd name="T86" fmla="*/ 1082 w 1551"/>
              <a:gd name="T87" fmla="*/ 1245 h 1560"/>
              <a:gd name="T88" fmla="*/ 1254 w 1551"/>
              <a:gd name="T89" fmla="*/ 1277 h 1560"/>
              <a:gd name="T90" fmla="*/ 1436 w 1551"/>
              <a:gd name="T91" fmla="*/ 1215 h 1560"/>
              <a:gd name="T92" fmla="*/ 1491 w 1551"/>
              <a:gd name="T93" fmla="*/ 1128 h 1560"/>
              <a:gd name="T94" fmla="*/ 1532 w 1551"/>
              <a:gd name="T95" fmla="*/ 1014 h 1560"/>
              <a:gd name="T96" fmla="*/ 1548 w 1551"/>
              <a:gd name="T97" fmla="*/ 765 h 1560"/>
              <a:gd name="T98" fmla="*/ 1542 w 1551"/>
              <a:gd name="T99" fmla="*/ 606 h 1560"/>
              <a:gd name="T100" fmla="*/ 1485 w 1551"/>
              <a:gd name="T101" fmla="*/ 450 h 1560"/>
              <a:gd name="T102" fmla="*/ 1398 w 1551"/>
              <a:gd name="T103" fmla="*/ 287 h 1560"/>
              <a:gd name="T104" fmla="*/ 1318 w 1551"/>
              <a:gd name="T105" fmla="*/ 266 h 1560"/>
              <a:gd name="T106" fmla="*/ 1299 w 1551"/>
              <a:gd name="T107" fmla="*/ 222 h 1560"/>
              <a:gd name="T108" fmla="*/ 1265 w 1551"/>
              <a:gd name="T109" fmla="*/ 148 h 1560"/>
              <a:gd name="T110" fmla="*/ 1161 w 1551"/>
              <a:gd name="T111" fmla="*/ 33 h 1560"/>
              <a:gd name="T112" fmla="*/ 1074 w 1551"/>
              <a:gd name="T113" fmla="*/ 0 h 15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551" h="1560">
                <a:moveTo>
                  <a:pt x="1010" y="6"/>
                </a:moveTo>
                <a:lnTo>
                  <a:pt x="1010" y="6"/>
                </a:lnTo>
                <a:lnTo>
                  <a:pt x="1005" y="6"/>
                </a:lnTo>
                <a:lnTo>
                  <a:pt x="997" y="6"/>
                </a:lnTo>
                <a:lnTo>
                  <a:pt x="983" y="8"/>
                </a:lnTo>
                <a:lnTo>
                  <a:pt x="968" y="11"/>
                </a:lnTo>
                <a:lnTo>
                  <a:pt x="949" y="16"/>
                </a:lnTo>
                <a:lnTo>
                  <a:pt x="931" y="22"/>
                </a:lnTo>
                <a:lnTo>
                  <a:pt x="922" y="27"/>
                </a:lnTo>
                <a:lnTo>
                  <a:pt x="914" y="32"/>
                </a:lnTo>
                <a:lnTo>
                  <a:pt x="905" y="38"/>
                </a:lnTo>
                <a:lnTo>
                  <a:pt x="898" y="46"/>
                </a:lnTo>
                <a:lnTo>
                  <a:pt x="898" y="46"/>
                </a:lnTo>
                <a:lnTo>
                  <a:pt x="891" y="53"/>
                </a:lnTo>
                <a:lnTo>
                  <a:pt x="884" y="62"/>
                </a:lnTo>
                <a:lnTo>
                  <a:pt x="873" y="79"/>
                </a:lnTo>
                <a:lnTo>
                  <a:pt x="865" y="97"/>
                </a:lnTo>
                <a:lnTo>
                  <a:pt x="859" y="115"/>
                </a:lnTo>
                <a:lnTo>
                  <a:pt x="855" y="134"/>
                </a:lnTo>
                <a:lnTo>
                  <a:pt x="853" y="152"/>
                </a:lnTo>
                <a:lnTo>
                  <a:pt x="853" y="168"/>
                </a:lnTo>
                <a:lnTo>
                  <a:pt x="854" y="183"/>
                </a:lnTo>
                <a:lnTo>
                  <a:pt x="854" y="183"/>
                </a:lnTo>
                <a:lnTo>
                  <a:pt x="858" y="208"/>
                </a:lnTo>
                <a:lnTo>
                  <a:pt x="860" y="230"/>
                </a:lnTo>
                <a:lnTo>
                  <a:pt x="861" y="243"/>
                </a:lnTo>
                <a:lnTo>
                  <a:pt x="864" y="254"/>
                </a:lnTo>
                <a:lnTo>
                  <a:pt x="867" y="265"/>
                </a:lnTo>
                <a:lnTo>
                  <a:pt x="873" y="276"/>
                </a:lnTo>
                <a:lnTo>
                  <a:pt x="873" y="276"/>
                </a:lnTo>
                <a:lnTo>
                  <a:pt x="881" y="287"/>
                </a:lnTo>
                <a:lnTo>
                  <a:pt x="888" y="295"/>
                </a:lnTo>
                <a:lnTo>
                  <a:pt x="895" y="302"/>
                </a:lnTo>
                <a:lnTo>
                  <a:pt x="902" y="309"/>
                </a:lnTo>
                <a:lnTo>
                  <a:pt x="913" y="317"/>
                </a:lnTo>
                <a:lnTo>
                  <a:pt x="917" y="320"/>
                </a:lnTo>
                <a:lnTo>
                  <a:pt x="922" y="300"/>
                </a:lnTo>
                <a:lnTo>
                  <a:pt x="961" y="315"/>
                </a:lnTo>
                <a:lnTo>
                  <a:pt x="961" y="300"/>
                </a:lnTo>
                <a:lnTo>
                  <a:pt x="961" y="300"/>
                </a:lnTo>
                <a:lnTo>
                  <a:pt x="964" y="305"/>
                </a:lnTo>
                <a:lnTo>
                  <a:pt x="970" y="316"/>
                </a:lnTo>
                <a:lnTo>
                  <a:pt x="980" y="328"/>
                </a:lnTo>
                <a:lnTo>
                  <a:pt x="985" y="334"/>
                </a:lnTo>
                <a:lnTo>
                  <a:pt x="991" y="339"/>
                </a:lnTo>
                <a:lnTo>
                  <a:pt x="991" y="339"/>
                </a:lnTo>
                <a:lnTo>
                  <a:pt x="997" y="343"/>
                </a:lnTo>
                <a:lnTo>
                  <a:pt x="1003" y="344"/>
                </a:lnTo>
                <a:lnTo>
                  <a:pt x="1010" y="344"/>
                </a:lnTo>
                <a:lnTo>
                  <a:pt x="1016" y="343"/>
                </a:lnTo>
                <a:lnTo>
                  <a:pt x="1026" y="340"/>
                </a:lnTo>
                <a:lnTo>
                  <a:pt x="1030" y="339"/>
                </a:lnTo>
                <a:lnTo>
                  <a:pt x="1030" y="339"/>
                </a:lnTo>
                <a:lnTo>
                  <a:pt x="1038" y="350"/>
                </a:lnTo>
                <a:lnTo>
                  <a:pt x="1045" y="360"/>
                </a:lnTo>
                <a:lnTo>
                  <a:pt x="1049" y="369"/>
                </a:lnTo>
                <a:lnTo>
                  <a:pt x="1049" y="369"/>
                </a:lnTo>
                <a:lnTo>
                  <a:pt x="1053" y="376"/>
                </a:lnTo>
                <a:lnTo>
                  <a:pt x="1057" y="382"/>
                </a:lnTo>
                <a:lnTo>
                  <a:pt x="1059" y="384"/>
                </a:lnTo>
                <a:lnTo>
                  <a:pt x="1062" y="387"/>
                </a:lnTo>
                <a:lnTo>
                  <a:pt x="1065" y="388"/>
                </a:lnTo>
                <a:lnTo>
                  <a:pt x="1069" y="388"/>
                </a:lnTo>
                <a:lnTo>
                  <a:pt x="1069" y="388"/>
                </a:lnTo>
                <a:lnTo>
                  <a:pt x="1079" y="387"/>
                </a:lnTo>
                <a:lnTo>
                  <a:pt x="1091" y="384"/>
                </a:lnTo>
                <a:lnTo>
                  <a:pt x="1113" y="378"/>
                </a:lnTo>
                <a:lnTo>
                  <a:pt x="1113" y="378"/>
                </a:lnTo>
                <a:lnTo>
                  <a:pt x="1133" y="373"/>
                </a:lnTo>
                <a:lnTo>
                  <a:pt x="1138" y="388"/>
                </a:lnTo>
                <a:lnTo>
                  <a:pt x="1084" y="427"/>
                </a:lnTo>
                <a:lnTo>
                  <a:pt x="1084" y="427"/>
                </a:lnTo>
                <a:lnTo>
                  <a:pt x="1079" y="421"/>
                </a:lnTo>
                <a:lnTo>
                  <a:pt x="1065" y="408"/>
                </a:lnTo>
                <a:lnTo>
                  <a:pt x="1057" y="400"/>
                </a:lnTo>
                <a:lnTo>
                  <a:pt x="1049" y="394"/>
                </a:lnTo>
                <a:lnTo>
                  <a:pt x="1041" y="389"/>
                </a:lnTo>
                <a:lnTo>
                  <a:pt x="1035" y="388"/>
                </a:lnTo>
                <a:lnTo>
                  <a:pt x="1035" y="388"/>
                </a:lnTo>
                <a:lnTo>
                  <a:pt x="1029" y="389"/>
                </a:lnTo>
                <a:lnTo>
                  <a:pt x="1020" y="391"/>
                </a:lnTo>
                <a:lnTo>
                  <a:pt x="1004" y="398"/>
                </a:lnTo>
                <a:lnTo>
                  <a:pt x="986" y="408"/>
                </a:lnTo>
                <a:lnTo>
                  <a:pt x="986" y="408"/>
                </a:lnTo>
                <a:lnTo>
                  <a:pt x="988" y="393"/>
                </a:lnTo>
                <a:lnTo>
                  <a:pt x="988" y="382"/>
                </a:lnTo>
                <a:lnTo>
                  <a:pt x="987" y="377"/>
                </a:lnTo>
                <a:lnTo>
                  <a:pt x="986" y="373"/>
                </a:lnTo>
                <a:lnTo>
                  <a:pt x="986" y="373"/>
                </a:lnTo>
                <a:lnTo>
                  <a:pt x="983" y="371"/>
                </a:lnTo>
                <a:lnTo>
                  <a:pt x="982" y="371"/>
                </a:lnTo>
                <a:lnTo>
                  <a:pt x="980" y="371"/>
                </a:lnTo>
                <a:lnTo>
                  <a:pt x="977" y="371"/>
                </a:lnTo>
                <a:lnTo>
                  <a:pt x="974" y="375"/>
                </a:lnTo>
                <a:lnTo>
                  <a:pt x="971" y="378"/>
                </a:lnTo>
                <a:lnTo>
                  <a:pt x="971" y="378"/>
                </a:lnTo>
                <a:lnTo>
                  <a:pt x="965" y="387"/>
                </a:lnTo>
                <a:lnTo>
                  <a:pt x="961" y="393"/>
                </a:lnTo>
                <a:lnTo>
                  <a:pt x="961" y="393"/>
                </a:lnTo>
                <a:lnTo>
                  <a:pt x="955" y="384"/>
                </a:lnTo>
                <a:lnTo>
                  <a:pt x="948" y="378"/>
                </a:lnTo>
                <a:lnTo>
                  <a:pt x="942" y="373"/>
                </a:lnTo>
                <a:lnTo>
                  <a:pt x="942" y="373"/>
                </a:lnTo>
                <a:lnTo>
                  <a:pt x="938" y="372"/>
                </a:lnTo>
                <a:lnTo>
                  <a:pt x="936" y="372"/>
                </a:lnTo>
                <a:lnTo>
                  <a:pt x="928" y="373"/>
                </a:lnTo>
                <a:lnTo>
                  <a:pt x="925" y="377"/>
                </a:lnTo>
                <a:lnTo>
                  <a:pt x="922" y="378"/>
                </a:lnTo>
                <a:lnTo>
                  <a:pt x="922" y="378"/>
                </a:lnTo>
                <a:lnTo>
                  <a:pt x="919" y="377"/>
                </a:lnTo>
                <a:lnTo>
                  <a:pt x="915" y="377"/>
                </a:lnTo>
                <a:lnTo>
                  <a:pt x="908" y="378"/>
                </a:lnTo>
                <a:lnTo>
                  <a:pt x="908" y="378"/>
                </a:lnTo>
                <a:lnTo>
                  <a:pt x="904" y="380"/>
                </a:lnTo>
                <a:lnTo>
                  <a:pt x="902" y="382"/>
                </a:lnTo>
                <a:lnTo>
                  <a:pt x="900" y="384"/>
                </a:lnTo>
                <a:lnTo>
                  <a:pt x="899" y="387"/>
                </a:lnTo>
                <a:lnTo>
                  <a:pt x="898" y="391"/>
                </a:lnTo>
                <a:lnTo>
                  <a:pt x="898" y="393"/>
                </a:lnTo>
                <a:lnTo>
                  <a:pt x="898" y="393"/>
                </a:lnTo>
                <a:lnTo>
                  <a:pt x="897" y="392"/>
                </a:lnTo>
                <a:lnTo>
                  <a:pt x="894" y="391"/>
                </a:lnTo>
                <a:lnTo>
                  <a:pt x="889" y="389"/>
                </a:lnTo>
                <a:lnTo>
                  <a:pt x="887" y="391"/>
                </a:lnTo>
                <a:lnTo>
                  <a:pt x="883" y="393"/>
                </a:lnTo>
                <a:lnTo>
                  <a:pt x="883" y="393"/>
                </a:lnTo>
                <a:lnTo>
                  <a:pt x="877" y="398"/>
                </a:lnTo>
                <a:lnTo>
                  <a:pt x="875" y="403"/>
                </a:lnTo>
                <a:lnTo>
                  <a:pt x="873" y="408"/>
                </a:lnTo>
                <a:lnTo>
                  <a:pt x="873" y="408"/>
                </a:lnTo>
                <a:lnTo>
                  <a:pt x="866" y="405"/>
                </a:lnTo>
                <a:lnTo>
                  <a:pt x="860" y="405"/>
                </a:lnTo>
                <a:lnTo>
                  <a:pt x="856" y="406"/>
                </a:lnTo>
                <a:lnTo>
                  <a:pt x="854" y="408"/>
                </a:lnTo>
                <a:lnTo>
                  <a:pt x="854" y="408"/>
                </a:lnTo>
                <a:lnTo>
                  <a:pt x="853" y="411"/>
                </a:lnTo>
                <a:lnTo>
                  <a:pt x="853" y="417"/>
                </a:lnTo>
                <a:lnTo>
                  <a:pt x="856" y="432"/>
                </a:lnTo>
                <a:lnTo>
                  <a:pt x="861" y="446"/>
                </a:lnTo>
                <a:lnTo>
                  <a:pt x="864" y="452"/>
                </a:lnTo>
                <a:lnTo>
                  <a:pt x="864" y="452"/>
                </a:lnTo>
                <a:lnTo>
                  <a:pt x="817" y="534"/>
                </a:lnTo>
                <a:lnTo>
                  <a:pt x="756" y="643"/>
                </a:lnTo>
                <a:lnTo>
                  <a:pt x="756" y="643"/>
                </a:lnTo>
                <a:lnTo>
                  <a:pt x="749" y="657"/>
                </a:lnTo>
                <a:lnTo>
                  <a:pt x="741" y="676"/>
                </a:lnTo>
                <a:lnTo>
                  <a:pt x="735" y="695"/>
                </a:lnTo>
                <a:lnTo>
                  <a:pt x="730" y="715"/>
                </a:lnTo>
                <a:lnTo>
                  <a:pt x="722" y="750"/>
                </a:lnTo>
                <a:lnTo>
                  <a:pt x="717" y="770"/>
                </a:lnTo>
                <a:lnTo>
                  <a:pt x="717" y="770"/>
                </a:lnTo>
                <a:lnTo>
                  <a:pt x="714" y="781"/>
                </a:lnTo>
                <a:lnTo>
                  <a:pt x="713" y="792"/>
                </a:lnTo>
                <a:lnTo>
                  <a:pt x="712" y="804"/>
                </a:lnTo>
                <a:lnTo>
                  <a:pt x="712" y="804"/>
                </a:lnTo>
                <a:lnTo>
                  <a:pt x="675" y="799"/>
                </a:lnTo>
                <a:lnTo>
                  <a:pt x="647" y="798"/>
                </a:lnTo>
                <a:lnTo>
                  <a:pt x="636" y="798"/>
                </a:lnTo>
                <a:lnTo>
                  <a:pt x="629" y="799"/>
                </a:lnTo>
                <a:lnTo>
                  <a:pt x="629" y="799"/>
                </a:lnTo>
                <a:lnTo>
                  <a:pt x="623" y="804"/>
                </a:lnTo>
                <a:lnTo>
                  <a:pt x="615" y="811"/>
                </a:lnTo>
                <a:lnTo>
                  <a:pt x="597" y="832"/>
                </a:lnTo>
                <a:lnTo>
                  <a:pt x="579" y="854"/>
                </a:lnTo>
                <a:lnTo>
                  <a:pt x="571" y="863"/>
                </a:lnTo>
                <a:lnTo>
                  <a:pt x="565" y="868"/>
                </a:lnTo>
                <a:lnTo>
                  <a:pt x="565" y="868"/>
                </a:lnTo>
                <a:lnTo>
                  <a:pt x="551" y="885"/>
                </a:lnTo>
                <a:lnTo>
                  <a:pt x="520" y="925"/>
                </a:lnTo>
                <a:lnTo>
                  <a:pt x="432" y="1042"/>
                </a:lnTo>
                <a:lnTo>
                  <a:pt x="301" y="1220"/>
                </a:lnTo>
                <a:lnTo>
                  <a:pt x="301" y="1220"/>
                </a:lnTo>
                <a:lnTo>
                  <a:pt x="291" y="1232"/>
                </a:lnTo>
                <a:lnTo>
                  <a:pt x="278" y="1245"/>
                </a:lnTo>
                <a:lnTo>
                  <a:pt x="266" y="1256"/>
                </a:lnTo>
                <a:lnTo>
                  <a:pt x="257" y="1264"/>
                </a:lnTo>
                <a:lnTo>
                  <a:pt x="257" y="1264"/>
                </a:lnTo>
                <a:lnTo>
                  <a:pt x="235" y="1280"/>
                </a:lnTo>
                <a:lnTo>
                  <a:pt x="218" y="1293"/>
                </a:lnTo>
                <a:lnTo>
                  <a:pt x="218" y="1293"/>
                </a:lnTo>
                <a:lnTo>
                  <a:pt x="203" y="1298"/>
                </a:lnTo>
                <a:lnTo>
                  <a:pt x="203" y="1298"/>
                </a:lnTo>
                <a:lnTo>
                  <a:pt x="200" y="1301"/>
                </a:lnTo>
                <a:lnTo>
                  <a:pt x="195" y="1305"/>
                </a:lnTo>
                <a:lnTo>
                  <a:pt x="179" y="1320"/>
                </a:lnTo>
                <a:lnTo>
                  <a:pt x="170" y="1329"/>
                </a:lnTo>
                <a:lnTo>
                  <a:pt x="162" y="1335"/>
                </a:lnTo>
                <a:lnTo>
                  <a:pt x="152" y="1340"/>
                </a:lnTo>
                <a:lnTo>
                  <a:pt x="148" y="1341"/>
                </a:lnTo>
                <a:lnTo>
                  <a:pt x="145" y="1342"/>
                </a:lnTo>
                <a:lnTo>
                  <a:pt x="145" y="1342"/>
                </a:lnTo>
                <a:lnTo>
                  <a:pt x="81" y="1348"/>
                </a:lnTo>
                <a:lnTo>
                  <a:pt x="46" y="1352"/>
                </a:lnTo>
                <a:lnTo>
                  <a:pt x="33" y="1353"/>
                </a:lnTo>
                <a:lnTo>
                  <a:pt x="27" y="1352"/>
                </a:lnTo>
                <a:lnTo>
                  <a:pt x="27" y="1352"/>
                </a:lnTo>
                <a:lnTo>
                  <a:pt x="25" y="1351"/>
                </a:lnTo>
                <a:lnTo>
                  <a:pt x="22" y="1352"/>
                </a:lnTo>
                <a:lnTo>
                  <a:pt x="19" y="1356"/>
                </a:lnTo>
                <a:lnTo>
                  <a:pt x="13" y="1367"/>
                </a:lnTo>
                <a:lnTo>
                  <a:pt x="13" y="1367"/>
                </a:lnTo>
                <a:lnTo>
                  <a:pt x="9" y="1371"/>
                </a:lnTo>
                <a:lnTo>
                  <a:pt x="4" y="1379"/>
                </a:lnTo>
                <a:lnTo>
                  <a:pt x="2" y="1384"/>
                </a:lnTo>
                <a:lnTo>
                  <a:pt x="0" y="1389"/>
                </a:lnTo>
                <a:lnTo>
                  <a:pt x="0" y="1395"/>
                </a:lnTo>
                <a:lnTo>
                  <a:pt x="3" y="1401"/>
                </a:lnTo>
                <a:lnTo>
                  <a:pt x="3" y="1401"/>
                </a:lnTo>
                <a:lnTo>
                  <a:pt x="7" y="1407"/>
                </a:lnTo>
                <a:lnTo>
                  <a:pt x="13" y="1412"/>
                </a:lnTo>
                <a:lnTo>
                  <a:pt x="21" y="1416"/>
                </a:lnTo>
                <a:lnTo>
                  <a:pt x="31" y="1419"/>
                </a:lnTo>
                <a:lnTo>
                  <a:pt x="55" y="1427"/>
                </a:lnTo>
                <a:lnTo>
                  <a:pt x="86" y="1435"/>
                </a:lnTo>
                <a:lnTo>
                  <a:pt x="86" y="1435"/>
                </a:lnTo>
                <a:lnTo>
                  <a:pt x="104" y="1440"/>
                </a:lnTo>
                <a:lnTo>
                  <a:pt x="129" y="1444"/>
                </a:lnTo>
                <a:lnTo>
                  <a:pt x="183" y="1450"/>
                </a:lnTo>
                <a:lnTo>
                  <a:pt x="282" y="1460"/>
                </a:lnTo>
                <a:lnTo>
                  <a:pt x="282" y="1460"/>
                </a:lnTo>
                <a:lnTo>
                  <a:pt x="299" y="1461"/>
                </a:lnTo>
                <a:lnTo>
                  <a:pt x="313" y="1461"/>
                </a:lnTo>
                <a:lnTo>
                  <a:pt x="328" y="1460"/>
                </a:lnTo>
                <a:lnTo>
                  <a:pt x="342" y="1458"/>
                </a:lnTo>
                <a:lnTo>
                  <a:pt x="365" y="1453"/>
                </a:lnTo>
                <a:lnTo>
                  <a:pt x="379" y="1450"/>
                </a:lnTo>
                <a:lnTo>
                  <a:pt x="379" y="1450"/>
                </a:lnTo>
                <a:lnTo>
                  <a:pt x="389" y="1446"/>
                </a:lnTo>
                <a:lnTo>
                  <a:pt x="395" y="1444"/>
                </a:lnTo>
                <a:lnTo>
                  <a:pt x="399" y="1441"/>
                </a:lnTo>
                <a:lnTo>
                  <a:pt x="400" y="1439"/>
                </a:lnTo>
                <a:lnTo>
                  <a:pt x="404" y="1430"/>
                </a:lnTo>
                <a:lnTo>
                  <a:pt x="404" y="1430"/>
                </a:lnTo>
                <a:lnTo>
                  <a:pt x="406" y="1417"/>
                </a:lnTo>
                <a:lnTo>
                  <a:pt x="409" y="1397"/>
                </a:lnTo>
                <a:lnTo>
                  <a:pt x="409" y="1379"/>
                </a:lnTo>
                <a:lnTo>
                  <a:pt x="409" y="1362"/>
                </a:lnTo>
                <a:lnTo>
                  <a:pt x="409" y="1362"/>
                </a:lnTo>
                <a:lnTo>
                  <a:pt x="409" y="1345"/>
                </a:lnTo>
                <a:lnTo>
                  <a:pt x="409" y="1323"/>
                </a:lnTo>
                <a:lnTo>
                  <a:pt x="409" y="1298"/>
                </a:lnTo>
                <a:lnTo>
                  <a:pt x="428" y="1308"/>
                </a:lnTo>
                <a:lnTo>
                  <a:pt x="428" y="1308"/>
                </a:lnTo>
                <a:lnTo>
                  <a:pt x="450" y="1296"/>
                </a:lnTo>
                <a:lnTo>
                  <a:pt x="499" y="1266"/>
                </a:lnTo>
                <a:lnTo>
                  <a:pt x="553" y="1234"/>
                </a:lnTo>
                <a:lnTo>
                  <a:pt x="573" y="1220"/>
                </a:lnTo>
                <a:lnTo>
                  <a:pt x="580" y="1215"/>
                </a:lnTo>
                <a:lnTo>
                  <a:pt x="585" y="1210"/>
                </a:lnTo>
                <a:lnTo>
                  <a:pt x="585" y="1210"/>
                </a:lnTo>
                <a:lnTo>
                  <a:pt x="595" y="1200"/>
                </a:lnTo>
                <a:lnTo>
                  <a:pt x="611" y="1188"/>
                </a:lnTo>
                <a:lnTo>
                  <a:pt x="648" y="1159"/>
                </a:lnTo>
                <a:lnTo>
                  <a:pt x="697" y="1122"/>
                </a:lnTo>
                <a:lnTo>
                  <a:pt x="697" y="1122"/>
                </a:lnTo>
                <a:lnTo>
                  <a:pt x="712" y="1148"/>
                </a:lnTo>
                <a:lnTo>
                  <a:pt x="747" y="1205"/>
                </a:lnTo>
                <a:lnTo>
                  <a:pt x="767" y="1237"/>
                </a:lnTo>
                <a:lnTo>
                  <a:pt x="787" y="1266"/>
                </a:lnTo>
                <a:lnTo>
                  <a:pt x="803" y="1290"/>
                </a:lnTo>
                <a:lnTo>
                  <a:pt x="810" y="1298"/>
                </a:lnTo>
                <a:lnTo>
                  <a:pt x="815" y="1303"/>
                </a:lnTo>
                <a:lnTo>
                  <a:pt x="815" y="1303"/>
                </a:lnTo>
                <a:lnTo>
                  <a:pt x="826" y="1312"/>
                </a:lnTo>
                <a:lnTo>
                  <a:pt x="842" y="1321"/>
                </a:lnTo>
                <a:lnTo>
                  <a:pt x="880" y="1345"/>
                </a:lnTo>
                <a:lnTo>
                  <a:pt x="927" y="1371"/>
                </a:lnTo>
                <a:lnTo>
                  <a:pt x="932" y="1381"/>
                </a:lnTo>
                <a:lnTo>
                  <a:pt x="932" y="1381"/>
                </a:lnTo>
                <a:lnTo>
                  <a:pt x="931" y="1385"/>
                </a:lnTo>
                <a:lnTo>
                  <a:pt x="927" y="1390"/>
                </a:lnTo>
                <a:lnTo>
                  <a:pt x="921" y="1396"/>
                </a:lnTo>
                <a:lnTo>
                  <a:pt x="913" y="1404"/>
                </a:lnTo>
                <a:lnTo>
                  <a:pt x="899" y="1414"/>
                </a:lnTo>
                <a:lnTo>
                  <a:pt x="882" y="1427"/>
                </a:lnTo>
                <a:lnTo>
                  <a:pt x="859" y="1440"/>
                </a:lnTo>
                <a:lnTo>
                  <a:pt x="859" y="1440"/>
                </a:lnTo>
                <a:lnTo>
                  <a:pt x="834" y="1452"/>
                </a:lnTo>
                <a:lnTo>
                  <a:pt x="812" y="1460"/>
                </a:lnTo>
                <a:lnTo>
                  <a:pt x="794" y="1466"/>
                </a:lnTo>
                <a:lnTo>
                  <a:pt x="778" y="1469"/>
                </a:lnTo>
                <a:lnTo>
                  <a:pt x="765" y="1472"/>
                </a:lnTo>
                <a:lnTo>
                  <a:pt x="754" y="1474"/>
                </a:lnTo>
                <a:lnTo>
                  <a:pt x="746" y="1478"/>
                </a:lnTo>
                <a:lnTo>
                  <a:pt x="744" y="1480"/>
                </a:lnTo>
                <a:lnTo>
                  <a:pt x="741" y="1484"/>
                </a:lnTo>
                <a:lnTo>
                  <a:pt x="741" y="1484"/>
                </a:lnTo>
                <a:lnTo>
                  <a:pt x="736" y="1497"/>
                </a:lnTo>
                <a:lnTo>
                  <a:pt x="733" y="1510"/>
                </a:lnTo>
                <a:lnTo>
                  <a:pt x="730" y="1519"/>
                </a:lnTo>
                <a:lnTo>
                  <a:pt x="732" y="1528"/>
                </a:lnTo>
                <a:lnTo>
                  <a:pt x="732" y="1528"/>
                </a:lnTo>
                <a:lnTo>
                  <a:pt x="733" y="1532"/>
                </a:lnTo>
                <a:lnTo>
                  <a:pt x="734" y="1535"/>
                </a:lnTo>
                <a:lnTo>
                  <a:pt x="736" y="1538"/>
                </a:lnTo>
                <a:lnTo>
                  <a:pt x="740" y="1540"/>
                </a:lnTo>
                <a:lnTo>
                  <a:pt x="754" y="1546"/>
                </a:lnTo>
                <a:lnTo>
                  <a:pt x="776" y="1552"/>
                </a:lnTo>
                <a:lnTo>
                  <a:pt x="776" y="1552"/>
                </a:lnTo>
                <a:lnTo>
                  <a:pt x="793" y="1556"/>
                </a:lnTo>
                <a:lnTo>
                  <a:pt x="815" y="1559"/>
                </a:lnTo>
                <a:lnTo>
                  <a:pt x="840" y="1560"/>
                </a:lnTo>
                <a:lnTo>
                  <a:pt x="867" y="1560"/>
                </a:lnTo>
                <a:lnTo>
                  <a:pt x="919" y="1560"/>
                </a:lnTo>
                <a:lnTo>
                  <a:pt x="941" y="1559"/>
                </a:lnTo>
                <a:lnTo>
                  <a:pt x="957" y="1557"/>
                </a:lnTo>
                <a:lnTo>
                  <a:pt x="957" y="1557"/>
                </a:lnTo>
                <a:lnTo>
                  <a:pt x="971" y="1555"/>
                </a:lnTo>
                <a:lnTo>
                  <a:pt x="988" y="1550"/>
                </a:lnTo>
                <a:lnTo>
                  <a:pt x="1025" y="1537"/>
                </a:lnTo>
                <a:lnTo>
                  <a:pt x="1063" y="1524"/>
                </a:lnTo>
                <a:lnTo>
                  <a:pt x="1079" y="1521"/>
                </a:lnTo>
                <a:lnTo>
                  <a:pt x="1093" y="1518"/>
                </a:lnTo>
                <a:lnTo>
                  <a:pt x="1093" y="1518"/>
                </a:lnTo>
                <a:lnTo>
                  <a:pt x="1107" y="1517"/>
                </a:lnTo>
                <a:lnTo>
                  <a:pt x="1120" y="1515"/>
                </a:lnTo>
                <a:lnTo>
                  <a:pt x="1134" y="1512"/>
                </a:lnTo>
                <a:lnTo>
                  <a:pt x="1147" y="1507"/>
                </a:lnTo>
                <a:lnTo>
                  <a:pt x="1158" y="1501"/>
                </a:lnTo>
                <a:lnTo>
                  <a:pt x="1168" y="1494"/>
                </a:lnTo>
                <a:lnTo>
                  <a:pt x="1173" y="1490"/>
                </a:lnTo>
                <a:lnTo>
                  <a:pt x="1177" y="1485"/>
                </a:lnTo>
                <a:lnTo>
                  <a:pt x="1179" y="1480"/>
                </a:lnTo>
                <a:lnTo>
                  <a:pt x="1182" y="1474"/>
                </a:lnTo>
                <a:lnTo>
                  <a:pt x="1182" y="1474"/>
                </a:lnTo>
                <a:lnTo>
                  <a:pt x="1188" y="1451"/>
                </a:lnTo>
                <a:lnTo>
                  <a:pt x="1189" y="1440"/>
                </a:lnTo>
                <a:lnTo>
                  <a:pt x="1190" y="1429"/>
                </a:lnTo>
                <a:lnTo>
                  <a:pt x="1190" y="1418"/>
                </a:lnTo>
                <a:lnTo>
                  <a:pt x="1189" y="1408"/>
                </a:lnTo>
                <a:lnTo>
                  <a:pt x="1185" y="1400"/>
                </a:lnTo>
                <a:lnTo>
                  <a:pt x="1182" y="1391"/>
                </a:lnTo>
                <a:lnTo>
                  <a:pt x="1182" y="1391"/>
                </a:lnTo>
                <a:lnTo>
                  <a:pt x="1163" y="1365"/>
                </a:lnTo>
                <a:lnTo>
                  <a:pt x="1157" y="1357"/>
                </a:lnTo>
                <a:lnTo>
                  <a:pt x="1152" y="1352"/>
                </a:lnTo>
                <a:lnTo>
                  <a:pt x="1152" y="1352"/>
                </a:lnTo>
                <a:lnTo>
                  <a:pt x="1147" y="1346"/>
                </a:lnTo>
                <a:lnTo>
                  <a:pt x="1140" y="1334"/>
                </a:lnTo>
                <a:lnTo>
                  <a:pt x="1131" y="1323"/>
                </a:lnTo>
                <a:lnTo>
                  <a:pt x="1123" y="1313"/>
                </a:lnTo>
                <a:lnTo>
                  <a:pt x="1123" y="1313"/>
                </a:lnTo>
                <a:lnTo>
                  <a:pt x="1116" y="1305"/>
                </a:lnTo>
                <a:lnTo>
                  <a:pt x="1108" y="1296"/>
                </a:lnTo>
                <a:lnTo>
                  <a:pt x="1100" y="1285"/>
                </a:lnTo>
                <a:lnTo>
                  <a:pt x="1089" y="1274"/>
                </a:lnTo>
                <a:lnTo>
                  <a:pt x="1089" y="1274"/>
                </a:lnTo>
                <a:lnTo>
                  <a:pt x="1058" y="1245"/>
                </a:lnTo>
                <a:lnTo>
                  <a:pt x="1040" y="1230"/>
                </a:lnTo>
                <a:lnTo>
                  <a:pt x="1040" y="1230"/>
                </a:lnTo>
                <a:lnTo>
                  <a:pt x="1060" y="1237"/>
                </a:lnTo>
                <a:lnTo>
                  <a:pt x="1082" y="1245"/>
                </a:lnTo>
                <a:lnTo>
                  <a:pt x="1111" y="1254"/>
                </a:lnTo>
                <a:lnTo>
                  <a:pt x="1141" y="1264"/>
                </a:lnTo>
                <a:lnTo>
                  <a:pt x="1173" y="1271"/>
                </a:lnTo>
                <a:lnTo>
                  <a:pt x="1204" y="1277"/>
                </a:lnTo>
                <a:lnTo>
                  <a:pt x="1218" y="1279"/>
                </a:lnTo>
                <a:lnTo>
                  <a:pt x="1230" y="1279"/>
                </a:lnTo>
                <a:lnTo>
                  <a:pt x="1230" y="1279"/>
                </a:lnTo>
                <a:lnTo>
                  <a:pt x="1254" y="1277"/>
                </a:lnTo>
                <a:lnTo>
                  <a:pt x="1273" y="1276"/>
                </a:lnTo>
                <a:lnTo>
                  <a:pt x="1292" y="1274"/>
                </a:lnTo>
                <a:lnTo>
                  <a:pt x="1306" y="1271"/>
                </a:lnTo>
                <a:lnTo>
                  <a:pt x="1326" y="1266"/>
                </a:lnTo>
                <a:lnTo>
                  <a:pt x="1333" y="1264"/>
                </a:lnTo>
                <a:lnTo>
                  <a:pt x="1362" y="1269"/>
                </a:lnTo>
                <a:lnTo>
                  <a:pt x="1362" y="1269"/>
                </a:lnTo>
                <a:lnTo>
                  <a:pt x="1436" y="1215"/>
                </a:lnTo>
                <a:lnTo>
                  <a:pt x="1436" y="1215"/>
                </a:lnTo>
                <a:lnTo>
                  <a:pt x="1443" y="1209"/>
                </a:lnTo>
                <a:lnTo>
                  <a:pt x="1449" y="1203"/>
                </a:lnTo>
                <a:lnTo>
                  <a:pt x="1460" y="1189"/>
                </a:lnTo>
                <a:lnTo>
                  <a:pt x="1470" y="1173"/>
                </a:lnTo>
                <a:lnTo>
                  <a:pt x="1479" y="1157"/>
                </a:lnTo>
                <a:lnTo>
                  <a:pt x="1486" y="1143"/>
                </a:lnTo>
                <a:lnTo>
                  <a:pt x="1491" y="1128"/>
                </a:lnTo>
                <a:lnTo>
                  <a:pt x="1499" y="1107"/>
                </a:lnTo>
                <a:lnTo>
                  <a:pt x="1499" y="1107"/>
                </a:lnTo>
                <a:lnTo>
                  <a:pt x="1515" y="1072"/>
                </a:lnTo>
                <a:lnTo>
                  <a:pt x="1524" y="1053"/>
                </a:lnTo>
                <a:lnTo>
                  <a:pt x="1526" y="1044"/>
                </a:lnTo>
                <a:lnTo>
                  <a:pt x="1529" y="1034"/>
                </a:lnTo>
                <a:lnTo>
                  <a:pt x="1529" y="1034"/>
                </a:lnTo>
                <a:lnTo>
                  <a:pt x="1532" y="1014"/>
                </a:lnTo>
                <a:lnTo>
                  <a:pt x="1536" y="991"/>
                </a:lnTo>
                <a:lnTo>
                  <a:pt x="1539" y="969"/>
                </a:lnTo>
                <a:lnTo>
                  <a:pt x="1539" y="946"/>
                </a:lnTo>
                <a:lnTo>
                  <a:pt x="1539" y="946"/>
                </a:lnTo>
                <a:lnTo>
                  <a:pt x="1539" y="912"/>
                </a:lnTo>
                <a:lnTo>
                  <a:pt x="1541" y="860"/>
                </a:lnTo>
                <a:lnTo>
                  <a:pt x="1545" y="808"/>
                </a:lnTo>
                <a:lnTo>
                  <a:pt x="1548" y="765"/>
                </a:lnTo>
                <a:lnTo>
                  <a:pt x="1548" y="765"/>
                </a:lnTo>
                <a:lnTo>
                  <a:pt x="1550" y="746"/>
                </a:lnTo>
                <a:lnTo>
                  <a:pt x="1551" y="727"/>
                </a:lnTo>
                <a:lnTo>
                  <a:pt x="1551" y="687"/>
                </a:lnTo>
                <a:lnTo>
                  <a:pt x="1548" y="643"/>
                </a:lnTo>
                <a:lnTo>
                  <a:pt x="1548" y="643"/>
                </a:lnTo>
                <a:lnTo>
                  <a:pt x="1547" y="631"/>
                </a:lnTo>
                <a:lnTo>
                  <a:pt x="1542" y="606"/>
                </a:lnTo>
                <a:lnTo>
                  <a:pt x="1539" y="590"/>
                </a:lnTo>
                <a:lnTo>
                  <a:pt x="1535" y="575"/>
                </a:lnTo>
                <a:lnTo>
                  <a:pt x="1530" y="561"/>
                </a:lnTo>
                <a:lnTo>
                  <a:pt x="1524" y="550"/>
                </a:lnTo>
                <a:lnTo>
                  <a:pt x="1524" y="550"/>
                </a:lnTo>
                <a:lnTo>
                  <a:pt x="1517" y="535"/>
                </a:lnTo>
                <a:lnTo>
                  <a:pt x="1508" y="512"/>
                </a:lnTo>
                <a:lnTo>
                  <a:pt x="1485" y="450"/>
                </a:lnTo>
                <a:lnTo>
                  <a:pt x="1459" y="386"/>
                </a:lnTo>
                <a:lnTo>
                  <a:pt x="1447" y="356"/>
                </a:lnTo>
                <a:lnTo>
                  <a:pt x="1436" y="334"/>
                </a:lnTo>
                <a:lnTo>
                  <a:pt x="1436" y="334"/>
                </a:lnTo>
                <a:lnTo>
                  <a:pt x="1426" y="317"/>
                </a:lnTo>
                <a:lnTo>
                  <a:pt x="1416" y="304"/>
                </a:lnTo>
                <a:lnTo>
                  <a:pt x="1406" y="294"/>
                </a:lnTo>
                <a:lnTo>
                  <a:pt x="1398" y="287"/>
                </a:lnTo>
                <a:lnTo>
                  <a:pt x="1391" y="280"/>
                </a:lnTo>
                <a:lnTo>
                  <a:pt x="1382" y="277"/>
                </a:lnTo>
                <a:lnTo>
                  <a:pt x="1367" y="271"/>
                </a:lnTo>
                <a:lnTo>
                  <a:pt x="1367" y="271"/>
                </a:lnTo>
                <a:lnTo>
                  <a:pt x="1360" y="268"/>
                </a:lnTo>
                <a:lnTo>
                  <a:pt x="1351" y="267"/>
                </a:lnTo>
                <a:lnTo>
                  <a:pt x="1336" y="266"/>
                </a:lnTo>
                <a:lnTo>
                  <a:pt x="1318" y="266"/>
                </a:lnTo>
                <a:lnTo>
                  <a:pt x="1289" y="251"/>
                </a:lnTo>
                <a:lnTo>
                  <a:pt x="1289" y="251"/>
                </a:lnTo>
                <a:lnTo>
                  <a:pt x="1290" y="249"/>
                </a:lnTo>
                <a:lnTo>
                  <a:pt x="1294" y="244"/>
                </a:lnTo>
                <a:lnTo>
                  <a:pt x="1298" y="234"/>
                </a:lnTo>
                <a:lnTo>
                  <a:pt x="1299" y="228"/>
                </a:lnTo>
                <a:lnTo>
                  <a:pt x="1299" y="222"/>
                </a:lnTo>
                <a:lnTo>
                  <a:pt x="1299" y="222"/>
                </a:lnTo>
                <a:lnTo>
                  <a:pt x="1299" y="211"/>
                </a:lnTo>
                <a:lnTo>
                  <a:pt x="1298" y="205"/>
                </a:lnTo>
                <a:lnTo>
                  <a:pt x="1295" y="199"/>
                </a:lnTo>
                <a:lnTo>
                  <a:pt x="1289" y="188"/>
                </a:lnTo>
                <a:lnTo>
                  <a:pt x="1289" y="188"/>
                </a:lnTo>
                <a:lnTo>
                  <a:pt x="1282" y="175"/>
                </a:lnTo>
                <a:lnTo>
                  <a:pt x="1277" y="167"/>
                </a:lnTo>
                <a:lnTo>
                  <a:pt x="1265" y="148"/>
                </a:lnTo>
                <a:lnTo>
                  <a:pt x="1265" y="148"/>
                </a:lnTo>
                <a:lnTo>
                  <a:pt x="1246" y="118"/>
                </a:lnTo>
                <a:lnTo>
                  <a:pt x="1237" y="102"/>
                </a:lnTo>
                <a:lnTo>
                  <a:pt x="1230" y="95"/>
                </a:lnTo>
                <a:lnTo>
                  <a:pt x="1230" y="95"/>
                </a:lnTo>
                <a:lnTo>
                  <a:pt x="1218" y="84"/>
                </a:lnTo>
                <a:lnTo>
                  <a:pt x="1193" y="60"/>
                </a:lnTo>
                <a:lnTo>
                  <a:pt x="1161" y="33"/>
                </a:lnTo>
                <a:lnTo>
                  <a:pt x="1144" y="21"/>
                </a:lnTo>
                <a:lnTo>
                  <a:pt x="1128" y="11"/>
                </a:lnTo>
                <a:lnTo>
                  <a:pt x="1128" y="11"/>
                </a:lnTo>
                <a:lnTo>
                  <a:pt x="1120" y="8"/>
                </a:lnTo>
                <a:lnTo>
                  <a:pt x="1112" y="4"/>
                </a:lnTo>
                <a:lnTo>
                  <a:pt x="1102" y="3"/>
                </a:lnTo>
                <a:lnTo>
                  <a:pt x="1093" y="0"/>
                </a:lnTo>
                <a:lnTo>
                  <a:pt x="1074" y="0"/>
                </a:lnTo>
                <a:lnTo>
                  <a:pt x="1056" y="0"/>
                </a:lnTo>
                <a:lnTo>
                  <a:pt x="1038" y="3"/>
                </a:lnTo>
                <a:lnTo>
                  <a:pt x="1025" y="4"/>
                </a:lnTo>
                <a:lnTo>
                  <a:pt x="1010" y="6"/>
                </a:lnTo>
                <a:lnTo>
                  <a:pt x="1010" y="6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2">
            <a:extLst>
              <a:ext uri="{FF2B5EF4-FFF2-40B4-BE49-F238E27FC236}">
                <a16:creationId xmlns:a16="http://schemas.microsoft.com/office/drawing/2014/main" id="{236FE7E4-5147-403B-90DD-9050AFDE92DC}"/>
              </a:ext>
            </a:extLst>
          </p:cNvPr>
          <p:cNvSpPr>
            <a:spLocks/>
          </p:cNvSpPr>
          <p:nvPr/>
        </p:nvSpPr>
        <p:spPr bwMode="auto">
          <a:xfrm>
            <a:off x="4436804" y="2781087"/>
            <a:ext cx="1135332" cy="1578112"/>
          </a:xfrm>
          <a:custGeom>
            <a:avLst/>
            <a:gdLst>
              <a:gd name="T0" fmla="*/ 257 w 500"/>
              <a:gd name="T1" fmla="*/ 1 h 695"/>
              <a:gd name="T2" fmla="*/ 212 w 500"/>
              <a:gd name="T3" fmla="*/ 4 h 695"/>
              <a:gd name="T4" fmla="*/ 164 w 500"/>
              <a:gd name="T5" fmla="*/ 35 h 695"/>
              <a:gd name="T6" fmla="*/ 154 w 500"/>
              <a:gd name="T7" fmla="*/ 50 h 695"/>
              <a:gd name="T8" fmla="*/ 154 w 500"/>
              <a:gd name="T9" fmla="*/ 77 h 695"/>
              <a:gd name="T10" fmla="*/ 154 w 500"/>
              <a:gd name="T11" fmla="*/ 105 h 695"/>
              <a:gd name="T12" fmla="*/ 161 w 500"/>
              <a:gd name="T13" fmla="*/ 145 h 695"/>
              <a:gd name="T14" fmla="*/ 164 w 500"/>
              <a:gd name="T15" fmla="*/ 165 h 695"/>
              <a:gd name="T16" fmla="*/ 174 w 500"/>
              <a:gd name="T17" fmla="*/ 170 h 695"/>
              <a:gd name="T18" fmla="*/ 179 w 500"/>
              <a:gd name="T19" fmla="*/ 185 h 695"/>
              <a:gd name="T20" fmla="*/ 189 w 500"/>
              <a:gd name="T21" fmla="*/ 192 h 695"/>
              <a:gd name="T22" fmla="*/ 191 w 500"/>
              <a:gd name="T23" fmla="*/ 206 h 695"/>
              <a:gd name="T24" fmla="*/ 214 w 500"/>
              <a:gd name="T25" fmla="*/ 215 h 695"/>
              <a:gd name="T26" fmla="*/ 225 w 500"/>
              <a:gd name="T27" fmla="*/ 215 h 695"/>
              <a:gd name="T28" fmla="*/ 237 w 500"/>
              <a:gd name="T29" fmla="*/ 236 h 695"/>
              <a:gd name="T30" fmla="*/ 224 w 500"/>
              <a:gd name="T31" fmla="*/ 249 h 695"/>
              <a:gd name="T32" fmla="*/ 243 w 500"/>
              <a:gd name="T33" fmla="*/ 272 h 695"/>
              <a:gd name="T34" fmla="*/ 242 w 500"/>
              <a:gd name="T35" fmla="*/ 319 h 695"/>
              <a:gd name="T36" fmla="*/ 224 w 500"/>
              <a:gd name="T37" fmla="*/ 389 h 695"/>
              <a:gd name="T38" fmla="*/ 134 w 500"/>
              <a:gd name="T39" fmla="*/ 419 h 695"/>
              <a:gd name="T40" fmla="*/ 75 w 500"/>
              <a:gd name="T41" fmla="*/ 429 h 695"/>
              <a:gd name="T42" fmla="*/ 30 w 500"/>
              <a:gd name="T43" fmla="*/ 454 h 695"/>
              <a:gd name="T44" fmla="*/ 5 w 500"/>
              <a:gd name="T45" fmla="*/ 479 h 695"/>
              <a:gd name="T46" fmla="*/ 1 w 500"/>
              <a:gd name="T47" fmla="*/ 509 h 695"/>
              <a:gd name="T48" fmla="*/ 0 w 500"/>
              <a:gd name="T49" fmla="*/ 539 h 695"/>
              <a:gd name="T50" fmla="*/ 6 w 500"/>
              <a:gd name="T51" fmla="*/ 566 h 695"/>
              <a:gd name="T52" fmla="*/ 12 w 500"/>
              <a:gd name="T53" fmla="*/ 584 h 695"/>
              <a:gd name="T54" fmla="*/ 22 w 500"/>
              <a:gd name="T55" fmla="*/ 605 h 695"/>
              <a:gd name="T56" fmla="*/ 15 w 500"/>
              <a:gd name="T57" fmla="*/ 624 h 695"/>
              <a:gd name="T58" fmla="*/ 15 w 500"/>
              <a:gd name="T59" fmla="*/ 659 h 695"/>
              <a:gd name="T60" fmla="*/ 20 w 500"/>
              <a:gd name="T61" fmla="*/ 674 h 695"/>
              <a:gd name="T62" fmla="*/ 45 w 500"/>
              <a:gd name="T63" fmla="*/ 693 h 695"/>
              <a:gd name="T64" fmla="*/ 45 w 500"/>
              <a:gd name="T65" fmla="*/ 669 h 695"/>
              <a:gd name="T66" fmla="*/ 70 w 500"/>
              <a:gd name="T67" fmla="*/ 693 h 695"/>
              <a:gd name="T68" fmla="*/ 110 w 500"/>
              <a:gd name="T69" fmla="*/ 693 h 695"/>
              <a:gd name="T70" fmla="*/ 189 w 500"/>
              <a:gd name="T71" fmla="*/ 693 h 695"/>
              <a:gd name="T72" fmla="*/ 274 w 500"/>
              <a:gd name="T73" fmla="*/ 693 h 695"/>
              <a:gd name="T74" fmla="*/ 363 w 500"/>
              <a:gd name="T75" fmla="*/ 687 h 695"/>
              <a:gd name="T76" fmla="*/ 384 w 500"/>
              <a:gd name="T77" fmla="*/ 679 h 695"/>
              <a:gd name="T78" fmla="*/ 444 w 500"/>
              <a:gd name="T79" fmla="*/ 679 h 695"/>
              <a:gd name="T80" fmla="*/ 462 w 500"/>
              <a:gd name="T81" fmla="*/ 677 h 695"/>
              <a:gd name="T82" fmla="*/ 466 w 500"/>
              <a:gd name="T83" fmla="*/ 649 h 695"/>
              <a:gd name="T84" fmla="*/ 458 w 500"/>
              <a:gd name="T85" fmla="*/ 624 h 695"/>
              <a:gd name="T86" fmla="*/ 480 w 500"/>
              <a:gd name="T87" fmla="*/ 615 h 695"/>
              <a:gd name="T88" fmla="*/ 497 w 500"/>
              <a:gd name="T89" fmla="*/ 574 h 695"/>
              <a:gd name="T90" fmla="*/ 490 w 500"/>
              <a:gd name="T91" fmla="*/ 518 h 695"/>
              <a:gd name="T92" fmla="*/ 482 w 500"/>
              <a:gd name="T93" fmla="*/ 457 h 695"/>
              <a:gd name="T94" fmla="*/ 477 w 500"/>
              <a:gd name="T95" fmla="*/ 364 h 695"/>
              <a:gd name="T96" fmla="*/ 449 w 500"/>
              <a:gd name="T97" fmla="*/ 274 h 695"/>
              <a:gd name="T98" fmla="*/ 439 w 500"/>
              <a:gd name="T99" fmla="*/ 230 h 695"/>
              <a:gd name="T100" fmla="*/ 399 w 500"/>
              <a:gd name="T101" fmla="*/ 195 h 695"/>
              <a:gd name="T102" fmla="*/ 370 w 500"/>
              <a:gd name="T103" fmla="*/ 168 h 695"/>
              <a:gd name="T104" fmla="*/ 355 w 500"/>
              <a:gd name="T105" fmla="*/ 161 h 695"/>
              <a:gd name="T106" fmla="*/ 354 w 500"/>
              <a:gd name="T107" fmla="*/ 140 h 695"/>
              <a:gd name="T108" fmla="*/ 349 w 500"/>
              <a:gd name="T109" fmla="*/ 130 h 695"/>
              <a:gd name="T110" fmla="*/ 344 w 500"/>
              <a:gd name="T111" fmla="*/ 100 h 695"/>
              <a:gd name="T112" fmla="*/ 339 w 500"/>
              <a:gd name="T113" fmla="*/ 70 h 695"/>
              <a:gd name="T114" fmla="*/ 329 w 500"/>
              <a:gd name="T115" fmla="*/ 40 h 695"/>
              <a:gd name="T116" fmla="*/ 309 w 500"/>
              <a:gd name="T117" fmla="*/ 25 h 695"/>
              <a:gd name="T118" fmla="*/ 299 w 500"/>
              <a:gd name="T119" fmla="*/ 15 h 695"/>
              <a:gd name="T120" fmla="*/ 274 w 500"/>
              <a:gd name="T121" fmla="*/ 5 h 6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00" h="695">
                <a:moveTo>
                  <a:pt x="274" y="5"/>
                </a:moveTo>
                <a:lnTo>
                  <a:pt x="274" y="5"/>
                </a:lnTo>
                <a:lnTo>
                  <a:pt x="272" y="5"/>
                </a:lnTo>
                <a:lnTo>
                  <a:pt x="265" y="4"/>
                </a:lnTo>
                <a:lnTo>
                  <a:pt x="257" y="1"/>
                </a:lnTo>
                <a:lnTo>
                  <a:pt x="244" y="0"/>
                </a:lnTo>
                <a:lnTo>
                  <a:pt x="244" y="0"/>
                </a:lnTo>
                <a:lnTo>
                  <a:pt x="233" y="0"/>
                </a:lnTo>
                <a:lnTo>
                  <a:pt x="223" y="0"/>
                </a:lnTo>
                <a:lnTo>
                  <a:pt x="212" y="4"/>
                </a:lnTo>
                <a:lnTo>
                  <a:pt x="199" y="10"/>
                </a:lnTo>
                <a:lnTo>
                  <a:pt x="199" y="10"/>
                </a:lnTo>
                <a:lnTo>
                  <a:pt x="186" y="18"/>
                </a:lnTo>
                <a:lnTo>
                  <a:pt x="177" y="25"/>
                </a:lnTo>
                <a:lnTo>
                  <a:pt x="164" y="35"/>
                </a:lnTo>
                <a:lnTo>
                  <a:pt x="164" y="35"/>
                </a:lnTo>
                <a:lnTo>
                  <a:pt x="158" y="40"/>
                </a:lnTo>
                <a:lnTo>
                  <a:pt x="157" y="44"/>
                </a:lnTo>
                <a:lnTo>
                  <a:pt x="154" y="50"/>
                </a:lnTo>
                <a:lnTo>
                  <a:pt x="154" y="50"/>
                </a:lnTo>
                <a:lnTo>
                  <a:pt x="153" y="56"/>
                </a:lnTo>
                <a:lnTo>
                  <a:pt x="153" y="61"/>
                </a:lnTo>
                <a:lnTo>
                  <a:pt x="154" y="70"/>
                </a:lnTo>
                <a:lnTo>
                  <a:pt x="154" y="70"/>
                </a:lnTo>
                <a:lnTo>
                  <a:pt x="154" y="77"/>
                </a:lnTo>
                <a:lnTo>
                  <a:pt x="154" y="90"/>
                </a:lnTo>
                <a:lnTo>
                  <a:pt x="154" y="90"/>
                </a:lnTo>
                <a:lnTo>
                  <a:pt x="154" y="97"/>
                </a:lnTo>
                <a:lnTo>
                  <a:pt x="154" y="101"/>
                </a:lnTo>
                <a:lnTo>
                  <a:pt x="154" y="105"/>
                </a:lnTo>
                <a:lnTo>
                  <a:pt x="154" y="110"/>
                </a:lnTo>
                <a:lnTo>
                  <a:pt x="154" y="110"/>
                </a:lnTo>
                <a:lnTo>
                  <a:pt x="159" y="135"/>
                </a:lnTo>
                <a:lnTo>
                  <a:pt x="159" y="135"/>
                </a:lnTo>
                <a:lnTo>
                  <a:pt x="161" y="145"/>
                </a:lnTo>
                <a:lnTo>
                  <a:pt x="159" y="155"/>
                </a:lnTo>
                <a:lnTo>
                  <a:pt x="159" y="155"/>
                </a:lnTo>
                <a:lnTo>
                  <a:pt x="159" y="157"/>
                </a:lnTo>
                <a:lnTo>
                  <a:pt x="161" y="160"/>
                </a:lnTo>
                <a:lnTo>
                  <a:pt x="164" y="165"/>
                </a:lnTo>
                <a:lnTo>
                  <a:pt x="164" y="165"/>
                </a:lnTo>
                <a:lnTo>
                  <a:pt x="167" y="166"/>
                </a:lnTo>
                <a:lnTo>
                  <a:pt x="171" y="167"/>
                </a:lnTo>
                <a:lnTo>
                  <a:pt x="173" y="168"/>
                </a:lnTo>
                <a:lnTo>
                  <a:pt x="174" y="170"/>
                </a:lnTo>
                <a:lnTo>
                  <a:pt x="174" y="170"/>
                </a:lnTo>
                <a:lnTo>
                  <a:pt x="174" y="171"/>
                </a:lnTo>
                <a:lnTo>
                  <a:pt x="176" y="175"/>
                </a:lnTo>
                <a:lnTo>
                  <a:pt x="179" y="185"/>
                </a:lnTo>
                <a:lnTo>
                  <a:pt x="179" y="185"/>
                </a:lnTo>
                <a:lnTo>
                  <a:pt x="181" y="187"/>
                </a:lnTo>
                <a:lnTo>
                  <a:pt x="183" y="188"/>
                </a:lnTo>
                <a:lnTo>
                  <a:pt x="187" y="190"/>
                </a:lnTo>
                <a:lnTo>
                  <a:pt x="189" y="191"/>
                </a:lnTo>
                <a:lnTo>
                  <a:pt x="189" y="192"/>
                </a:lnTo>
                <a:lnTo>
                  <a:pt x="189" y="195"/>
                </a:lnTo>
                <a:lnTo>
                  <a:pt x="189" y="195"/>
                </a:lnTo>
                <a:lnTo>
                  <a:pt x="188" y="200"/>
                </a:lnTo>
                <a:lnTo>
                  <a:pt x="188" y="203"/>
                </a:lnTo>
                <a:lnTo>
                  <a:pt x="191" y="206"/>
                </a:lnTo>
                <a:lnTo>
                  <a:pt x="194" y="210"/>
                </a:lnTo>
                <a:lnTo>
                  <a:pt x="194" y="210"/>
                </a:lnTo>
                <a:lnTo>
                  <a:pt x="199" y="213"/>
                </a:lnTo>
                <a:lnTo>
                  <a:pt x="204" y="215"/>
                </a:lnTo>
                <a:lnTo>
                  <a:pt x="214" y="215"/>
                </a:lnTo>
                <a:lnTo>
                  <a:pt x="214" y="215"/>
                </a:lnTo>
                <a:lnTo>
                  <a:pt x="222" y="215"/>
                </a:lnTo>
                <a:lnTo>
                  <a:pt x="224" y="215"/>
                </a:lnTo>
                <a:lnTo>
                  <a:pt x="224" y="215"/>
                </a:lnTo>
                <a:lnTo>
                  <a:pt x="225" y="215"/>
                </a:lnTo>
                <a:lnTo>
                  <a:pt x="229" y="220"/>
                </a:lnTo>
                <a:lnTo>
                  <a:pt x="229" y="220"/>
                </a:lnTo>
                <a:lnTo>
                  <a:pt x="239" y="235"/>
                </a:lnTo>
                <a:lnTo>
                  <a:pt x="239" y="235"/>
                </a:lnTo>
                <a:lnTo>
                  <a:pt x="237" y="236"/>
                </a:lnTo>
                <a:lnTo>
                  <a:pt x="232" y="238"/>
                </a:lnTo>
                <a:lnTo>
                  <a:pt x="225" y="243"/>
                </a:lnTo>
                <a:lnTo>
                  <a:pt x="224" y="246"/>
                </a:lnTo>
                <a:lnTo>
                  <a:pt x="224" y="249"/>
                </a:lnTo>
                <a:lnTo>
                  <a:pt x="224" y="249"/>
                </a:lnTo>
                <a:lnTo>
                  <a:pt x="224" y="254"/>
                </a:lnTo>
                <a:lnTo>
                  <a:pt x="224" y="256"/>
                </a:lnTo>
                <a:lnTo>
                  <a:pt x="229" y="259"/>
                </a:lnTo>
                <a:lnTo>
                  <a:pt x="229" y="259"/>
                </a:lnTo>
                <a:lnTo>
                  <a:pt x="243" y="272"/>
                </a:lnTo>
                <a:lnTo>
                  <a:pt x="248" y="277"/>
                </a:lnTo>
                <a:lnTo>
                  <a:pt x="249" y="278"/>
                </a:lnTo>
                <a:lnTo>
                  <a:pt x="249" y="279"/>
                </a:lnTo>
                <a:lnTo>
                  <a:pt x="249" y="279"/>
                </a:lnTo>
                <a:lnTo>
                  <a:pt x="242" y="319"/>
                </a:lnTo>
                <a:lnTo>
                  <a:pt x="234" y="359"/>
                </a:lnTo>
                <a:lnTo>
                  <a:pt x="234" y="359"/>
                </a:lnTo>
                <a:lnTo>
                  <a:pt x="229" y="375"/>
                </a:lnTo>
                <a:lnTo>
                  <a:pt x="224" y="389"/>
                </a:lnTo>
                <a:lnTo>
                  <a:pt x="224" y="389"/>
                </a:lnTo>
                <a:lnTo>
                  <a:pt x="209" y="404"/>
                </a:lnTo>
                <a:lnTo>
                  <a:pt x="194" y="419"/>
                </a:lnTo>
                <a:lnTo>
                  <a:pt x="194" y="419"/>
                </a:lnTo>
                <a:lnTo>
                  <a:pt x="167" y="419"/>
                </a:lnTo>
                <a:lnTo>
                  <a:pt x="134" y="419"/>
                </a:lnTo>
                <a:lnTo>
                  <a:pt x="134" y="419"/>
                </a:lnTo>
                <a:lnTo>
                  <a:pt x="123" y="420"/>
                </a:lnTo>
                <a:lnTo>
                  <a:pt x="106" y="423"/>
                </a:lnTo>
                <a:lnTo>
                  <a:pt x="88" y="425"/>
                </a:lnTo>
                <a:lnTo>
                  <a:pt x="75" y="429"/>
                </a:lnTo>
                <a:lnTo>
                  <a:pt x="75" y="429"/>
                </a:lnTo>
                <a:lnTo>
                  <a:pt x="65" y="434"/>
                </a:lnTo>
                <a:lnTo>
                  <a:pt x="51" y="440"/>
                </a:lnTo>
                <a:lnTo>
                  <a:pt x="38" y="448"/>
                </a:lnTo>
                <a:lnTo>
                  <a:pt x="30" y="454"/>
                </a:lnTo>
                <a:lnTo>
                  <a:pt x="30" y="454"/>
                </a:lnTo>
                <a:lnTo>
                  <a:pt x="16" y="466"/>
                </a:lnTo>
                <a:lnTo>
                  <a:pt x="9" y="473"/>
                </a:lnTo>
                <a:lnTo>
                  <a:pt x="5" y="479"/>
                </a:lnTo>
                <a:lnTo>
                  <a:pt x="5" y="479"/>
                </a:lnTo>
                <a:lnTo>
                  <a:pt x="1" y="491"/>
                </a:lnTo>
                <a:lnTo>
                  <a:pt x="0" y="498"/>
                </a:lnTo>
                <a:lnTo>
                  <a:pt x="0" y="504"/>
                </a:lnTo>
                <a:lnTo>
                  <a:pt x="0" y="504"/>
                </a:lnTo>
                <a:lnTo>
                  <a:pt x="1" y="509"/>
                </a:lnTo>
                <a:lnTo>
                  <a:pt x="2" y="514"/>
                </a:lnTo>
                <a:lnTo>
                  <a:pt x="5" y="519"/>
                </a:lnTo>
                <a:lnTo>
                  <a:pt x="5" y="519"/>
                </a:lnTo>
                <a:lnTo>
                  <a:pt x="1" y="530"/>
                </a:lnTo>
                <a:lnTo>
                  <a:pt x="0" y="539"/>
                </a:lnTo>
                <a:lnTo>
                  <a:pt x="0" y="544"/>
                </a:lnTo>
                <a:lnTo>
                  <a:pt x="0" y="549"/>
                </a:lnTo>
                <a:lnTo>
                  <a:pt x="0" y="549"/>
                </a:lnTo>
                <a:lnTo>
                  <a:pt x="2" y="558"/>
                </a:lnTo>
                <a:lnTo>
                  <a:pt x="6" y="566"/>
                </a:lnTo>
                <a:lnTo>
                  <a:pt x="9" y="574"/>
                </a:lnTo>
                <a:lnTo>
                  <a:pt x="10" y="579"/>
                </a:lnTo>
                <a:lnTo>
                  <a:pt x="10" y="579"/>
                </a:lnTo>
                <a:lnTo>
                  <a:pt x="11" y="580"/>
                </a:lnTo>
                <a:lnTo>
                  <a:pt x="12" y="584"/>
                </a:lnTo>
                <a:lnTo>
                  <a:pt x="20" y="590"/>
                </a:lnTo>
                <a:lnTo>
                  <a:pt x="30" y="599"/>
                </a:lnTo>
                <a:lnTo>
                  <a:pt x="30" y="599"/>
                </a:lnTo>
                <a:lnTo>
                  <a:pt x="26" y="601"/>
                </a:lnTo>
                <a:lnTo>
                  <a:pt x="22" y="605"/>
                </a:lnTo>
                <a:lnTo>
                  <a:pt x="20" y="609"/>
                </a:lnTo>
                <a:lnTo>
                  <a:pt x="20" y="609"/>
                </a:lnTo>
                <a:lnTo>
                  <a:pt x="16" y="615"/>
                </a:lnTo>
                <a:lnTo>
                  <a:pt x="15" y="619"/>
                </a:lnTo>
                <a:lnTo>
                  <a:pt x="15" y="624"/>
                </a:lnTo>
                <a:lnTo>
                  <a:pt x="15" y="624"/>
                </a:lnTo>
                <a:lnTo>
                  <a:pt x="15" y="632"/>
                </a:lnTo>
                <a:lnTo>
                  <a:pt x="15" y="642"/>
                </a:lnTo>
                <a:lnTo>
                  <a:pt x="15" y="651"/>
                </a:lnTo>
                <a:lnTo>
                  <a:pt x="15" y="659"/>
                </a:lnTo>
                <a:lnTo>
                  <a:pt x="15" y="659"/>
                </a:lnTo>
                <a:lnTo>
                  <a:pt x="15" y="662"/>
                </a:lnTo>
                <a:lnTo>
                  <a:pt x="15" y="664"/>
                </a:lnTo>
                <a:lnTo>
                  <a:pt x="16" y="666"/>
                </a:lnTo>
                <a:lnTo>
                  <a:pt x="20" y="674"/>
                </a:lnTo>
                <a:lnTo>
                  <a:pt x="20" y="674"/>
                </a:lnTo>
                <a:lnTo>
                  <a:pt x="27" y="682"/>
                </a:lnTo>
                <a:lnTo>
                  <a:pt x="35" y="688"/>
                </a:lnTo>
                <a:lnTo>
                  <a:pt x="41" y="692"/>
                </a:lnTo>
                <a:lnTo>
                  <a:pt x="45" y="693"/>
                </a:lnTo>
                <a:lnTo>
                  <a:pt x="45" y="693"/>
                </a:lnTo>
                <a:lnTo>
                  <a:pt x="45" y="691"/>
                </a:lnTo>
                <a:lnTo>
                  <a:pt x="43" y="686"/>
                </a:lnTo>
                <a:lnTo>
                  <a:pt x="40" y="679"/>
                </a:lnTo>
                <a:lnTo>
                  <a:pt x="45" y="669"/>
                </a:lnTo>
                <a:lnTo>
                  <a:pt x="45" y="669"/>
                </a:lnTo>
                <a:lnTo>
                  <a:pt x="55" y="680"/>
                </a:lnTo>
                <a:lnTo>
                  <a:pt x="62" y="688"/>
                </a:lnTo>
                <a:lnTo>
                  <a:pt x="66" y="692"/>
                </a:lnTo>
                <a:lnTo>
                  <a:pt x="70" y="693"/>
                </a:lnTo>
                <a:lnTo>
                  <a:pt x="70" y="693"/>
                </a:lnTo>
                <a:lnTo>
                  <a:pt x="76" y="695"/>
                </a:lnTo>
                <a:lnTo>
                  <a:pt x="83" y="693"/>
                </a:lnTo>
                <a:lnTo>
                  <a:pt x="93" y="693"/>
                </a:lnTo>
                <a:lnTo>
                  <a:pt x="110" y="693"/>
                </a:lnTo>
                <a:lnTo>
                  <a:pt x="110" y="693"/>
                </a:lnTo>
                <a:lnTo>
                  <a:pt x="152" y="695"/>
                </a:lnTo>
                <a:lnTo>
                  <a:pt x="173" y="695"/>
                </a:lnTo>
                <a:lnTo>
                  <a:pt x="189" y="693"/>
                </a:lnTo>
                <a:lnTo>
                  <a:pt x="189" y="693"/>
                </a:lnTo>
                <a:lnTo>
                  <a:pt x="207" y="692"/>
                </a:lnTo>
                <a:lnTo>
                  <a:pt x="230" y="692"/>
                </a:lnTo>
                <a:lnTo>
                  <a:pt x="254" y="693"/>
                </a:lnTo>
                <a:lnTo>
                  <a:pt x="274" y="693"/>
                </a:lnTo>
                <a:lnTo>
                  <a:pt x="274" y="693"/>
                </a:lnTo>
                <a:lnTo>
                  <a:pt x="311" y="691"/>
                </a:lnTo>
                <a:lnTo>
                  <a:pt x="344" y="688"/>
                </a:lnTo>
                <a:lnTo>
                  <a:pt x="344" y="688"/>
                </a:lnTo>
                <a:lnTo>
                  <a:pt x="354" y="688"/>
                </a:lnTo>
                <a:lnTo>
                  <a:pt x="363" y="687"/>
                </a:lnTo>
                <a:lnTo>
                  <a:pt x="370" y="685"/>
                </a:lnTo>
                <a:lnTo>
                  <a:pt x="374" y="683"/>
                </a:lnTo>
                <a:lnTo>
                  <a:pt x="374" y="683"/>
                </a:lnTo>
                <a:lnTo>
                  <a:pt x="380" y="680"/>
                </a:lnTo>
                <a:lnTo>
                  <a:pt x="384" y="679"/>
                </a:lnTo>
                <a:lnTo>
                  <a:pt x="384" y="679"/>
                </a:lnTo>
                <a:lnTo>
                  <a:pt x="410" y="679"/>
                </a:lnTo>
                <a:lnTo>
                  <a:pt x="431" y="679"/>
                </a:lnTo>
                <a:lnTo>
                  <a:pt x="444" y="679"/>
                </a:lnTo>
                <a:lnTo>
                  <a:pt x="444" y="679"/>
                </a:lnTo>
                <a:lnTo>
                  <a:pt x="450" y="679"/>
                </a:lnTo>
                <a:lnTo>
                  <a:pt x="456" y="680"/>
                </a:lnTo>
                <a:lnTo>
                  <a:pt x="458" y="680"/>
                </a:lnTo>
                <a:lnTo>
                  <a:pt x="461" y="679"/>
                </a:lnTo>
                <a:lnTo>
                  <a:pt x="462" y="677"/>
                </a:lnTo>
                <a:lnTo>
                  <a:pt x="463" y="674"/>
                </a:lnTo>
                <a:lnTo>
                  <a:pt x="463" y="674"/>
                </a:lnTo>
                <a:lnTo>
                  <a:pt x="465" y="665"/>
                </a:lnTo>
                <a:lnTo>
                  <a:pt x="466" y="656"/>
                </a:lnTo>
                <a:lnTo>
                  <a:pt x="466" y="649"/>
                </a:lnTo>
                <a:lnTo>
                  <a:pt x="463" y="644"/>
                </a:lnTo>
                <a:lnTo>
                  <a:pt x="463" y="644"/>
                </a:lnTo>
                <a:lnTo>
                  <a:pt x="461" y="639"/>
                </a:lnTo>
                <a:lnTo>
                  <a:pt x="460" y="631"/>
                </a:lnTo>
                <a:lnTo>
                  <a:pt x="458" y="624"/>
                </a:lnTo>
                <a:lnTo>
                  <a:pt x="458" y="624"/>
                </a:lnTo>
                <a:lnTo>
                  <a:pt x="462" y="624"/>
                </a:lnTo>
                <a:lnTo>
                  <a:pt x="471" y="621"/>
                </a:lnTo>
                <a:lnTo>
                  <a:pt x="475" y="619"/>
                </a:lnTo>
                <a:lnTo>
                  <a:pt x="480" y="615"/>
                </a:lnTo>
                <a:lnTo>
                  <a:pt x="485" y="610"/>
                </a:lnTo>
                <a:lnTo>
                  <a:pt x="488" y="604"/>
                </a:lnTo>
                <a:lnTo>
                  <a:pt x="488" y="604"/>
                </a:lnTo>
                <a:lnTo>
                  <a:pt x="493" y="589"/>
                </a:lnTo>
                <a:lnTo>
                  <a:pt x="497" y="574"/>
                </a:lnTo>
                <a:lnTo>
                  <a:pt x="500" y="561"/>
                </a:lnTo>
                <a:lnTo>
                  <a:pt x="498" y="549"/>
                </a:lnTo>
                <a:lnTo>
                  <a:pt x="498" y="549"/>
                </a:lnTo>
                <a:lnTo>
                  <a:pt x="495" y="535"/>
                </a:lnTo>
                <a:lnTo>
                  <a:pt x="490" y="518"/>
                </a:lnTo>
                <a:lnTo>
                  <a:pt x="486" y="498"/>
                </a:lnTo>
                <a:lnTo>
                  <a:pt x="483" y="488"/>
                </a:lnTo>
                <a:lnTo>
                  <a:pt x="483" y="479"/>
                </a:lnTo>
                <a:lnTo>
                  <a:pt x="483" y="479"/>
                </a:lnTo>
                <a:lnTo>
                  <a:pt x="482" y="457"/>
                </a:lnTo>
                <a:lnTo>
                  <a:pt x="481" y="428"/>
                </a:lnTo>
                <a:lnTo>
                  <a:pt x="478" y="398"/>
                </a:lnTo>
                <a:lnTo>
                  <a:pt x="478" y="374"/>
                </a:lnTo>
                <a:lnTo>
                  <a:pt x="478" y="374"/>
                </a:lnTo>
                <a:lnTo>
                  <a:pt x="477" y="364"/>
                </a:lnTo>
                <a:lnTo>
                  <a:pt x="475" y="352"/>
                </a:lnTo>
                <a:lnTo>
                  <a:pt x="463" y="324"/>
                </a:lnTo>
                <a:lnTo>
                  <a:pt x="453" y="298"/>
                </a:lnTo>
                <a:lnTo>
                  <a:pt x="450" y="286"/>
                </a:lnTo>
                <a:lnTo>
                  <a:pt x="449" y="274"/>
                </a:lnTo>
                <a:lnTo>
                  <a:pt x="449" y="274"/>
                </a:lnTo>
                <a:lnTo>
                  <a:pt x="449" y="258"/>
                </a:lnTo>
                <a:lnTo>
                  <a:pt x="447" y="247"/>
                </a:lnTo>
                <a:lnTo>
                  <a:pt x="445" y="238"/>
                </a:lnTo>
                <a:lnTo>
                  <a:pt x="439" y="230"/>
                </a:lnTo>
                <a:lnTo>
                  <a:pt x="439" y="230"/>
                </a:lnTo>
                <a:lnTo>
                  <a:pt x="429" y="220"/>
                </a:lnTo>
                <a:lnTo>
                  <a:pt x="417" y="208"/>
                </a:lnTo>
                <a:lnTo>
                  <a:pt x="399" y="195"/>
                </a:lnTo>
                <a:lnTo>
                  <a:pt x="399" y="195"/>
                </a:lnTo>
                <a:lnTo>
                  <a:pt x="385" y="185"/>
                </a:lnTo>
                <a:lnTo>
                  <a:pt x="377" y="180"/>
                </a:lnTo>
                <a:lnTo>
                  <a:pt x="374" y="175"/>
                </a:lnTo>
                <a:lnTo>
                  <a:pt x="374" y="175"/>
                </a:lnTo>
                <a:lnTo>
                  <a:pt x="370" y="168"/>
                </a:lnTo>
                <a:lnTo>
                  <a:pt x="369" y="165"/>
                </a:lnTo>
                <a:lnTo>
                  <a:pt x="369" y="165"/>
                </a:lnTo>
                <a:lnTo>
                  <a:pt x="361" y="163"/>
                </a:lnTo>
                <a:lnTo>
                  <a:pt x="356" y="162"/>
                </a:lnTo>
                <a:lnTo>
                  <a:pt x="355" y="161"/>
                </a:lnTo>
                <a:lnTo>
                  <a:pt x="354" y="160"/>
                </a:lnTo>
                <a:lnTo>
                  <a:pt x="354" y="160"/>
                </a:lnTo>
                <a:lnTo>
                  <a:pt x="354" y="156"/>
                </a:lnTo>
                <a:lnTo>
                  <a:pt x="354" y="151"/>
                </a:lnTo>
                <a:lnTo>
                  <a:pt x="354" y="140"/>
                </a:lnTo>
                <a:lnTo>
                  <a:pt x="354" y="140"/>
                </a:lnTo>
                <a:lnTo>
                  <a:pt x="354" y="137"/>
                </a:lnTo>
                <a:lnTo>
                  <a:pt x="353" y="137"/>
                </a:lnTo>
                <a:lnTo>
                  <a:pt x="351" y="136"/>
                </a:lnTo>
                <a:lnTo>
                  <a:pt x="349" y="130"/>
                </a:lnTo>
                <a:lnTo>
                  <a:pt x="349" y="130"/>
                </a:lnTo>
                <a:lnTo>
                  <a:pt x="346" y="120"/>
                </a:lnTo>
                <a:lnTo>
                  <a:pt x="345" y="112"/>
                </a:lnTo>
                <a:lnTo>
                  <a:pt x="345" y="106"/>
                </a:lnTo>
                <a:lnTo>
                  <a:pt x="344" y="100"/>
                </a:lnTo>
                <a:lnTo>
                  <a:pt x="344" y="100"/>
                </a:lnTo>
                <a:lnTo>
                  <a:pt x="343" y="94"/>
                </a:lnTo>
                <a:lnTo>
                  <a:pt x="341" y="86"/>
                </a:lnTo>
                <a:lnTo>
                  <a:pt x="341" y="79"/>
                </a:lnTo>
                <a:lnTo>
                  <a:pt x="339" y="70"/>
                </a:lnTo>
                <a:lnTo>
                  <a:pt x="339" y="70"/>
                </a:lnTo>
                <a:lnTo>
                  <a:pt x="336" y="61"/>
                </a:lnTo>
                <a:lnTo>
                  <a:pt x="336" y="54"/>
                </a:lnTo>
                <a:lnTo>
                  <a:pt x="334" y="47"/>
                </a:lnTo>
                <a:lnTo>
                  <a:pt x="329" y="40"/>
                </a:lnTo>
                <a:lnTo>
                  <a:pt x="329" y="40"/>
                </a:lnTo>
                <a:lnTo>
                  <a:pt x="323" y="35"/>
                </a:lnTo>
                <a:lnTo>
                  <a:pt x="319" y="31"/>
                </a:lnTo>
                <a:lnTo>
                  <a:pt x="314" y="29"/>
                </a:lnTo>
                <a:lnTo>
                  <a:pt x="309" y="25"/>
                </a:lnTo>
                <a:lnTo>
                  <a:pt x="309" y="25"/>
                </a:lnTo>
                <a:lnTo>
                  <a:pt x="303" y="18"/>
                </a:lnTo>
                <a:lnTo>
                  <a:pt x="301" y="16"/>
                </a:lnTo>
                <a:lnTo>
                  <a:pt x="299" y="15"/>
                </a:lnTo>
                <a:lnTo>
                  <a:pt x="299" y="15"/>
                </a:lnTo>
                <a:lnTo>
                  <a:pt x="285" y="9"/>
                </a:lnTo>
                <a:lnTo>
                  <a:pt x="278" y="5"/>
                </a:lnTo>
                <a:lnTo>
                  <a:pt x="275" y="5"/>
                </a:lnTo>
                <a:lnTo>
                  <a:pt x="274" y="5"/>
                </a:lnTo>
                <a:lnTo>
                  <a:pt x="274" y="5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3">
            <a:extLst>
              <a:ext uri="{FF2B5EF4-FFF2-40B4-BE49-F238E27FC236}">
                <a16:creationId xmlns:a16="http://schemas.microsoft.com/office/drawing/2014/main" id="{DDE8310E-698B-4A11-B538-669A6E979B22}"/>
              </a:ext>
            </a:extLst>
          </p:cNvPr>
          <p:cNvSpPr>
            <a:spLocks/>
          </p:cNvSpPr>
          <p:nvPr/>
        </p:nvSpPr>
        <p:spPr bwMode="auto">
          <a:xfrm>
            <a:off x="6163759" y="2809730"/>
            <a:ext cx="1135332" cy="1588287"/>
          </a:xfrm>
          <a:custGeom>
            <a:avLst/>
            <a:gdLst>
              <a:gd name="T0" fmla="*/ 150 w 579"/>
              <a:gd name="T1" fmla="*/ 153 h 810"/>
              <a:gd name="T2" fmla="*/ 160 w 579"/>
              <a:gd name="T3" fmla="*/ 158 h 810"/>
              <a:gd name="T4" fmla="*/ 212 w 579"/>
              <a:gd name="T5" fmla="*/ 168 h 810"/>
              <a:gd name="T6" fmla="*/ 232 w 579"/>
              <a:gd name="T7" fmla="*/ 194 h 810"/>
              <a:gd name="T8" fmla="*/ 242 w 579"/>
              <a:gd name="T9" fmla="*/ 227 h 810"/>
              <a:gd name="T10" fmla="*/ 261 w 579"/>
              <a:gd name="T11" fmla="*/ 254 h 810"/>
              <a:gd name="T12" fmla="*/ 245 w 579"/>
              <a:gd name="T13" fmla="*/ 265 h 810"/>
              <a:gd name="T14" fmla="*/ 195 w 579"/>
              <a:gd name="T15" fmla="*/ 305 h 810"/>
              <a:gd name="T16" fmla="*/ 180 w 579"/>
              <a:gd name="T17" fmla="*/ 330 h 810"/>
              <a:gd name="T18" fmla="*/ 165 w 579"/>
              <a:gd name="T19" fmla="*/ 340 h 810"/>
              <a:gd name="T20" fmla="*/ 164 w 579"/>
              <a:gd name="T21" fmla="*/ 401 h 810"/>
              <a:gd name="T22" fmla="*/ 164 w 579"/>
              <a:gd name="T23" fmla="*/ 456 h 810"/>
              <a:gd name="T24" fmla="*/ 174 w 579"/>
              <a:gd name="T25" fmla="*/ 486 h 810"/>
              <a:gd name="T26" fmla="*/ 176 w 579"/>
              <a:gd name="T27" fmla="*/ 542 h 810"/>
              <a:gd name="T28" fmla="*/ 189 w 579"/>
              <a:gd name="T29" fmla="*/ 572 h 810"/>
              <a:gd name="T30" fmla="*/ 232 w 579"/>
              <a:gd name="T31" fmla="*/ 586 h 810"/>
              <a:gd name="T32" fmla="*/ 215 w 579"/>
              <a:gd name="T33" fmla="*/ 597 h 810"/>
              <a:gd name="T34" fmla="*/ 192 w 579"/>
              <a:gd name="T35" fmla="*/ 617 h 810"/>
              <a:gd name="T36" fmla="*/ 190 w 579"/>
              <a:gd name="T37" fmla="*/ 650 h 810"/>
              <a:gd name="T38" fmla="*/ 116 w 579"/>
              <a:gd name="T39" fmla="*/ 658 h 810"/>
              <a:gd name="T40" fmla="*/ 44 w 579"/>
              <a:gd name="T41" fmla="*/ 684 h 810"/>
              <a:gd name="T42" fmla="*/ 25 w 579"/>
              <a:gd name="T43" fmla="*/ 704 h 810"/>
              <a:gd name="T44" fmla="*/ 2 w 579"/>
              <a:gd name="T45" fmla="*/ 765 h 810"/>
              <a:gd name="T46" fmla="*/ 8 w 579"/>
              <a:gd name="T47" fmla="*/ 779 h 810"/>
              <a:gd name="T48" fmla="*/ 75 w 579"/>
              <a:gd name="T49" fmla="*/ 800 h 810"/>
              <a:gd name="T50" fmla="*/ 194 w 579"/>
              <a:gd name="T51" fmla="*/ 799 h 810"/>
              <a:gd name="T52" fmla="*/ 300 w 579"/>
              <a:gd name="T53" fmla="*/ 800 h 810"/>
              <a:gd name="T54" fmla="*/ 347 w 579"/>
              <a:gd name="T55" fmla="*/ 803 h 810"/>
              <a:gd name="T56" fmla="*/ 464 w 579"/>
              <a:gd name="T57" fmla="*/ 809 h 810"/>
              <a:gd name="T58" fmla="*/ 485 w 579"/>
              <a:gd name="T59" fmla="*/ 798 h 810"/>
              <a:gd name="T60" fmla="*/ 470 w 579"/>
              <a:gd name="T61" fmla="*/ 775 h 810"/>
              <a:gd name="T62" fmla="*/ 482 w 579"/>
              <a:gd name="T63" fmla="*/ 775 h 810"/>
              <a:gd name="T64" fmla="*/ 518 w 579"/>
              <a:gd name="T65" fmla="*/ 764 h 810"/>
              <a:gd name="T66" fmla="*/ 549 w 579"/>
              <a:gd name="T67" fmla="*/ 719 h 810"/>
              <a:gd name="T68" fmla="*/ 559 w 579"/>
              <a:gd name="T69" fmla="*/ 709 h 810"/>
              <a:gd name="T70" fmla="*/ 576 w 579"/>
              <a:gd name="T71" fmla="*/ 703 h 810"/>
              <a:gd name="T72" fmla="*/ 579 w 579"/>
              <a:gd name="T73" fmla="*/ 679 h 810"/>
              <a:gd name="T74" fmla="*/ 579 w 579"/>
              <a:gd name="T75" fmla="*/ 570 h 810"/>
              <a:gd name="T76" fmla="*/ 554 w 579"/>
              <a:gd name="T77" fmla="*/ 470 h 810"/>
              <a:gd name="T78" fmla="*/ 539 w 579"/>
              <a:gd name="T79" fmla="*/ 349 h 810"/>
              <a:gd name="T80" fmla="*/ 505 w 579"/>
              <a:gd name="T81" fmla="*/ 287 h 810"/>
              <a:gd name="T82" fmla="*/ 455 w 579"/>
              <a:gd name="T83" fmla="*/ 237 h 810"/>
              <a:gd name="T84" fmla="*/ 409 w 579"/>
              <a:gd name="T85" fmla="*/ 191 h 810"/>
              <a:gd name="T86" fmla="*/ 404 w 579"/>
              <a:gd name="T87" fmla="*/ 181 h 810"/>
              <a:gd name="T88" fmla="*/ 444 w 579"/>
              <a:gd name="T89" fmla="*/ 156 h 810"/>
              <a:gd name="T90" fmla="*/ 386 w 579"/>
              <a:gd name="T91" fmla="*/ 103 h 810"/>
              <a:gd name="T92" fmla="*/ 387 w 579"/>
              <a:gd name="T93" fmla="*/ 47 h 810"/>
              <a:gd name="T94" fmla="*/ 372 w 579"/>
              <a:gd name="T95" fmla="*/ 20 h 810"/>
              <a:gd name="T96" fmla="*/ 285 w 579"/>
              <a:gd name="T97" fmla="*/ 1 h 810"/>
              <a:gd name="T98" fmla="*/ 236 w 579"/>
              <a:gd name="T99" fmla="*/ 4 h 810"/>
              <a:gd name="T100" fmla="*/ 210 w 579"/>
              <a:gd name="T101" fmla="*/ 21 h 810"/>
              <a:gd name="T102" fmla="*/ 190 w 579"/>
              <a:gd name="T103" fmla="*/ 121 h 8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579" h="810">
                <a:moveTo>
                  <a:pt x="190" y="121"/>
                </a:moveTo>
                <a:lnTo>
                  <a:pt x="190" y="121"/>
                </a:lnTo>
                <a:lnTo>
                  <a:pt x="167" y="137"/>
                </a:lnTo>
                <a:lnTo>
                  <a:pt x="155" y="149"/>
                </a:lnTo>
                <a:lnTo>
                  <a:pt x="150" y="153"/>
                </a:lnTo>
                <a:lnTo>
                  <a:pt x="150" y="154"/>
                </a:lnTo>
                <a:lnTo>
                  <a:pt x="150" y="156"/>
                </a:lnTo>
                <a:lnTo>
                  <a:pt x="150" y="156"/>
                </a:lnTo>
                <a:lnTo>
                  <a:pt x="154" y="157"/>
                </a:lnTo>
                <a:lnTo>
                  <a:pt x="160" y="158"/>
                </a:lnTo>
                <a:lnTo>
                  <a:pt x="177" y="159"/>
                </a:lnTo>
                <a:lnTo>
                  <a:pt x="205" y="161"/>
                </a:lnTo>
                <a:lnTo>
                  <a:pt x="205" y="161"/>
                </a:lnTo>
                <a:lnTo>
                  <a:pt x="209" y="163"/>
                </a:lnTo>
                <a:lnTo>
                  <a:pt x="212" y="168"/>
                </a:lnTo>
                <a:lnTo>
                  <a:pt x="220" y="181"/>
                </a:lnTo>
                <a:lnTo>
                  <a:pt x="220" y="181"/>
                </a:lnTo>
                <a:lnTo>
                  <a:pt x="224" y="186"/>
                </a:lnTo>
                <a:lnTo>
                  <a:pt x="227" y="189"/>
                </a:lnTo>
                <a:lnTo>
                  <a:pt x="232" y="194"/>
                </a:lnTo>
                <a:lnTo>
                  <a:pt x="234" y="198"/>
                </a:lnTo>
                <a:lnTo>
                  <a:pt x="235" y="201"/>
                </a:lnTo>
                <a:lnTo>
                  <a:pt x="235" y="201"/>
                </a:lnTo>
                <a:lnTo>
                  <a:pt x="237" y="211"/>
                </a:lnTo>
                <a:lnTo>
                  <a:pt x="242" y="227"/>
                </a:lnTo>
                <a:lnTo>
                  <a:pt x="247" y="242"/>
                </a:lnTo>
                <a:lnTo>
                  <a:pt x="251" y="247"/>
                </a:lnTo>
                <a:lnTo>
                  <a:pt x="255" y="250"/>
                </a:lnTo>
                <a:lnTo>
                  <a:pt x="255" y="250"/>
                </a:lnTo>
                <a:lnTo>
                  <a:pt x="261" y="254"/>
                </a:lnTo>
                <a:lnTo>
                  <a:pt x="266" y="255"/>
                </a:lnTo>
                <a:lnTo>
                  <a:pt x="270" y="255"/>
                </a:lnTo>
                <a:lnTo>
                  <a:pt x="270" y="255"/>
                </a:lnTo>
                <a:lnTo>
                  <a:pt x="256" y="260"/>
                </a:lnTo>
                <a:lnTo>
                  <a:pt x="245" y="265"/>
                </a:lnTo>
                <a:lnTo>
                  <a:pt x="235" y="270"/>
                </a:lnTo>
                <a:lnTo>
                  <a:pt x="235" y="270"/>
                </a:lnTo>
                <a:lnTo>
                  <a:pt x="225" y="277"/>
                </a:lnTo>
                <a:lnTo>
                  <a:pt x="215" y="285"/>
                </a:lnTo>
                <a:lnTo>
                  <a:pt x="195" y="305"/>
                </a:lnTo>
                <a:lnTo>
                  <a:pt x="195" y="305"/>
                </a:lnTo>
                <a:lnTo>
                  <a:pt x="190" y="313"/>
                </a:lnTo>
                <a:lnTo>
                  <a:pt x="185" y="320"/>
                </a:lnTo>
                <a:lnTo>
                  <a:pt x="182" y="328"/>
                </a:lnTo>
                <a:lnTo>
                  <a:pt x="180" y="330"/>
                </a:lnTo>
                <a:lnTo>
                  <a:pt x="180" y="330"/>
                </a:lnTo>
                <a:lnTo>
                  <a:pt x="172" y="333"/>
                </a:lnTo>
                <a:lnTo>
                  <a:pt x="167" y="336"/>
                </a:lnTo>
                <a:lnTo>
                  <a:pt x="165" y="340"/>
                </a:lnTo>
                <a:lnTo>
                  <a:pt x="165" y="340"/>
                </a:lnTo>
                <a:lnTo>
                  <a:pt x="161" y="349"/>
                </a:lnTo>
                <a:lnTo>
                  <a:pt x="160" y="354"/>
                </a:lnTo>
                <a:lnTo>
                  <a:pt x="160" y="360"/>
                </a:lnTo>
                <a:lnTo>
                  <a:pt x="160" y="360"/>
                </a:lnTo>
                <a:lnTo>
                  <a:pt x="164" y="401"/>
                </a:lnTo>
                <a:lnTo>
                  <a:pt x="165" y="426"/>
                </a:lnTo>
                <a:lnTo>
                  <a:pt x="165" y="440"/>
                </a:lnTo>
                <a:lnTo>
                  <a:pt x="165" y="440"/>
                </a:lnTo>
                <a:lnTo>
                  <a:pt x="164" y="450"/>
                </a:lnTo>
                <a:lnTo>
                  <a:pt x="164" y="456"/>
                </a:lnTo>
                <a:lnTo>
                  <a:pt x="165" y="465"/>
                </a:lnTo>
                <a:lnTo>
                  <a:pt x="165" y="465"/>
                </a:lnTo>
                <a:lnTo>
                  <a:pt x="167" y="472"/>
                </a:lnTo>
                <a:lnTo>
                  <a:pt x="171" y="479"/>
                </a:lnTo>
                <a:lnTo>
                  <a:pt x="174" y="486"/>
                </a:lnTo>
                <a:lnTo>
                  <a:pt x="175" y="500"/>
                </a:lnTo>
                <a:lnTo>
                  <a:pt x="175" y="500"/>
                </a:lnTo>
                <a:lnTo>
                  <a:pt x="175" y="516"/>
                </a:lnTo>
                <a:lnTo>
                  <a:pt x="175" y="529"/>
                </a:lnTo>
                <a:lnTo>
                  <a:pt x="176" y="542"/>
                </a:lnTo>
                <a:lnTo>
                  <a:pt x="177" y="548"/>
                </a:lnTo>
                <a:lnTo>
                  <a:pt x="180" y="555"/>
                </a:lnTo>
                <a:lnTo>
                  <a:pt x="180" y="555"/>
                </a:lnTo>
                <a:lnTo>
                  <a:pt x="185" y="566"/>
                </a:lnTo>
                <a:lnTo>
                  <a:pt x="189" y="572"/>
                </a:lnTo>
                <a:lnTo>
                  <a:pt x="192" y="576"/>
                </a:lnTo>
                <a:lnTo>
                  <a:pt x="200" y="580"/>
                </a:lnTo>
                <a:lnTo>
                  <a:pt x="200" y="580"/>
                </a:lnTo>
                <a:lnTo>
                  <a:pt x="214" y="583"/>
                </a:lnTo>
                <a:lnTo>
                  <a:pt x="232" y="586"/>
                </a:lnTo>
                <a:lnTo>
                  <a:pt x="255" y="590"/>
                </a:lnTo>
                <a:lnTo>
                  <a:pt x="255" y="590"/>
                </a:lnTo>
                <a:lnTo>
                  <a:pt x="236" y="592"/>
                </a:lnTo>
                <a:lnTo>
                  <a:pt x="221" y="595"/>
                </a:lnTo>
                <a:lnTo>
                  <a:pt x="215" y="597"/>
                </a:lnTo>
                <a:lnTo>
                  <a:pt x="210" y="600"/>
                </a:lnTo>
                <a:lnTo>
                  <a:pt x="210" y="600"/>
                </a:lnTo>
                <a:lnTo>
                  <a:pt x="202" y="606"/>
                </a:lnTo>
                <a:lnTo>
                  <a:pt x="197" y="611"/>
                </a:lnTo>
                <a:lnTo>
                  <a:pt x="192" y="617"/>
                </a:lnTo>
                <a:lnTo>
                  <a:pt x="190" y="625"/>
                </a:lnTo>
                <a:lnTo>
                  <a:pt x="190" y="625"/>
                </a:lnTo>
                <a:lnTo>
                  <a:pt x="189" y="633"/>
                </a:lnTo>
                <a:lnTo>
                  <a:pt x="189" y="641"/>
                </a:lnTo>
                <a:lnTo>
                  <a:pt x="190" y="650"/>
                </a:lnTo>
                <a:lnTo>
                  <a:pt x="190" y="650"/>
                </a:lnTo>
                <a:lnTo>
                  <a:pt x="179" y="650"/>
                </a:lnTo>
                <a:lnTo>
                  <a:pt x="153" y="652"/>
                </a:lnTo>
                <a:lnTo>
                  <a:pt x="135" y="655"/>
                </a:lnTo>
                <a:lnTo>
                  <a:pt x="116" y="658"/>
                </a:lnTo>
                <a:lnTo>
                  <a:pt x="98" y="663"/>
                </a:lnTo>
                <a:lnTo>
                  <a:pt x="80" y="669"/>
                </a:lnTo>
                <a:lnTo>
                  <a:pt x="80" y="669"/>
                </a:lnTo>
                <a:lnTo>
                  <a:pt x="52" y="682"/>
                </a:lnTo>
                <a:lnTo>
                  <a:pt x="44" y="684"/>
                </a:lnTo>
                <a:lnTo>
                  <a:pt x="39" y="688"/>
                </a:lnTo>
                <a:lnTo>
                  <a:pt x="39" y="688"/>
                </a:lnTo>
                <a:lnTo>
                  <a:pt x="33" y="694"/>
                </a:lnTo>
                <a:lnTo>
                  <a:pt x="25" y="704"/>
                </a:lnTo>
                <a:lnTo>
                  <a:pt x="25" y="704"/>
                </a:lnTo>
                <a:lnTo>
                  <a:pt x="19" y="714"/>
                </a:lnTo>
                <a:lnTo>
                  <a:pt x="14" y="724"/>
                </a:lnTo>
                <a:lnTo>
                  <a:pt x="9" y="736"/>
                </a:lnTo>
                <a:lnTo>
                  <a:pt x="5" y="747"/>
                </a:lnTo>
                <a:lnTo>
                  <a:pt x="2" y="765"/>
                </a:lnTo>
                <a:lnTo>
                  <a:pt x="0" y="770"/>
                </a:lnTo>
                <a:lnTo>
                  <a:pt x="0" y="774"/>
                </a:lnTo>
                <a:lnTo>
                  <a:pt x="0" y="774"/>
                </a:lnTo>
                <a:lnTo>
                  <a:pt x="3" y="777"/>
                </a:lnTo>
                <a:lnTo>
                  <a:pt x="8" y="779"/>
                </a:lnTo>
                <a:lnTo>
                  <a:pt x="25" y="787"/>
                </a:lnTo>
                <a:lnTo>
                  <a:pt x="45" y="794"/>
                </a:lnTo>
                <a:lnTo>
                  <a:pt x="65" y="799"/>
                </a:lnTo>
                <a:lnTo>
                  <a:pt x="65" y="799"/>
                </a:lnTo>
                <a:lnTo>
                  <a:pt x="75" y="800"/>
                </a:lnTo>
                <a:lnTo>
                  <a:pt x="86" y="802"/>
                </a:lnTo>
                <a:lnTo>
                  <a:pt x="114" y="800"/>
                </a:lnTo>
                <a:lnTo>
                  <a:pt x="165" y="799"/>
                </a:lnTo>
                <a:lnTo>
                  <a:pt x="165" y="799"/>
                </a:lnTo>
                <a:lnTo>
                  <a:pt x="194" y="799"/>
                </a:lnTo>
                <a:lnTo>
                  <a:pt x="231" y="802"/>
                </a:lnTo>
                <a:lnTo>
                  <a:pt x="285" y="804"/>
                </a:lnTo>
                <a:lnTo>
                  <a:pt x="285" y="804"/>
                </a:lnTo>
                <a:lnTo>
                  <a:pt x="292" y="803"/>
                </a:lnTo>
                <a:lnTo>
                  <a:pt x="300" y="800"/>
                </a:lnTo>
                <a:lnTo>
                  <a:pt x="308" y="799"/>
                </a:lnTo>
                <a:lnTo>
                  <a:pt x="313" y="799"/>
                </a:lnTo>
                <a:lnTo>
                  <a:pt x="320" y="799"/>
                </a:lnTo>
                <a:lnTo>
                  <a:pt x="320" y="799"/>
                </a:lnTo>
                <a:lnTo>
                  <a:pt x="347" y="803"/>
                </a:lnTo>
                <a:lnTo>
                  <a:pt x="393" y="807"/>
                </a:lnTo>
                <a:lnTo>
                  <a:pt x="438" y="809"/>
                </a:lnTo>
                <a:lnTo>
                  <a:pt x="454" y="810"/>
                </a:lnTo>
                <a:lnTo>
                  <a:pt x="464" y="809"/>
                </a:lnTo>
                <a:lnTo>
                  <a:pt x="464" y="809"/>
                </a:lnTo>
                <a:lnTo>
                  <a:pt x="474" y="807"/>
                </a:lnTo>
                <a:lnTo>
                  <a:pt x="480" y="804"/>
                </a:lnTo>
                <a:lnTo>
                  <a:pt x="483" y="803"/>
                </a:lnTo>
                <a:lnTo>
                  <a:pt x="484" y="800"/>
                </a:lnTo>
                <a:lnTo>
                  <a:pt x="485" y="798"/>
                </a:lnTo>
                <a:lnTo>
                  <a:pt x="484" y="794"/>
                </a:lnTo>
                <a:lnTo>
                  <a:pt x="484" y="794"/>
                </a:lnTo>
                <a:lnTo>
                  <a:pt x="480" y="787"/>
                </a:lnTo>
                <a:lnTo>
                  <a:pt x="474" y="780"/>
                </a:lnTo>
                <a:lnTo>
                  <a:pt x="470" y="775"/>
                </a:lnTo>
                <a:lnTo>
                  <a:pt x="469" y="774"/>
                </a:lnTo>
                <a:lnTo>
                  <a:pt x="469" y="774"/>
                </a:lnTo>
                <a:lnTo>
                  <a:pt x="469" y="774"/>
                </a:lnTo>
                <a:lnTo>
                  <a:pt x="473" y="774"/>
                </a:lnTo>
                <a:lnTo>
                  <a:pt x="482" y="775"/>
                </a:lnTo>
                <a:lnTo>
                  <a:pt x="493" y="774"/>
                </a:lnTo>
                <a:lnTo>
                  <a:pt x="500" y="772"/>
                </a:lnTo>
                <a:lnTo>
                  <a:pt x="509" y="769"/>
                </a:lnTo>
                <a:lnTo>
                  <a:pt x="509" y="769"/>
                </a:lnTo>
                <a:lnTo>
                  <a:pt x="518" y="764"/>
                </a:lnTo>
                <a:lnTo>
                  <a:pt x="525" y="758"/>
                </a:lnTo>
                <a:lnTo>
                  <a:pt x="531" y="749"/>
                </a:lnTo>
                <a:lnTo>
                  <a:pt x="538" y="741"/>
                </a:lnTo>
                <a:lnTo>
                  <a:pt x="546" y="726"/>
                </a:lnTo>
                <a:lnTo>
                  <a:pt x="549" y="719"/>
                </a:lnTo>
                <a:lnTo>
                  <a:pt x="549" y="719"/>
                </a:lnTo>
                <a:lnTo>
                  <a:pt x="549" y="719"/>
                </a:lnTo>
                <a:lnTo>
                  <a:pt x="549" y="718"/>
                </a:lnTo>
                <a:lnTo>
                  <a:pt x="551" y="714"/>
                </a:lnTo>
                <a:lnTo>
                  <a:pt x="559" y="709"/>
                </a:lnTo>
                <a:lnTo>
                  <a:pt x="559" y="709"/>
                </a:lnTo>
                <a:lnTo>
                  <a:pt x="564" y="707"/>
                </a:lnTo>
                <a:lnTo>
                  <a:pt x="568" y="706"/>
                </a:lnTo>
                <a:lnTo>
                  <a:pt x="574" y="704"/>
                </a:lnTo>
                <a:lnTo>
                  <a:pt x="576" y="703"/>
                </a:lnTo>
                <a:lnTo>
                  <a:pt x="577" y="702"/>
                </a:lnTo>
                <a:lnTo>
                  <a:pt x="579" y="699"/>
                </a:lnTo>
                <a:lnTo>
                  <a:pt x="579" y="694"/>
                </a:lnTo>
                <a:lnTo>
                  <a:pt x="579" y="694"/>
                </a:lnTo>
                <a:lnTo>
                  <a:pt x="579" y="679"/>
                </a:lnTo>
                <a:lnTo>
                  <a:pt x="579" y="664"/>
                </a:lnTo>
                <a:lnTo>
                  <a:pt x="579" y="664"/>
                </a:lnTo>
                <a:lnTo>
                  <a:pt x="579" y="622"/>
                </a:lnTo>
                <a:lnTo>
                  <a:pt x="579" y="570"/>
                </a:lnTo>
                <a:lnTo>
                  <a:pt x="579" y="570"/>
                </a:lnTo>
                <a:lnTo>
                  <a:pt x="577" y="558"/>
                </a:lnTo>
                <a:lnTo>
                  <a:pt x="576" y="546"/>
                </a:lnTo>
                <a:lnTo>
                  <a:pt x="569" y="521"/>
                </a:lnTo>
                <a:lnTo>
                  <a:pt x="561" y="496"/>
                </a:lnTo>
                <a:lnTo>
                  <a:pt x="554" y="470"/>
                </a:lnTo>
                <a:lnTo>
                  <a:pt x="554" y="470"/>
                </a:lnTo>
                <a:lnTo>
                  <a:pt x="551" y="455"/>
                </a:lnTo>
                <a:lnTo>
                  <a:pt x="549" y="435"/>
                </a:lnTo>
                <a:lnTo>
                  <a:pt x="544" y="390"/>
                </a:lnTo>
                <a:lnTo>
                  <a:pt x="539" y="349"/>
                </a:lnTo>
                <a:lnTo>
                  <a:pt x="536" y="334"/>
                </a:lnTo>
                <a:lnTo>
                  <a:pt x="534" y="325"/>
                </a:lnTo>
                <a:lnTo>
                  <a:pt x="534" y="325"/>
                </a:lnTo>
                <a:lnTo>
                  <a:pt x="523" y="309"/>
                </a:lnTo>
                <a:lnTo>
                  <a:pt x="505" y="287"/>
                </a:lnTo>
                <a:lnTo>
                  <a:pt x="488" y="264"/>
                </a:lnTo>
                <a:lnTo>
                  <a:pt x="474" y="250"/>
                </a:lnTo>
                <a:lnTo>
                  <a:pt x="474" y="250"/>
                </a:lnTo>
                <a:lnTo>
                  <a:pt x="464" y="243"/>
                </a:lnTo>
                <a:lnTo>
                  <a:pt x="455" y="237"/>
                </a:lnTo>
                <a:lnTo>
                  <a:pt x="447" y="230"/>
                </a:lnTo>
                <a:lnTo>
                  <a:pt x="439" y="225"/>
                </a:lnTo>
                <a:lnTo>
                  <a:pt x="439" y="225"/>
                </a:lnTo>
                <a:lnTo>
                  <a:pt x="422" y="206"/>
                </a:lnTo>
                <a:lnTo>
                  <a:pt x="409" y="191"/>
                </a:lnTo>
                <a:lnTo>
                  <a:pt x="409" y="191"/>
                </a:lnTo>
                <a:lnTo>
                  <a:pt x="407" y="186"/>
                </a:lnTo>
                <a:lnTo>
                  <a:pt x="406" y="182"/>
                </a:lnTo>
                <a:lnTo>
                  <a:pt x="404" y="181"/>
                </a:lnTo>
                <a:lnTo>
                  <a:pt x="404" y="181"/>
                </a:lnTo>
                <a:lnTo>
                  <a:pt x="404" y="179"/>
                </a:lnTo>
                <a:lnTo>
                  <a:pt x="404" y="176"/>
                </a:lnTo>
                <a:lnTo>
                  <a:pt x="404" y="171"/>
                </a:lnTo>
                <a:lnTo>
                  <a:pt x="444" y="156"/>
                </a:lnTo>
                <a:lnTo>
                  <a:pt x="444" y="156"/>
                </a:lnTo>
                <a:lnTo>
                  <a:pt x="413" y="131"/>
                </a:lnTo>
                <a:lnTo>
                  <a:pt x="393" y="113"/>
                </a:lnTo>
                <a:lnTo>
                  <a:pt x="384" y="106"/>
                </a:lnTo>
                <a:lnTo>
                  <a:pt x="384" y="106"/>
                </a:lnTo>
                <a:lnTo>
                  <a:pt x="386" y="103"/>
                </a:lnTo>
                <a:lnTo>
                  <a:pt x="387" y="96"/>
                </a:lnTo>
                <a:lnTo>
                  <a:pt x="388" y="86"/>
                </a:lnTo>
                <a:lnTo>
                  <a:pt x="389" y="73"/>
                </a:lnTo>
                <a:lnTo>
                  <a:pt x="389" y="60"/>
                </a:lnTo>
                <a:lnTo>
                  <a:pt x="387" y="47"/>
                </a:lnTo>
                <a:lnTo>
                  <a:pt x="384" y="35"/>
                </a:lnTo>
                <a:lnTo>
                  <a:pt x="382" y="30"/>
                </a:lnTo>
                <a:lnTo>
                  <a:pt x="379" y="26"/>
                </a:lnTo>
                <a:lnTo>
                  <a:pt x="379" y="26"/>
                </a:lnTo>
                <a:lnTo>
                  <a:pt x="372" y="20"/>
                </a:lnTo>
                <a:lnTo>
                  <a:pt x="363" y="15"/>
                </a:lnTo>
                <a:lnTo>
                  <a:pt x="353" y="11"/>
                </a:lnTo>
                <a:lnTo>
                  <a:pt x="342" y="7"/>
                </a:lnTo>
                <a:lnTo>
                  <a:pt x="315" y="4"/>
                </a:lnTo>
                <a:lnTo>
                  <a:pt x="285" y="1"/>
                </a:lnTo>
                <a:lnTo>
                  <a:pt x="285" y="1"/>
                </a:lnTo>
                <a:lnTo>
                  <a:pt x="270" y="0"/>
                </a:lnTo>
                <a:lnTo>
                  <a:pt x="257" y="0"/>
                </a:lnTo>
                <a:lnTo>
                  <a:pt x="246" y="1"/>
                </a:lnTo>
                <a:lnTo>
                  <a:pt x="236" y="4"/>
                </a:lnTo>
                <a:lnTo>
                  <a:pt x="227" y="6"/>
                </a:lnTo>
                <a:lnTo>
                  <a:pt x="221" y="10"/>
                </a:lnTo>
                <a:lnTo>
                  <a:pt x="215" y="15"/>
                </a:lnTo>
                <a:lnTo>
                  <a:pt x="210" y="21"/>
                </a:lnTo>
                <a:lnTo>
                  <a:pt x="210" y="21"/>
                </a:lnTo>
                <a:lnTo>
                  <a:pt x="206" y="30"/>
                </a:lnTo>
                <a:lnTo>
                  <a:pt x="202" y="43"/>
                </a:lnTo>
                <a:lnTo>
                  <a:pt x="196" y="77"/>
                </a:lnTo>
                <a:lnTo>
                  <a:pt x="192" y="107"/>
                </a:lnTo>
                <a:lnTo>
                  <a:pt x="190" y="121"/>
                </a:lnTo>
                <a:lnTo>
                  <a:pt x="190" y="121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5">
            <a:extLst>
              <a:ext uri="{FF2B5EF4-FFF2-40B4-BE49-F238E27FC236}">
                <a16:creationId xmlns:a16="http://schemas.microsoft.com/office/drawing/2014/main" id="{516641B3-93EB-491E-B907-157340BD76B6}"/>
              </a:ext>
            </a:extLst>
          </p:cNvPr>
          <p:cNvSpPr>
            <a:spLocks/>
          </p:cNvSpPr>
          <p:nvPr/>
        </p:nvSpPr>
        <p:spPr bwMode="auto">
          <a:xfrm>
            <a:off x="8168269" y="2781087"/>
            <a:ext cx="1113005" cy="1616930"/>
          </a:xfrm>
          <a:custGeom>
            <a:avLst/>
            <a:gdLst>
              <a:gd name="T0" fmla="*/ 146 w 815"/>
              <a:gd name="T1" fmla="*/ 72 h 1184"/>
              <a:gd name="T2" fmla="*/ 163 w 815"/>
              <a:gd name="T3" fmla="*/ 99 h 1184"/>
              <a:gd name="T4" fmla="*/ 163 w 815"/>
              <a:gd name="T5" fmla="*/ 138 h 1184"/>
              <a:gd name="T6" fmla="*/ 159 w 815"/>
              <a:gd name="T7" fmla="*/ 230 h 1184"/>
              <a:gd name="T8" fmla="*/ 186 w 815"/>
              <a:gd name="T9" fmla="*/ 313 h 1184"/>
              <a:gd name="T10" fmla="*/ 222 w 815"/>
              <a:gd name="T11" fmla="*/ 339 h 1184"/>
              <a:gd name="T12" fmla="*/ 233 w 815"/>
              <a:gd name="T13" fmla="*/ 354 h 1184"/>
              <a:gd name="T14" fmla="*/ 178 w 815"/>
              <a:gd name="T15" fmla="*/ 422 h 1184"/>
              <a:gd name="T16" fmla="*/ 165 w 815"/>
              <a:gd name="T17" fmla="*/ 478 h 1184"/>
              <a:gd name="T18" fmla="*/ 190 w 815"/>
              <a:gd name="T19" fmla="*/ 551 h 1184"/>
              <a:gd name="T20" fmla="*/ 146 w 815"/>
              <a:gd name="T21" fmla="*/ 573 h 1184"/>
              <a:gd name="T22" fmla="*/ 127 w 815"/>
              <a:gd name="T23" fmla="*/ 627 h 1184"/>
              <a:gd name="T24" fmla="*/ 127 w 815"/>
              <a:gd name="T25" fmla="*/ 781 h 1184"/>
              <a:gd name="T26" fmla="*/ 134 w 815"/>
              <a:gd name="T27" fmla="*/ 1035 h 1184"/>
              <a:gd name="T28" fmla="*/ 92 w 815"/>
              <a:gd name="T29" fmla="*/ 1078 h 1184"/>
              <a:gd name="T30" fmla="*/ 1 w 815"/>
              <a:gd name="T31" fmla="*/ 1136 h 1184"/>
              <a:gd name="T32" fmla="*/ 13 w 815"/>
              <a:gd name="T33" fmla="*/ 1166 h 1184"/>
              <a:gd name="T34" fmla="*/ 57 w 815"/>
              <a:gd name="T35" fmla="*/ 1158 h 1184"/>
              <a:gd name="T36" fmla="*/ 178 w 815"/>
              <a:gd name="T37" fmla="*/ 1132 h 1184"/>
              <a:gd name="T38" fmla="*/ 235 w 815"/>
              <a:gd name="T39" fmla="*/ 1120 h 1184"/>
              <a:gd name="T40" fmla="*/ 248 w 815"/>
              <a:gd name="T41" fmla="*/ 1084 h 1184"/>
              <a:gd name="T42" fmla="*/ 240 w 815"/>
              <a:gd name="T43" fmla="*/ 1004 h 1184"/>
              <a:gd name="T44" fmla="*/ 274 w 815"/>
              <a:gd name="T45" fmla="*/ 944 h 1184"/>
              <a:gd name="T46" fmla="*/ 341 w 815"/>
              <a:gd name="T47" fmla="*/ 1010 h 1184"/>
              <a:gd name="T48" fmla="*/ 355 w 815"/>
              <a:gd name="T49" fmla="*/ 1025 h 1184"/>
              <a:gd name="T50" fmla="*/ 343 w 815"/>
              <a:gd name="T51" fmla="*/ 1083 h 1184"/>
              <a:gd name="T52" fmla="*/ 290 w 815"/>
              <a:gd name="T53" fmla="*/ 1146 h 1184"/>
              <a:gd name="T54" fmla="*/ 254 w 815"/>
              <a:gd name="T55" fmla="*/ 1176 h 1184"/>
              <a:gd name="T56" fmla="*/ 304 w 815"/>
              <a:gd name="T57" fmla="*/ 1184 h 1184"/>
              <a:gd name="T58" fmla="*/ 410 w 815"/>
              <a:gd name="T59" fmla="*/ 1162 h 1184"/>
              <a:gd name="T60" fmla="*/ 457 w 815"/>
              <a:gd name="T61" fmla="*/ 1131 h 1184"/>
              <a:gd name="T62" fmla="*/ 463 w 815"/>
              <a:gd name="T63" fmla="*/ 1099 h 1184"/>
              <a:gd name="T64" fmla="*/ 513 w 815"/>
              <a:gd name="T65" fmla="*/ 1068 h 1184"/>
              <a:gd name="T66" fmla="*/ 600 w 815"/>
              <a:gd name="T67" fmla="*/ 991 h 1184"/>
              <a:gd name="T68" fmla="*/ 644 w 815"/>
              <a:gd name="T69" fmla="*/ 996 h 1184"/>
              <a:gd name="T70" fmla="*/ 633 w 815"/>
              <a:gd name="T71" fmla="*/ 1020 h 1184"/>
              <a:gd name="T72" fmla="*/ 626 w 815"/>
              <a:gd name="T73" fmla="*/ 1086 h 1184"/>
              <a:gd name="T74" fmla="*/ 635 w 815"/>
              <a:gd name="T75" fmla="*/ 1084 h 1184"/>
              <a:gd name="T76" fmla="*/ 679 w 815"/>
              <a:gd name="T77" fmla="*/ 1056 h 1184"/>
              <a:gd name="T78" fmla="*/ 747 w 815"/>
              <a:gd name="T79" fmla="*/ 1101 h 1184"/>
              <a:gd name="T80" fmla="*/ 775 w 815"/>
              <a:gd name="T81" fmla="*/ 1098 h 1184"/>
              <a:gd name="T82" fmla="*/ 800 w 815"/>
              <a:gd name="T83" fmla="*/ 1094 h 1184"/>
              <a:gd name="T84" fmla="*/ 812 w 815"/>
              <a:gd name="T85" fmla="*/ 1096 h 1184"/>
              <a:gd name="T86" fmla="*/ 809 w 815"/>
              <a:gd name="T87" fmla="*/ 1077 h 1184"/>
              <a:gd name="T88" fmla="*/ 795 w 815"/>
              <a:gd name="T89" fmla="*/ 1059 h 1184"/>
              <a:gd name="T90" fmla="*/ 753 w 815"/>
              <a:gd name="T91" fmla="*/ 1009 h 1184"/>
              <a:gd name="T92" fmla="*/ 715 w 815"/>
              <a:gd name="T93" fmla="*/ 940 h 1184"/>
              <a:gd name="T94" fmla="*/ 706 w 815"/>
              <a:gd name="T95" fmla="*/ 851 h 1184"/>
              <a:gd name="T96" fmla="*/ 744 w 815"/>
              <a:gd name="T97" fmla="*/ 765 h 1184"/>
              <a:gd name="T98" fmla="*/ 738 w 815"/>
              <a:gd name="T99" fmla="*/ 651 h 1184"/>
              <a:gd name="T100" fmla="*/ 737 w 815"/>
              <a:gd name="T101" fmla="*/ 639 h 1184"/>
              <a:gd name="T102" fmla="*/ 721 w 815"/>
              <a:gd name="T103" fmla="*/ 588 h 1184"/>
              <a:gd name="T104" fmla="*/ 655 w 815"/>
              <a:gd name="T105" fmla="*/ 482 h 1184"/>
              <a:gd name="T106" fmla="*/ 616 w 815"/>
              <a:gd name="T107" fmla="*/ 418 h 1184"/>
              <a:gd name="T108" fmla="*/ 551 w 815"/>
              <a:gd name="T109" fmla="*/ 374 h 1184"/>
              <a:gd name="T110" fmla="*/ 492 w 815"/>
              <a:gd name="T111" fmla="*/ 326 h 1184"/>
              <a:gd name="T112" fmla="*/ 429 w 815"/>
              <a:gd name="T113" fmla="*/ 251 h 1184"/>
              <a:gd name="T114" fmla="*/ 449 w 815"/>
              <a:gd name="T115" fmla="*/ 176 h 1184"/>
              <a:gd name="T116" fmla="*/ 449 w 815"/>
              <a:gd name="T117" fmla="*/ 103 h 1184"/>
              <a:gd name="T118" fmla="*/ 424 w 815"/>
              <a:gd name="T119" fmla="*/ 42 h 1184"/>
              <a:gd name="T120" fmla="*/ 373 w 815"/>
              <a:gd name="T121" fmla="*/ 14 h 1184"/>
              <a:gd name="T122" fmla="*/ 300 w 815"/>
              <a:gd name="T123" fmla="*/ 0 h 1184"/>
              <a:gd name="T124" fmla="*/ 215 w 815"/>
              <a:gd name="T125" fmla="*/ 35 h 1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15" h="1184">
                <a:moveTo>
                  <a:pt x="196" y="56"/>
                </a:moveTo>
                <a:lnTo>
                  <a:pt x="196" y="56"/>
                </a:lnTo>
                <a:lnTo>
                  <a:pt x="185" y="58"/>
                </a:lnTo>
                <a:lnTo>
                  <a:pt x="164" y="65"/>
                </a:lnTo>
                <a:lnTo>
                  <a:pt x="154" y="68"/>
                </a:lnTo>
                <a:lnTo>
                  <a:pt x="146" y="72"/>
                </a:lnTo>
                <a:lnTo>
                  <a:pt x="141" y="76"/>
                </a:lnTo>
                <a:lnTo>
                  <a:pt x="141" y="78"/>
                </a:lnTo>
                <a:lnTo>
                  <a:pt x="141" y="79"/>
                </a:lnTo>
                <a:lnTo>
                  <a:pt x="141" y="79"/>
                </a:lnTo>
                <a:lnTo>
                  <a:pt x="151" y="89"/>
                </a:lnTo>
                <a:lnTo>
                  <a:pt x="163" y="99"/>
                </a:lnTo>
                <a:lnTo>
                  <a:pt x="173" y="108"/>
                </a:lnTo>
                <a:lnTo>
                  <a:pt x="178" y="110"/>
                </a:lnTo>
                <a:lnTo>
                  <a:pt x="178" y="110"/>
                </a:lnTo>
                <a:lnTo>
                  <a:pt x="175" y="113"/>
                </a:lnTo>
                <a:lnTo>
                  <a:pt x="169" y="123"/>
                </a:lnTo>
                <a:lnTo>
                  <a:pt x="163" y="138"/>
                </a:lnTo>
                <a:lnTo>
                  <a:pt x="160" y="145"/>
                </a:lnTo>
                <a:lnTo>
                  <a:pt x="159" y="154"/>
                </a:lnTo>
                <a:lnTo>
                  <a:pt x="159" y="154"/>
                </a:lnTo>
                <a:lnTo>
                  <a:pt x="158" y="178"/>
                </a:lnTo>
                <a:lnTo>
                  <a:pt x="158" y="213"/>
                </a:lnTo>
                <a:lnTo>
                  <a:pt x="159" y="230"/>
                </a:lnTo>
                <a:lnTo>
                  <a:pt x="160" y="246"/>
                </a:lnTo>
                <a:lnTo>
                  <a:pt x="163" y="260"/>
                </a:lnTo>
                <a:lnTo>
                  <a:pt x="165" y="270"/>
                </a:lnTo>
                <a:lnTo>
                  <a:pt x="165" y="270"/>
                </a:lnTo>
                <a:lnTo>
                  <a:pt x="179" y="298"/>
                </a:lnTo>
                <a:lnTo>
                  <a:pt x="186" y="313"/>
                </a:lnTo>
                <a:lnTo>
                  <a:pt x="191" y="319"/>
                </a:lnTo>
                <a:lnTo>
                  <a:pt x="196" y="324"/>
                </a:lnTo>
                <a:lnTo>
                  <a:pt x="196" y="324"/>
                </a:lnTo>
                <a:lnTo>
                  <a:pt x="202" y="329"/>
                </a:lnTo>
                <a:lnTo>
                  <a:pt x="209" y="333"/>
                </a:lnTo>
                <a:lnTo>
                  <a:pt x="222" y="339"/>
                </a:lnTo>
                <a:lnTo>
                  <a:pt x="235" y="342"/>
                </a:lnTo>
                <a:lnTo>
                  <a:pt x="240" y="343"/>
                </a:lnTo>
                <a:lnTo>
                  <a:pt x="240" y="343"/>
                </a:lnTo>
                <a:lnTo>
                  <a:pt x="238" y="344"/>
                </a:lnTo>
                <a:lnTo>
                  <a:pt x="237" y="349"/>
                </a:lnTo>
                <a:lnTo>
                  <a:pt x="233" y="354"/>
                </a:lnTo>
                <a:lnTo>
                  <a:pt x="227" y="362"/>
                </a:lnTo>
                <a:lnTo>
                  <a:pt x="227" y="362"/>
                </a:lnTo>
                <a:lnTo>
                  <a:pt x="216" y="371"/>
                </a:lnTo>
                <a:lnTo>
                  <a:pt x="202" y="387"/>
                </a:lnTo>
                <a:lnTo>
                  <a:pt x="189" y="406"/>
                </a:lnTo>
                <a:lnTo>
                  <a:pt x="178" y="422"/>
                </a:lnTo>
                <a:lnTo>
                  <a:pt x="178" y="422"/>
                </a:lnTo>
                <a:lnTo>
                  <a:pt x="170" y="437"/>
                </a:lnTo>
                <a:lnTo>
                  <a:pt x="165" y="449"/>
                </a:lnTo>
                <a:lnTo>
                  <a:pt x="164" y="463"/>
                </a:lnTo>
                <a:lnTo>
                  <a:pt x="165" y="478"/>
                </a:lnTo>
                <a:lnTo>
                  <a:pt x="165" y="478"/>
                </a:lnTo>
                <a:lnTo>
                  <a:pt x="168" y="486"/>
                </a:lnTo>
                <a:lnTo>
                  <a:pt x="172" y="498"/>
                </a:lnTo>
                <a:lnTo>
                  <a:pt x="180" y="522"/>
                </a:lnTo>
                <a:lnTo>
                  <a:pt x="188" y="542"/>
                </a:lnTo>
                <a:lnTo>
                  <a:pt x="190" y="548"/>
                </a:lnTo>
                <a:lnTo>
                  <a:pt x="190" y="551"/>
                </a:lnTo>
                <a:lnTo>
                  <a:pt x="190" y="551"/>
                </a:lnTo>
                <a:lnTo>
                  <a:pt x="183" y="552"/>
                </a:lnTo>
                <a:lnTo>
                  <a:pt x="168" y="557"/>
                </a:lnTo>
                <a:lnTo>
                  <a:pt x="160" y="562"/>
                </a:lnTo>
                <a:lnTo>
                  <a:pt x="153" y="567"/>
                </a:lnTo>
                <a:lnTo>
                  <a:pt x="146" y="573"/>
                </a:lnTo>
                <a:lnTo>
                  <a:pt x="141" y="582"/>
                </a:lnTo>
                <a:lnTo>
                  <a:pt x="141" y="582"/>
                </a:lnTo>
                <a:lnTo>
                  <a:pt x="137" y="590"/>
                </a:lnTo>
                <a:lnTo>
                  <a:pt x="133" y="602"/>
                </a:lnTo>
                <a:lnTo>
                  <a:pt x="131" y="614"/>
                </a:lnTo>
                <a:lnTo>
                  <a:pt x="127" y="627"/>
                </a:lnTo>
                <a:lnTo>
                  <a:pt x="125" y="642"/>
                </a:lnTo>
                <a:lnTo>
                  <a:pt x="123" y="661"/>
                </a:lnTo>
                <a:lnTo>
                  <a:pt x="122" y="681"/>
                </a:lnTo>
                <a:lnTo>
                  <a:pt x="122" y="704"/>
                </a:lnTo>
                <a:lnTo>
                  <a:pt x="122" y="704"/>
                </a:lnTo>
                <a:lnTo>
                  <a:pt x="127" y="781"/>
                </a:lnTo>
                <a:lnTo>
                  <a:pt x="133" y="889"/>
                </a:lnTo>
                <a:lnTo>
                  <a:pt x="136" y="940"/>
                </a:lnTo>
                <a:lnTo>
                  <a:pt x="137" y="986"/>
                </a:lnTo>
                <a:lnTo>
                  <a:pt x="137" y="1018"/>
                </a:lnTo>
                <a:lnTo>
                  <a:pt x="137" y="1028"/>
                </a:lnTo>
                <a:lnTo>
                  <a:pt x="134" y="1035"/>
                </a:lnTo>
                <a:lnTo>
                  <a:pt x="134" y="1035"/>
                </a:lnTo>
                <a:lnTo>
                  <a:pt x="125" y="1052"/>
                </a:lnTo>
                <a:lnTo>
                  <a:pt x="117" y="1060"/>
                </a:lnTo>
                <a:lnTo>
                  <a:pt x="105" y="1070"/>
                </a:lnTo>
                <a:lnTo>
                  <a:pt x="105" y="1070"/>
                </a:lnTo>
                <a:lnTo>
                  <a:pt x="92" y="1078"/>
                </a:lnTo>
                <a:lnTo>
                  <a:pt x="78" y="1086"/>
                </a:lnTo>
                <a:lnTo>
                  <a:pt x="40" y="1106"/>
                </a:lnTo>
                <a:lnTo>
                  <a:pt x="23" y="1116"/>
                </a:lnTo>
                <a:lnTo>
                  <a:pt x="10" y="1127"/>
                </a:lnTo>
                <a:lnTo>
                  <a:pt x="5" y="1131"/>
                </a:lnTo>
                <a:lnTo>
                  <a:pt x="1" y="1136"/>
                </a:lnTo>
                <a:lnTo>
                  <a:pt x="0" y="1141"/>
                </a:lnTo>
                <a:lnTo>
                  <a:pt x="1" y="1145"/>
                </a:lnTo>
                <a:lnTo>
                  <a:pt x="1" y="1145"/>
                </a:lnTo>
                <a:lnTo>
                  <a:pt x="6" y="1157"/>
                </a:lnTo>
                <a:lnTo>
                  <a:pt x="10" y="1162"/>
                </a:lnTo>
                <a:lnTo>
                  <a:pt x="13" y="1166"/>
                </a:lnTo>
                <a:lnTo>
                  <a:pt x="18" y="1167"/>
                </a:lnTo>
                <a:lnTo>
                  <a:pt x="24" y="1168"/>
                </a:lnTo>
                <a:lnTo>
                  <a:pt x="33" y="1166"/>
                </a:lnTo>
                <a:lnTo>
                  <a:pt x="43" y="1163"/>
                </a:lnTo>
                <a:lnTo>
                  <a:pt x="43" y="1163"/>
                </a:lnTo>
                <a:lnTo>
                  <a:pt x="57" y="1158"/>
                </a:lnTo>
                <a:lnTo>
                  <a:pt x="73" y="1155"/>
                </a:lnTo>
                <a:lnTo>
                  <a:pt x="110" y="1147"/>
                </a:lnTo>
                <a:lnTo>
                  <a:pt x="147" y="1141"/>
                </a:lnTo>
                <a:lnTo>
                  <a:pt x="163" y="1136"/>
                </a:lnTo>
                <a:lnTo>
                  <a:pt x="178" y="1132"/>
                </a:lnTo>
                <a:lnTo>
                  <a:pt x="178" y="1132"/>
                </a:lnTo>
                <a:lnTo>
                  <a:pt x="190" y="1129"/>
                </a:lnTo>
                <a:lnTo>
                  <a:pt x="200" y="1127"/>
                </a:lnTo>
                <a:lnTo>
                  <a:pt x="217" y="1126"/>
                </a:lnTo>
                <a:lnTo>
                  <a:pt x="224" y="1126"/>
                </a:lnTo>
                <a:lnTo>
                  <a:pt x="230" y="1124"/>
                </a:lnTo>
                <a:lnTo>
                  <a:pt x="235" y="1120"/>
                </a:lnTo>
                <a:lnTo>
                  <a:pt x="240" y="1114"/>
                </a:lnTo>
                <a:lnTo>
                  <a:pt x="240" y="1114"/>
                </a:lnTo>
                <a:lnTo>
                  <a:pt x="243" y="1106"/>
                </a:lnTo>
                <a:lnTo>
                  <a:pt x="246" y="1099"/>
                </a:lnTo>
                <a:lnTo>
                  <a:pt x="247" y="1091"/>
                </a:lnTo>
                <a:lnTo>
                  <a:pt x="248" y="1084"/>
                </a:lnTo>
                <a:lnTo>
                  <a:pt x="247" y="1070"/>
                </a:lnTo>
                <a:lnTo>
                  <a:pt x="245" y="1059"/>
                </a:lnTo>
                <a:lnTo>
                  <a:pt x="245" y="1059"/>
                </a:lnTo>
                <a:lnTo>
                  <a:pt x="242" y="1039"/>
                </a:lnTo>
                <a:lnTo>
                  <a:pt x="240" y="1026"/>
                </a:lnTo>
                <a:lnTo>
                  <a:pt x="240" y="1004"/>
                </a:lnTo>
                <a:lnTo>
                  <a:pt x="240" y="1004"/>
                </a:lnTo>
                <a:lnTo>
                  <a:pt x="240" y="975"/>
                </a:lnTo>
                <a:lnTo>
                  <a:pt x="242" y="949"/>
                </a:lnTo>
                <a:lnTo>
                  <a:pt x="245" y="924"/>
                </a:lnTo>
                <a:lnTo>
                  <a:pt x="245" y="924"/>
                </a:lnTo>
                <a:lnTo>
                  <a:pt x="274" y="944"/>
                </a:lnTo>
                <a:lnTo>
                  <a:pt x="298" y="960"/>
                </a:lnTo>
                <a:lnTo>
                  <a:pt x="313" y="973"/>
                </a:lnTo>
                <a:lnTo>
                  <a:pt x="313" y="973"/>
                </a:lnTo>
                <a:lnTo>
                  <a:pt x="321" y="984"/>
                </a:lnTo>
                <a:lnTo>
                  <a:pt x="331" y="997"/>
                </a:lnTo>
                <a:lnTo>
                  <a:pt x="341" y="1010"/>
                </a:lnTo>
                <a:lnTo>
                  <a:pt x="345" y="1013"/>
                </a:lnTo>
                <a:lnTo>
                  <a:pt x="350" y="1016"/>
                </a:lnTo>
                <a:lnTo>
                  <a:pt x="350" y="1016"/>
                </a:lnTo>
                <a:lnTo>
                  <a:pt x="351" y="1017"/>
                </a:lnTo>
                <a:lnTo>
                  <a:pt x="352" y="1018"/>
                </a:lnTo>
                <a:lnTo>
                  <a:pt x="355" y="1025"/>
                </a:lnTo>
                <a:lnTo>
                  <a:pt x="355" y="1032"/>
                </a:lnTo>
                <a:lnTo>
                  <a:pt x="353" y="1043"/>
                </a:lnTo>
                <a:lnTo>
                  <a:pt x="350" y="1064"/>
                </a:lnTo>
                <a:lnTo>
                  <a:pt x="346" y="1074"/>
                </a:lnTo>
                <a:lnTo>
                  <a:pt x="343" y="1083"/>
                </a:lnTo>
                <a:lnTo>
                  <a:pt x="343" y="1083"/>
                </a:lnTo>
                <a:lnTo>
                  <a:pt x="336" y="1098"/>
                </a:lnTo>
                <a:lnTo>
                  <a:pt x="327" y="1110"/>
                </a:lnTo>
                <a:lnTo>
                  <a:pt x="316" y="1124"/>
                </a:lnTo>
                <a:lnTo>
                  <a:pt x="300" y="1138"/>
                </a:lnTo>
                <a:lnTo>
                  <a:pt x="300" y="1138"/>
                </a:lnTo>
                <a:lnTo>
                  <a:pt x="290" y="1146"/>
                </a:lnTo>
                <a:lnTo>
                  <a:pt x="280" y="1153"/>
                </a:lnTo>
                <a:lnTo>
                  <a:pt x="262" y="1164"/>
                </a:lnTo>
                <a:lnTo>
                  <a:pt x="256" y="1169"/>
                </a:lnTo>
                <a:lnTo>
                  <a:pt x="254" y="1172"/>
                </a:lnTo>
                <a:lnTo>
                  <a:pt x="253" y="1174"/>
                </a:lnTo>
                <a:lnTo>
                  <a:pt x="254" y="1176"/>
                </a:lnTo>
                <a:lnTo>
                  <a:pt x="256" y="1178"/>
                </a:lnTo>
                <a:lnTo>
                  <a:pt x="263" y="1180"/>
                </a:lnTo>
                <a:lnTo>
                  <a:pt x="263" y="1180"/>
                </a:lnTo>
                <a:lnTo>
                  <a:pt x="275" y="1183"/>
                </a:lnTo>
                <a:lnTo>
                  <a:pt x="289" y="1184"/>
                </a:lnTo>
                <a:lnTo>
                  <a:pt x="304" y="1184"/>
                </a:lnTo>
                <a:lnTo>
                  <a:pt x="319" y="1183"/>
                </a:lnTo>
                <a:lnTo>
                  <a:pt x="347" y="1179"/>
                </a:lnTo>
                <a:lnTo>
                  <a:pt x="367" y="1174"/>
                </a:lnTo>
                <a:lnTo>
                  <a:pt x="367" y="1174"/>
                </a:lnTo>
                <a:lnTo>
                  <a:pt x="397" y="1167"/>
                </a:lnTo>
                <a:lnTo>
                  <a:pt x="410" y="1162"/>
                </a:lnTo>
                <a:lnTo>
                  <a:pt x="423" y="1157"/>
                </a:lnTo>
                <a:lnTo>
                  <a:pt x="423" y="1157"/>
                </a:lnTo>
                <a:lnTo>
                  <a:pt x="434" y="1150"/>
                </a:lnTo>
                <a:lnTo>
                  <a:pt x="445" y="1142"/>
                </a:lnTo>
                <a:lnTo>
                  <a:pt x="454" y="1135"/>
                </a:lnTo>
                <a:lnTo>
                  <a:pt x="457" y="1131"/>
                </a:lnTo>
                <a:lnTo>
                  <a:pt x="460" y="1126"/>
                </a:lnTo>
                <a:lnTo>
                  <a:pt x="460" y="1126"/>
                </a:lnTo>
                <a:lnTo>
                  <a:pt x="461" y="1117"/>
                </a:lnTo>
                <a:lnTo>
                  <a:pt x="462" y="1109"/>
                </a:lnTo>
                <a:lnTo>
                  <a:pt x="462" y="1101"/>
                </a:lnTo>
                <a:lnTo>
                  <a:pt x="463" y="1099"/>
                </a:lnTo>
                <a:lnTo>
                  <a:pt x="466" y="1095"/>
                </a:lnTo>
                <a:lnTo>
                  <a:pt x="466" y="1095"/>
                </a:lnTo>
                <a:lnTo>
                  <a:pt x="470" y="1091"/>
                </a:lnTo>
                <a:lnTo>
                  <a:pt x="476" y="1088"/>
                </a:lnTo>
                <a:lnTo>
                  <a:pt x="494" y="1078"/>
                </a:lnTo>
                <a:lnTo>
                  <a:pt x="513" y="1068"/>
                </a:lnTo>
                <a:lnTo>
                  <a:pt x="522" y="1063"/>
                </a:lnTo>
                <a:lnTo>
                  <a:pt x="527" y="1059"/>
                </a:lnTo>
                <a:lnTo>
                  <a:pt x="527" y="1059"/>
                </a:lnTo>
                <a:lnTo>
                  <a:pt x="562" y="1025"/>
                </a:lnTo>
                <a:lnTo>
                  <a:pt x="600" y="991"/>
                </a:lnTo>
                <a:lnTo>
                  <a:pt x="600" y="991"/>
                </a:lnTo>
                <a:lnTo>
                  <a:pt x="612" y="983"/>
                </a:lnTo>
                <a:lnTo>
                  <a:pt x="627" y="973"/>
                </a:lnTo>
                <a:lnTo>
                  <a:pt x="643" y="960"/>
                </a:lnTo>
                <a:lnTo>
                  <a:pt x="643" y="960"/>
                </a:lnTo>
                <a:lnTo>
                  <a:pt x="644" y="981"/>
                </a:lnTo>
                <a:lnTo>
                  <a:pt x="644" y="996"/>
                </a:lnTo>
                <a:lnTo>
                  <a:pt x="644" y="1001"/>
                </a:lnTo>
                <a:lnTo>
                  <a:pt x="643" y="1004"/>
                </a:lnTo>
                <a:lnTo>
                  <a:pt x="643" y="1004"/>
                </a:lnTo>
                <a:lnTo>
                  <a:pt x="640" y="1006"/>
                </a:lnTo>
                <a:lnTo>
                  <a:pt x="637" y="1012"/>
                </a:lnTo>
                <a:lnTo>
                  <a:pt x="633" y="1020"/>
                </a:lnTo>
                <a:lnTo>
                  <a:pt x="630" y="1028"/>
                </a:lnTo>
                <a:lnTo>
                  <a:pt x="630" y="1028"/>
                </a:lnTo>
                <a:lnTo>
                  <a:pt x="628" y="1044"/>
                </a:lnTo>
                <a:lnTo>
                  <a:pt x="626" y="1067"/>
                </a:lnTo>
                <a:lnTo>
                  <a:pt x="626" y="1078"/>
                </a:lnTo>
                <a:lnTo>
                  <a:pt x="626" y="1086"/>
                </a:lnTo>
                <a:lnTo>
                  <a:pt x="626" y="1089"/>
                </a:lnTo>
                <a:lnTo>
                  <a:pt x="627" y="1090"/>
                </a:lnTo>
                <a:lnTo>
                  <a:pt x="629" y="1090"/>
                </a:lnTo>
                <a:lnTo>
                  <a:pt x="630" y="1089"/>
                </a:lnTo>
                <a:lnTo>
                  <a:pt x="630" y="1089"/>
                </a:lnTo>
                <a:lnTo>
                  <a:pt x="635" y="1084"/>
                </a:lnTo>
                <a:lnTo>
                  <a:pt x="639" y="1077"/>
                </a:lnTo>
                <a:lnTo>
                  <a:pt x="648" y="1060"/>
                </a:lnTo>
                <a:lnTo>
                  <a:pt x="655" y="1041"/>
                </a:lnTo>
                <a:lnTo>
                  <a:pt x="655" y="1041"/>
                </a:lnTo>
                <a:lnTo>
                  <a:pt x="668" y="1047"/>
                </a:lnTo>
                <a:lnTo>
                  <a:pt x="679" y="1056"/>
                </a:lnTo>
                <a:lnTo>
                  <a:pt x="692" y="1064"/>
                </a:lnTo>
                <a:lnTo>
                  <a:pt x="692" y="1064"/>
                </a:lnTo>
                <a:lnTo>
                  <a:pt x="707" y="1077"/>
                </a:lnTo>
                <a:lnTo>
                  <a:pt x="724" y="1088"/>
                </a:lnTo>
                <a:lnTo>
                  <a:pt x="739" y="1098"/>
                </a:lnTo>
                <a:lnTo>
                  <a:pt x="747" y="1101"/>
                </a:lnTo>
                <a:lnTo>
                  <a:pt x="728" y="1064"/>
                </a:lnTo>
                <a:lnTo>
                  <a:pt x="728" y="1064"/>
                </a:lnTo>
                <a:lnTo>
                  <a:pt x="737" y="1072"/>
                </a:lnTo>
                <a:lnTo>
                  <a:pt x="755" y="1085"/>
                </a:lnTo>
                <a:lnTo>
                  <a:pt x="765" y="1091"/>
                </a:lnTo>
                <a:lnTo>
                  <a:pt x="775" y="1098"/>
                </a:lnTo>
                <a:lnTo>
                  <a:pt x="784" y="1101"/>
                </a:lnTo>
                <a:lnTo>
                  <a:pt x="788" y="1101"/>
                </a:lnTo>
                <a:lnTo>
                  <a:pt x="790" y="1101"/>
                </a:lnTo>
                <a:lnTo>
                  <a:pt x="790" y="1101"/>
                </a:lnTo>
                <a:lnTo>
                  <a:pt x="796" y="1098"/>
                </a:lnTo>
                <a:lnTo>
                  <a:pt x="800" y="1094"/>
                </a:lnTo>
                <a:lnTo>
                  <a:pt x="802" y="1089"/>
                </a:lnTo>
                <a:lnTo>
                  <a:pt x="802" y="1089"/>
                </a:lnTo>
                <a:lnTo>
                  <a:pt x="804" y="1091"/>
                </a:lnTo>
                <a:lnTo>
                  <a:pt x="809" y="1095"/>
                </a:lnTo>
                <a:lnTo>
                  <a:pt x="811" y="1096"/>
                </a:lnTo>
                <a:lnTo>
                  <a:pt x="812" y="1096"/>
                </a:lnTo>
                <a:lnTo>
                  <a:pt x="814" y="1094"/>
                </a:lnTo>
                <a:lnTo>
                  <a:pt x="815" y="1089"/>
                </a:lnTo>
                <a:lnTo>
                  <a:pt x="815" y="1089"/>
                </a:lnTo>
                <a:lnTo>
                  <a:pt x="814" y="1084"/>
                </a:lnTo>
                <a:lnTo>
                  <a:pt x="812" y="1079"/>
                </a:lnTo>
                <a:lnTo>
                  <a:pt x="809" y="1077"/>
                </a:lnTo>
                <a:lnTo>
                  <a:pt x="806" y="1074"/>
                </a:lnTo>
                <a:lnTo>
                  <a:pt x="800" y="1070"/>
                </a:lnTo>
                <a:lnTo>
                  <a:pt x="797" y="1068"/>
                </a:lnTo>
                <a:lnTo>
                  <a:pt x="796" y="1064"/>
                </a:lnTo>
                <a:lnTo>
                  <a:pt x="796" y="1064"/>
                </a:lnTo>
                <a:lnTo>
                  <a:pt x="795" y="1059"/>
                </a:lnTo>
                <a:lnTo>
                  <a:pt x="794" y="1053"/>
                </a:lnTo>
                <a:lnTo>
                  <a:pt x="790" y="1048"/>
                </a:lnTo>
                <a:lnTo>
                  <a:pt x="784" y="1041"/>
                </a:lnTo>
                <a:lnTo>
                  <a:pt x="784" y="1041"/>
                </a:lnTo>
                <a:lnTo>
                  <a:pt x="770" y="1027"/>
                </a:lnTo>
                <a:lnTo>
                  <a:pt x="753" y="1009"/>
                </a:lnTo>
                <a:lnTo>
                  <a:pt x="736" y="987"/>
                </a:lnTo>
                <a:lnTo>
                  <a:pt x="728" y="976"/>
                </a:lnTo>
                <a:lnTo>
                  <a:pt x="722" y="966"/>
                </a:lnTo>
                <a:lnTo>
                  <a:pt x="722" y="966"/>
                </a:lnTo>
                <a:lnTo>
                  <a:pt x="718" y="955"/>
                </a:lnTo>
                <a:lnTo>
                  <a:pt x="715" y="940"/>
                </a:lnTo>
                <a:lnTo>
                  <a:pt x="711" y="923"/>
                </a:lnTo>
                <a:lnTo>
                  <a:pt x="708" y="906"/>
                </a:lnTo>
                <a:lnTo>
                  <a:pt x="706" y="875"/>
                </a:lnTo>
                <a:lnTo>
                  <a:pt x="705" y="856"/>
                </a:lnTo>
                <a:lnTo>
                  <a:pt x="705" y="856"/>
                </a:lnTo>
                <a:lnTo>
                  <a:pt x="706" y="851"/>
                </a:lnTo>
                <a:lnTo>
                  <a:pt x="708" y="842"/>
                </a:lnTo>
                <a:lnTo>
                  <a:pt x="720" y="817"/>
                </a:lnTo>
                <a:lnTo>
                  <a:pt x="734" y="783"/>
                </a:lnTo>
                <a:lnTo>
                  <a:pt x="734" y="783"/>
                </a:lnTo>
                <a:lnTo>
                  <a:pt x="741" y="773"/>
                </a:lnTo>
                <a:lnTo>
                  <a:pt x="744" y="765"/>
                </a:lnTo>
                <a:lnTo>
                  <a:pt x="747" y="759"/>
                </a:lnTo>
                <a:lnTo>
                  <a:pt x="747" y="759"/>
                </a:lnTo>
                <a:lnTo>
                  <a:pt x="747" y="740"/>
                </a:lnTo>
                <a:lnTo>
                  <a:pt x="744" y="704"/>
                </a:lnTo>
                <a:lnTo>
                  <a:pt x="741" y="666"/>
                </a:lnTo>
                <a:lnTo>
                  <a:pt x="738" y="651"/>
                </a:lnTo>
                <a:lnTo>
                  <a:pt x="734" y="642"/>
                </a:lnTo>
                <a:lnTo>
                  <a:pt x="734" y="642"/>
                </a:lnTo>
                <a:lnTo>
                  <a:pt x="733" y="639"/>
                </a:lnTo>
                <a:lnTo>
                  <a:pt x="733" y="639"/>
                </a:lnTo>
                <a:lnTo>
                  <a:pt x="734" y="639"/>
                </a:lnTo>
                <a:lnTo>
                  <a:pt x="737" y="639"/>
                </a:lnTo>
                <a:lnTo>
                  <a:pt x="737" y="636"/>
                </a:lnTo>
                <a:lnTo>
                  <a:pt x="737" y="631"/>
                </a:lnTo>
                <a:lnTo>
                  <a:pt x="734" y="621"/>
                </a:lnTo>
                <a:lnTo>
                  <a:pt x="728" y="606"/>
                </a:lnTo>
                <a:lnTo>
                  <a:pt x="728" y="606"/>
                </a:lnTo>
                <a:lnTo>
                  <a:pt x="721" y="588"/>
                </a:lnTo>
                <a:lnTo>
                  <a:pt x="713" y="573"/>
                </a:lnTo>
                <a:lnTo>
                  <a:pt x="706" y="559"/>
                </a:lnTo>
                <a:lnTo>
                  <a:pt x="698" y="547"/>
                </a:lnTo>
                <a:lnTo>
                  <a:pt x="668" y="503"/>
                </a:lnTo>
                <a:lnTo>
                  <a:pt x="668" y="503"/>
                </a:lnTo>
                <a:lnTo>
                  <a:pt x="655" y="482"/>
                </a:lnTo>
                <a:lnTo>
                  <a:pt x="647" y="463"/>
                </a:lnTo>
                <a:lnTo>
                  <a:pt x="638" y="447"/>
                </a:lnTo>
                <a:lnTo>
                  <a:pt x="632" y="438"/>
                </a:lnTo>
                <a:lnTo>
                  <a:pt x="624" y="428"/>
                </a:lnTo>
                <a:lnTo>
                  <a:pt x="624" y="428"/>
                </a:lnTo>
                <a:lnTo>
                  <a:pt x="616" y="418"/>
                </a:lnTo>
                <a:lnTo>
                  <a:pt x="604" y="410"/>
                </a:lnTo>
                <a:lnTo>
                  <a:pt x="593" y="401"/>
                </a:lnTo>
                <a:lnTo>
                  <a:pt x="581" y="392"/>
                </a:lnTo>
                <a:lnTo>
                  <a:pt x="561" y="380"/>
                </a:lnTo>
                <a:lnTo>
                  <a:pt x="551" y="374"/>
                </a:lnTo>
                <a:lnTo>
                  <a:pt x="551" y="374"/>
                </a:lnTo>
                <a:lnTo>
                  <a:pt x="540" y="362"/>
                </a:lnTo>
                <a:lnTo>
                  <a:pt x="534" y="355"/>
                </a:lnTo>
                <a:lnTo>
                  <a:pt x="527" y="349"/>
                </a:lnTo>
                <a:lnTo>
                  <a:pt x="527" y="349"/>
                </a:lnTo>
                <a:lnTo>
                  <a:pt x="504" y="334"/>
                </a:lnTo>
                <a:lnTo>
                  <a:pt x="492" y="326"/>
                </a:lnTo>
                <a:lnTo>
                  <a:pt x="483" y="318"/>
                </a:lnTo>
                <a:lnTo>
                  <a:pt x="483" y="318"/>
                </a:lnTo>
                <a:lnTo>
                  <a:pt x="455" y="286"/>
                </a:lnTo>
                <a:lnTo>
                  <a:pt x="439" y="266"/>
                </a:lnTo>
                <a:lnTo>
                  <a:pt x="433" y="258"/>
                </a:lnTo>
                <a:lnTo>
                  <a:pt x="429" y="251"/>
                </a:lnTo>
                <a:lnTo>
                  <a:pt x="429" y="251"/>
                </a:lnTo>
                <a:lnTo>
                  <a:pt x="429" y="248"/>
                </a:lnTo>
                <a:lnTo>
                  <a:pt x="429" y="244"/>
                </a:lnTo>
                <a:lnTo>
                  <a:pt x="430" y="234"/>
                </a:lnTo>
                <a:lnTo>
                  <a:pt x="439" y="206"/>
                </a:lnTo>
                <a:lnTo>
                  <a:pt x="449" y="176"/>
                </a:lnTo>
                <a:lnTo>
                  <a:pt x="451" y="164"/>
                </a:lnTo>
                <a:lnTo>
                  <a:pt x="454" y="154"/>
                </a:lnTo>
                <a:lnTo>
                  <a:pt x="454" y="154"/>
                </a:lnTo>
                <a:lnTo>
                  <a:pt x="454" y="144"/>
                </a:lnTo>
                <a:lnTo>
                  <a:pt x="452" y="131"/>
                </a:lnTo>
                <a:lnTo>
                  <a:pt x="449" y="103"/>
                </a:lnTo>
                <a:lnTo>
                  <a:pt x="442" y="76"/>
                </a:lnTo>
                <a:lnTo>
                  <a:pt x="439" y="65"/>
                </a:lnTo>
                <a:lnTo>
                  <a:pt x="435" y="56"/>
                </a:lnTo>
                <a:lnTo>
                  <a:pt x="435" y="56"/>
                </a:lnTo>
                <a:lnTo>
                  <a:pt x="430" y="49"/>
                </a:lnTo>
                <a:lnTo>
                  <a:pt x="424" y="42"/>
                </a:lnTo>
                <a:lnTo>
                  <a:pt x="418" y="36"/>
                </a:lnTo>
                <a:lnTo>
                  <a:pt x="412" y="31"/>
                </a:lnTo>
                <a:lnTo>
                  <a:pt x="397" y="24"/>
                </a:lnTo>
                <a:lnTo>
                  <a:pt x="386" y="19"/>
                </a:lnTo>
                <a:lnTo>
                  <a:pt x="386" y="19"/>
                </a:lnTo>
                <a:lnTo>
                  <a:pt x="373" y="14"/>
                </a:lnTo>
                <a:lnTo>
                  <a:pt x="357" y="9"/>
                </a:lnTo>
                <a:lnTo>
                  <a:pt x="336" y="3"/>
                </a:lnTo>
                <a:lnTo>
                  <a:pt x="324" y="2"/>
                </a:lnTo>
                <a:lnTo>
                  <a:pt x="313" y="0"/>
                </a:lnTo>
                <a:lnTo>
                  <a:pt x="313" y="0"/>
                </a:lnTo>
                <a:lnTo>
                  <a:pt x="300" y="0"/>
                </a:lnTo>
                <a:lnTo>
                  <a:pt x="287" y="2"/>
                </a:lnTo>
                <a:lnTo>
                  <a:pt x="262" y="5"/>
                </a:lnTo>
                <a:lnTo>
                  <a:pt x="242" y="9"/>
                </a:lnTo>
                <a:lnTo>
                  <a:pt x="233" y="13"/>
                </a:lnTo>
                <a:lnTo>
                  <a:pt x="233" y="13"/>
                </a:lnTo>
                <a:lnTo>
                  <a:pt x="215" y="35"/>
                </a:lnTo>
                <a:lnTo>
                  <a:pt x="202" y="49"/>
                </a:lnTo>
                <a:lnTo>
                  <a:pt x="196" y="56"/>
                </a:lnTo>
                <a:lnTo>
                  <a:pt x="196" y="56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9">
            <a:extLst>
              <a:ext uri="{FF2B5EF4-FFF2-40B4-BE49-F238E27FC236}">
                <a16:creationId xmlns:a16="http://schemas.microsoft.com/office/drawing/2014/main" id="{BC79F720-2931-4C38-A1D9-DF157A761D19}"/>
              </a:ext>
            </a:extLst>
          </p:cNvPr>
          <p:cNvSpPr>
            <a:spLocks/>
          </p:cNvSpPr>
          <p:nvPr/>
        </p:nvSpPr>
        <p:spPr bwMode="auto">
          <a:xfrm>
            <a:off x="587515" y="4742988"/>
            <a:ext cx="1557156" cy="1628992"/>
          </a:xfrm>
          <a:custGeom>
            <a:avLst/>
            <a:gdLst>
              <a:gd name="T0" fmla="*/ 149 w 1474"/>
              <a:gd name="T1" fmla="*/ 277 h 1542"/>
              <a:gd name="T2" fmla="*/ 189 w 1474"/>
              <a:gd name="T3" fmla="*/ 346 h 1542"/>
              <a:gd name="T4" fmla="*/ 235 w 1474"/>
              <a:gd name="T5" fmla="*/ 408 h 1542"/>
              <a:gd name="T6" fmla="*/ 195 w 1474"/>
              <a:gd name="T7" fmla="*/ 435 h 1542"/>
              <a:gd name="T8" fmla="*/ 138 w 1474"/>
              <a:gd name="T9" fmla="*/ 458 h 1542"/>
              <a:gd name="T10" fmla="*/ 52 w 1474"/>
              <a:gd name="T11" fmla="*/ 560 h 1542"/>
              <a:gd name="T12" fmla="*/ 25 w 1474"/>
              <a:gd name="T13" fmla="*/ 612 h 1542"/>
              <a:gd name="T14" fmla="*/ 49 w 1474"/>
              <a:gd name="T15" fmla="*/ 950 h 1542"/>
              <a:gd name="T16" fmla="*/ 47 w 1474"/>
              <a:gd name="T17" fmla="*/ 1230 h 1542"/>
              <a:gd name="T18" fmla="*/ 60 w 1474"/>
              <a:gd name="T19" fmla="*/ 1283 h 1542"/>
              <a:gd name="T20" fmla="*/ 18 w 1474"/>
              <a:gd name="T21" fmla="*/ 1343 h 1542"/>
              <a:gd name="T22" fmla="*/ 4 w 1474"/>
              <a:gd name="T23" fmla="*/ 1391 h 1542"/>
              <a:gd name="T24" fmla="*/ 45 w 1474"/>
              <a:gd name="T25" fmla="*/ 1357 h 1542"/>
              <a:gd name="T26" fmla="*/ 38 w 1474"/>
              <a:gd name="T27" fmla="*/ 1399 h 1542"/>
              <a:gd name="T28" fmla="*/ 91 w 1474"/>
              <a:gd name="T29" fmla="*/ 1361 h 1542"/>
              <a:gd name="T30" fmla="*/ 85 w 1474"/>
              <a:gd name="T31" fmla="*/ 1402 h 1542"/>
              <a:gd name="T32" fmla="*/ 118 w 1474"/>
              <a:gd name="T33" fmla="*/ 1391 h 1542"/>
              <a:gd name="T34" fmla="*/ 147 w 1474"/>
              <a:gd name="T35" fmla="*/ 1351 h 1542"/>
              <a:gd name="T36" fmla="*/ 203 w 1474"/>
              <a:gd name="T37" fmla="*/ 1326 h 1542"/>
              <a:gd name="T38" fmla="*/ 150 w 1474"/>
              <a:gd name="T39" fmla="*/ 1352 h 1542"/>
              <a:gd name="T40" fmla="*/ 162 w 1474"/>
              <a:gd name="T41" fmla="*/ 1395 h 1542"/>
              <a:gd name="T42" fmla="*/ 325 w 1474"/>
              <a:gd name="T43" fmla="*/ 1443 h 1542"/>
              <a:gd name="T44" fmla="*/ 467 w 1474"/>
              <a:gd name="T45" fmla="*/ 1436 h 1542"/>
              <a:gd name="T46" fmla="*/ 633 w 1474"/>
              <a:gd name="T47" fmla="*/ 1368 h 1542"/>
              <a:gd name="T48" fmla="*/ 707 w 1474"/>
              <a:gd name="T49" fmla="*/ 1260 h 1542"/>
              <a:gd name="T50" fmla="*/ 668 w 1474"/>
              <a:gd name="T51" fmla="*/ 1486 h 1542"/>
              <a:gd name="T52" fmla="*/ 679 w 1474"/>
              <a:gd name="T53" fmla="*/ 1535 h 1542"/>
              <a:gd name="T54" fmla="*/ 811 w 1474"/>
              <a:gd name="T55" fmla="*/ 1539 h 1542"/>
              <a:gd name="T56" fmla="*/ 871 w 1474"/>
              <a:gd name="T57" fmla="*/ 1509 h 1542"/>
              <a:gd name="T58" fmla="*/ 858 w 1474"/>
              <a:gd name="T59" fmla="*/ 1416 h 1542"/>
              <a:gd name="T60" fmla="*/ 863 w 1474"/>
              <a:gd name="T61" fmla="*/ 1328 h 1542"/>
              <a:gd name="T62" fmla="*/ 852 w 1474"/>
              <a:gd name="T63" fmla="*/ 1248 h 1542"/>
              <a:gd name="T64" fmla="*/ 926 w 1474"/>
              <a:gd name="T65" fmla="*/ 1117 h 1542"/>
              <a:gd name="T66" fmla="*/ 1024 w 1474"/>
              <a:gd name="T67" fmla="*/ 915 h 1542"/>
              <a:gd name="T68" fmla="*/ 1108 w 1474"/>
              <a:gd name="T69" fmla="*/ 1154 h 1542"/>
              <a:gd name="T70" fmla="*/ 1091 w 1474"/>
              <a:gd name="T71" fmla="*/ 1205 h 1542"/>
              <a:gd name="T72" fmla="*/ 1112 w 1474"/>
              <a:gd name="T73" fmla="*/ 1292 h 1542"/>
              <a:gd name="T74" fmla="*/ 1227 w 1474"/>
              <a:gd name="T75" fmla="*/ 1279 h 1542"/>
              <a:gd name="T76" fmla="*/ 1332 w 1474"/>
              <a:gd name="T77" fmla="*/ 1266 h 1542"/>
              <a:gd name="T78" fmla="*/ 1454 w 1474"/>
              <a:gd name="T79" fmla="*/ 1212 h 1542"/>
              <a:gd name="T80" fmla="*/ 1467 w 1474"/>
              <a:gd name="T81" fmla="*/ 1166 h 1542"/>
              <a:gd name="T82" fmla="*/ 1316 w 1474"/>
              <a:gd name="T83" fmla="*/ 1118 h 1542"/>
              <a:gd name="T84" fmla="*/ 1225 w 1474"/>
              <a:gd name="T85" fmla="*/ 1088 h 1542"/>
              <a:gd name="T86" fmla="*/ 1296 w 1474"/>
              <a:gd name="T87" fmla="*/ 962 h 1542"/>
              <a:gd name="T88" fmla="*/ 1265 w 1474"/>
              <a:gd name="T89" fmla="*/ 852 h 1542"/>
              <a:gd name="T90" fmla="*/ 1155 w 1474"/>
              <a:gd name="T91" fmla="*/ 656 h 1542"/>
              <a:gd name="T92" fmla="*/ 1085 w 1474"/>
              <a:gd name="T93" fmla="*/ 588 h 1542"/>
              <a:gd name="T94" fmla="*/ 985 w 1474"/>
              <a:gd name="T95" fmla="*/ 591 h 1542"/>
              <a:gd name="T96" fmla="*/ 875 w 1474"/>
              <a:gd name="T97" fmla="*/ 694 h 1542"/>
              <a:gd name="T98" fmla="*/ 654 w 1474"/>
              <a:gd name="T99" fmla="*/ 482 h 1542"/>
              <a:gd name="T100" fmla="*/ 520 w 1474"/>
              <a:gd name="T101" fmla="*/ 350 h 1542"/>
              <a:gd name="T102" fmla="*/ 536 w 1474"/>
              <a:gd name="T103" fmla="*/ 208 h 1542"/>
              <a:gd name="T104" fmla="*/ 621 w 1474"/>
              <a:gd name="T105" fmla="*/ 184 h 1542"/>
              <a:gd name="T106" fmla="*/ 581 w 1474"/>
              <a:gd name="T107" fmla="*/ 148 h 1542"/>
              <a:gd name="T108" fmla="*/ 493 w 1474"/>
              <a:gd name="T109" fmla="*/ 54 h 1542"/>
              <a:gd name="T110" fmla="*/ 429 w 1474"/>
              <a:gd name="T111" fmla="*/ 2 h 1542"/>
              <a:gd name="T112" fmla="*/ 285 w 1474"/>
              <a:gd name="T113" fmla="*/ 28 h 1542"/>
              <a:gd name="T114" fmla="*/ 184 w 1474"/>
              <a:gd name="T115" fmla="*/ 89 h 1542"/>
              <a:gd name="T116" fmla="*/ 161 w 1474"/>
              <a:gd name="T117" fmla="*/ 183 h 15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474" h="1542">
                <a:moveTo>
                  <a:pt x="166" y="253"/>
                </a:moveTo>
                <a:lnTo>
                  <a:pt x="166" y="253"/>
                </a:lnTo>
                <a:lnTo>
                  <a:pt x="162" y="254"/>
                </a:lnTo>
                <a:lnTo>
                  <a:pt x="159" y="257"/>
                </a:lnTo>
                <a:lnTo>
                  <a:pt x="155" y="260"/>
                </a:lnTo>
                <a:lnTo>
                  <a:pt x="151" y="264"/>
                </a:lnTo>
                <a:lnTo>
                  <a:pt x="149" y="270"/>
                </a:lnTo>
                <a:lnTo>
                  <a:pt x="149" y="277"/>
                </a:lnTo>
                <a:lnTo>
                  <a:pt x="151" y="286"/>
                </a:lnTo>
                <a:lnTo>
                  <a:pt x="151" y="286"/>
                </a:lnTo>
                <a:lnTo>
                  <a:pt x="159" y="305"/>
                </a:lnTo>
                <a:lnTo>
                  <a:pt x="163" y="315"/>
                </a:lnTo>
                <a:lnTo>
                  <a:pt x="168" y="323"/>
                </a:lnTo>
                <a:lnTo>
                  <a:pt x="174" y="331"/>
                </a:lnTo>
                <a:lnTo>
                  <a:pt x="180" y="340"/>
                </a:lnTo>
                <a:lnTo>
                  <a:pt x="189" y="346"/>
                </a:lnTo>
                <a:lnTo>
                  <a:pt x="197" y="350"/>
                </a:lnTo>
                <a:lnTo>
                  <a:pt x="197" y="350"/>
                </a:lnTo>
                <a:lnTo>
                  <a:pt x="235" y="363"/>
                </a:lnTo>
                <a:lnTo>
                  <a:pt x="235" y="363"/>
                </a:lnTo>
                <a:lnTo>
                  <a:pt x="235" y="398"/>
                </a:lnTo>
                <a:lnTo>
                  <a:pt x="235" y="398"/>
                </a:lnTo>
                <a:lnTo>
                  <a:pt x="235" y="404"/>
                </a:lnTo>
                <a:lnTo>
                  <a:pt x="235" y="408"/>
                </a:lnTo>
                <a:lnTo>
                  <a:pt x="234" y="411"/>
                </a:lnTo>
                <a:lnTo>
                  <a:pt x="231" y="415"/>
                </a:lnTo>
                <a:lnTo>
                  <a:pt x="227" y="420"/>
                </a:lnTo>
                <a:lnTo>
                  <a:pt x="221" y="424"/>
                </a:lnTo>
                <a:lnTo>
                  <a:pt x="213" y="430"/>
                </a:lnTo>
                <a:lnTo>
                  <a:pt x="213" y="430"/>
                </a:lnTo>
                <a:lnTo>
                  <a:pt x="205" y="434"/>
                </a:lnTo>
                <a:lnTo>
                  <a:pt x="195" y="435"/>
                </a:lnTo>
                <a:lnTo>
                  <a:pt x="178" y="435"/>
                </a:lnTo>
                <a:lnTo>
                  <a:pt x="169" y="437"/>
                </a:lnTo>
                <a:lnTo>
                  <a:pt x="160" y="440"/>
                </a:lnTo>
                <a:lnTo>
                  <a:pt x="155" y="443"/>
                </a:lnTo>
                <a:lnTo>
                  <a:pt x="149" y="447"/>
                </a:lnTo>
                <a:lnTo>
                  <a:pt x="144" y="452"/>
                </a:lnTo>
                <a:lnTo>
                  <a:pt x="138" y="458"/>
                </a:lnTo>
                <a:lnTo>
                  <a:pt x="138" y="458"/>
                </a:lnTo>
                <a:lnTo>
                  <a:pt x="115" y="484"/>
                </a:lnTo>
                <a:lnTo>
                  <a:pt x="96" y="505"/>
                </a:lnTo>
                <a:lnTo>
                  <a:pt x="78" y="526"/>
                </a:lnTo>
                <a:lnTo>
                  <a:pt x="70" y="536"/>
                </a:lnTo>
                <a:lnTo>
                  <a:pt x="63" y="548"/>
                </a:lnTo>
                <a:lnTo>
                  <a:pt x="63" y="548"/>
                </a:lnTo>
                <a:lnTo>
                  <a:pt x="57" y="556"/>
                </a:lnTo>
                <a:lnTo>
                  <a:pt x="52" y="560"/>
                </a:lnTo>
                <a:lnTo>
                  <a:pt x="49" y="561"/>
                </a:lnTo>
                <a:lnTo>
                  <a:pt x="44" y="562"/>
                </a:lnTo>
                <a:lnTo>
                  <a:pt x="40" y="565"/>
                </a:lnTo>
                <a:lnTo>
                  <a:pt x="37" y="569"/>
                </a:lnTo>
                <a:lnTo>
                  <a:pt x="32" y="580"/>
                </a:lnTo>
                <a:lnTo>
                  <a:pt x="27" y="598"/>
                </a:lnTo>
                <a:lnTo>
                  <a:pt x="27" y="598"/>
                </a:lnTo>
                <a:lnTo>
                  <a:pt x="25" y="612"/>
                </a:lnTo>
                <a:lnTo>
                  <a:pt x="23" y="627"/>
                </a:lnTo>
                <a:lnTo>
                  <a:pt x="23" y="647"/>
                </a:lnTo>
                <a:lnTo>
                  <a:pt x="23" y="670"/>
                </a:lnTo>
                <a:lnTo>
                  <a:pt x="27" y="718"/>
                </a:lnTo>
                <a:lnTo>
                  <a:pt x="31" y="771"/>
                </a:lnTo>
                <a:lnTo>
                  <a:pt x="41" y="875"/>
                </a:lnTo>
                <a:lnTo>
                  <a:pt x="46" y="919"/>
                </a:lnTo>
                <a:lnTo>
                  <a:pt x="49" y="950"/>
                </a:lnTo>
                <a:lnTo>
                  <a:pt x="49" y="950"/>
                </a:lnTo>
                <a:lnTo>
                  <a:pt x="49" y="980"/>
                </a:lnTo>
                <a:lnTo>
                  <a:pt x="47" y="1020"/>
                </a:lnTo>
                <a:lnTo>
                  <a:pt x="46" y="1112"/>
                </a:lnTo>
                <a:lnTo>
                  <a:pt x="45" y="1155"/>
                </a:lnTo>
                <a:lnTo>
                  <a:pt x="45" y="1193"/>
                </a:lnTo>
                <a:lnTo>
                  <a:pt x="46" y="1222"/>
                </a:lnTo>
                <a:lnTo>
                  <a:pt x="47" y="1230"/>
                </a:lnTo>
                <a:lnTo>
                  <a:pt x="49" y="1235"/>
                </a:lnTo>
                <a:lnTo>
                  <a:pt x="49" y="1235"/>
                </a:lnTo>
                <a:lnTo>
                  <a:pt x="56" y="1250"/>
                </a:lnTo>
                <a:lnTo>
                  <a:pt x="60" y="1263"/>
                </a:lnTo>
                <a:lnTo>
                  <a:pt x="61" y="1275"/>
                </a:lnTo>
                <a:lnTo>
                  <a:pt x="61" y="1280"/>
                </a:lnTo>
                <a:lnTo>
                  <a:pt x="60" y="1283"/>
                </a:lnTo>
                <a:lnTo>
                  <a:pt x="60" y="1283"/>
                </a:lnTo>
                <a:lnTo>
                  <a:pt x="54" y="1291"/>
                </a:lnTo>
                <a:lnTo>
                  <a:pt x="44" y="1301"/>
                </a:lnTo>
                <a:lnTo>
                  <a:pt x="33" y="1311"/>
                </a:lnTo>
                <a:lnTo>
                  <a:pt x="29" y="1316"/>
                </a:lnTo>
                <a:lnTo>
                  <a:pt x="28" y="1321"/>
                </a:lnTo>
                <a:lnTo>
                  <a:pt x="28" y="1321"/>
                </a:lnTo>
                <a:lnTo>
                  <a:pt x="25" y="1329"/>
                </a:lnTo>
                <a:lnTo>
                  <a:pt x="18" y="1343"/>
                </a:lnTo>
                <a:lnTo>
                  <a:pt x="11" y="1356"/>
                </a:lnTo>
                <a:lnTo>
                  <a:pt x="6" y="1369"/>
                </a:lnTo>
                <a:lnTo>
                  <a:pt x="6" y="1369"/>
                </a:lnTo>
                <a:lnTo>
                  <a:pt x="3" y="1380"/>
                </a:lnTo>
                <a:lnTo>
                  <a:pt x="0" y="1387"/>
                </a:lnTo>
                <a:lnTo>
                  <a:pt x="0" y="1390"/>
                </a:lnTo>
                <a:lnTo>
                  <a:pt x="2" y="1391"/>
                </a:lnTo>
                <a:lnTo>
                  <a:pt x="4" y="1391"/>
                </a:lnTo>
                <a:lnTo>
                  <a:pt x="8" y="1390"/>
                </a:lnTo>
                <a:lnTo>
                  <a:pt x="8" y="1390"/>
                </a:lnTo>
                <a:lnTo>
                  <a:pt x="12" y="1387"/>
                </a:lnTo>
                <a:lnTo>
                  <a:pt x="18" y="1382"/>
                </a:lnTo>
                <a:lnTo>
                  <a:pt x="32" y="1369"/>
                </a:lnTo>
                <a:lnTo>
                  <a:pt x="43" y="1358"/>
                </a:lnTo>
                <a:lnTo>
                  <a:pt x="45" y="1356"/>
                </a:lnTo>
                <a:lnTo>
                  <a:pt x="45" y="1357"/>
                </a:lnTo>
                <a:lnTo>
                  <a:pt x="45" y="1357"/>
                </a:lnTo>
                <a:lnTo>
                  <a:pt x="39" y="1368"/>
                </a:lnTo>
                <a:lnTo>
                  <a:pt x="34" y="1384"/>
                </a:lnTo>
                <a:lnTo>
                  <a:pt x="33" y="1390"/>
                </a:lnTo>
                <a:lnTo>
                  <a:pt x="34" y="1396"/>
                </a:lnTo>
                <a:lnTo>
                  <a:pt x="35" y="1398"/>
                </a:lnTo>
                <a:lnTo>
                  <a:pt x="37" y="1399"/>
                </a:lnTo>
                <a:lnTo>
                  <a:pt x="38" y="1399"/>
                </a:lnTo>
                <a:lnTo>
                  <a:pt x="41" y="1399"/>
                </a:lnTo>
                <a:lnTo>
                  <a:pt x="41" y="1399"/>
                </a:lnTo>
                <a:lnTo>
                  <a:pt x="47" y="1397"/>
                </a:lnTo>
                <a:lnTo>
                  <a:pt x="56" y="1391"/>
                </a:lnTo>
                <a:lnTo>
                  <a:pt x="74" y="1376"/>
                </a:lnTo>
                <a:lnTo>
                  <a:pt x="87" y="1364"/>
                </a:lnTo>
                <a:lnTo>
                  <a:pt x="91" y="1361"/>
                </a:lnTo>
                <a:lnTo>
                  <a:pt x="91" y="1361"/>
                </a:lnTo>
                <a:lnTo>
                  <a:pt x="90" y="1361"/>
                </a:lnTo>
                <a:lnTo>
                  <a:pt x="90" y="1361"/>
                </a:lnTo>
                <a:lnTo>
                  <a:pt x="87" y="1366"/>
                </a:lnTo>
                <a:lnTo>
                  <a:pt x="85" y="1373"/>
                </a:lnTo>
                <a:lnTo>
                  <a:pt x="83" y="1381"/>
                </a:lnTo>
                <a:lnTo>
                  <a:pt x="83" y="1391"/>
                </a:lnTo>
                <a:lnTo>
                  <a:pt x="84" y="1399"/>
                </a:lnTo>
                <a:lnTo>
                  <a:pt x="85" y="1402"/>
                </a:lnTo>
                <a:lnTo>
                  <a:pt x="86" y="1405"/>
                </a:lnTo>
                <a:lnTo>
                  <a:pt x="90" y="1407"/>
                </a:lnTo>
                <a:lnTo>
                  <a:pt x="92" y="1407"/>
                </a:lnTo>
                <a:lnTo>
                  <a:pt x="97" y="1407"/>
                </a:lnTo>
                <a:lnTo>
                  <a:pt x="102" y="1404"/>
                </a:lnTo>
                <a:lnTo>
                  <a:pt x="102" y="1404"/>
                </a:lnTo>
                <a:lnTo>
                  <a:pt x="111" y="1398"/>
                </a:lnTo>
                <a:lnTo>
                  <a:pt x="118" y="1391"/>
                </a:lnTo>
                <a:lnTo>
                  <a:pt x="122" y="1384"/>
                </a:lnTo>
                <a:lnTo>
                  <a:pt x="126" y="1376"/>
                </a:lnTo>
                <a:lnTo>
                  <a:pt x="131" y="1363"/>
                </a:lnTo>
                <a:lnTo>
                  <a:pt x="133" y="1358"/>
                </a:lnTo>
                <a:lnTo>
                  <a:pt x="138" y="1355"/>
                </a:lnTo>
                <a:lnTo>
                  <a:pt x="138" y="1355"/>
                </a:lnTo>
                <a:lnTo>
                  <a:pt x="144" y="1352"/>
                </a:lnTo>
                <a:lnTo>
                  <a:pt x="147" y="1351"/>
                </a:lnTo>
                <a:lnTo>
                  <a:pt x="153" y="1350"/>
                </a:lnTo>
                <a:lnTo>
                  <a:pt x="168" y="1344"/>
                </a:lnTo>
                <a:lnTo>
                  <a:pt x="168" y="1344"/>
                </a:lnTo>
                <a:lnTo>
                  <a:pt x="185" y="1334"/>
                </a:lnTo>
                <a:lnTo>
                  <a:pt x="197" y="1327"/>
                </a:lnTo>
                <a:lnTo>
                  <a:pt x="200" y="1326"/>
                </a:lnTo>
                <a:lnTo>
                  <a:pt x="202" y="1324"/>
                </a:lnTo>
                <a:lnTo>
                  <a:pt x="203" y="1326"/>
                </a:lnTo>
                <a:lnTo>
                  <a:pt x="202" y="1329"/>
                </a:lnTo>
                <a:lnTo>
                  <a:pt x="202" y="1329"/>
                </a:lnTo>
                <a:lnTo>
                  <a:pt x="201" y="1330"/>
                </a:lnTo>
                <a:lnTo>
                  <a:pt x="196" y="1333"/>
                </a:lnTo>
                <a:lnTo>
                  <a:pt x="183" y="1338"/>
                </a:lnTo>
                <a:lnTo>
                  <a:pt x="166" y="1345"/>
                </a:lnTo>
                <a:lnTo>
                  <a:pt x="157" y="1349"/>
                </a:lnTo>
                <a:lnTo>
                  <a:pt x="150" y="1352"/>
                </a:lnTo>
                <a:lnTo>
                  <a:pt x="144" y="1357"/>
                </a:lnTo>
                <a:lnTo>
                  <a:pt x="139" y="1362"/>
                </a:lnTo>
                <a:lnTo>
                  <a:pt x="137" y="1367"/>
                </a:lnTo>
                <a:lnTo>
                  <a:pt x="137" y="1370"/>
                </a:lnTo>
                <a:lnTo>
                  <a:pt x="138" y="1373"/>
                </a:lnTo>
                <a:lnTo>
                  <a:pt x="142" y="1380"/>
                </a:lnTo>
                <a:lnTo>
                  <a:pt x="150" y="1387"/>
                </a:lnTo>
                <a:lnTo>
                  <a:pt x="162" y="1395"/>
                </a:lnTo>
                <a:lnTo>
                  <a:pt x="180" y="1403"/>
                </a:lnTo>
                <a:lnTo>
                  <a:pt x="180" y="1403"/>
                </a:lnTo>
                <a:lnTo>
                  <a:pt x="238" y="1430"/>
                </a:lnTo>
                <a:lnTo>
                  <a:pt x="255" y="1437"/>
                </a:lnTo>
                <a:lnTo>
                  <a:pt x="269" y="1442"/>
                </a:lnTo>
                <a:lnTo>
                  <a:pt x="278" y="1444"/>
                </a:lnTo>
                <a:lnTo>
                  <a:pt x="290" y="1444"/>
                </a:lnTo>
                <a:lnTo>
                  <a:pt x="325" y="1443"/>
                </a:lnTo>
                <a:lnTo>
                  <a:pt x="325" y="1443"/>
                </a:lnTo>
                <a:lnTo>
                  <a:pt x="350" y="1442"/>
                </a:lnTo>
                <a:lnTo>
                  <a:pt x="371" y="1442"/>
                </a:lnTo>
                <a:lnTo>
                  <a:pt x="410" y="1442"/>
                </a:lnTo>
                <a:lnTo>
                  <a:pt x="427" y="1442"/>
                </a:lnTo>
                <a:lnTo>
                  <a:pt x="441" y="1442"/>
                </a:lnTo>
                <a:lnTo>
                  <a:pt x="455" y="1439"/>
                </a:lnTo>
                <a:lnTo>
                  <a:pt x="467" y="1436"/>
                </a:lnTo>
                <a:lnTo>
                  <a:pt x="467" y="1436"/>
                </a:lnTo>
                <a:lnTo>
                  <a:pt x="510" y="1419"/>
                </a:lnTo>
                <a:lnTo>
                  <a:pt x="560" y="1399"/>
                </a:lnTo>
                <a:lnTo>
                  <a:pt x="560" y="1399"/>
                </a:lnTo>
                <a:lnTo>
                  <a:pt x="586" y="1388"/>
                </a:lnTo>
                <a:lnTo>
                  <a:pt x="612" y="1379"/>
                </a:lnTo>
                <a:lnTo>
                  <a:pt x="623" y="1374"/>
                </a:lnTo>
                <a:lnTo>
                  <a:pt x="633" y="1368"/>
                </a:lnTo>
                <a:lnTo>
                  <a:pt x="642" y="1362"/>
                </a:lnTo>
                <a:lnTo>
                  <a:pt x="650" y="1355"/>
                </a:lnTo>
                <a:lnTo>
                  <a:pt x="650" y="1355"/>
                </a:lnTo>
                <a:lnTo>
                  <a:pt x="659" y="1345"/>
                </a:lnTo>
                <a:lnTo>
                  <a:pt x="667" y="1332"/>
                </a:lnTo>
                <a:lnTo>
                  <a:pt x="685" y="1300"/>
                </a:lnTo>
                <a:lnTo>
                  <a:pt x="701" y="1272"/>
                </a:lnTo>
                <a:lnTo>
                  <a:pt x="707" y="1260"/>
                </a:lnTo>
                <a:lnTo>
                  <a:pt x="707" y="1340"/>
                </a:lnTo>
                <a:lnTo>
                  <a:pt x="724" y="1341"/>
                </a:lnTo>
                <a:lnTo>
                  <a:pt x="724" y="1341"/>
                </a:lnTo>
                <a:lnTo>
                  <a:pt x="716" y="1361"/>
                </a:lnTo>
                <a:lnTo>
                  <a:pt x="695" y="1408"/>
                </a:lnTo>
                <a:lnTo>
                  <a:pt x="684" y="1436"/>
                </a:lnTo>
                <a:lnTo>
                  <a:pt x="675" y="1462"/>
                </a:lnTo>
                <a:lnTo>
                  <a:pt x="668" y="1486"/>
                </a:lnTo>
                <a:lnTo>
                  <a:pt x="666" y="1496"/>
                </a:lnTo>
                <a:lnTo>
                  <a:pt x="666" y="1503"/>
                </a:lnTo>
                <a:lnTo>
                  <a:pt x="666" y="1503"/>
                </a:lnTo>
                <a:lnTo>
                  <a:pt x="667" y="1515"/>
                </a:lnTo>
                <a:lnTo>
                  <a:pt x="670" y="1525"/>
                </a:lnTo>
                <a:lnTo>
                  <a:pt x="672" y="1529"/>
                </a:lnTo>
                <a:lnTo>
                  <a:pt x="676" y="1532"/>
                </a:lnTo>
                <a:lnTo>
                  <a:pt x="679" y="1535"/>
                </a:lnTo>
                <a:lnTo>
                  <a:pt x="683" y="1537"/>
                </a:lnTo>
                <a:lnTo>
                  <a:pt x="694" y="1539"/>
                </a:lnTo>
                <a:lnTo>
                  <a:pt x="707" y="1542"/>
                </a:lnTo>
                <a:lnTo>
                  <a:pt x="724" y="1542"/>
                </a:lnTo>
                <a:lnTo>
                  <a:pt x="745" y="1542"/>
                </a:lnTo>
                <a:lnTo>
                  <a:pt x="745" y="1542"/>
                </a:lnTo>
                <a:lnTo>
                  <a:pt x="789" y="1541"/>
                </a:lnTo>
                <a:lnTo>
                  <a:pt x="811" y="1539"/>
                </a:lnTo>
                <a:lnTo>
                  <a:pt x="830" y="1537"/>
                </a:lnTo>
                <a:lnTo>
                  <a:pt x="847" y="1533"/>
                </a:lnTo>
                <a:lnTo>
                  <a:pt x="853" y="1531"/>
                </a:lnTo>
                <a:lnTo>
                  <a:pt x="859" y="1527"/>
                </a:lnTo>
                <a:lnTo>
                  <a:pt x="864" y="1524"/>
                </a:lnTo>
                <a:lnTo>
                  <a:pt x="869" y="1520"/>
                </a:lnTo>
                <a:lnTo>
                  <a:pt x="871" y="1515"/>
                </a:lnTo>
                <a:lnTo>
                  <a:pt x="871" y="1509"/>
                </a:lnTo>
                <a:lnTo>
                  <a:pt x="871" y="1509"/>
                </a:lnTo>
                <a:lnTo>
                  <a:pt x="871" y="1497"/>
                </a:lnTo>
                <a:lnTo>
                  <a:pt x="870" y="1485"/>
                </a:lnTo>
                <a:lnTo>
                  <a:pt x="867" y="1465"/>
                </a:lnTo>
                <a:lnTo>
                  <a:pt x="862" y="1446"/>
                </a:lnTo>
                <a:lnTo>
                  <a:pt x="858" y="1433"/>
                </a:lnTo>
                <a:lnTo>
                  <a:pt x="858" y="1433"/>
                </a:lnTo>
                <a:lnTo>
                  <a:pt x="858" y="1416"/>
                </a:lnTo>
                <a:lnTo>
                  <a:pt x="858" y="1392"/>
                </a:lnTo>
                <a:lnTo>
                  <a:pt x="859" y="1368"/>
                </a:lnTo>
                <a:lnTo>
                  <a:pt x="861" y="1359"/>
                </a:lnTo>
                <a:lnTo>
                  <a:pt x="862" y="1353"/>
                </a:lnTo>
                <a:lnTo>
                  <a:pt x="862" y="1353"/>
                </a:lnTo>
                <a:lnTo>
                  <a:pt x="863" y="1350"/>
                </a:lnTo>
                <a:lnTo>
                  <a:pt x="863" y="1344"/>
                </a:lnTo>
                <a:lnTo>
                  <a:pt x="863" y="1328"/>
                </a:lnTo>
                <a:lnTo>
                  <a:pt x="859" y="1314"/>
                </a:lnTo>
                <a:lnTo>
                  <a:pt x="856" y="1303"/>
                </a:lnTo>
                <a:lnTo>
                  <a:pt x="856" y="1303"/>
                </a:lnTo>
                <a:lnTo>
                  <a:pt x="852" y="1294"/>
                </a:lnTo>
                <a:lnTo>
                  <a:pt x="851" y="1283"/>
                </a:lnTo>
                <a:lnTo>
                  <a:pt x="851" y="1283"/>
                </a:lnTo>
                <a:lnTo>
                  <a:pt x="852" y="1262"/>
                </a:lnTo>
                <a:lnTo>
                  <a:pt x="852" y="1248"/>
                </a:lnTo>
                <a:lnTo>
                  <a:pt x="852" y="1248"/>
                </a:lnTo>
                <a:lnTo>
                  <a:pt x="859" y="1233"/>
                </a:lnTo>
                <a:lnTo>
                  <a:pt x="876" y="1196"/>
                </a:lnTo>
                <a:lnTo>
                  <a:pt x="887" y="1173"/>
                </a:lnTo>
                <a:lnTo>
                  <a:pt x="899" y="1152"/>
                </a:lnTo>
                <a:lnTo>
                  <a:pt x="913" y="1132"/>
                </a:lnTo>
                <a:lnTo>
                  <a:pt x="920" y="1124"/>
                </a:lnTo>
                <a:lnTo>
                  <a:pt x="926" y="1117"/>
                </a:lnTo>
                <a:lnTo>
                  <a:pt x="926" y="1117"/>
                </a:lnTo>
                <a:lnTo>
                  <a:pt x="933" y="1108"/>
                </a:lnTo>
                <a:lnTo>
                  <a:pt x="940" y="1097"/>
                </a:lnTo>
                <a:lnTo>
                  <a:pt x="956" y="1070"/>
                </a:lnTo>
                <a:lnTo>
                  <a:pt x="972" y="1037"/>
                </a:lnTo>
                <a:lnTo>
                  <a:pt x="987" y="1002"/>
                </a:lnTo>
                <a:lnTo>
                  <a:pt x="1014" y="941"/>
                </a:lnTo>
                <a:lnTo>
                  <a:pt x="1024" y="915"/>
                </a:lnTo>
                <a:lnTo>
                  <a:pt x="1024" y="915"/>
                </a:lnTo>
                <a:lnTo>
                  <a:pt x="1053" y="983"/>
                </a:lnTo>
                <a:lnTo>
                  <a:pt x="1088" y="1062"/>
                </a:lnTo>
                <a:lnTo>
                  <a:pt x="1088" y="1062"/>
                </a:lnTo>
                <a:lnTo>
                  <a:pt x="1094" y="1083"/>
                </a:lnTo>
                <a:lnTo>
                  <a:pt x="1101" y="1111"/>
                </a:lnTo>
                <a:lnTo>
                  <a:pt x="1106" y="1138"/>
                </a:lnTo>
                <a:lnTo>
                  <a:pt x="1108" y="1154"/>
                </a:lnTo>
                <a:lnTo>
                  <a:pt x="1108" y="1154"/>
                </a:lnTo>
                <a:lnTo>
                  <a:pt x="1107" y="1158"/>
                </a:lnTo>
                <a:lnTo>
                  <a:pt x="1105" y="1161"/>
                </a:lnTo>
                <a:lnTo>
                  <a:pt x="1100" y="1170"/>
                </a:lnTo>
                <a:lnTo>
                  <a:pt x="1097" y="1176"/>
                </a:lnTo>
                <a:lnTo>
                  <a:pt x="1094" y="1183"/>
                </a:lnTo>
                <a:lnTo>
                  <a:pt x="1093" y="1193"/>
                </a:lnTo>
                <a:lnTo>
                  <a:pt x="1091" y="1205"/>
                </a:lnTo>
                <a:lnTo>
                  <a:pt x="1091" y="1205"/>
                </a:lnTo>
                <a:lnTo>
                  <a:pt x="1088" y="1254"/>
                </a:lnTo>
                <a:lnTo>
                  <a:pt x="1085" y="1281"/>
                </a:lnTo>
                <a:lnTo>
                  <a:pt x="1085" y="1281"/>
                </a:lnTo>
                <a:lnTo>
                  <a:pt x="1087" y="1283"/>
                </a:lnTo>
                <a:lnTo>
                  <a:pt x="1093" y="1286"/>
                </a:lnTo>
                <a:lnTo>
                  <a:pt x="1101" y="1288"/>
                </a:lnTo>
                <a:lnTo>
                  <a:pt x="1112" y="1292"/>
                </a:lnTo>
                <a:lnTo>
                  <a:pt x="1126" y="1293"/>
                </a:lnTo>
                <a:lnTo>
                  <a:pt x="1143" y="1294"/>
                </a:lnTo>
                <a:lnTo>
                  <a:pt x="1163" y="1293"/>
                </a:lnTo>
                <a:lnTo>
                  <a:pt x="1183" y="1291"/>
                </a:lnTo>
                <a:lnTo>
                  <a:pt x="1183" y="1291"/>
                </a:lnTo>
                <a:lnTo>
                  <a:pt x="1203" y="1286"/>
                </a:lnTo>
                <a:lnTo>
                  <a:pt x="1216" y="1282"/>
                </a:lnTo>
                <a:lnTo>
                  <a:pt x="1227" y="1279"/>
                </a:lnTo>
                <a:lnTo>
                  <a:pt x="1234" y="1275"/>
                </a:lnTo>
                <a:lnTo>
                  <a:pt x="1241" y="1271"/>
                </a:lnTo>
                <a:lnTo>
                  <a:pt x="1248" y="1269"/>
                </a:lnTo>
                <a:lnTo>
                  <a:pt x="1257" y="1268"/>
                </a:lnTo>
                <a:lnTo>
                  <a:pt x="1268" y="1266"/>
                </a:lnTo>
                <a:lnTo>
                  <a:pt x="1268" y="1266"/>
                </a:lnTo>
                <a:lnTo>
                  <a:pt x="1310" y="1268"/>
                </a:lnTo>
                <a:lnTo>
                  <a:pt x="1332" y="1266"/>
                </a:lnTo>
                <a:lnTo>
                  <a:pt x="1363" y="1260"/>
                </a:lnTo>
                <a:lnTo>
                  <a:pt x="1363" y="1260"/>
                </a:lnTo>
                <a:lnTo>
                  <a:pt x="1373" y="1258"/>
                </a:lnTo>
                <a:lnTo>
                  <a:pt x="1383" y="1256"/>
                </a:lnTo>
                <a:lnTo>
                  <a:pt x="1402" y="1247"/>
                </a:lnTo>
                <a:lnTo>
                  <a:pt x="1421" y="1236"/>
                </a:lnTo>
                <a:lnTo>
                  <a:pt x="1439" y="1224"/>
                </a:lnTo>
                <a:lnTo>
                  <a:pt x="1454" y="1212"/>
                </a:lnTo>
                <a:lnTo>
                  <a:pt x="1466" y="1200"/>
                </a:lnTo>
                <a:lnTo>
                  <a:pt x="1470" y="1194"/>
                </a:lnTo>
                <a:lnTo>
                  <a:pt x="1473" y="1189"/>
                </a:lnTo>
                <a:lnTo>
                  <a:pt x="1474" y="1184"/>
                </a:lnTo>
                <a:lnTo>
                  <a:pt x="1474" y="1179"/>
                </a:lnTo>
                <a:lnTo>
                  <a:pt x="1474" y="1179"/>
                </a:lnTo>
                <a:lnTo>
                  <a:pt x="1472" y="1172"/>
                </a:lnTo>
                <a:lnTo>
                  <a:pt x="1467" y="1166"/>
                </a:lnTo>
                <a:lnTo>
                  <a:pt x="1461" y="1161"/>
                </a:lnTo>
                <a:lnTo>
                  <a:pt x="1453" y="1158"/>
                </a:lnTo>
                <a:lnTo>
                  <a:pt x="1443" y="1154"/>
                </a:lnTo>
                <a:lnTo>
                  <a:pt x="1431" y="1150"/>
                </a:lnTo>
                <a:lnTo>
                  <a:pt x="1403" y="1143"/>
                </a:lnTo>
                <a:lnTo>
                  <a:pt x="1403" y="1143"/>
                </a:lnTo>
                <a:lnTo>
                  <a:pt x="1341" y="1125"/>
                </a:lnTo>
                <a:lnTo>
                  <a:pt x="1316" y="1118"/>
                </a:lnTo>
                <a:lnTo>
                  <a:pt x="1302" y="1115"/>
                </a:lnTo>
                <a:lnTo>
                  <a:pt x="1302" y="1115"/>
                </a:lnTo>
                <a:lnTo>
                  <a:pt x="1267" y="1112"/>
                </a:lnTo>
                <a:lnTo>
                  <a:pt x="1235" y="1109"/>
                </a:lnTo>
                <a:lnTo>
                  <a:pt x="1235" y="1109"/>
                </a:lnTo>
                <a:lnTo>
                  <a:pt x="1233" y="1107"/>
                </a:lnTo>
                <a:lnTo>
                  <a:pt x="1230" y="1102"/>
                </a:lnTo>
                <a:lnTo>
                  <a:pt x="1225" y="1088"/>
                </a:lnTo>
                <a:lnTo>
                  <a:pt x="1222" y="1071"/>
                </a:lnTo>
                <a:lnTo>
                  <a:pt x="1221" y="1060"/>
                </a:lnTo>
                <a:lnTo>
                  <a:pt x="1221" y="1060"/>
                </a:lnTo>
                <a:lnTo>
                  <a:pt x="1218" y="1033"/>
                </a:lnTo>
                <a:lnTo>
                  <a:pt x="1218" y="1033"/>
                </a:lnTo>
                <a:lnTo>
                  <a:pt x="1253" y="1002"/>
                </a:lnTo>
                <a:lnTo>
                  <a:pt x="1279" y="978"/>
                </a:lnTo>
                <a:lnTo>
                  <a:pt x="1296" y="962"/>
                </a:lnTo>
                <a:lnTo>
                  <a:pt x="1296" y="962"/>
                </a:lnTo>
                <a:lnTo>
                  <a:pt x="1297" y="958"/>
                </a:lnTo>
                <a:lnTo>
                  <a:pt x="1298" y="952"/>
                </a:lnTo>
                <a:lnTo>
                  <a:pt x="1297" y="945"/>
                </a:lnTo>
                <a:lnTo>
                  <a:pt x="1294" y="934"/>
                </a:lnTo>
                <a:lnTo>
                  <a:pt x="1287" y="911"/>
                </a:lnTo>
                <a:lnTo>
                  <a:pt x="1277" y="882"/>
                </a:lnTo>
                <a:lnTo>
                  <a:pt x="1265" y="852"/>
                </a:lnTo>
                <a:lnTo>
                  <a:pt x="1251" y="821"/>
                </a:lnTo>
                <a:lnTo>
                  <a:pt x="1235" y="790"/>
                </a:lnTo>
                <a:lnTo>
                  <a:pt x="1221" y="765"/>
                </a:lnTo>
                <a:lnTo>
                  <a:pt x="1221" y="765"/>
                </a:lnTo>
                <a:lnTo>
                  <a:pt x="1205" y="740"/>
                </a:lnTo>
                <a:lnTo>
                  <a:pt x="1189" y="712"/>
                </a:lnTo>
                <a:lnTo>
                  <a:pt x="1172" y="683"/>
                </a:lnTo>
                <a:lnTo>
                  <a:pt x="1155" y="656"/>
                </a:lnTo>
                <a:lnTo>
                  <a:pt x="1137" y="631"/>
                </a:lnTo>
                <a:lnTo>
                  <a:pt x="1129" y="620"/>
                </a:lnTo>
                <a:lnTo>
                  <a:pt x="1120" y="610"/>
                </a:lnTo>
                <a:lnTo>
                  <a:pt x="1112" y="602"/>
                </a:lnTo>
                <a:lnTo>
                  <a:pt x="1102" y="596"/>
                </a:lnTo>
                <a:lnTo>
                  <a:pt x="1094" y="590"/>
                </a:lnTo>
                <a:lnTo>
                  <a:pt x="1085" y="588"/>
                </a:lnTo>
                <a:lnTo>
                  <a:pt x="1085" y="588"/>
                </a:lnTo>
                <a:lnTo>
                  <a:pt x="1068" y="585"/>
                </a:lnTo>
                <a:lnTo>
                  <a:pt x="1053" y="583"/>
                </a:lnTo>
                <a:lnTo>
                  <a:pt x="1038" y="581"/>
                </a:lnTo>
                <a:lnTo>
                  <a:pt x="1025" y="581"/>
                </a:lnTo>
                <a:lnTo>
                  <a:pt x="1013" y="583"/>
                </a:lnTo>
                <a:lnTo>
                  <a:pt x="1002" y="584"/>
                </a:lnTo>
                <a:lnTo>
                  <a:pt x="993" y="588"/>
                </a:lnTo>
                <a:lnTo>
                  <a:pt x="985" y="591"/>
                </a:lnTo>
                <a:lnTo>
                  <a:pt x="985" y="591"/>
                </a:lnTo>
                <a:lnTo>
                  <a:pt x="962" y="609"/>
                </a:lnTo>
                <a:lnTo>
                  <a:pt x="927" y="639"/>
                </a:lnTo>
                <a:lnTo>
                  <a:pt x="910" y="656"/>
                </a:lnTo>
                <a:lnTo>
                  <a:pt x="894" y="671"/>
                </a:lnTo>
                <a:lnTo>
                  <a:pt x="882" y="684"/>
                </a:lnTo>
                <a:lnTo>
                  <a:pt x="875" y="694"/>
                </a:lnTo>
                <a:lnTo>
                  <a:pt x="875" y="694"/>
                </a:lnTo>
                <a:lnTo>
                  <a:pt x="867" y="711"/>
                </a:lnTo>
                <a:lnTo>
                  <a:pt x="857" y="728"/>
                </a:lnTo>
                <a:lnTo>
                  <a:pt x="846" y="746"/>
                </a:lnTo>
                <a:lnTo>
                  <a:pt x="846" y="746"/>
                </a:lnTo>
                <a:lnTo>
                  <a:pt x="762" y="629"/>
                </a:lnTo>
                <a:lnTo>
                  <a:pt x="662" y="492"/>
                </a:lnTo>
                <a:lnTo>
                  <a:pt x="662" y="492"/>
                </a:lnTo>
                <a:lnTo>
                  <a:pt x="654" y="482"/>
                </a:lnTo>
                <a:lnTo>
                  <a:pt x="643" y="472"/>
                </a:lnTo>
                <a:lnTo>
                  <a:pt x="619" y="450"/>
                </a:lnTo>
                <a:lnTo>
                  <a:pt x="598" y="434"/>
                </a:lnTo>
                <a:lnTo>
                  <a:pt x="590" y="428"/>
                </a:lnTo>
                <a:lnTo>
                  <a:pt x="502" y="416"/>
                </a:lnTo>
                <a:lnTo>
                  <a:pt x="502" y="416"/>
                </a:lnTo>
                <a:lnTo>
                  <a:pt x="507" y="399"/>
                </a:lnTo>
                <a:lnTo>
                  <a:pt x="520" y="350"/>
                </a:lnTo>
                <a:lnTo>
                  <a:pt x="520" y="350"/>
                </a:lnTo>
                <a:lnTo>
                  <a:pt x="527" y="319"/>
                </a:lnTo>
                <a:lnTo>
                  <a:pt x="532" y="293"/>
                </a:lnTo>
                <a:lnTo>
                  <a:pt x="534" y="269"/>
                </a:lnTo>
                <a:lnTo>
                  <a:pt x="536" y="247"/>
                </a:lnTo>
                <a:lnTo>
                  <a:pt x="536" y="247"/>
                </a:lnTo>
                <a:lnTo>
                  <a:pt x="536" y="208"/>
                </a:lnTo>
                <a:lnTo>
                  <a:pt x="536" y="208"/>
                </a:lnTo>
                <a:lnTo>
                  <a:pt x="551" y="207"/>
                </a:lnTo>
                <a:lnTo>
                  <a:pt x="567" y="206"/>
                </a:lnTo>
                <a:lnTo>
                  <a:pt x="584" y="202"/>
                </a:lnTo>
                <a:lnTo>
                  <a:pt x="601" y="197"/>
                </a:lnTo>
                <a:lnTo>
                  <a:pt x="608" y="195"/>
                </a:lnTo>
                <a:lnTo>
                  <a:pt x="614" y="191"/>
                </a:lnTo>
                <a:lnTo>
                  <a:pt x="618" y="188"/>
                </a:lnTo>
                <a:lnTo>
                  <a:pt x="621" y="184"/>
                </a:lnTo>
                <a:lnTo>
                  <a:pt x="621" y="179"/>
                </a:lnTo>
                <a:lnTo>
                  <a:pt x="619" y="174"/>
                </a:lnTo>
                <a:lnTo>
                  <a:pt x="619" y="174"/>
                </a:lnTo>
                <a:lnTo>
                  <a:pt x="615" y="168"/>
                </a:lnTo>
                <a:lnTo>
                  <a:pt x="610" y="164"/>
                </a:lnTo>
                <a:lnTo>
                  <a:pt x="603" y="160"/>
                </a:lnTo>
                <a:lnTo>
                  <a:pt x="597" y="155"/>
                </a:lnTo>
                <a:lnTo>
                  <a:pt x="581" y="148"/>
                </a:lnTo>
                <a:lnTo>
                  <a:pt x="565" y="142"/>
                </a:lnTo>
                <a:lnTo>
                  <a:pt x="550" y="137"/>
                </a:lnTo>
                <a:lnTo>
                  <a:pt x="537" y="133"/>
                </a:lnTo>
                <a:lnTo>
                  <a:pt x="525" y="131"/>
                </a:lnTo>
                <a:lnTo>
                  <a:pt x="525" y="131"/>
                </a:lnTo>
                <a:lnTo>
                  <a:pt x="513" y="101"/>
                </a:lnTo>
                <a:lnTo>
                  <a:pt x="493" y="54"/>
                </a:lnTo>
                <a:lnTo>
                  <a:pt x="493" y="54"/>
                </a:lnTo>
                <a:lnTo>
                  <a:pt x="488" y="45"/>
                </a:lnTo>
                <a:lnTo>
                  <a:pt x="484" y="37"/>
                </a:lnTo>
                <a:lnTo>
                  <a:pt x="476" y="29"/>
                </a:lnTo>
                <a:lnTo>
                  <a:pt x="468" y="22"/>
                </a:lnTo>
                <a:lnTo>
                  <a:pt x="459" y="16"/>
                </a:lnTo>
                <a:lnTo>
                  <a:pt x="450" y="10"/>
                </a:lnTo>
                <a:lnTo>
                  <a:pt x="440" y="5"/>
                </a:lnTo>
                <a:lnTo>
                  <a:pt x="429" y="2"/>
                </a:lnTo>
                <a:lnTo>
                  <a:pt x="429" y="2"/>
                </a:lnTo>
                <a:lnTo>
                  <a:pt x="422" y="0"/>
                </a:lnTo>
                <a:lnTo>
                  <a:pt x="415" y="0"/>
                </a:lnTo>
                <a:lnTo>
                  <a:pt x="393" y="2"/>
                </a:lnTo>
                <a:lnTo>
                  <a:pt x="368" y="5"/>
                </a:lnTo>
                <a:lnTo>
                  <a:pt x="341" y="11"/>
                </a:lnTo>
                <a:lnTo>
                  <a:pt x="312" y="20"/>
                </a:lnTo>
                <a:lnTo>
                  <a:pt x="285" y="28"/>
                </a:lnTo>
                <a:lnTo>
                  <a:pt x="261" y="38"/>
                </a:lnTo>
                <a:lnTo>
                  <a:pt x="243" y="48"/>
                </a:lnTo>
                <a:lnTo>
                  <a:pt x="243" y="48"/>
                </a:lnTo>
                <a:lnTo>
                  <a:pt x="218" y="62"/>
                </a:lnTo>
                <a:lnTo>
                  <a:pt x="200" y="73"/>
                </a:lnTo>
                <a:lnTo>
                  <a:pt x="194" y="78"/>
                </a:lnTo>
                <a:lnTo>
                  <a:pt x="189" y="83"/>
                </a:lnTo>
                <a:lnTo>
                  <a:pt x="184" y="89"/>
                </a:lnTo>
                <a:lnTo>
                  <a:pt x="180" y="96"/>
                </a:lnTo>
                <a:lnTo>
                  <a:pt x="180" y="96"/>
                </a:lnTo>
                <a:lnTo>
                  <a:pt x="173" y="115"/>
                </a:lnTo>
                <a:lnTo>
                  <a:pt x="168" y="133"/>
                </a:lnTo>
                <a:lnTo>
                  <a:pt x="162" y="162"/>
                </a:lnTo>
                <a:lnTo>
                  <a:pt x="162" y="162"/>
                </a:lnTo>
                <a:lnTo>
                  <a:pt x="161" y="170"/>
                </a:lnTo>
                <a:lnTo>
                  <a:pt x="161" y="183"/>
                </a:lnTo>
                <a:lnTo>
                  <a:pt x="162" y="213"/>
                </a:lnTo>
                <a:lnTo>
                  <a:pt x="166" y="253"/>
                </a:lnTo>
                <a:lnTo>
                  <a:pt x="166" y="253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5">
            <a:extLst>
              <a:ext uri="{FF2B5EF4-FFF2-40B4-BE49-F238E27FC236}">
                <a16:creationId xmlns:a16="http://schemas.microsoft.com/office/drawing/2014/main" id="{210FB850-8A06-4054-95F5-68BF74BC3E33}"/>
              </a:ext>
            </a:extLst>
          </p:cNvPr>
          <p:cNvSpPr>
            <a:spLocks noEditPoints="1"/>
          </p:cNvSpPr>
          <p:nvPr/>
        </p:nvSpPr>
        <p:spPr bwMode="auto">
          <a:xfrm>
            <a:off x="2421439" y="4692014"/>
            <a:ext cx="1047387" cy="1617925"/>
          </a:xfrm>
          <a:custGeom>
            <a:avLst/>
            <a:gdLst>
              <a:gd name="T0" fmla="*/ 490 w 872"/>
              <a:gd name="T1" fmla="*/ 345 h 1347"/>
              <a:gd name="T2" fmla="*/ 354 w 872"/>
              <a:gd name="T3" fmla="*/ 398 h 1347"/>
              <a:gd name="T4" fmla="*/ 308 w 872"/>
              <a:gd name="T5" fmla="*/ 453 h 1347"/>
              <a:gd name="T6" fmla="*/ 184 w 872"/>
              <a:gd name="T7" fmla="*/ 625 h 1347"/>
              <a:gd name="T8" fmla="*/ 135 w 872"/>
              <a:gd name="T9" fmla="*/ 688 h 1347"/>
              <a:gd name="T10" fmla="*/ 158 w 872"/>
              <a:gd name="T11" fmla="*/ 756 h 1347"/>
              <a:gd name="T12" fmla="*/ 130 w 872"/>
              <a:gd name="T13" fmla="*/ 1106 h 1347"/>
              <a:gd name="T14" fmla="*/ 122 w 872"/>
              <a:gd name="T15" fmla="*/ 1201 h 1347"/>
              <a:gd name="T16" fmla="*/ 34 w 872"/>
              <a:gd name="T17" fmla="*/ 1254 h 1347"/>
              <a:gd name="T18" fmla="*/ 0 w 872"/>
              <a:gd name="T19" fmla="*/ 1282 h 1347"/>
              <a:gd name="T20" fmla="*/ 26 w 872"/>
              <a:gd name="T21" fmla="*/ 1302 h 1347"/>
              <a:gd name="T22" fmla="*/ 91 w 872"/>
              <a:gd name="T23" fmla="*/ 1305 h 1347"/>
              <a:gd name="T24" fmla="*/ 171 w 872"/>
              <a:gd name="T25" fmla="*/ 1276 h 1347"/>
              <a:gd name="T26" fmla="*/ 217 w 872"/>
              <a:gd name="T27" fmla="*/ 1261 h 1347"/>
              <a:gd name="T28" fmla="*/ 214 w 872"/>
              <a:gd name="T29" fmla="*/ 1192 h 1347"/>
              <a:gd name="T30" fmla="*/ 283 w 872"/>
              <a:gd name="T31" fmla="*/ 945 h 1347"/>
              <a:gd name="T32" fmla="*/ 302 w 872"/>
              <a:gd name="T33" fmla="*/ 947 h 1347"/>
              <a:gd name="T34" fmla="*/ 321 w 872"/>
              <a:gd name="T35" fmla="*/ 954 h 1347"/>
              <a:gd name="T36" fmla="*/ 329 w 872"/>
              <a:gd name="T37" fmla="*/ 875 h 1347"/>
              <a:gd name="T38" fmla="*/ 396 w 872"/>
              <a:gd name="T39" fmla="*/ 986 h 1347"/>
              <a:gd name="T40" fmla="*/ 464 w 872"/>
              <a:gd name="T41" fmla="*/ 1064 h 1347"/>
              <a:gd name="T42" fmla="*/ 555 w 872"/>
              <a:gd name="T43" fmla="*/ 1087 h 1347"/>
              <a:gd name="T44" fmla="*/ 533 w 872"/>
              <a:gd name="T45" fmla="*/ 1263 h 1347"/>
              <a:gd name="T46" fmla="*/ 497 w 872"/>
              <a:gd name="T47" fmla="*/ 1318 h 1347"/>
              <a:gd name="T48" fmla="*/ 482 w 872"/>
              <a:gd name="T49" fmla="*/ 1341 h 1347"/>
              <a:gd name="T50" fmla="*/ 583 w 872"/>
              <a:gd name="T51" fmla="*/ 1342 h 1347"/>
              <a:gd name="T52" fmla="*/ 625 w 872"/>
              <a:gd name="T53" fmla="*/ 1332 h 1347"/>
              <a:gd name="T54" fmla="*/ 628 w 872"/>
              <a:gd name="T55" fmla="*/ 1264 h 1347"/>
              <a:gd name="T56" fmla="*/ 650 w 872"/>
              <a:gd name="T57" fmla="*/ 1188 h 1347"/>
              <a:gd name="T58" fmla="*/ 699 w 872"/>
              <a:gd name="T59" fmla="*/ 1045 h 1347"/>
              <a:gd name="T60" fmla="*/ 772 w 872"/>
              <a:gd name="T61" fmla="*/ 1045 h 1347"/>
              <a:gd name="T62" fmla="*/ 848 w 872"/>
              <a:gd name="T63" fmla="*/ 980 h 1347"/>
              <a:gd name="T64" fmla="*/ 862 w 872"/>
              <a:gd name="T65" fmla="*/ 870 h 1347"/>
              <a:gd name="T66" fmla="*/ 866 w 872"/>
              <a:gd name="T67" fmla="*/ 846 h 1347"/>
              <a:gd name="T68" fmla="*/ 863 w 872"/>
              <a:gd name="T69" fmla="*/ 810 h 1347"/>
              <a:gd name="T70" fmla="*/ 803 w 872"/>
              <a:gd name="T71" fmla="*/ 599 h 1347"/>
              <a:gd name="T72" fmla="*/ 816 w 872"/>
              <a:gd name="T73" fmla="*/ 504 h 1347"/>
              <a:gd name="T74" fmla="*/ 762 w 872"/>
              <a:gd name="T75" fmla="*/ 385 h 1347"/>
              <a:gd name="T76" fmla="*/ 660 w 872"/>
              <a:gd name="T77" fmla="*/ 286 h 1347"/>
              <a:gd name="T78" fmla="*/ 674 w 872"/>
              <a:gd name="T79" fmla="*/ 273 h 1347"/>
              <a:gd name="T80" fmla="*/ 712 w 872"/>
              <a:gd name="T81" fmla="*/ 232 h 1347"/>
              <a:gd name="T82" fmla="*/ 712 w 872"/>
              <a:gd name="T83" fmla="*/ 192 h 1347"/>
              <a:gd name="T84" fmla="*/ 731 w 872"/>
              <a:gd name="T85" fmla="*/ 98 h 1347"/>
              <a:gd name="T86" fmla="*/ 693 w 872"/>
              <a:gd name="T87" fmla="*/ 42 h 1347"/>
              <a:gd name="T88" fmla="*/ 669 w 872"/>
              <a:gd name="T89" fmla="*/ 20 h 1347"/>
              <a:gd name="T90" fmla="*/ 628 w 872"/>
              <a:gd name="T91" fmla="*/ 17 h 1347"/>
              <a:gd name="T92" fmla="*/ 563 w 872"/>
              <a:gd name="T93" fmla="*/ 3 h 1347"/>
              <a:gd name="T94" fmla="*/ 482 w 872"/>
              <a:gd name="T95" fmla="*/ 65 h 1347"/>
              <a:gd name="T96" fmla="*/ 469 w 872"/>
              <a:gd name="T97" fmla="*/ 141 h 1347"/>
              <a:gd name="T98" fmla="*/ 458 w 872"/>
              <a:gd name="T99" fmla="*/ 146 h 1347"/>
              <a:gd name="T100" fmla="*/ 464 w 872"/>
              <a:gd name="T101" fmla="*/ 219 h 1347"/>
              <a:gd name="T102" fmla="*/ 478 w 872"/>
              <a:gd name="T103" fmla="*/ 238 h 1347"/>
              <a:gd name="T104" fmla="*/ 491 w 872"/>
              <a:gd name="T105" fmla="*/ 300 h 1347"/>
              <a:gd name="T106" fmla="*/ 409 w 872"/>
              <a:gd name="T107" fmla="*/ 597 h 1347"/>
              <a:gd name="T108" fmla="*/ 416 w 872"/>
              <a:gd name="T109" fmla="*/ 703 h 1347"/>
              <a:gd name="T110" fmla="*/ 400 w 872"/>
              <a:gd name="T111" fmla="*/ 706 h 1347"/>
              <a:gd name="T112" fmla="*/ 308 w 872"/>
              <a:gd name="T113" fmla="*/ 632 h 1347"/>
              <a:gd name="T114" fmla="*/ 327 w 872"/>
              <a:gd name="T115" fmla="*/ 608 h 1347"/>
              <a:gd name="T116" fmla="*/ 393 w 872"/>
              <a:gd name="T117" fmla="*/ 576 h 13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872" h="1347">
                <a:moveTo>
                  <a:pt x="497" y="319"/>
                </a:moveTo>
                <a:lnTo>
                  <a:pt x="490" y="345"/>
                </a:lnTo>
                <a:lnTo>
                  <a:pt x="490" y="345"/>
                </a:lnTo>
                <a:lnTo>
                  <a:pt x="491" y="345"/>
                </a:lnTo>
                <a:lnTo>
                  <a:pt x="490" y="346"/>
                </a:lnTo>
                <a:lnTo>
                  <a:pt x="490" y="345"/>
                </a:lnTo>
                <a:lnTo>
                  <a:pt x="490" y="345"/>
                </a:lnTo>
                <a:lnTo>
                  <a:pt x="459" y="355"/>
                </a:lnTo>
                <a:lnTo>
                  <a:pt x="459" y="355"/>
                </a:lnTo>
                <a:lnTo>
                  <a:pt x="397" y="380"/>
                </a:lnTo>
                <a:lnTo>
                  <a:pt x="370" y="390"/>
                </a:lnTo>
                <a:lnTo>
                  <a:pt x="361" y="394"/>
                </a:lnTo>
                <a:lnTo>
                  <a:pt x="354" y="398"/>
                </a:lnTo>
                <a:lnTo>
                  <a:pt x="354" y="398"/>
                </a:lnTo>
                <a:lnTo>
                  <a:pt x="342" y="408"/>
                </a:lnTo>
                <a:lnTo>
                  <a:pt x="332" y="417"/>
                </a:lnTo>
                <a:lnTo>
                  <a:pt x="324" y="427"/>
                </a:lnTo>
                <a:lnTo>
                  <a:pt x="316" y="439"/>
                </a:lnTo>
                <a:lnTo>
                  <a:pt x="316" y="439"/>
                </a:lnTo>
                <a:lnTo>
                  <a:pt x="314" y="446"/>
                </a:lnTo>
                <a:lnTo>
                  <a:pt x="308" y="453"/>
                </a:lnTo>
                <a:lnTo>
                  <a:pt x="290" y="470"/>
                </a:lnTo>
                <a:lnTo>
                  <a:pt x="272" y="492"/>
                </a:lnTo>
                <a:lnTo>
                  <a:pt x="263" y="504"/>
                </a:lnTo>
                <a:lnTo>
                  <a:pt x="254" y="515"/>
                </a:lnTo>
                <a:lnTo>
                  <a:pt x="254" y="515"/>
                </a:lnTo>
                <a:lnTo>
                  <a:pt x="184" y="625"/>
                </a:lnTo>
                <a:lnTo>
                  <a:pt x="184" y="625"/>
                </a:lnTo>
                <a:lnTo>
                  <a:pt x="181" y="629"/>
                </a:lnTo>
                <a:lnTo>
                  <a:pt x="174" y="635"/>
                </a:lnTo>
                <a:lnTo>
                  <a:pt x="158" y="649"/>
                </a:lnTo>
                <a:lnTo>
                  <a:pt x="149" y="660"/>
                </a:lnTo>
                <a:lnTo>
                  <a:pt x="142" y="670"/>
                </a:lnTo>
                <a:lnTo>
                  <a:pt x="136" y="683"/>
                </a:lnTo>
                <a:lnTo>
                  <a:pt x="135" y="688"/>
                </a:lnTo>
                <a:lnTo>
                  <a:pt x="135" y="696"/>
                </a:lnTo>
                <a:lnTo>
                  <a:pt x="135" y="696"/>
                </a:lnTo>
                <a:lnTo>
                  <a:pt x="135" y="703"/>
                </a:lnTo>
                <a:lnTo>
                  <a:pt x="136" y="710"/>
                </a:lnTo>
                <a:lnTo>
                  <a:pt x="142" y="726"/>
                </a:lnTo>
                <a:lnTo>
                  <a:pt x="149" y="742"/>
                </a:lnTo>
                <a:lnTo>
                  <a:pt x="158" y="756"/>
                </a:lnTo>
                <a:lnTo>
                  <a:pt x="174" y="779"/>
                </a:lnTo>
                <a:lnTo>
                  <a:pt x="181" y="789"/>
                </a:lnTo>
                <a:lnTo>
                  <a:pt x="181" y="789"/>
                </a:lnTo>
                <a:lnTo>
                  <a:pt x="156" y="931"/>
                </a:lnTo>
                <a:lnTo>
                  <a:pt x="139" y="1038"/>
                </a:lnTo>
                <a:lnTo>
                  <a:pt x="133" y="1080"/>
                </a:lnTo>
                <a:lnTo>
                  <a:pt x="130" y="1106"/>
                </a:lnTo>
                <a:lnTo>
                  <a:pt x="130" y="1106"/>
                </a:lnTo>
                <a:lnTo>
                  <a:pt x="129" y="1162"/>
                </a:lnTo>
                <a:lnTo>
                  <a:pt x="127" y="1182"/>
                </a:lnTo>
                <a:lnTo>
                  <a:pt x="126" y="1189"/>
                </a:lnTo>
                <a:lnTo>
                  <a:pt x="125" y="1195"/>
                </a:lnTo>
                <a:lnTo>
                  <a:pt x="125" y="1195"/>
                </a:lnTo>
                <a:lnTo>
                  <a:pt x="122" y="1201"/>
                </a:lnTo>
                <a:lnTo>
                  <a:pt x="116" y="1207"/>
                </a:lnTo>
                <a:lnTo>
                  <a:pt x="103" y="1220"/>
                </a:lnTo>
                <a:lnTo>
                  <a:pt x="88" y="1231"/>
                </a:lnTo>
                <a:lnTo>
                  <a:pt x="74" y="1238"/>
                </a:lnTo>
                <a:lnTo>
                  <a:pt x="74" y="1238"/>
                </a:lnTo>
                <a:lnTo>
                  <a:pt x="57" y="1246"/>
                </a:lnTo>
                <a:lnTo>
                  <a:pt x="34" y="1254"/>
                </a:lnTo>
                <a:lnTo>
                  <a:pt x="22" y="1259"/>
                </a:lnTo>
                <a:lnTo>
                  <a:pt x="12" y="1264"/>
                </a:lnTo>
                <a:lnTo>
                  <a:pt x="5" y="1270"/>
                </a:lnTo>
                <a:lnTo>
                  <a:pt x="2" y="1273"/>
                </a:lnTo>
                <a:lnTo>
                  <a:pt x="2" y="1276"/>
                </a:lnTo>
                <a:lnTo>
                  <a:pt x="2" y="1276"/>
                </a:lnTo>
                <a:lnTo>
                  <a:pt x="0" y="1282"/>
                </a:lnTo>
                <a:lnTo>
                  <a:pt x="0" y="1286"/>
                </a:lnTo>
                <a:lnTo>
                  <a:pt x="3" y="1292"/>
                </a:lnTo>
                <a:lnTo>
                  <a:pt x="6" y="1295"/>
                </a:lnTo>
                <a:lnTo>
                  <a:pt x="8" y="1296"/>
                </a:lnTo>
                <a:lnTo>
                  <a:pt x="8" y="1296"/>
                </a:lnTo>
                <a:lnTo>
                  <a:pt x="18" y="1299"/>
                </a:lnTo>
                <a:lnTo>
                  <a:pt x="26" y="1302"/>
                </a:lnTo>
                <a:lnTo>
                  <a:pt x="31" y="1302"/>
                </a:lnTo>
                <a:lnTo>
                  <a:pt x="31" y="1302"/>
                </a:lnTo>
                <a:lnTo>
                  <a:pt x="36" y="1302"/>
                </a:lnTo>
                <a:lnTo>
                  <a:pt x="48" y="1303"/>
                </a:lnTo>
                <a:lnTo>
                  <a:pt x="81" y="1305"/>
                </a:lnTo>
                <a:lnTo>
                  <a:pt x="81" y="1305"/>
                </a:lnTo>
                <a:lnTo>
                  <a:pt x="91" y="1305"/>
                </a:lnTo>
                <a:lnTo>
                  <a:pt x="103" y="1302"/>
                </a:lnTo>
                <a:lnTo>
                  <a:pt x="116" y="1298"/>
                </a:lnTo>
                <a:lnTo>
                  <a:pt x="127" y="1293"/>
                </a:lnTo>
                <a:lnTo>
                  <a:pt x="150" y="1283"/>
                </a:lnTo>
                <a:lnTo>
                  <a:pt x="162" y="1279"/>
                </a:lnTo>
                <a:lnTo>
                  <a:pt x="171" y="1276"/>
                </a:lnTo>
                <a:lnTo>
                  <a:pt x="171" y="1276"/>
                </a:lnTo>
                <a:lnTo>
                  <a:pt x="179" y="1274"/>
                </a:lnTo>
                <a:lnTo>
                  <a:pt x="187" y="1273"/>
                </a:lnTo>
                <a:lnTo>
                  <a:pt x="201" y="1273"/>
                </a:lnTo>
                <a:lnTo>
                  <a:pt x="207" y="1272"/>
                </a:lnTo>
                <a:lnTo>
                  <a:pt x="211" y="1270"/>
                </a:lnTo>
                <a:lnTo>
                  <a:pt x="215" y="1267"/>
                </a:lnTo>
                <a:lnTo>
                  <a:pt x="217" y="1261"/>
                </a:lnTo>
                <a:lnTo>
                  <a:pt x="217" y="1261"/>
                </a:lnTo>
                <a:lnTo>
                  <a:pt x="218" y="1256"/>
                </a:lnTo>
                <a:lnTo>
                  <a:pt x="218" y="1247"/>
                </a:lnTo>
                <a:lnTo>
                  <a:pt x="217" y="1228"/>
                </a:lnTo>
                <a:lnTo>
                  <a:pt x="215" y="1208"/>
                </a:lnTo>
                <a:lnTo>
                  <a:pt x="214" y="1192"/>
                </a:lnTo>
                <a:lnTo>
                  <a:pt x="214" y="1192"/>
                </a:lnTo>
                <a:lnTo>
                  <a:pt x="214" y="1169"/>
                </a:lnTo>
                <a:lnTo>
                  <a:pt x="217" y="1134"/>
                </a:lnTo>
                <a:lnTo>
                  <a:pt x="220" y="1100"/>
                </a:lnTo>
                <a:lnTo>
                  <a:pt x="221" y="1087"/>
                </a:lnTo>
                <a:lnTo>
                  <a:pt x="224" y="1078"/>
                </a:lnTo>
                <a:lnTo>
                  <a:pt x="224" y="1078"/>
                </a:lnTo>
                <a:lnTo>
                  <a:pt x="283" y="945"/>
                </a:lnTo>
                <a:lnTo>
                  <a:pt x="283" y="945"/>
                </a:lnTo>
                <a:lnTo>
                  <a:pt x="290" y="954"/>
                </a:lnTo>
                <a:lnTo>
                  <a:pt x="296" y="960"/>
                </a:lnTo>
                <a:lnTo>
                  <a:pt x="299" y="960"/>
                </a:lnTo>
                <a:lnTo>
                  <a:pt x="301" y="958"/>
                </a:lnTo>
                <a:lnTo>
                  <a:pt x="301" y="958"/>
                </a:lnTo>
                <a:lnTo>
                  <a:pt x="302" y="947"/>
                </a:lnTo>
                <a:lnTo>
                  <a:pt x="303" y="928"/>
                </a:lnTo>
                <a:lnTo>
                  <a:pt x="303" y="899"/>
                </a:lnTo>
                <a:lnTo>
                  <a:pt x="303" y="899"/>
                </a:lnTo>
                <a:lnTo>
                  <a:pt x="306" y="909"/>
                </a:lnTo>
                <a:lnTo>
                  <a:pt x="312" y="929"/>
                </a:lnTo>
                <a:lnTo>
                  <a:pt x="318" y="950"/>
                </a:lnTo>
                <a:lnTo>
                  <a:pt x="321" y="954"/>
                </a:lnTo>
                <a:lnTo>
                  <a:pt x="322" y="955"/>
                </a:lnTo>
                <a:lnTo>
                  <a:pt x="324" y="955"/>
                </a:lnTo>
                <a:lnTo>
                  <a:pt x="324" y="955"/>
                </a:lnTo>
                <a:lnTo>
                  <a:pt x="325" y="950"/>
                </a:lnTo>
                <a:lnTo>
                  <a:pt x="327" y="938"/>
                </a:lnTo>
                <a:lnTo>
                  <a:pt x="328" y="905"/>
                </a:lnTo>
                <a:lnTo>
                  <a:pt x="329" y="875"/>
                </a:lnTo>
                <a:lnTo>
                  <a:pt x="331" y="866"/>
                </a:lnTo>
                <a:lnTo>
                  <a:pt x="331" y="866"/>
                </a:lnTo>
                <a:lnTo>
                  <a:pt x="332" y="872"/>
                </a:lnTo>
                <a:lnTo>
                  <a:pt x="338" y="885"/>
                </a:lnTo>
                <a:lnTo>
                  <a:pt x="358" y="924"/>
                </a:lnTo>
                <a:lnTo>
                  <a:pt x="383" y="966"/>
                </a:lnTo>
                <a:lnTo>
                  <a:pt x="396" y="986"/>
                </a:lnTo>
                <a:lnTo>
                  <a:pt x="407" y="1002"/>
                </a:lnTo>
                <a:lnTo>
                  <a:pt x="407" y="1002"/>
                </a:lnTo>
                <a:lnTo>
                  <a:pt x="426" y="1028"/>
                </a:lnTo>
                <a:lnTo>
                  <a:pt x="435" y="1039"/>
                </a:lnTo>
                <a:lnTo>
                  <a:pt x="443" y="1048"/>
                </a:lnTo>
                <a:lnTo>
                  <a:pt x="454" y="1056"/>
                </a:lnTo>
                <a:lnTo>
                  <a:pt x="464" y="1064"/>
                </a:lnTo>
                <a:lnTo>
                  <a:pt x="475" y="1069"/>
                </a:lnTo>
                <a:lnTo>
                  <a:pt x="490" y="1075"/>
                </a:lnTo>
                <a:lnTo>
                  <a:pt x="490" y="1075"/>
                </a:lnTo>
                <a:lnTo>
                  <a:pt x="504" y="1080"/>
                </a:lnTo>
                <a:lnTo>
                  <a:pt x="517" y="1082"/>
                </a:lnTo>
                <a:lnTo>
                  <a:pt x="540" y="1085"/>
                </a:lnTo>
                <a:lnTo>
                  <a:pt x="555" y="1087"/>
                </a:lnTo>
                <a:lnTo>
                  <a:pt x="557" y="1087"/>
                </a:lnTo>
                <a:lnTo>
                  <a:pt x="559" y="1088"/>
                </a:lnTo>
                <a:lnTo>
                  <a:pt x="559" y="1088"/>
                </a:lnTo>
                <a:lnTo>
                  <a:pt x="547" y="1175"/>
                </a:lnTo>
                <a:lnTo>
                  <a:pt x="539" y="1234"/>
                </a:lnTo>
                <a:lnTo>
                  <a:pt x="536" y="1254"/>
                </a:lnTo>
                <a:lnTo>
                  <a:pt x="533" y="1263"/>
                </a:lnTo>
                <a:lnTo>
                  <a:pt x="533" y="1263"/>
                </a:lnTo>
                <a:lnTo>
                  <a:pt x="521" y="1287"/>
                </a:lnTo>
                <a:lnTo>
                  <a:pt x="514" y="1302"/>
                </a:lnTo>
                <a:lnTo>
                  <a:pt x="510" y="1308"/>
                </a:lnTo>
                <a:lnTo>
                  <a:pt x="507" y="1312"/>
                </a:lnTo>
                <a:lnTo>
                  <a:pt x="507" y="1312"/>
                </a:lnTo>
                <a:lnTo>
                  <a:pt x="497" y="1318"/>
                </a:lnTo>
                <a:lnTo>
                  <a:pt x="485" y="1323"/>
                </a:lnTo>
                <a:lnTo>
                  <a:pt x="481" y="1328"/>
                </a:lnTo>
                <a:lnTo>
                  <a:pt x="478" y="1331"/>
                </a:lnTo>
                <a:lnTo>
                  <a:pt x="478" y="1335"/>
                </a:lnTo>
                <a:lnTo>
                  <a:pt x="480" y="1339"/>
                </a:lnTo>
                <a:lnTo>
                  <a:pt x="480" y="1339"/>
                </a:lnTo>
                <a:lnTo>
                  <a:pt x="482" y="1341"/>
                </a:lnTo>
                <a:lnTo>
                  <a:pt x="485" y="1342"/>
                </a:lnTo>
                <a:lnTo>
                  <a:pt x="494" y="1345"/>
                </a:lnTo>
                <a:lnTo>
                  <a:pt x="506" y="1345"/>
                </a:lnTo>
                <a:lnTo>
                  <a:pt x="518" y="1345"/>
                </a:lnTo>
                <a:lnTo>
                  <a:pt x="573" y="1342"/>
                </a:lnTo>
                <a:lnTo>
                  <a:pt x="573" y="1342"/>
                </a:lnTo>
                <a:lnTo>
                  <a:pt x="583" y="1342"/>
                </a:lnTo>
                <a:lnTo>
                  <a:pt x="594" y="1344"/>
                </a:lnTo>
                <a:lnTo>
                  <a:pt x="607" y="1347"/>
                </a:lnTo>
                <a:lnTo>
                  <a:pt x="612" y="1347"/>
                </a:lnTo>
                <a:lnTo>
                  <a:pt x="617" y="1345"/>
                </a:lnTo>
                <a:lnTo>
                  <a:pt x="621" y="1341"/>
                </a:lnTo>
                <a:lnTo>
                  <a:pt x="625" y="1332"/>
                </a:lnTo>
                <a:lnTo>
                  <a:pt x="625" y="1332"/>
                </a:lnTo>
                <a:lnTo>
                  <a:pt x="632" y="1316"/>
                </a:lnTo>
                <a:lnTo>
                  <a:pt x="635" y="1305"/>
                </a:lnTo>
                <a:lnTo>
                  <a:pt x="634" y="1293"/>
                </a:lnTo>
                <a:lnTo>
                  <a:pt x="632" y="1276"/>
                </a:lnTo>
                <a:lnTo>
                  <a:pt x="632" y="1276"/>
                </a:lnTo>
                <a:lnTo>
                  <a:pt x="631" y="1267"/>
                </a:lnTo>
                <a:lnTo>
                  <a:pt x="628" y="1264"/>
                </a:lnTo>
                <a:lnTo>
                  <a:pt x="627" y="1264"/>
                </a:lnTo>
                <a:lnTo>
                  <a:pt x="624" y="1264"/>
                </a:lnTo>
                <a:lnTo>
                  <a:pt x="622" y="1264"/>
                </a:lnTo>
                <a:lnTo>
                  <a:pt x="624" y="1260"/>
                </a:lnTo>
                <a:lnTo>
                  <a:pt x="632" y="1235"/>
                </a:lnTo>
                <a:lnTo>
                  <a:pt x="632" y="1235"/>
                </a:lnTo>
                <a:lnTo>
                  <a:pt x="650" y="1188"/>
                </a:lnTo>
                <a:lnTo>
                  <a:pt x="669" y="1137"/>
                </a:lnTo>
                <a:lnTo>
                  <a:pt x="693" y="1069"/>
                </a:lnTo>
                <a:lnTo>
                  <a:pt x="693" y="1069"/>
                </a:lnTo>
                <a:lnTo>
                  <a:pt x="696" y="1059"/>
                </a:lnTo>
                <a:lnTo>
                  <a:pt x="697" y="1052"/>
                </a:lnTo>
                <a:lnTo>
                  <a:pt x="699" y="1045"/>
                </a:lnTo>
                <a:lnTo>
                  <a:pt x="699" y="1045"/>
                </a:lnTo>
                <a:lnTo>
                  <a:pt x="705" y="1046"/>
                </a:lnTo>
                <a:lnTo>
                  <a:pt x="718" y="1049"/>
                </a:lnTo>
                <a:lnTo>
                  <a:pt x="729" y="1051"/>
                </a:lnTo>
                <a:lnTo>
                  <a:pt x="741" y="1051"/>
                </a:lnTo>
                <a:lnTo>
                  <a:pt x="755" y="1049"/>
                </a:lnTo>
                <a:lnTo>
                  <a:pt x="772" y="1045"/>
                </a:lnTo>
                <a:lnTo>
                  <a:pt x="772" y="1045"/>
                </a:lnTo>
                <a:lnTo>
                  <a:pt x="781" y="1043"/>
                </a:lnTo>
                <a:lnTo>
                  <a:pt x="790" y="1039"/>
                </a:lnTo>
                <a:lnTo>
                  <a:pt x="798" y="1035"/>
                </a:lnTo>
                <a:lnTo>
                  <a:pt x="806" y="1028"/>
                </a:lnTo>
                <a:lnTo>
                  <a:pt x="822" y="1015"/>
                </a:lnTo>
                <a:lnTo>
                  <a:pt x="836" y="997"/>
                </a:lnTo>
                <a:lnTo>
                  <a:pt x="848" y="980"/>
                </a:lnTo>
                <a:lnTo>
                  <a:pt x="856" y="961"/>
                </a:lnTo>
                <a:lnTo>
                  <a:pt x="863" y="942"/>
                </a:lnTo>
                <a:lnTo>
                  <a:pt x="865" y="934"/>
                </a:lnTo>
                <a:lnTo>
                  <a:pt x="865" y="925"/>
                </a:lnTo>
                <a:lnTo>
                  <a:pt x="865" y="925"/>
                </a:lnTo>
                <a:lnTo>
                  <a:pt x="865" y="895"/>
                </a:lnTo>
                <a:lnTo>
                  <a:pt x="862" y="870"/>
                </a:lnTo>
                <a:lnTo>
                  <a:pt x="859" y="853"/>
                </a:lnTo>
                <a:lnTo>
                  <a:pt x="859" y="846"/>
                </a:lnTo>
                <a:lnTo>
                  <a:pt x="859" y="846"/>
                </a:lnTo>
                <a:lnTo>
                  <a:pt x="859" y="844"/>
                </a:lnTo>
                <a:lnTo>
                  <a:pt x="861" y="846"/>
                </a:lnTo>
                <a:lnTo>
                  <a:pt x="865" y="846"/>
                </a:lnTo>
                <a:lnTo>
                  <a:pt x="866" y="846"/>
                </a:lnTo>
                <a:lnTo>
                  <a:pt x="869" y="844"/>
                </a:lnTo>
                <a:lnTo>
                  <a:pt x="871" y="841"/>
                </a:lnTo>
                <a:lnTo>
                  <a:pt x="872" y="836"/>
                </a:lnTo>
                <a:lnTo>
                  <a:pt x="872" y="836"/>
                </a:lnTo>
                <a:lnTo>
                  <a:pt x="872" y="831"/>
                </a:lnTo>
                <a:lnTo>
                  <a:pt x="871" y="826"/>
                </a:lnTo>
                <a:lnTo>
                  <a:pt x="863" y="810"/>
                </a:lnTo>
                <a:lnTo>
                  <a:pt x="855" y="791"/>
                </a:lnTo>
                <a:lnTo>
                  <a:pt x="843" y="771"/>
                </a:lnTo>
                <a:lnTo>
                  <a:pt x="823" y="733"/>
                </a:lnTo>
                <a:lnTo>
                  <a:pt x="814" y="719"/>
                </a:lnTo>
                <a:lnTo>
                  <a:pt x="811" y="709"/>
                </a:lnTo>
                <a:lnTo>
                  <a:pt x="811" y="709"/>
                </a:lnTo>
                <a:lnTo>
                  <a:pt x="803" y="599"/>
                </a:lnTo>
                <a:lnTo>
                  <a:pt x="803" y="599"/>
                </a:lnTo>
                <a:lnTo>
                  <a:pt x="803" y="580"/>
                </a:lnTo>
                <a:lnTo>
                  <a:pt x="806" y="556"/>
                </a:lnTo>
                <a:lnTo>
                  <a:pt x="811" y="531"/>
                </a:lnTo>
                <a:lnTo>
                  <a:pt x="816" y="512"/>
                </a:lnTo>
                <a:lnTo>
                  <a:pt x="816" y="512"/>
                </a:lnTo>
                <a:lnTo>
                  <a:pt x="816" y="504"/>
                </a:lnTo>
                <a:lnTo>
                  <a:pt x="816" y="492"/>
                </a:lnTo>
                <a:lnTo>
                  <a:pt x="809" y="462"/>
                </a:lnTo>
                <a:lnTo>
                  <a:pt x="801" y="433"/>
                </a:lnTo>
                <a:lnTo>
                  <a:pt x="796" y="418"/>
                </a:lnTo>
                <a:lnTo>
                  <a:pt x="796" y="418"/>
                </a:lnTo>
                <a:lnTo>
                  <a:pt x="784" y="407"/>
                </a:lnTo>
                <a:lnTo>
                  <a:pt x="762" y="385"/>
                </a:lnTo>
                <a:lnTo>
                  <a:pt x="739" y="364"/>
                </a:lnTo>
                <a:lnTo>
                  <a:pt x="726" y="352"/>
                </a:lnTo>
                <a:lnTo>
                  <a:pt x="726" y="352"/>
                </a:lnTo>
                <a:lnTo>
                  <a:pt x="710" y="346"/>
                </a:lnTo>
                <a:lnTo>
                  <a:pt x="684" y="339"/>
                </a:lnTo>
                <a:lnTo>
                  <a:pt x="650" y="329"/>
                </a:lnTo>
                <a:lnTo>
                  <a:pt x="660" y="286"/>
                </a:lnTo>
                <a:lnTo>
                  <a:pt x="660" y="286"/>
                </a:lnTo>
                <a:lnTo>
                  <a:pt x="661" y="280"/>
                </a:lnTo>
                <a:lnTo>
                  <a:pt x="663" y="276"/>
                </a:lnTo>
                <a:lnTo>
                  <a:pt x="666" y="273"/>
                </a:lnTo>
                <a:lnTo>
                  <a:pt x="666" y="273"/>
                </a:lnTo>
                <a:lnTo>
                  <a:pt x="670" y="273"/>
                </a:lnTo>
                <a:lnTo>
                  <a:pt x="674" y="273"/>
                </a:lnTo>
                <a:lnTo>
                  <a:pt x="680" y="273"/>
                </a:lnTo>
                <a:lnTo>
                  <a:pt x="686" y="268"/>
                </a:lnTo>
                <a:lnTo>
                  <a:pt x="686" y="268"/>
                </a:lnTo>
                <a:lnTo>
                  <a:pt x="695" y="261"/>
                </a:lnTo>
                <a:lnTo>
                  <a:pt x="703" y="248"/>
                </a:lnTo>
                <a:lnTo>
                  <a:pt x="708" y="241"/>
                </a:lnTo>
                <a:lnTo>
                  <a:pt x="712" y="232"/>
                </a:lnTo>
                <a:lnTo>
                  <a:pt x="715" y="225"/>
                </a:lnTo>
                <a:lnTo>
                  <a:pt x="716" y="216"/>
                </a:lnTo>
                <a:lnTo>
                  <a:pt x="716" y="216"/>
                </a:lnTo>
                <a:lnTo>
                  <a:pt x="716" y="202"/>
                </a:lnTo>
                <a:lnTo>
                  <a:pt x="715" y="195"/>
                </a:lnTo>
                <a:lnTo>
                  <a:pt x="713" y="193"/>
                </a:lnTo>
                <a:lnTo>
                  <a:pt x="712" y="192"/>
                </a:lnTo>
                <a:lnTo>
                  <a:pt x="712" y="192"/>
                </a:lnTo>
                <a:lnTo>
                  <a:pt x="719" y="163"/>
                </a:lnTo>
                <a:lnTo>
                  <a:pt x="729" y="128"/>
                </a:lnTo>
                <a:lnTo>
                  <a:pt x="729" y="128"/>
                </a:lnTo>
                <a:lnTo>
                  <a:pt x="731" y="121"/>
                </a:lnTo>
                <a:lnTo>
                  <a:pt x="731" y="110"/>
                </a:lnTo>
                <a:lnTo>
                  <a:pt x="731" y="98"/>
                </a:lnTo>
                <a:lnTo>
                  <a:pt x="729" y="89"/>
                </a:lnTo>
                <a:lnTo>
                  <a:pt x="729" y="89"/>
                </a:lnTo>
                <a:lnTo>
                  <a:pt x="726" y="85"/>
                </a:lnTo>
                <a:lnTo>
                  <a:pt x="722" y="79"/>
                </a:lnTo>
                <a:lnTo>
                  <a:pt x="710" y="65"/>
                </a:lnTo>
                <a:lnTo>
                  <a:pt x="699" y="50"/>
                </a:lnTo>
                <a:lnTo>
                  <a:pt x="693" y="42"/>
                </a:lnTo>
                <a:lnTo>
                  <a:pt x="693" y="42"/>
                </a:lnTo>
                <a:lnTo>
                  <a:pt x="686" y="30"/>
                </a:lnTo>
                <a:lnTo>
                  <a:pt x="683" y="26"/>
                </a:lnTo>
                <a:lnTo>
                  <a:pt x="679" y="23"/>
                </a:lnTo>
                <a:lnTo>
                  <a:pt x="679" y="23"/>
                </a:lnTo>
                <a:lnTo>
                  <a:pt x="674" y="20"/>
                </a:lnTo>
                <a:lnTo>
                  <a:pt x="669" y="20"/>
                </a:lnTo>
                <a:lnTo>
                  <a:pt x="660" y="19"/>
                </a:lnTo>
                <a:lnTo>
                  <a:pt x="660" y="19"/>
                </a:lnTo>
                <a:lnTo>
                  <a:pt x="648" y="20"/>
                </a:lnTo>
                <a:lnTo>
                  <a:pt x="640" y="20"/>
                </a:lnTo>
                <a:lnTo>
                  <a:pt x="632" y="23"/>
                </a:lnTo>
                <a:lnTo>
                  <a:pt x="632" y="23"/>
                </a:lnTo>
                <a:lnTo>
                  <a:pt x="628" y="17"/>
                </a:lnTo>
                <a:lnTo>
                  <a:pt x="622" y="13"/>
                </a:lnTo>
                <a:lnTo>
                  <a:pt x="615" y="9"/>
                </a:lnTo>
                <a:lnTo>
                  <a:pt x="605" y="4"/>
                </a:lnTo>
                <a:lnTo>
                  <a:pt x="594" y="1"/>
                </a:lnTo>
                <a:lnTo>
                  <a:pt x="579" y="0"/>
                </a:lnTo>
                <a:lnTo>
                  <a:pt x="563" y="3"/>
                </a:lnTo>
                <a:lnTo>
                  <a:pt x="563" y="3"/>
                </a:lnTo>
                <a:lnTo>
                  <a:pt x="546" y="7"/>
                </a:lnTo>
                <a:lnTo>
                  <a:pt x="531" y="16"/>
                </a:lnTo>
                <a:lnTo>
                  <a:pt x="518" y="24"/>
                </a:lnTo>
                <a:lnTo>
                  <a:pt x="506" y="35"/>
                </a:lnTo>
                <a:lnTo>
                  <a:pt x="495" y="45"/>
                </a:lnTo>
                <a:lnTo>
                  <a:pt x="488" y="55"/>
                </a:lnTo>
                <a:lnTo>
                  <a:pt x="482" y="65"/>
                </a:lnTo>
                <a:lnTo>
                  <a:pt x="480" y="72"/>
                </a:lnTo>
                <a:lnTo>
                  <a:pt x="480" y="72"/>
                </a:lnTo>
                <a:lnTo>
                  <a:pt x="474" y="95"/>
                </a:lnTo>
                <a:lnTo>
                  <a:pt x="471" y="107"/>
                </a:lnTo>
                <a:lnTo>
                  <a:pt x="469" y="120"/>
                </a:lnTo>
                <a:lnTo>
                  <a:pt x="469" y="120"/>
                </a:lnTo>
                <a:lnTo>
                  <a:pt x="469" y="141"/>
                </a:lnTo>
                <a:lnTo>
                  <a:pt x="469" y="149"/>
                </a:lnTo>
                <a:lnTo>
                  <a:pt x="469" y="149"/>
                </a:lnTo>
                <a:lnTo>
                  <a:pt x="468" y="147"/>
                </a:lnTo>
                <a:lnTo>
                  <a:pt x="465" y="144"/>
                </a:lnTo>
                <a:lnTo>
                  <a:pt x="462" y="144"/>
                </a:lnTo>
                <a:lnTo>
                  <a:pt x="459" y="144"/>
                </a:lnTo>
                <a:lnTo>
                  <a:pt x="458" y="146"/>
                </a:lnTo>
                <a:lnTo>
                  <a:pt x="456" y="149"/>
                </a:lnTo>
                <a:lnTo>
                  <a:pt x="456" y="149"/>
                </a:lnTo>
                <a:lnTo>
                  <a:pt x="455" y="154"/>
                </a:lnTo>
                <a:lnTo>
                  <a:pt x="455" y="163"/>
                </a:lnTo>
                <a:lnTo>
                  <a:pt x="456" y="185"/>
                </a:lnTo>
                <a:lnTo>
                  <a:pt x="459" y="205"/>
                </a:lnTo>
                <a:lnTo>
                  <a:pt x="464" y="219"/>
                </a:lnTo>
                <a:lnTo>
                  <a:pt x="464" y="219"/>
                </a:lnTo>
                <a:lnTo>
                  <a:pt x="467" y="225"/>
                </a:lnTo>
                <a:lnTo>
                  <a:pt x="471" y="231"/>
                </a:lnTo>
                <a:lnTo>
                  <a:pt x="474" y="234"/>
                </a:lnTo>
                <a:lnTo>
                  <a:pt x="477" y="235"/>
                </a:lnTo>
                <a:lnTo>
                  <a:pt x="477" y="235"/>
                </a:lnTo>
                <a:lnTo>
                  <a:pt x="478" y="238"/>
                </a:lnTo>
                <a:lnTo>
                  <a:pt x="478" y="242"/>
                </a:lnTo>
                <a:lnTo>
                  <a:pt x="480" y="257"/>
                </a:lnTo>
                <a:lnTo>
                  <a:pt x="481" y="274"/>
                </a:lnTo>
                <a:lnTo>
                  <a:pt x="484" y="283"/>
                </a:lnTo>
                <a:lnTo>
                  <a:pt x="487" y="289"/>
                </a:lnTo>
                <a:lnTo>
                  <a:pt x="487" y="289"/>
                </a:lnTo>
                <a:lnTo>
                  <a:pt x="491" y="300"/>
                </a:lnTo>
                <a:lnTo>
                  <a:pt x="495" y="310"/>
                </a:lnTo>
                <a:lnTo>
                  <a:pt x="497" y="319"/>
                </a:lnTo>
                <a:lnTo>
                  <a:pt x="497" y="319"/>
                </a:lnTo>
                <a:close/>
                <a:moveTo>
                  <a:pt x="393" y="576"/>
                </a:moveTo>
                <a:lnTo>
                  <a:pt x="393" y="576"/>
                </a:lnTo>
                <a:lnTo>
                  <a:pt x="402" y="586"/>
                </a:lnTo>
                <a:lnTo>
                  <a:pt x="409" y="597"/>
                </a:lnTo>
                <a:lnTo>
                  <a:pt x="413" y="609"/>
                </a:lnTo>
                <a:lnTo>
                  <a:pt x="413" y="609"/>
                </a:lnTo>
                <a:lnTo>
                  <a:pt x="416" y="628"/>
                </a:lnTo>
                <a:lnTo>
                  <a:pt x="417" y="654"/>
                </a:lnTo>
                <a:lnTo>
                  <a:pt x="417" y="681"/>
                </a:lnTo>
                <a:lnTo>
                  <a:pt x="416" y="703"/>
                </a:lnTo>
                <a:lnTo>
                  <a:pt x="416" y="703"/>
                </a:lnTo>
                <a:lnTo>
                  <a:pt x="415" y="709"/>
                </a:lnTo>
                <a:lnTo>
                  <a:pt x="413" y="711"/>
                </a:lnTo>
                <a:lnTo>
                  <a:pt x="410" y="713"/>
                </a:lnTo>
                <a:lnTo>
                  <a:pt x="407" y="711"/>
                </a:lnTo>
                <a:lnTo>
                  <a:pt x="402" y="709"/>
                </a:lnTo>
                <a:lnTo>
                  <a:pt x="400" y="706"/>
                </a:lnTo>
                <a:lnTo>
                  <a:pt x="400" y="706"/>
                </a:lnTo>
                <a:lnTo>
                  <a:pt x="380" y="683"/>
                </a:lnTo>
                <a:lnTo>
                  <a:pt x="361" y="664"/>
                </a:lnTo>
                <a:lnTo>
                  <a:pt x="344" y="649"/>
                </a:lnTo>
                <a:lnTo>
                  <a:pt x="344" y="649"/>
                </a:lnTo>
                <a:lnTo>
                  <a:pt x="335" y="644"/>
                </a:lnTo>
                <a:lnTo>
                  <a:pt x="327" y="639"/>
                </a:lnTo>
                <a:lnTo>
                  <a:pt x="308" y="632"/>
                </a:lnTo>
                <a:lnTo>
                  <a:pt x="293" y="626"/>
                </a:lnTo>
                <a:lnTo>
                  <a:pt x="288" y="625"/>
                </a:lnTo>
                <a:lnTo>
                  <a:pt x="288" y="606"/>
                </a:lnTo>
                <a:lnTo>
                  <a:pt x="306" y="616"/>
                </a:lnTo>
                <a:lnTo>
                  <a:pt x="321" y="612"/>
                </a:lnTo>
                <a:lnTo>
                  <a:pt x="321" y="612"/>
                </a:lnTo>
                <a:lnTo>
                  <a:pt x="327" y="608"/>
                </a:lnTo>
                <a:lnTo>
                  <a:pt x="331" y="603"/>
                </a:lnTo>
                <a:lnTo>
                  <a:pt x="334" y="599"/>
                </a:lnTo>
                <a:lnTo>
                  <a:pt x="334" y="599"/>
                </a:lnTo>
                <a:lnTo>
                  <a:pt x="337" y="596"/>
                </a:lnTo>
                <a:lnTo>
                  <a:pt x="344" y="593"/>
                </a:lnTo>
                <a:lnTo>
                  <a:pt x="364" y="586"/>
                </a:lnTo>
                <a:lnTo>
                  <a:pt x="393" y="576"/>
                </a:lnTo>
                <a:lnTo>
                  <a:pt x="393" y="576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28">
            <a:extLst>
              <a:ext uri="{FF2B5EF4-FFF2-40B4-BE49-F238E27FC236}">
                <a16:creationId xmlns:a16="http://schemas.microsoft.com/office/drawing/2014/main" id="{156FABDD-D852-4A16-B721-1CEAB143C5BE}"/>
              </a:ext>
            </a:extLst>
          </p:cNvPr>
          <p:cNvSpPr>
            <a:spLocks noEditPoints="1"/>
          </p:cNvSpPr>
          <p:nvPr/>
        </p:nvSpPr>
        <p:spPr bwMode="auto">
          <a:xfrm>
            <a:off x="4176945" y="4805144"/>
            <a:ext cx="1181100" cy="1482725"/>
          </a:xfrm>
          <a:custGeom>
            <a:avLst/>
            <a:gdLst>
              <a:gd name="T0" fmla="*/ 419 w 744"/>
              <a:gd name="T1" fmla="*/ 42 h 934"/>
              <a:gd name="T2" fmla="*/ 404 w 744"/>
              <a:gd name="T3" fmla="*/ 70 h 934"/>
              <a:gd name="T4" fmla="*/ 375 w 744"/>
              <a:gd name="T5" fmla="*/ 98 h 934"/>
              <a:gd name="T6" fmla="*/ 364 w 744"/>
              <a:gd name="T7" fmla="*/ 133 h 934"/>
              <a:gd name="T8" fmla="*/ 354 w 744"/>
              <a:gd name="T9" fmla="*/ 194 h 934"/>
              <a:gd name="T10" fmla="*/ 337 w 744"/>
              <a:gd name="T11" fmla="*/ 266 h 934"/>
              <a:gd name="T12" fmla="*/ 352 w 744"/>
              <a:gd name="T13" fmla="*/ 292 h 934"/>
              <a:gd name="T14" fmla="*/ 402 w 744"/>
              <a:gd name="T15" fmla="*/ 329 h 934"/>
              <a:gd name="T16" fmla="*/ 474 w 744"/>
              <a:gd name="T17" fmla="*/ 335 h 934"/>
              <a:gd name="T18" fmla="*/ 435 w 744"/>
              <a:gd name="T19" fmla="*/ 494 h 934"/>
              <a:gd name="T20" fmla="*/ 351 w 744"/>
              <a:gd name="T21" fmla="*/ 516 h 934"/>
              <a:gd name="T22" fmla="*/ 318 w 744"/>
              <a:gd name="T23" fmla="*/ 533 h 934"/>
              <a:gd name="T24" fmla="*/ 330 w 744"/>
              <a:gd name="T25" fmla="*/ 541 h 934"/>
              <a:gd name="T26" fmla="*/ 349 w 744"/>
              <a:gd name="T27" fmla="*/ 541 h 934"/>
              <a:gd name="T28" fmla="*/ 308 w 744"/>
              <a:gd name="T29" fmla="*/ 570 h 934"/>
              <a:gd name="T30" fmla="*/ 239 w 744"/>
              <a:gd name="T31" fmla="*/ 616 h 934"/>
              <a:gd name="T32" fmla="*/ 172 w 744"/>
              <a:gd name="T33" fmla="*/ 727 h 934"/>
              <a:gd name="T34" fmla="*/ 78 w 744"/>
              <a:gd name="T35" fmla="*/ 843 h 934"/>
              <a:gd name="T36" fmla="*/ 37 w 744"/>
              <a:gd name="T37" fmla="*/ 866 h 934"/>
              <a:gd name="T38" fmla="*/ 0 w 744"/>
              <a:gd name="T39" fmla="*/ 872 h 934"/>
              <a:gd name="T40" fmla="*/ 55 w 744"/>
              <a:gd name="T41" fmla="*/ 919 h 934"/>
              <a:gd name="T42" fmla="*/ 121 w 744"/>
              <a:gd name="T43" fmla="*/ 908 h 934"/>
              <a:gd name="T44" fmla="*/ 117 w 744"/>
              <a:gd name="T45" fmla="*/ 930 h 934"/>
              <a:gd name="T46" fmla="*/ 162 w 744"/>
              <a:gd name="T47" fmla="*/ 931 h 934"/>
              <a:gd name="T48" fmla="*/ 175 w 744"/>
              <a:gd name="T49" fmla="*/ 893 h 934"/>
              <a:gd name="T50" fmla="*/ 173 w 744"/>
              <a:gd name="T51" fmla="*/ 873 h 934"/>
              <a:gd name="T52" fmla="*/ 178 w 744"/>
              <a:gd name="T53" fmla="*/ 840 h 934"/>
              <a:gd name="T54" fmla="*/ 259 w 744"/>
              <a:gd name="T55" fmla="*/ 853 h 934"/>
              <a:gd name="T56" fmla="*/ 318 w 744"/>
              <a:gd name="T57" fmla="*/ 860 h 934"/>
              <a:gd name="T58" fmla="*/ 358 w 744"/>
              <a:gd name="T59" fmla="*/ 904 h 934"/>
              <a:gd name="T60" fmla="*/ 446 w 744"/>
              <a:gd name="T61" fmla="*/ 910 h 934"/>
              <a:gd name="T62" fmla="*/ 480 w 744"/>
              <a:gd name="T63" fmla="*/ 898 h 934"/>
              <a:gd name="T64" fmla="*/ 624 w 744"/>
              <a:gd name="T65" fmla="*/ 860 h 934"/>
              <a:gd name="T66" fmla="*/ 676 w 744"/>
              <a:gd name="T67" fmla="*/ 856 h 934"/>
              <a:gd name="T68" fmla="*/ 668 w 744"/>
              <a:gd name="T69" fmla="*/ 730 h 934"/>
              <a:gd name="T70" fmla="*/ 696 w 744"/>
              <a:gd name="T71" fmla="*/ 710 h 934"/>
              <a:gd name="T72" fmla="*/ 731 w 744"/>
              <a:gd name="T73" fmla="*/ 677 h 934"/>
              <a:gd name="T74" fmla="*/ 742 w 744"/>
              <a:gd name="T75" fmla="*/ 600 h 934"/>
              <a:gd name="T76" fmla="*/ 733 w 744"/>
              <a:gd name="T77" fmla="*/ 481 h 934"/>
              <a:gd name="T78" fmla="*/ 743 w 744"/>
              <a:gd name="T79" fmla="*/ 358 h 934"/>
              <a:gd name="T80" fmla="*/ 702 w 744"/>
              <a:gd name="T81" fmla="*/ 269 h 934"/>
              <a:gd name="T82" fmla="*/ 662 w 744"/>
              <a:gd name="T83" fmla="*/ 219 h 934"/>
              <a:gd name="T84" fmla="*/ 652 w 744"/>
              <a:gd name="T85" fmla="*/ 181 h 934"/>
              <a:gd name="T86" fmla="*/ 682 w 744"/>
              <a:gd name="T87" fmla="*/ 171 h 934"/>
              <a:gd name="T88" fmla="*/ 709 w 744"/>
              <a:gd name="T89" fmla="*/ 148 h 934"/>
              <a:gd name="T90" fmla="*/ 638 w 744"/>
              <a:gd name="T91" fmla="*/ 82 h 934"/>
              <a:gd name="T92" fmla="*/ 634 w 744"/>
              <a:gd name="T93" fmla="*/ 36 h 934"/>
              <a:gd name="T94" fmla="*/ 586 w 744"/>
              <a:gd name="T95" fmla="*/ 7 h 934"/>
              <a:gd name="T96" fmla="*/ 518 w 744"/>
              <a:gd name="T97" fmla="*/ 4 h 934"/>
              <a:gd name="T98" fmla="*/ 467 w 744"/>
              <a:gd name="T99" fmla="*/ 120 h 934"/>
              <a:gd name="T100" fmla="*/ 470 w 744"/>
              <a:gd name="T101" fmla="*/ 158 h 934"/>
              <a:gd name="T102" fmla="*/ 498 w 744"/>
              <a:gd name="T103" fmla="*/ 202 h 934"/>
              <a:gd name="T104" fmla="*/ 525 w 744"/>
              <a:gd name="T105" fmla="*/ 215 h 934"/>
              <a:gd name="T106" fmla="*/ 462 w 744"/>
              <a:gd name="T107" fmla="*/ 242 h 934"/>
              <a:gd name="T108" fmla="*/ 414 w 744"/>
              <a:gd name="T109" fmla="*/ 214 h 934"/>
              <a:gd name="T110" fmla="*/ 424 w 744"/>
              <a:gd name="T111" fmla="*/ 148 h 934"/>
              <a:gd name="T112" fmla="*/ 447 w 744"/>
              <a:gd name="T113" fmla="*/ 131 h 9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44" h="934">
                <a:moveTo>
                  <a:pt x="484" y="25"/>
                </a:moveTo>
                <a:lnTo>
                  <a:pt x="484" y="25"/>
                </a:lnTo>
                <a:lnTo>
                  <a:pt x="476" y="26"/>
                </a:lnTo>
                <a:lnTo>
                  <a:pt x="458" y="28"/>
                </a:lnTo>
                <a:lnTo>
                  <a:pt x="436" y="34"/>
                </a:lnTo>
                <a:lnTo>
                  <a:pt x="426" y="38"/>
                </a:lnTo>
                <a:lnTo>
                  <a:pt x="419" y="42"/>
                </a:lnTo>
                <a:lnTo>
                  <a:pt x="419" y="42"/>
                </a:lnTo>
                <a:lnTo>
                  <a:pt x="409" y="50"/>
                </a:lnTo>
                <a:lnTo>
                  <a:pt x="407" y="55"/>
                </a:lnTo>
                <a:lnTo>
                  <a:pt x="404" y="60"/>
                </a:lnTo>
                <a:lnTo>
                  <a:pt x="403" y="64"/>
                </a:lnTo>
                <a:lnTo>
                  <a:pt x="403" y="67"/>
                </a:lnTo>
                <a:lnTo>
                  <a:pt x="404" y="70"/>
                </a:lnTo>
                <a:lnTo>
                  <a:pt x="406" y="72"/>
                </a:lnTo>
                <a:lnTo>
                  <a:pt x="406" y="72"/>
                </a:lnTo>
                <a:lnTo>
                  <a:pt x="397" y="81"/>
                </a:lnTo>
                <a:lnTo>
                  <a:pt x="387" y="89"/>
                </a:lnTo>
                <a:lnTo>
                  <a:pt x="379" y="97"/>
                </a:lnTo>
                <a:lnTo>
                  <a:pt x="379" y="97"/>
                </a:lnTo>
                <a:lnTo>
                  <a:pt x="375" y="98"/>
                </a:lnTo>
                <a:lnTo>
                  <a:pt x="371" y="98"/>
                </a:lnTo>
                <a:lnTo>
                  <a:pt x="368" y="97"/>
                </a:lnTo>
                <a:lnTo>
                  <a:pt x="366" y="97"/>
                </a:lnTo>
                <a:lnTo>
                  <a:pt x="366" y="99"/>
                </a:lnTo>
                <a:lnTo>
                  <a:pt x="365" y="114"/>
                </a:lnTo>
                <a:lnTo>
                  <a:pt x="365" y="114"/>
                </a:lnTo>
                <a:lnTo>
                  <a:pt x="364" y="133"/>
                </a:lnTo>
                <a:lnTo>
                  <a:pt x="365" y="149"/>
                </a:lnTo>
                <a:lnTo>
                  <a:pt x="366" y="159"/>
                </a:lnTo>
                <a:lnTo>
                  <a:pt x="365" y="163"/>
                </a:lnTo>
                <a:lnTo>
                  <a:pt x="365" y="164"/>
                </a:lnTo>
                <a:lnTo>
                  <a:pt x="365" y="164"/>
                </a:lnTo>
                <a:lnTo>
                  <a:pt x="360" y="175"/>
                </a:lnTo>
                <a:lnTo>
                  <a:pt x="354" y="194"/>
                </a:lnTo>
                <a:lnTo>
                  <a:pt x="347" y="216"/>
                </a:lnTo>
                <a:lnTo>
                  <a:pt x="341" y="232"/>
                </a:lnTo>
                <a:lnTo>
                  <a:pt x="341" y="232"/>
                </a:lnTo>
                <a:lnTo>
                  <a:pt x="337" y="243"/>
                </a:lnTo>
                <a:lnTo>
                  <a:pt x="336" y="253"/>
                </a:lnTo>
                <a:lnTo>
                  <a:pt x="336" y="261"/>
                </a:lnTo>
                <a:lnTo>
                  <a:pt x="337" y="266"/>
                </a:lnTo>
                <a:lnTo>
                  <a:pt x="337" y="266"/>
                </a:lnTo>
                <a:lnTo>
                  <a:pt x="344" y="274"/>
                </a:lnTo>
                <a:lnTo>
                  <a:pt x="347" y="277"/>
                </a:lnTo>
                <a:lnTo>
                  <a:pt x="348" y="280"/>
                </a:lnTo>
                <a:lnTo>
                  <a:pt x="348" y="280"/>
                </a:lnTo>
                <a:lnTo>
                  <a:pt x="349" y="287"/>
                </a:lnTo>
                <a:lnTo>
                  <a:pt x="352" y="292"/>
                </a:lnTo>
                <a:lnTo>
                  <a:pt x="355" y="298"/>
                </a:lnTo>
                <a:lnTo>
                  <a:pt x="362" y="305"/>
                </a:lnTo>
                <a:lnTo>
                  <a:pt x="369" y="313"/>
                </a:lnTo>
                <a:lnTo>
                  <a:pt x="377" y="319"/>
                </a:lnTo>
                <a:lnTo>
                  <a:pt x="388" y="325"/>
                </a:lnTo>
                <a:lnTo>
                  <a:pt x="388" y="325"/>
                </a:lnTo>
                <a:lnTo>
                  <a:pt x="402" y="329"/>
                </a:lnTo>
                <a:lnTo>
                  <a:pt x="415" y="331"/>
                </a:lnTo>
                <a:lnTo>
                  <a:pt x="430" y="332"/>
                </a:lnTo>
                <a:lnTo>
                  <a:pt x="445" y="332"/>
                </a:lnTo>
                <a:lnTo>
                  <a:pt x="465" y="332"/>
                </a:lnTo>
                <a:lnTo>
                  <a:pt x="473" y="334"/>
                </a:lnTo>
                <a:lnTo>
                  <a:pt x="474" y="334"/>
                </a:lnTo>
                <a:lnTo>
                  <a:pt x="474" y="335"/>
                </a:lnTo>
                <a:lnTo>
                  <a:pt x="474" y="335"/>
                </a:lnTo>
                <a:lnTo>
                  <a:pt x="473" y="360"/>
                </a:lnTo>
                <a:lnTo>
                  <a:pt x="472" y="410"/>
                </a:lnTo>
                <a:lnTo>
                  <a:pt x="470" y="481"/>
                </a:lnTo>
                <a:lnTo>
                  <a:pt x="470" y="481"/>
                </a:lnTo>
                <a:lnTo>
                  <a:pt x="453" y="487"/>
                </a:lnTo>
                <a:lnTo>
                  <a:pt x="435" y="494"/>
                </a:lnTo>
                <a:lnTo>
                  <a:pt x="413" y="498"/>
                </a:lnTo>
                <a:lnTo>
                  <a:pt x="413" y="498"/>
                </a:lnTo>
                <a:lnTo>
                  <a:pt x="390" y="503"/>
                </a:lnTo>
                <a:lnTo>
                  <a:pt x="370" y="507"/>
                </a:lnTo>
                <a:lnTo>
                  <a:pt x="357" y="512"/>
                </a:lnTo>
                <a:lnTo>
                  <a:pt x="353" y="514"/>
                </a:lnTo>
                <a:lnTo>
                  <a:pt x="351" y="516"/>
                </a:lnTo>
                <a:lnTo>
                  <a:pt x="351" y="516"/>
                </a:lnTo>
                <a:lnTo>
                  <a:pt x="349" y="517"/>
                </a:lnTo>
                <a:lnTo>
                  <a:pt x="346" y="519"/>
                </a:lnTo>
                <a:lnTo>
                  <a:pt x="336" y="524"/>
                </a:lnTo>
                <a:lnTo>
                  <a:pt x="324" y="529"/>
                </a:lnTo>
                <a:lnTo>
                  <a:pt x="318" y="533"/>
                </a:lnTo>
                <a:lnTo>
                  <a:pt x="318" y="533"/>
                </a:lnTo>
                <a:lnTo>
                  <a:pt x="315" y="535"/>
                </a:lnTo>
                <a:lnTo>
                  <a:pt x="315" y="539"/>
                </a:lnTo>
                <a:lnTo>
                  <a:pt x="316" y="541"/>
                </a:lnTo>
                <a:lnTo>
                  <a:pt x="320" y="542"/>
                </a:lnTo>
                <a:lnTo>
                  <a:pt x="320" y="542"/>
                </a:lnTo>
                <a:lnTo>
                  <a:pt x="324" y="542"/>
                </a:lnTo>
                <a:lnTo>
                  <a:pt x="330" y="541"/>
                </a:lnTo>
                <a:lnTo>
                  <a:pt x="342" y="537"/>
                </a:lnTo>
                <a:lnTo>
                  <a:pt x="352" y="535"/>
                </a:lnTo>
                <a:lnTo>
                  <a:pt x="354" y="535"/>
                </a:lnTo>
                <a:lnTo>
                  <a:pt x="355" y="535"/>
                </a:lnTo>
                <a:lnTo>
                  <a:pt x="354" y="536"/>
                </a:lnTo>
                <a:lnTo>
                  <a:pt x="354" y="536"/>
                </a:lnTo>
                <a:lnTo>
                  <a:pt x="349" y="541"/>
                </a:lnTo>
                <a:lnTo>
                  <a:pt x="341" y="547"/>
                </a:lnTo>
                <a:lnTo>
                  <a:pt x="332" y="553"/>
                </a:lnTo>
                <a:lnTo>
                  <a:pt x="327" y="559"/>
                </a:lnTo>
                <a:lnTo>
                  <a:pt x="324" y="567"/>
                </a:lnTo>
                <a:lnTo>
                  <a:pt x="324" y="567"/>
                </a:lnTo>
                <a:lnTo>
                  <a:pt x="319" y="567"/>
                </a:lnTo>
                <a:lnTo>
                  <a:pt x="308" y="570"/>
                </a:lnTo>
                <a:lnTo>
                  <a:pt x="290" y="578"/>
                </a:lnTo>
                <a:lnTo>
                  <a:pt x="280" y="584"/>
                </a:lnTo>
                <a:lnTo>
                  <a:pt x="269" y="590"/>
                </a:lnTo>
                <a:lnTo>
                  <a:pt x="269" y="590"/>
                </a:lnTo>
                <a:lnTo>
                  <a:pt x="259" y="599"/>
                </a:lnTo>
                <a:lnTo>
                  <a:pt x="249" y="607"/>
                </a:lnTo>
                <a:lnTo>
                  <a:pt x="239" y="616"/>
                </a:lnTo>
                <a:lnTo>
                  <a:pt x="231" y="625"/>
                </a:lnTo>
                <a:lnTo>
                  <a:pt x="222" y="635"/>
                </a:lnTo>
                <a:lnTo>
                  <a:pt x="215" y="646"/>
                </a:lnTo>
                <a:lnTo>
                  <a:pt x="208" y="657"/>
                </a:lnTo>
                <a:lnTo>
                  <a:pt x="202" y="668"/>
                </a:lnTo>
                <a:lnTo>
                  <a:pt x="202" y="668"/>
                </a:lnTo>
                <a:lnTo>
                  <a:pt x="172" y="727"/>
                </a:lnTo>
                <a:lnTo>
                  <a:pt x="150" y="771"/>
                </a:lnTo>
                <a:lnTo>
                  <a:pt x="150" y="771"/>
                </a:lnTo>
                <a:lnTo>
                  <a:pt x="145" y="779"/>
                </a:lnTo>
                <a:lnTo>
                  <a:pt x="144" y="784"/>
                </a:lnTo>
                <a:lnTo>
                  <a:pt x="143" y="788"/>
                </a:lnTo>
                <a:lnTo>
                  <a:pt x="78" y="843"/>
                </a:lnTo>
                <a:lnTo>
                  <a:pt x="78" y="843"/>
                </a:lnTo>
                <a:lnTo>
                  <a:pt x="72" y="843"/>
                </a:lnTo>
                <a:lnTo>
                  <a:pt x="60" y="844"/>
                </a:lnTo>
                <a:lnTo>
                  <a:pt x="48" y="848"/>
                </a:lnTo>
                <a:lnTo>
                  <a:pt x="43" y="850"/>
                </a:lnTo>
                <a:lnTo>
                  <a:pt x="40" y="853"/>
                </a:lnTo>
                <a:lnTo>
                  <a:pt x="40" y="853"/>
                </a:lnTo>
                <a:lnTo>
                  <a:pt x="37" y="866"/>
                </a:lnTo>
                <a:lnTo>
                  <a:pt x="37" y="866"/>
                </a:lnTo>
                <a:lnTo>
                  <a:pt x="20" y="865"/>
                </a:lnTo>
                <a:lnTo>
                  <a:pt x="6" y="866"/>
                </a:lnTo>
                <a:lnTo>
                  <a:pt x="1" y="867"/>
                </a:lnTo>
                <a:lnTo>
                  <a:pt x="0" y="870"/>
                </a:lnTo>
                <a:lnTo>
                  <a:pt x="0" y="870"/>
                </a:lnTo>
                <a:lnTo>
                  <a:pt x="0" y="872"/>
                </a:lnTo>
                <a:lnTo>
                  <a:pt x="1" y="875"/>
                </a:lnTo>
                <a:lnTo>
                  <a:pt x="6" y="881"/>
                </a:lnTo>
                <a:lnTo>
                  <a:pt x="15" y="889"/>
                </a:lnTo>
                <a:lnTo>
                  <a:pt x="24" y="898"/>
                </a:lnTo>
                <a:lnTo>
                  <a:pt x="35" y="906"/>
                </a:lnTo>
                <a:lnTo>
                  <a:pt x="45" y="914"/>
                </a:lnTo>
                <a:lnTo>
                  <a:pt x="55" y="919"/>
                </a:lnTo>
                <a:lnTo>
                  <a:pt x="61" y="921"/>
                </a:lnTo>
                <a:lnTo>
                  <a:pt x="61" y="921"/>
                </a:lnTo>
                <a:lnTo>
                  <a:pt x="67" y="920"/>
                </a:lnTo>
                <a:lnTo>
                  <a:pt x="77" y="919"/>
                </a:lnTo>
                <a:lnTo>
                  <a:pt x="98" y="912"/>
                </a:lnTo>
                <a:lnTo>
                  <a:pt x="115" y="908"/>
                </a:lnTo>
                <a:lnTo>
                  <a:pt x="121" y="908"/>
                </a:lnTo>
                <a:lnTo>
                  <a:pt x="122" y="908"/>
                </a:lnTo>
                <a:lnTo>
                  <a:pt x="122" y="908"/>
                </a:lnTo>
                <a:lnTo>
                  <a:pt x="120" y="912"/>
                </a:lnTo>
                <a:lnTo>
                  <a:pt x="116" y="919"/>
                </a:lnTo>
                <a:lnTo>
                  <a:pt x="115" y="922"/>
                </a:lnTo>
                <a:lnTo>
                  <a:pt x="115" y="926"/>
                </a:lnTo>
                <a:lnTo>
                  <a:pt x="117" y="930"/>
                </a:lnTo>
                <a:lnTo>
                  <a:pt x="122" y="931"/>
                </a:lnTo>
                <a:lnTo>
                  <a:pt x="122" y="931"/>
                </a:lnTo>
                <a:lnTo>
                  <a:pt x="136" y="933"/>
                </a:lnTo>
                <a:lnTo>
                  <a:pt x="150" y="934"/>
                </a:lnTo>
                <a:lnTo>
                  <a:pt x="155" y="933"/>
                </a:lnTo>
                <a:lnTo>
                  <a:pt x="160" y="932"/>
                </a:lnTo>
                <a:lnTo>
                  <a:pt x="162" y="931"/>
                </a:lnTo>
                <a:lnTo>
                  <a:pt x="164" y="928"/>
                </a:lnTo>
                <a:lnTo>
                  <a:pt x="164" y="928"/>
                </a:lnTo>
                <a:lnTo>
                  <a:pt x="164" y="923"/>
                </a:lnTo>
                <a:lnTo>
                  <a:pt x="165" y="919"/>
                </a:lnTo>
                <a:lnTo>
                  <a:pt x="171" y="908"/>
                </a:lnTo>
                <a:lnTo>
                  <a:pt x="175" y="897"/>
                </a:lnTo>
                <a:lnTo>
                  <a:pt x="175" y="893"/>
                </a:lnTo>
                <a:lnTo>
                  <a:pt x="173" y="890"/>
                </a:lnTo>
                <a:lnTo>
                  <a:pt x="173" y="890"/>
                </a:lnTo>
                <a:lnTo>
                  <a:pt x="160" y="883"/>
                </a:lnTo>
                <a:lnTo>
                  <a:pt x="160" y="883"/>
                </a:lnTo>
                <a:lnTo>
                  <a:pt x="167" y="879"/>
                </a:lnTo>
                <a:lnTo>
                  <a:pt x="171" y="876"/>
                </a:lnTo>
                <a:lnTo>
                  <a:pt x="173" y="873"/>
                </a:lnTo>
                <a:lnTo>
                  <a:pt x="173" y="870"/>
                </a:lnTo>
                <a:lnTo>
                  <a:pt x="173" y="870"/>
                </a:lnTo>
                <a:lnTo>
                  <a:pt x="173" y="864"/>
                </a:lnTo>
                <a:lnTo>
                  <a:pt x="173" y="853"/>
                </a:lnTo>
                <a:lnTo>
                  <a:pt x="173" y="853"/>
                </a:lnTo>
                <a:lnTo>
                  <a:pt x="175" y="846"/>
                </a:lnTo>
                <a:lnTo>
                  <a:pt x="178" y="840"/>
                </a:lnTo>
                <a:lnTo>
                  <a:pt x="186" y="827"/>
                </a:lnTo>
                <a:lnTo>
                  <a:pt x="194" y="816"/>
                </a:lnTo>
                <a:lnTo>
                  <a:pt x="198" y="812"/>
                </a:lnTo>
                <a:lnTo>
                  <a:pt x="198" y="812"/>
                </a:lnTo>
                <a:lnTo>
                  <a:pt x="220" y="828"/>
                </a:lnTo>
                <a:lnTo>
                  <a:pt x="239" y="842"/>
                </a:lnTo>
                <a:lnTo>
                  <a:pt x="259" y="853"/>
                </a:lnTo>
                <a:lnTo>
                  <a:pt x="259" y="853"/>
                </a:lnTo>
                <a:lnTo>
                  <a:pt x="275" y="860"/>
                </a:lnTo>
                <a:lnTo>
                  <a:pt x="288" y="865"/>
                </a:lnTo>
                <a:lnTo>
                  <a:pt x="298" y="867"/>
                </a:lnTo>
                <a:lnTo>
                  <a:pt x="301" y="867"/>
                </a:lnTo>
                <a:lnTo>
                  <a:pt x="303" y="866"/>
                </a:lnTo>
                <a:lnTo>
                  <a:pt x="318" y="860"/>
                </a:lnTo>
                <a:lnTo>
                  <a:pt x="379" y="883"/>
                </a:lnTo>
                <a:lnTo>
                  <a:pt x="379" y="883"/>
                </a:lnTo>
                <a:lnTo>
                  <a:pt x="368" y="892"/>
                </a:lnTo>
                <a:lnTo>
                  <a:pt x="362" y="899"/>
                </a:lnTo>
                <a:lnTo>
                  <a:pt x="359" y="901"/>
                </a:lnTo>
                <a:lnTo>
                  <a:pt x="358" y="904"/>
                </a:lnTo>
                <a:lnTo>
                  <a:pt x="358" y="904"/>
                </a:lnTo>
                <a:lnTo>
                  <a:pt x="359" y="905"/>
                </a:lnTo>
                <a:lnTo>
                  <a:pt x="362" y="905"/>
                </a:lnTo>
                <a:lnTo>
                  <a:pt x="370" y="906"/>
                </a:lnTo>
                <a:lnTo>
                  <a:pt x="396" y="908"/>
                </a:lnTo>
                <a:lnTo>
                  <a:pt x="434" y="908"/>
                </a:lnTo>
                <a:lnTo>
                  <a:pt x="434" y="908"/>
                </a:lnTo>
                <a:lnTo>
                  <a:pt x="446" y="910"/>
                </a:lnTo>
                <a:lnTo>
                  <a:pt x="457" y="911"/>
                </a:lnTo>
                <a:lnTo>
                  <a:pt x="467" y="911"/>
                </a:lnTo>
                <a:lnTo>
                  <a:pt x="467" y="911"/>
                </a:lnTo>
                <a:lnTo>
                  <a:pt x="472" y="909"/>
                </a:lnTo>
                <a:lnTo>
                  <a:pt x="475" y="906"/>
                </a:lnTo>
                <a:lnTo>
                  <a:pt x="478" y="903"/>
                </a:lnTo>
                <a:lnTo>
                  <a:pt x="480" y="898"/>
                </a:lnTo>
                <a:lnTo>
                  <a:pt x="484" y="890"/>
                </a:lnTo>
                <a:lnTo>
                  <a:pt x="484" y="887"/>
                </a:lnTo>
                <a:lnTo>
                  <a:pt x="484" y="887"/>
                </a:lnTo>
                <a:lnTo>
                  <a:pt x="545" y="873"/>
                </a:lnTo>
                <a:lnTo>
                  <a:pt x="591" y="865"/>
                </a:lnTo>
                <a:lnTo>
                  <a:pt x="611" y="861"/>
                </a:lnTo>
                <a:lnTo>
                  <a:pt x="624" y="860"/>
                </a:lnTo>
                <a:lnTo>
                  <a:pt x="624" y="860"/>
                </a:lnTo>
                <a:lnTo>
                  <a:pt x="643" y="860"/>
                </a:lnTo>
                <a:lnTo>
                  <a:pt x="658" y="860"/>
                </a:lnTo>
                <a:lnTo>
                  <a:pt x="671" y="859"/>
                </a:lnTo>
                <a:lnTo>
                  <a:pt x="673" y="857"/>
                </a:lnTo>
                <a:lnTo>
                  <a:pt x="676" y="856"/>
                </a:lnTo>
                <a:lnTo>
                  <a:pt x="676" y="856"/>
                </a:lnTo>
                <a:lnTo>
                  <a:pt x="676" y="849"/>
                </a:lnTo>
                <a:lnTo>
                  <a:pt x="674" y="835"/>
                </a:lnTo>
                <a:lnTo>
                  <a:pt x="671" y="794"/>
                </a:lnTo>
                <a:lnTo>
                  <a:pt x="668" y="752"/>
                </a:lnTo>
                <a:lnTo>
                  <a:pt x="667" y="738"/>
                </a:lnTo>
                <a:lnTo>
                  <a:pt x="668" y="730"/>
                </a:lnTo>
                <a:lnTo>
                  <a:pt x="668" y="730"/>
                </a:lnTo>
                <a:lnTo>
                  <a:pt x="669" y="728"/>
                </a:lnTo>
                <a:lnTo>
                  <a:pt x="669" y="726"/>
                </a:lnTo>
                <a:lnTo>
                  <a:pt x="668" y="724"/>
                </a:lnTo>
                <a:lnTo>
                  <a:pt x="668" y="723"/>
                </a:lnTo>
                <a:lnTo>
                  <a:pt x="669" y="722"/>
                </a:lnTo>
                <a:lnTo>
                  <a:pt x="674" y="719"/>
                </a:lnTo>
                <a:lnTo>
                  <a:pt x="696" y="710"/>
                </a:lnTo>
                <a:lnTo>
                  <a:pt x="696" y="710"/>
                </a:lnTo>
                <a:lnTo>
                  <a:pt x="704" y="706"/>
                </a:lnTo>
                <a:lnTo>
                  <a:pt x="711" y="701"/>
                </a:lnTo>
                <a:lnTo>
                  <a:pt x="717" y="696"/>
                </a:lnTo>
                <a:lnTo>
                  <a:pt x="722" y="690"/>
                </a:lnTo>
                <a:lnTo>
                  <a:pt x="727" y="683"/>
                </a:lnTo>
                <a:lnTo>
                  <a:pt x="731" y="677"/>
                </a:lnTo>
                <a:lnTo>
                  <a:pt x="737" y="662"/>
                </a:lnTo>
                <a:lnTo>
                  <a:pt x="742" y="649"/>
                </a:lnTo>
                <a:lnTo>
                  <a:pt x="744" y="634"/>
                </a:lnTo>
                <a:lnTo>
                  <a:pt x="744" y="622"/>
                </a:lnTo>
                <a:lnTo>
                  <a:pt x="744" y="611"/>
                </a:lnTo>
                <a:lnTo>
                  <a:pt x="744" y="611"/>
                </a:lnTo>
                <a:lnTo>
                  <a:pt x="742" y="600"/>
                </a:lnTo>
                <a:lnTo>
                  <a:pt x="739" y="586"/>
                </a:lnTo>
                <a:lnTo>
                  <a:pt x="731" y="556"/>
                </a:lnTo>
                <a:lnTo>
                  <a:pt x="723" y="529"/>
                </a:lnTo>
                <a:lnTo>
                  <a:pt x="721" y="518"/>
                </a:lnTo>
                <a:lnTo>
                  <a:pt x="720" y="512"/>
                </a:lnTo>
                <a:lnTo>
                  <a:pt x="720" y="485"/>
                </a:lnTo>
                <a:lnTo>
                  <a:pt x="733" y="481"/>
                </a:lnTo>
                <a:lnTo>
                  <a:pt x="733" y="481"/>
                </a:lnTo>
                <a:lnTo>
                  <a:pt x="739" y="437"/>
                </a:lnTo>
                <a:lnTo>
                  <a:pt x="743" y="399"/>
                </a:lnTo>
                <a:lnTo>
                  <a:pt x="744" y="382"/>
                </a:lnTo>
                <a:lnTo>
                  <a:pt x="744" y="369"/>
                </a:lnTo>
                <a:lnTo>
                  <a:pt x="744" y="369"/>
                </a:lnTo>
                <a:lnTo>
                  <a:pt x="743" y="358"/>
                </a:lnTo>
                <a:lnTo>
                  <a:pt x="740" y="348"/>
                </a:lnTo>
                <a:lnTo>
                  <a:pt x="738" y="340"/>
                </a:lnTo>
                <a:lnTo>
                  <a:pt x="734" y="331"/>
                </a:lnTo>
                <a:lnTo>
                  <a:pt x="726" y="315"/>
                </a:lnTo>
                <a:lnTo>
                  <a:pt x="716" y="297"/>
                </a:lnTo>
                <a:lnTo>
                  <a:pt x="716" y="297"/>
                </a:lnTo>
                <a:lnTo>
                  <a:pt x="702" y="269"/>
                </a:lnTo>
                <a:lnTo>
                  <a:pt x="693" y="253"/>
                </a:lnTo>
                <a:lnTo>
                  <a:pt x="693" y="253"/>
                </a:lnTo>
                <a:lnTo>
                  <a:pt x="688" y="246"/>
                </a:lnTo>
                <a:lnTo>
                  <a:pt x="682" y="239"/>
                </a:lnTo>
                <a:lnTo>
                  <a:pt x="668" y="226"/>
                </a:lnTo>
                <a:lnTo>
                  <a:pt x="668" y="226"/>
                </a:lnTo>
                <a:lnTo>
                  <a:pt x="662" y="219"/>
                </a:lnTo>
                <a:lnTo>
                  <a:pt x="657" y="210"/>
                </a:lnTo>
                <a:lnTo>
                  <a:pt x="651" y="202"/>
                </a:lnTo>
                <a:lnTo>
                  <a:pt x="651" y="202"/>
                </a:lnTo>
                <a:lnTo>
                  <a:pt x="652" y="194"/>
                </a:lnTo>
                <a:lnTo>
                  <a:pt x="651" y="185"/>
                </a:lnTo>
                <a:lnTo>
                  <a:pt x="651" y="185"/>
                </a:lnTo>
                <a:lnTo>
                  <a:pt x="652" y="181"/>
                </a:lnTo>
                <a:lnTo>
                  <a:pt x="655" y="177"/>
                </a:lnTo>
                <a:lnTo>
                  <a:pt x="658" y="171"/>
                </a:lnTo>
                <a:lnTo>
                  <a:pt x="658" y="171"/>
                </a:lnTo>
                <a:lnTo>
                  <a:pt x="666" y="174"/>
                </a:lnTo>
                <a:lnTo>
                  <a:pt x="674" y="174"/>
                </a:lnTo>
                <a:lnTo>
                  <a:pt x="678" y="172"/>
                </a:lnTo>
                <a:lnTo>
                  <a:pt x="682" y="171"/>
                </a:lnTo>
                <a:lnTo>
                  <a:pt x="682" y="171"/>
                </a:lnTo>
                <a:lnTo>
                  <a:pt x="691" y="166"/>
                </a:lnTo>
                <a:lnTo>
                  <a:pt x="700" y="160"/>
                </a:lnTo>
                <a:lnTo>
                  <a:pt x="706" y="154"/>
                </a:lnTo>
                <a:lnTo>
                  <a:pt x="710" y="150"/>
                </a:lnTo>
                <a:lnTo>
                  <a:pt x="710" y="150"/>
                </a:lnTo>
                <a:lnTo>
                  <a:pt x="709" y="148"/>
                </a:lnTo>
                <a:lnTo>
                  <a:pt x="704" y="144"/>
                </a:lnTo>
                <a:lnTo>
                  <a:pt x="688" y="130"/>
                </a:lnTo>
                <a:lnTo>
                  <a:pt x="672" y="116"/>
                </a:lnTo>
                <a:lnTo>
                  <a:pt x="662" y="106"/>
                </a:lnTo>
                <a:lnTo>
                  <a:pt x="662" y="106"/>
                </a:lnTo>
                <a:lnTo>
                  <a:pt x="646" y="90"/>
                </a:lnTo>
                <a:lnTo>
                  <a:pt x="638" y="82"/>
                </a:lnTo>
                <a:lnTo>
                  <a:pt x="635" y="78"/>
                </a:lnTo>
                <a:lnTo>
                  <a:pt x="634" y="76"/>
                </a:lnTo>
                <a:lnTo>
                  <a:pt x="634" y="76"/>
                </a:lnTo>
                <a:lnTo>
                  <a:pt x="634" y="58"/>
                </a:lnTo>
                <a:lnTo>
                  <a:pt x="634" y="38"/>
                </a:lnTo>
                <a:lnTo>
                  <a:pt x="634" y="38"/>
                </a:lnTo>
                <a:lnTo>
                  <a:pt x="634" y="36"/>
                </a:lnTo>
                <a:lnTo>
                  <a:pt x="632" y="32"/>
                </a:lnTo>
                <a:lnTo>
                  <a:pt x="628" y="28"/>
                </a:lnTo>
                <a:lnTo>
                  <a:pt x="623" y="25"/>
                </a:lnTo>
                <a:lnTo>
                  <a:pt x="616" y="20"/>
                </a:lnTo>
                <a:lnTo>
                  <a:pt x="608" y="16"/>
                </a:lnTo>
                <a:lnTo>
                  <a:pt x="599" y="11"/>
                </a:lnTo>
                <a:lnTo>
                  <a:pt x="586" y="7"/>
                </a:lnTo>
                <a:lnTo>
                  <a:pt x="586" y="7"/>
                </a:lnTo>
                <a:lnTo>
                  <a:pt x="574" y="4"/>
                </a:lnTo>
                <a:lnTo>
                  <a:pt x="563" y="3"/>
                </a:lnTo>
                <a:lnTo>
                  <a:pt x="545" y="0"/>
                </a:lnTo>
                <a:lnTo>
                  <a:pt x="525" y="0"/>
                </a:lnTo>
                <a:lnTo>
                  <a:pt x="525" y="0"/>
                </a:lnTo>
                <a:lnTo>
                  <a:pt x="518" y="4"/>
                </a:lnTo>
                <a:lnTo>
                  <a:pt x="503" y="12"/>
                </a:lnTo>
                <a:lnTo>
                  <a:pt x="484" y="25"/>
                </a:lnTo>
                <a:lnTo>
                  <a:pt x="484" y="25"/>
                </a:lnTo>
                <a:close/>
                <a:moveTo>
                  <a:pt x="447" y="131"/>
                </a:moveTo>
                <a:lnTo>
                  <a:pt x="464" y="116"/>
                </a:lnTo>
                <a:lnTo>
                  <a:pt x="464" y="116"/>
                </a:lnTo>
                <a:lnTo>
                  <a:pt x="467" y="120"/>
                </a:lnTo>
                <a:lnTo>
                  <a:pt x="470" y="127"/>
                </a:lnTo>
                <a:lnTo>
                  <a:pt x="470" y="127"/>
                </a:lnTo>
                <a:lnTo>
                  <a:pt x="472" y="131"/>
                </a:lnTo>
                <a:lnTo>
                  <a:pt x="472" y="133"/>
                </a:lnTo>
                <a:lnTo>
                  <a:pt x="470" y="141"/>
                </a:lnTo>
                <a:lnTo>
                  <a:pt x="470" y="158"/>
                </a:lnTo>
                <a:lnTo>
                  <a:pt x="470" y="158"/>
                </a:lnTo>
                <a:lnTo>
                  <a:pt x="472" y="170"/>
                </a:lnTo>
                <a:lnTo>
                  <a:pt x="474" y="185"/>
                </a:lnTo>
                <a:lnTo>
                  <a:pt x="474" y="185"/>
                </a:lnTo>
                <a:lnTo>
                  <a:pt x="476" y="191"/>
                </a:lnTo>
                <a:lnTo>
                  <a:pt x="480" y="194"/>
                </a:lnTo>
                <a:lnTo>
                  <a:pt x="487" y="198"/>
                </a:lnTo>
                <a:lnTo>
                  <a:pt x="498" y="202"/>
                </a:lnTo>
                <a:lnTo>
                  <a:pt x="498" y="202"/>
                </a:lnTo>
                <a:lnTo>
                  <a:pt x="513" y="207"/>
                </a:lnTo>
                <a:lnTo>
                  <a:pt x="518" y="209"/>
                </a:lnTo>
                <a:lnTo>
                  <a:pt x="518" y="209"/>
                </a:lnTo>
                <a:lnTo>
                  <a:pt x="523" y="213"/>
                </a:lnTo>
                <a:lnTo>
                  <a:pt x="525" y="215"/>
                </a:lnTo>
                <a:lnTo>
                  <a:pt x="525" y="215"/>
                </a:lnTo>
                <a:lnTo>
                  <a:pt x="525" y="218"/>
                </a:lnTo>
                <a:lnTo>
                  <a:pt x="523" y="219"/>
                </a:lnTo>
                <a:lnTo>
                  <a:pt x="512" y="226"/>
                </a:lnTo>
                <a:lnTo>
                  <a:pt x="512" y="226"/>
                </a:lnTo>
                <a:lnTo>
                  <a:pt x="505" y="228"/>
                </a:lnTo>
                <a:lnTo>
                  <a:pt x="494" y="232"/>
                </a:lnTo>
                <a:lnTo>
                  <a:pt x="462" y="242"/>
                </a:lnTo>
                <a:lnTo>
                  <a:pt x="431" y="249"/>
                </a:lnTo>
                <a:lnTo>
                  <a:pt x="417" y="253"/>
                </a:lnTo>
                <a:lnTo>
                  <a:pt x="417" y="253"/>
                </a:lnTo>
                <a:lnTo>
                  <a:pt x="415" y="252"/>
                </a:lnTo>
                <a:lnTo>
                  <a:pt x="414" y="249"/>
                </a:lnTo>
                <a:lnTo>
                  <a:pt x="414" y="241"/>
                </a:lnTo>
                <a:lnTo>
                  <a:pt x="414" y="214"/>
                </a:lnTo>
                <a:lnTo>
                  <a:pt x="417" y="167"/>
                </a:lnTo>
                <a:lnTo>
                  <a:pt x="417" y="167"/>
                </a:lnTo>
                <a:lnTo>
                  <a:pt x="417" y="161"/>
                </a:lnTo>
                <a:lnTo>
                  <a:pt x="418" y="155"/>
                </a:lnTo>
                <a:lnTo>
                  <a:pt x="419" y="150"/>
                </a:lnTo>
                <a:lnTo>
                  <a:pt x="419" y="150"/>
                </a:lnTo>
                <a:lnTo>
                  <a:pt x="424" y="148"/>
                </a:lnTo>
                <a:lnTo>
                  <a:pt x="440" y="137"/>
                </a:lnTo>
                <a:lnTo>
                  <a:pt x="440" y="137"/>
                </a:lnTo>
                <a:lnTo>
                  <a:pt x="447" y="132"/>
                </a:lnTo>
                <a:lnTo>
                  <a:pt x="450" y="130"/>
                </a:lnTo>
                <a:lnTo>
                  <a:pt x="448" y="130"/>
                </a:lnTo>
                <a:lnTo>
                  <a:pt x="447" y="131"/>
                </a:lnTo>
                <a:lnTo>
                  <a:pt x="447" y="131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9">
            <a:extLst>
              <a:ext uri="{FF2B5EF4-FFF2-40B4-BE49-F238E27FC236}">
                <a16:creationId xmlns:a16="http://schemas.microsoft.com/office/drawing/2014/main" id="{A00D2ACF-B36F-430E-8438-6FFEE2B56164}"/>
              </a:ext>
            </a:extLst>
          </p:cNvPr>
          <p:cNvSpPr>
            <a:spLocks noEditPoints="1"/>
          </p:cNvSpPr>
          <p:nvPr/>
        </p:nvSpPr>
        <p:spPr bwMode="auto">
          <a:xfrm>
            <a:off x="6247700" y="4742988"/>
            <a:ext cx="1194015" cy="1557041"/>
          </a:xfrm>
          <a:custGeom>
            <a:avLst/>
            <a:gdLst>
              <a:gd name="T0" fmla="*/ 362 w 842"/>
              <a:gd name="T1" fmla="*/ 22 h 1098"/>
              <a:gd name="T2" fmla="*/ 314 w 842"/>
              <a:gd name="T3" fmla="*/ 91 h 1098"/>
              <a:gd name="T4" fmla="*/ 305 w 842"/>
              <a:gd name="T5" fmla="*/ 158 h 1098"/>
              <a:gd name="T6" fmla="*/ 319 w 842"/>
              <a:gd name="T7" fmla="*/ 221 h 1098"/>
              <a:gd name="T8" fmla="*/ 332 w 842"/>
              <a:gd name="T9" fmla="*/ 242 h 1098"/>
              <a:gd name="T10" fmla="*/ 352 w 842"/>
              <a:gd name="T11" fmla="*/ 267 h 1098"/>
              <a:gd name="T12" fmla="*/ 376 w 842"/>
              <a:gd name="T13" fmla="*/ 305 h 1098"/>
              <a:gd name="T14" fmla="*/ 352 w 842"/>
              <a:gd name="T15" fmla="*/ 341 h 1098"/>
              <a:gd name="T16" fmla="*/ 241 w 842"/>
              <a:gd name="T17" fmla="*/ 405 h 1098"/>
              <a:gd name="T18" fmla="*/ 152 w 842"/>
              <a:gd name="T19" fmla="*/ 525 h 1098"/>
              <a:gd name="T20" fmla="*/ 110 w 842"/>
              <a:gd name="T21" fmla="*/ 689 h 1098"/>
              <a:gd name="T22" fmla="*/ 79 w 842"/>
              <a:gd name="T23" fmla="*/ 853 h 1098"/>
              <a:gd name="T24" fmla="*/ 66 w 842"/>
              <a:gd name="T25" fmla="*/ 945 h 1098"/>
              <a:gd name="T26" fmla="*/ 14 w 842"/>
              <a:gd name="T27" fmla="*/ 1008 h 1098"/>
              <a:gd name="T28" fmla="*/ 12 w 842"/>
              <a:gd name="T29" fmla="*/ 1047 h 1098"/>
              <a:gd name="T30" fmla="*/ 28 w 842"/>
              <a:gd name="T31" fmla="*/ 1055 h 1098"/>
              <a:gd name="T32" fmla="*/ 45 w 842"/>
              <a:gd name="T33" fmla="*/ 1034 h 1098"/>
              <a:gd name="T34" fmla="*/ 79 w 842"/>
              <a:gd name="T35" fmla="*/ 999 h 1098"/>
              <a:gd name="T36" fmla="*/ 76 w 842"/>
              <a:gd name="T37" fmla="*/ 1049 h 1098"/>
              <a:gd name="T38" fmla="*/ 102 w 842"/>
              <a:gd name="T39" fmla="*/ 1005 h 1098"/>
              <a:gd name="T40" fmla="*/ 151 w 842"/>
              <a:gd name="T41" fmla="*/ 1035 h 1098"/>
              <a:gd name="T42" fmla="*/ 169 w 842"/>
              <a:gd name="T43" fmla="*/ 1016 h 1098"/>
              <a:gd name="T44" fmla="*/ 230 w 842"/>
              <a:gd name="T45" fmla="*/ 1031 h 1098"/>
              <a:gd name="T46" fmla="*/ 188 w 842"/>
              <a:gd name="T47" fmla="*/ 1071 h 1098"/>
              <a:gd name="T48" fmla="*/ 248 w 842"/>
              <a:gd name="T49" fmla="*/ 1089 h 1098"/>
              <a:gd name="T50" fmla="*/ 284 w 842"/>
              <a:gd name="T51" fmla="*/ 1096 h 1098"/>
              <a:gd name="T52" fmla="*/ 322 w 842"/>
              <a:gd name="T53" fmla="*/ 1060 h 1098"/>
              <a:gd name="T54" fmla="*/ 408 w 842"/>
              <a:gd name="T55" fmla="*/ 1035 h 1098"/>
              <a:gd name="T56" fmla="*/ 653 w 842"/>
              <a:gd name="T57" fmla="*/ 1035 h 1098"/>
              <a:gd name="T58" fmla="*/ 720 w 842"/>
              <a:gd name="T59" fmla="*/ 1029 h 1098"/>
              <a:gd name="T60" fmla="*/ 738 w 842"/>
              <a:gd name="T61" fmla="*/ 1010 h 1098"/>
              <a:gd name="T62" fmla="*/ 760 w 842"/>
              <a:gd name="T63" fmla="*/ 1039 h 1098"/>
              <a:gd name="T64" fmla="*/ 776 w 842"/>
              <a:gd name="T65" fmla="*/ 1021 h 1098"/>
              <a:gd name="T66" fmla="*/ 799 w 842"/>
              <a:gd name="T67" fmla="*/ 1035 h 1098"/>
              <a:gd name="T68" fmla="*/ 835 w 842"/>
              <a:gd name="T69" fmla="*/ 1019 h 1098"/>
              <a:gd name="T70" fmla="*/ 841 w 842"/>
              <a:gd name="T71" fmla="*/ 997 h 1098"/>
              <a:gd name="T72" fmla="*/ 786 w 842"/>
              <a:gd name="T73" fmla="*/ 974 h 1098"/>
              <a:gd name="T74" fmla="*/ 768 w 842"/>
              <a:gd name="T75" fmla="*/ 837 h 1098"/>
              <a:gd name="T76" fmla="*/ 708 w 842"/>
              <a:gd name="T77" fmla="*/ 622 h 1098"/>
              <a:gd name="T78" fmla="*/ 680 w 842"/>
              <a:gd name="T79" fmla="*/ 450 h 1098"/>
              <a:gd name="T80" fmla="*/ 617 w 842"/>
              <a:gd name="T81" fmla="*/ 378 h 1098"/>
              <a:gd name="T82" fmla="*/ 520 w 842"/>
              <a:gd name="T83" fmla="*/ 236 h 1098"/>
              <a:gd name="T84" fmla="*/ 550 w 842"/>
              <a:gd name="T85" fmla="*/ 186 h 1098"/>
              <a:gd name="T86" fmla="*/ 544 w 842"/>
              <a:gd name="T87" fmla="*/ 158 h 1098"/>
              <a:gd name="T88" fmla="*/ 502 w 842"/>
              <a:gd name="T89" fmla="*/ 24 h 1098"/>
              <a:gd name="T90" fmla="*/ 468 w 842"/>
              <a:gd name="T91" fmla="*/ 5 h 1098"/>
              <a:gd name="T92" fmla="*/ 429 w 842"/>
              <a:gd name="T93" fmla="*/ 1 h 1098"/>
              <a:gd name="T94" fmla="*/ 242 w 842"/>
              <a:gd name="T95" fmla="*/ 690 h 1098"/>
              <a:gd name="T96" fmla="*/ 210 w 842"/>
              <a:gd name="T97" fmla="*/ 760 h 1098"/>
              <a:gd name="T98" fmla="*/ 211 w 842"/>
              <a:gd name="T99" fmla="*/ 793 h 1098"/>
              <a:gd name="T100" fmla="*/ 236 w 842"/>
              <a:gd name="T101" fmla="*/ 901 h 1098"/>
              <a:gd name="T102" fmla="*/ 248 w 842"/>
              <a:gd name="T103" fmla="*/ 951 h 1098"/>
              <a:gd name="T104" fmla="*/ 157 w 842"/>
              <a:gd name="T105" fmla="*/ 956 h 1098"/>
              <a:gd name="T106" fmla="*/ 127 w 842"/>
              <a:gd name="T107" fmla="*/ 896 h 1098"/>
              <a:gd name="T108" fmla="*/ 163 w 842"/>
              <a:gd name="T109" fmla="*/ 715 h 1098"/>
              <a:gd name="T110" fmla="*/ 217 w 842"/>
              <a:gd name="T111" fmla="*/ 637 h 1098"/>
              <a:gd name="T112" fmla="*/ 253 w 842"/>
              <a:gd name="T113" fmla="*/ 593 h 1098"/>
              <a:gd name="T114" fmla="*/ 681 w 842"/>
              <a:gd name="T115" fmla="*/ 754 h 1098"/>
              <a:gd name="T116" fmla="*/ 677 w 842"/>
              <a:gd name="T117" fmla="*/ 884 h 1098"/>
              <a:gd name="T118" fmla="*/ 602 w 842"/>
              <a:gd name="T119" fmla="*/ 833 h 1098"/>
              <a:gd name="T120" fmla="*/ 604 w 842"/>
              <a:gd name="T121" fmla="*/ 763 h 1098"/>
              <a:gd name="T122" fmla="*/ 598 w 842"/>
              <a:gd name="T123" fmla="*/ 587 h 10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42" h="1098">
                <a:moveTo>
                  <a:pt x="412" y="1"/>
                </a:moveTo>
                <a:lnTo>
                  <a:pt x="412" y="1"/>
                </a:lnTo>
                <a:lnTo>
                  <a:pt x="397" y="5"/>
                </a:lnTo>
                <a:lnTo>
                  <a:pt x="386" y="8"/>
                </a:lnTo>
                <a:lnTo>
                  <a:pt x="374" y="12"/>
                </a:lnTo>
                <a:lnTo>
                  <a:pt x="374" y="12"/>
                </a:lnTo>
                <a:lnTo>
                  <a:pt x="369" y="16"/>
                </a:lnTo>
                <a:lnTo>
                  <a:pt x="362" y="22"/>
                </a:lnTo>
                <a:lnTo>
                  <a:pt x="347" y="37"/>
                </a:lnTo>
                <a:lnTo>
                  <a:pt x="335" y="54"/>
                </a:lnTo>
                <a:lnTo>
                  <a:pt x="326" y="66"/>
                </a:lnTo>
                <a:lnTo>
                  <a:pt x="326" y="66"/>
                </a:lnTo>
                <a:lnTo>
                  <a:pt x="322" y="73"/>
                </a:lnTo>
                <a:lnTo>
                  <a:pt x="321" y="75"/>
                </a:lnTo>
                <a:lnTo>
                  <a:pt x="319" y="79"/>
                </a:lnTo>
                <a:lnTo>
                  <a:pt x="314" y="91"/>
                </a:lnTo>
                <a:lnTo>
                  <a:pt x="314" y="91"/>
                </a:lnTo>
                <a:lnTo>
                  <a:pt x="310" y="106"/>
                </a:lnTo>
                <a:lnTo>
                  <a:pt x="310" y="113"/>
                </a:lnTo>
                <a:lnTo>
                  <a:pt x="309" y="118"/>
                </a:lnTo>
                <a:lnTo>
                  <a:pt x="308" y="127"/>
                </a:lnTo>
                <a:lnTo>
                  <a:pt x="308" y="127"/>
                </a:lnTo>
                <a:lnTo>
                  <a:pt x="306" y="142"/>
                </a:lnTo>
                <a:lnTo>
                  <a:pt x="305" y="158"/>
                </a:lnTo>
                <a:lnTo>
                  <a:pt x="306" y="173"/>
                </a:lnTo>
                <a:lnTo>
                  <a:pt x="306" y="178"/>
                </a:lnTo>
                <a:lnTo>
                  <a:pt x="308" y="181"/>
                </a:lnTo>
                <a:lnTo>
                  <a:pt x="308" y="181"/>
                </a:lnTo>
                <a:lnTo>
                  <a:pt x="311" y="191"/>
                </a:lnTo>
                <a:lnTo>
                  <a:pt x="314" y="204"/>
                </a:lnTo>
                <a:lnTo>
                  <a:pt x="318" y="216"/>
                </a:lnTo>
                <a:lnTo>
                  <a:pt x="319" y="221"/>
                </a:lnTo>
                <a:lnTo>
                  <a:pt x="320" y="225"/>
                </a:lnTo>
                <a:lnTo>
                  <a:pt x="320" y="225"/>
                </a:lnTo>
                <a:lnTo>
                  <a:pt x="324" y="230"/>
                </a:lnTo>
                <a:lnTo>
                  <a:pt x="327" y="237"/>
                </a:lnTo>
                <a:lnTo>
                  <a:pt x="330" y="242"/>
                </a:lnTo>
                <a:lnTo>
                  <a:pt x="331" y="243"/>
                </a:lnTo>
                <a:lnTo>
                  <a:pt x="332" y="242"/>
                </a:lnTo>
                <a:lnTo>
                  <a:pt x="332" y="242"/>
                </a:lnTo>
                <a:lnTo>
                  <a:pt x="334" y="242"/>
                </a:lnTo>
                <a:lnTo>
                  <a:pt x="336" y="242"/>
                </a:lnTo>
                <a:lnTo>
                  <a:pt x="340" y="246"/>
                </a:lnTo>
                <a:lnTo>
                  <a:pt x="344" y="251"/>
                </a:lnTo>
                <a:lnTo>
                  <a:pt x="345" y="254"/>
                </a:lnTo>
                <a:lnTo>
                  <a:pt x="345" y="254"/>
                </a:lnTo>
                <a:lnTo>
                  <a:pt x="347" y="259"/>
                </a:lnTo>
                <a:lnTo>
                  <a:pt x="352" y="267"/>
                </a:lnTo>
                <a:lnTo>
                  <a:pt x="358" y="274"/>
                </a:lnTo>
                <a:lnTo>
                  <a:pt x="363" y="279"/>
                </a:lnTo>
                <a:lnTo>
                  <a:pt x="363" y="279"/>
                </a:lnTo>
                <a:lnTo>
                  <a:pt x="367" y="283"/>
                </a:lnTo>
                <a:lnTo>
                  <a:pt x="371" y="289"/>
                </a:lnTo>
                <a:lnTo>
                  <a:pt x="374" y="296"/>
                </a:lnTo>
                <a:lnTo>
                  <a:pt x="374" y="296"/>
                </a:lnTo>
                <a:lnTo>
                  <a:pt x="376" y="305"/>
                </a:lnTo>
                <a:lnTo>
                  <a:pt x="376" y="311"/>
                </a:lnTo>
                <a:lnTo>
                  <a:pt x="374" y="315"/>
                </a:lnTo>
                <a:lnTo>
                  <a:pt x="374" y="315"/>
                </a:lnTo>
                <a:lnTo>
                  <a:pt x="373" y="320"/>
                </a:lnTo>
                <a:lnTo>
                  <a:pt x="367" y="327"/>
                </a:lnTo>
                <a:lnTo>
                  <a:pt x="363" y="332"/>
                </a:lnTo>
                <a:lnTo>
                  <a:pt x="358" y="336"/>
                </a:lnTo>
                <a:lnTo>
                  <a:pt x="352" y="341"/>
                </a:lnTo>
                <a:lnTo>
                  <a:pt x="345" y="345"/>
                </a:lnTo>
                <a:lnTo>
                  <a:pt x="345" y="345"/>
                </a:lnTo>
                <a:lnTo>
                  <a:pt x="309" y="362"/>
                </a:lnTo>
                <a:lnTo>
                  <a:pt x="289" y="371"/>
                </a:lnTo>
                <a:lnTo>
                  <a:pt x="272" y="382"/>
                </a:lnTo>
                <a:lnTo>
                  <a:pt x="272" y="382"/>
                </a:lnTo>
                <a:lnTo>
                  <a:pt x="256" y="393"/>
                </a:lnTo>
                <a:lnTo>
                  <a:pt x="241" y="405"/>
                </a:lnTo>
                <a:lnTo>
                  <a:pt x="226" y="419"/>
                </a:lnTo>
                <a:lnTo>
                  <a:pt x="211" y="436"/>
                </a:lnTo>
                <a:lnTo>
                  <a:pt x="211" y="436"/>
                </a:lnTo>
                <a:lnTo>
                  <a:pt x="198" y="456"/>
                </a:lnTo>
                <a:lnTo>
                  <a:pt x="184" y="475"/>
                </a:lnTo>
                <a:lnTo>
                  <a:pt x="163" y="508"/>
                </a:lnTo>
                <a:lnTo>
                  <a:pt x="163" y="508"/>
                </a:lnTo>
                <a:lnTo>
                  <a:pt x="152" y="525"/>
                </a:lnTo>
                <a:lnTo>
                  <a:pt x="138" y="545"/>
                </a:lnTo>
                <a:lnTo>
                  <a:pt x="121" y="569"/>
                </a:lnTo>
                <a:lnTo>
                  <a:pt x="139" y="581"/>
                </a:lnTo>
                <a:lnTo>
                  <a:pt x="157" y="593"/>
                </a:lnTo>
                <a:lnTo>
                  <a:pt x="157" y="593"/>
                </a:lnTo>
                <a:lnTo>
                  <a:pt x="147" y="613"/>
                </a:lnTo>
                <a:lnTo>
                  <a:pt x="123" y="661"/>
                </a:lnTo>
                <a:lnTo>
                  <a:pt x="110" y="689"/>
                </a:lnTo>
                <a:lnTo>
                  <a:pt x="99" y="715"/>
                </a:lnTo>
                <a:lnTo>
                  <a:pt x="89" y="739"/>
                </a:lnTo>
                <a:lnTo>
                  <a:pt x="86" y="748"/>
                </a:lnTo>
                <a:lnTo>
                  <a:pt x="84" y="757"/>
                </a:lnTo>
                <a:lnTo>
                  <a:pt x="84" y="757"/>
                </a:lnTo>
                <a:lnTo>
                  <a:pt x="81" y="785"/>
                </a:lnTo>
                <a:lnTo>
                  <a:pt x="79" y="814"/>
                </a:lnTo>
                <a:lnTo>
                  <a:pt x="79" y="853"/>
                </a:lnTo>
                <a:lnTo>
                  <a:pt x="79" y="853"/>
                </a:lnTo>
                <a:lnTo>
                  <a:pt x="78" y="874"/>
                </a:lnTo>
                <a:lnTo>
                  <a:pt x="75" y="904"/>
                </a:lnTo>
                <a:lnTo>
                  <a:pt x="70" y="931"/>
                </a:lnTo>
                <a:lnTo>
                  <a:pt x="69" y="941"/>
                </a:lnTo>
                <a:lnTo>
                  <a:pt x="68" y="943"/>
                </a:lnTo>
                <a:lnTo>
                  <a:pt x="66" y="945"/>
                </a:lnTo>
                <a:lnTo>
                  <a:pt x="66" y="945"/>
                </a:lnTo>
                <a:lnTo>
                  <a:pt x="64" y="946"/>
                </a:lnTo>
                <a:lnTo>
                  <a:pt x="60" y="948"/>
                </a:lnTo>
                <a:lnTo>
                  <a:pt x="52" y="957"/>
                </a:lnTo>
                <a:lnTo>
                  <a:pt x="36" y="974"/>
                </a:lnTo>
                <a:lnTo>
                  <a:pt x="36" y="974"/>
                </a:lnTo>
                <a:lnTo>
                  <a:pt x="32" y="979"/>
                </a:lnTo>
                <a:lnTo>
                  <a:pt x="27" y="988"/>
                </a:lnTo>
                <a:lnTo>
                  <a:pt x="14" y="1008"/>
                </a:lnTo>
                <a:lnTo>
                  <a:pt x="0" y="1035"/>
                </a:lnTo>
                <a:lnTo>
                  <a:pt x="0" y="1035"/>
                </a:lnTo>
                <a:lnTo>
                  <a:pt x="1" y="1039"/>
                </a:lnTo>
                <a:lnTo>
                  <a:pt x="5" y="1046"/>
                </a:lnTo>
                <a:lnTo>
                  <a:pt x="6" y="1049"/>
                </a:lnTo>
                <a:lnTo>
                  <a:pt x="8" y="1050"/>
                </a:lnTo>
                <a:lnTo>
                  <a:pt x="10" y="1050"/>
                </a:lnTo>
                <a:lnTo>
                  <a:pt x="12" y="1047"/>
                </a:lnTo>
                <a:lnTo>
                  <a:pt x="12" y="1047"/>
                </a:lnTo>
                <a:lnTo>
                  <a:pt x="16" y="1039"/>
                </a:lnTo>
                <a:lnTo>
                  <a:pt x="19" y="1034"/>
                </a:lnTo>
                <a:lnTo>
                  <a:pt x="24" y="1029"/>
                </a:lnTo>
                <a:lnTo>
                  <a:pt x="24" y="1029"/>
                </a:lnTo>
                <a:lnTo>
                  <a:pt x="24" y="1044"/>
                </a:lnTo>
                <a:lnTo>
                  <a:pt x="27" y="1052"/>
                </a:lnTo>
                <a:lnTo>
                  <a:pt x="28" y="1055"/>
                </a:lnTo>
                <a:lnTo>
                  <a:pt x="29" y="1054"/>
                </a:lnTo>
                <a:lnTo>
                  <a:pt x="29" y="1054"/>
                </a:lnTo>
                <a:lnTo>
                  <a:pt x="32" y="1049"/>
                </a:lnTo>
                <a:lnTo>
                  <a:pt x="34" y="1042"/>
                </a:lnTo>
                <a:lnTo>
                  <a:pt x="38" y="1038"/>
                </a:lnTo>
                <a:lnTo>
                  <a:pt x="42" y="1035"/>
                </a:lnTo>
                <a:lnTo>
                  <a:pt x="45" y="1034"/>
                </a:lnTo>
                <a:lnTo>
                  <a:pt x="45" y="1034"/>
                </a:lnTo>
                <a:lnTo>
                  <a:pt x="50" y="1031"/>
                </a:lnTo>
                <a:lnTo>
                  <a:pt x="52" y="1031"/>
                </a:lnTo>
                <a:lnTo>
                  <a:pt x="52" y="1030"/>
                </a:lnTo>
                <a:lnTo>
                  <a:pt x="48" y="1029"/>
                </a:lnTo>
                <a:lnTo>
                  <a:pt x="48" y="1029"/>
                </a:lnTo>
                <a:lnTo>
                  <a:pt x="52" y="1024"/>
                </a:lnTo>
                <a:lnTo>
                  <a:pt x="63" y="1014"/>
                </a:lnTo>
                <a:lnTo>
                  <a:pt x="79" y="999"/>
                </a:lnTo>
                <a:lnTo>
                  <a:pt x="79" y="999"/>
                </a:lnTo>
                <a:lnTo>
                  <a:pt x="76" y="1008"/>
                </a:lnTo>
                <a:lnTo>
                  <a:pt x="73" y="1026"/>
                </a:lnTo>
                <a:lnTo>
                  <a:pt x="71" y="1036"/>
                </a:lnTo>
                <a:lnTo>
                  <a:pt x="71" y="1044"/>
                </a:lnTo>
                <a:lnTo>
                  <a:pt x="73" y="1046"/>
                </a:lnTo>
                <a:lnTo>
                  <a:pt x="74" y="1047"/>
                </a:lnTo>
                <a:lnTo>
                  <a:pt x="76" y="1049"/>
                </a:lnTo>
                <a:lnTo>
                  <a:pt x="79" y="1047"/>
                </a:lnTo>
                <a:lnTo>
                  <a:pt x="79" y="1047"/>
                </a:lnTo>
                <a:lnTo>
                  <a:pt x="84" y="1042"/>
                </a:lnTo>
                <a:lnTo>
                  <a:pt x="89" y="1036"/>
                </a:lnTo>
                <a:lnTo>
                  <a:pt x="92" y="1030"/>
                </a:lnTo>
                <a:lnTo>
                  <a:pt x="96" y="1023"/>
                </a:lnTo>
                <a:lnTo>
                  <a:pt x="101" y="1010"/>
                </a:lnTo>
                <a:lnTo>
                  <a:pt x="102" y="1005"/>
                </a:lnTo>
                <a:lnTo>
                  <a:pt x="102" y="1005"/>
                </a:lnTo>
                <a:lnTo>
                  <a:pt x="118" y="1026"/>
                </a:lnTo>
                <a:lnTo>
                  <a:pt x="131" y="1041"/>
                </a:lnTo>
                <a:lnTo>
                  <a:pt x="136" y="1046"/>
                </a:lnTo>
                <a:lnTo>
                  <a:pt x="139" y="1047"/>
                </a:lnTo>
                <a:lnTo>
                  <a:pt x="139" y="1047"/>
                </a:lnTo>
                <a:lnTo>
                  <a:pt x="144" y="1042"/>
                </a:lnTo>
                <a:lnTo>
                  <a:pt x="151" y="1035"/>
                </a:lnTo>
                <a:lnTo>
                  <a:pt x="155" y="1028"/>
                </a:lnTo>
                <a:lnTo>
                  <a:pt x="157" y="1023"/>
                </a:lnTo>
                <a:lnTo>
                  <a:pt x="157" y="1023"/>
                </a:lnTo>
                <a:lnTo>
                  <a:pt x="155" y="1021"/>
                </a:lnTo>
                <a:lnTo>
                  <a:pt x="155" y="1019"/>
                </a:lnTo>
                <a:lnTo>
                  <a:pt x="157" y="1019"/>
                </a:lnTo>
                <a:lnTo>
                  <a:pt x="159" y="1018"/>
                </a:lnTo>
                <a:lnTo>
                  <a:pt x="169" y="1016"/>
                </a:lnTo>
                <a:lnTo>
                  <a:pt x="169" y="1016"/>
                </a:lnTo>
                <a:lnTo>
                  <a:pt x="210" y="1015"/>
                </a:lnTo>
                <a:lnTo>
                  <a:pt x="228" y="1015"/>
                </a:lnTo>
                <a:lnTo>
                  <a:pt x="233" y="1016"/>
                </a:lnTo>
                <a:lnTo>
                  <a:pt x="236" y="1016"/>
                </a:lnTo>
                <a:lnTo>
                  <a:pt x="236" y="1016"/>
                </a:lnTo>
                <a:lnTo>
                  <a:pt x="233" y="1021"/>
                </a:lnTo>
                <a:lnTo>
                  <a:pt x="230" y="1031"/>
                </a:lnTo>
                <a:lnTo>
                  <a:pt x="222" y="1042"/>
                </a:lnTo>
                <a:lnTo>
                  <a:pt x="217" y="1047"/>
                </a:lnTo>
                <a:lnTo>
                  <a:pt x="211" y="1054"/>
                </a:lnTo>
                <a:lnTo>
                  <a:pt x="211" y="1054"/>
                </a:lnTo>
                <a:lnTo>
                  <a:pt x="200" y="1061"/>
                </a:lnTo>
                <a:lnTo>
                  <a:pt x="191" y="1066"/>
                </a:lnTo>
                <a:lnTo>
                  <a:pt x="189" y="1068"/>
                </a:lnTo>
                <a:lnTo>
                  <a:pt x="188" y="1071"/>
                </a:lnTo>
                <a:lnTo>
                  <a:pt x="189" y="1073"/>
                </a:lnTo>
                <a:lnTo>
                  <a:pt x="194" y="1077"/>
                </a:lnTo>
                <a:lnTo>
                  <a:pt x="194" y="1077"/>
                </a:lnTo>
                <a:lnTo>
                  <a:pt x="199" y="1081"/>
                </a:lnTo>
                <a:lnTo>
                  <a:pt x="205" y="1083"/>
                </a:lnTo>
                <a:lnTo>
                  <a:pt x="217" y="1086"/>
                </a:lnTo>
                <a:lnTo>
                  <a:pt x="248" y="1089"/>
                </a:lnTo>
                <a:lnTo>
                  <a:pt x="248" y="1089"/>
                </a:lnTo>
                <a:lnTo>
                  <a:pt x="254" y="1091"/>
                </a:lnTo>
                <a:lnTo>
                  <a:pt x="261" y="1093"/>
                </a:lnTo>
                <a:lnTo>
                  <a:pt x="268" y="1097"/>
                </a:lnTo>
                <a:lnTo>
                  <a:pt x="272" y="1098"/>
                </a:lnTo>
                <a:lnTo>
                  <a:pt x="275" y="1098"/>
                </a:lnTo>
                <a:lnTo>
                  <a:pt x="279" y="1098"/>
                </a:lnTo>
                <a:lnTo>
                  <a:pt x="284" y="1096"/>
                </a:lnTo>
                <a:lnTo>
                  <a:pt x="284" y="1096"/>
                </a:lnTo>
                <a:lnTo>
                  <a:pt x="295" y="1091"/>
                </a:lnTo>
                <a:lnTo>
                  <a:pt x="304" y="1087"/>
                </a:lnTo>
                <a:lnTo>
                  <a:pt x="310" y="1083"/>
                </a:lnTo>
                <a:lnTo>
                  <a:pt x="313" y="1081"/>
                </a:lnTo>
                <a:lnTo>
                  <a:pt x="314" y="1077"/>
                </a:lnTo>
                <a:lnTo>
                  <a:pt x="314" y="1077"/>
                </a:lnTo>
                <a:lnTo>
                  <a:pt x="318" y="1070"/>
                </a:lnTo>
                <a:lnTo>
                  <a:pt x="322" y="1060"/>
                </a:lnTo>
                <a:lnTo>
                  <a:pt x="327" y="1051"/>
                </a:lnTo>
                <a:lnTo>
                  <a:pt x="332" y="1041"/>
                </a:lnTo>
                <a:lnTo>
                  <a:pt x="332" y="1041"/>
                </a:lnTo>
                <a:lnTo>
                  <a:pt x="337" y="1030"/>
                </a:lnTo>
                <a:lnTo>
                  <a:pt x="339" y="1029"/>
                </a:lnTo>
                <a:lnTo>
                  <a:pt x="339" y="1029"/>
                </a:lnTo>
                <a:lnTo>
                  <a:pt x="358" y="1031"/>
                </a:lnTo>
                <a:lnTo>
                  <a:pt x="408" y="1035"/>
                </a:lnTo>
                <a:lnTo>
                  <a:pt x="473" y="1040"/>
                </a:lnTo>
                <a:lnTo>
                  <a:pt x="507" y="1041"/>
                </a:lnTo>
                <a:lnTo>
                  <a:pt x="538" y="1041"/>
                </a:lnTo>
                <a:lnTo>
                  <a:pt x="538" y="1041"/>
                </a:lnTo>
                <a:lnTo>
                  <a:pt x="614" y="1040"/>
                </a:lnTo>
                <a:lnTo>
                  <a:pt x="634" y="1039"/>
                </a:lnTo>
                <a:lnTo>
                  <a:pt x="653" y="1035"/>
                </a:lnTo>
                <a:lnTo>
                  <a:pt x="653" y="1035"/>
                </a:lnTo>
                <a:lnTo>
                  <a:pt x="675" y="1030"/>
                </a:lnTo>
                <a:lnTo>
                  <a:pt x="695" y="1024"/>
                </a:lnTo>
                <a:lnTo>
                  <a:pt x="713" y="1016"/>
                </a:lnTo>
                <a:lnTo>
                  <a:pt x="713" y="1016"/>
                </a:lnTo>
                <a:lnTo>
                  <a:pt x="713" y="1021"/>
                </a:lnTo>
                <a:lnTo>
                  <a:pt x="716" y="1026"/>
                </a:lnTo>
                <a:lnTo>
                  <a:pt x="717" y="1028"/>
                </a:lnTo>
                <a:lnTo>
                  <a:pt x="720" y="1029"/>
                </a:lnTo>
                <a:lnTo>
                  <a:pt x="720" y="1029"/>
                </a:lnTo>
                <a:lnTo>
                  <a:pt x="722" y="1029"/>
                </a:lnTo>
                <a:lnTo>
                  <a:pt x="726" y="1028"/>
                </a:lnTo>
                <a:lnTo>
                  <a:pt x="729" y="1020"/>
                </a:lnTo>
                <a:lnTo>
                  <a:pt x="734" y="1013"/>
                </a:lnTo>
                <a:lnTo>
                  <a:pt x="736" y="1010"/>
                </a:lnTo>
                <a:lnTo>
                  <a:pt x="738" y="1010"/>
                </a:lnTo>
                <a:lnTo>
                  <a:pt x="738" y="1010"/>
                </a:lnTo>
                <a:lnTo>
                  <a:pt x="749" y="1019"/>
                </a:lnTo>
                <a:lnTo>
                  <a:pt x="754" y="1025"/>
                </a:lnTo>
                <a:lnTo>
                  <a:pt x="755" y="1028"/>
                </a:lnTo>
                <a:lnTo>
                  <a:pt x="757" y="1029"/>
                </a:lnTo>
                <a:lnTo>
                  <a:pt x="757" y="1029"/>
                </a:lnTo>
                <a:lnTo>
                  <a:pt x="757" y="1034"/>
                </a:lnTo>
                <a:lnTo>
                  <a:pt x="759" y="1038"/>
                </a:lnTo>
                <a:lnTo>
                  <a:pt x="760" y="1039"/>
                </a:lnTo>
                <a:lnTo>
                  <a:pt x="763" y="1039"/>
                </a:lnTo>
                <a:lnTo>
                  <a:pt x="765" y="1038"/>
                </a:lnTo>
                <a:lnTo>
                  <a:pt x="768" y="1035"/>
                </a:lnTo>
                <a:lnTo>
                  <a:pt x="768" y="1035"/>
                </a:lnTo>
                <a:lnTo>
                  <a:pt x="773" y="1028"/>
                </a:lnTo>
                <a:lnTo>
                  <a:pt x="774" y="1023"/>
                </a:lnTo>
                <a:lnTo>
                  <a:pt x="775" y="1021"/>
                </a:lnTo>
                <a:lnTo>
                  <a:pt x="776" y="1021"/>
                </a:lnTo>
                <a:lnTo>
                  <a:pt x="780" y="1023"/>
                </a:lnTo>
                <a:lnTo>
                  <a:pt x="780" y="1023"/>
                </a:lnTo>
                <a:lnTo>
                  <a:pt x="786" y="1029"/>
                </a:lnTo>
                <a:lnTo>
                  <a:pt x="791" y="1034"/>
                </a:lnTo>
                <a:lnTo>
                  <a:pt x="795" y="1038"/>
                </a:lnTo>
                <a:lnTo>
                  <a:pt x="797" y="1038"/>
                </a:lnTo>
                <a:lnTo>
                  <a:pt x="799" y="1035"/>
                </a:lnTo>
                <a:lnTo>
                  <a:pt x="799" y="1035"/>
                </a:lnTo>
                <a:lnTo>
                  <a:pt x="800" y="1030"/>
                </a:lnTo>
                <a:lnTo>
                  <a:pt x="802" y="1026"/>
                </a:lnTo>
                <a:lnTo>
                  <a:pt x="805" y="1024"/>
                </a:lnTo>
                <a:lnTo>
                  <a:pt x="811" y="1023"/>
                </a:lnTo>
                <a:lnTo>
                  <a:pt x="811" y="1023"/>
                </a:lnTo>
                <a:lnTo>
                  <a:pt x="820" y="1023"/>
                </a:lnTo>
                <a:lnTo>
                  <a:pt x="830" y="1020"/>
                </a:lnTo>
                <a:lnTo>
                  <a:pt x="835" y="1019"/>
                </a:lnTo>
                <a:lnTo>
                  <a:pt x="838" y="1016"/>
                </a:lnTo>
                <a:lnTo>
                  <a:pt x="841" y="1014"/>
                </a:lnTo>
                <a:lnTo>
                  <a:pt x="841" y="1010"/>
                </a:lnTo>
                <a:lnTo>
                  <a:pt x="841" y="1010"/>
                </a:lnTo>
                <a:lnTo>
                  <a:pt x="841" y="1005"/>
                </a:lnTo>
                <a:lnTo>
                  <a:pt x="842" y="1000"/>
                </a:lnTo>
                <a:lnTo>
                  <a:pt x="842" y="998"/>
                </a:lnTo>
                <a:lnTo>
                  <a:pt x="841" y="997"/>
                </a:lnTo>
                <a:lnTo>
                  <a:pt x="838" y="994"/>
                </a:lnTo>
                <a:lnTo>
                  <a:pt x="835" y="993"/>
                </a:lnTo>
                <a:lnTo>
                  <a:pt x="835" y="993"/>
                </a:lnTo>
                <a:lnTo>
                  <a:pt x="822" y="989"/>
                </a:lnTo>
                <a:lnTo>
                  <a:pt x="807" y="984"/>
                </a:lnTo>
                <a:lnTo>
                  <a:pt x="794" y="979"/>
                </a:lnTo>
                <a:lnTo>
                  <a:pt x="789" y="977"/>
                </a:lnTo>
                <a:lnTo>
                  <a:pt x="786" y="974"/>
                </a:lnTo>
                <a:lnTo>
                  <a:pt x="786" y="974"/>
                </a:lnTo>
                <a:lnTo>
                  <a:pt x="784" y="968"/>
                </a:lnTo>
                <a:lnTo>
                  <a:pt x="780" y="960"/>
                </a:lnTo>
                <a:lnTo>
                  <a:pt x="776" y="945"/>
                </a:lnTo>
                <a:lnTo>
                  <a:pt x="774" y="920"/>
                </a:lnTo>
                <a:lnTo>
                  <a:pt x="774" y="920"/>
                </a:lnTo>
                <a:lnTo>
                  <a:pt x="771" y="883"/>
                </a:lnTo>
                <a:lnTo>
                  <a:pt x="768" y="837"/>
                </a:lnTo>
                <a:lnTo>
                  <a:pt x="763" y="789"/>
                </a:lnTo>
                <a:lnTo>
                  <a:pt x="759" y="769"/>
                </a:lnTo>
                <a:lnTo>
                  <a:pt x="757" y="751"/>
                </a:lnTo>
                <a:lnTo>
                  <a:pt x="757" y="751"/>
                </a:lnTo>
                <a:lnTo>
                  <a:pt x="752" y="732"/>
                </a:lnTo>
                <a:lnTo>
                  <a:pt x="744" y="710"/>
                </a:lnTo>
                <a:lnTo>
                  <a:pt x="726" y="663"/>
                </a:lnTo>
                <a:lnTo>
                  <a:pt x="708" y="622"/>
                </a:lnTo>
                <a:lnTo>
                  <a:pt x="701" y="606"/>
                </a:lnTo>
                <a:lnTo>
                  <a:pt x="732" y="575"/>
                </a:lnTo>
                <a:lnTo>
                  <a:pt x="732" y="575"/>
                </a:lnTo>
                <a:lnTo>
                  <a:pt x="711" y="528"/>
                </a:lnTo>
                <a:lnTo>
                  <a:pt x="694" y="489"/>
                </a:lnTo>
                <a:lnTo>
                  <a:pt x="684" y="460"/>
                </a:lnTo>
                <a:lnTo>
                  <a:pt x="684" y="460"/>
                </a:lnTo>
                <a:lnTo>
                  <a:pt x="680" y="450"/>
                </a:lnTo>
                <a:lnTo>
                  <a:pt x="674" y="439"/>
                </a:lnTo>
                <a:lnTo>
                  <a:pt x="666" y="426"/>
                </a:lnTo>
                <a:lnTo>
                  <a:pt x="659" y="415"/>
                </a:lnTo>
                <a:lnTo>
                  <a:pt x="644" y="395"/>
                </a:lnTo>
                <a:lnTo>
                  <a:pt x="639" y="391"/>
                </a:lnTo>
                <a:lnTo>
                  <a:pt x="635" y="388"/>
                </a:lnTo>
                <a:lnTo>
                  <a:pt x="635" y="388"/>
                </a:lnTo>
                <a:lnTo>
                  <a:pt x="617" y="378"/>
                </a:lnTo>
                <a:lnTo>
                  <a:pt x="583" y="361"/>
                </a:lnTo>
                <a:lnTo>
                  <a:pt x="532" y="334"/>
                </a:lnTo>
                <a:lnTo>
                  <a:pt x="532" y="334"/>
                </a:lnTo>
                <a:lnTo>
                  <a:pt x="512" y="324"/>
                </a:lnTo>
                <a:lnTo>
                  <a:pt x="496" y="315"/>
                </a:lnTo>
                <a:lnTo>
                  <a:pt x="489" y="267"/>
                </a:lnTo>
                <a:lnTo>
                  <a:pt x="508" y="248"/>
                </a:lnTo>
                <a:lnTo>
                  <a:pt x="520" y="236"/>
                </a:lnTo>
                <a:lnTo>
                  <a:pt x="520" y="236"/>
                </a:lnTo>
                <a:lnTo>
                  <a:pt x="534" y="223"/>
                </a:lnTo>
                <a:lnTo>
                  <a:pt x="540" y="216"/>
                </a:lnTo>
                <a:lnTo>
                  <a:pt x="543" y="211"/>
                </a:lnTo>
                <a:lnTo>
                  <a:pt x="544" y="206"/>
                </a:lnTo>
                <a:lnTo>
                  <a:pt x="544" y="206"/>
                </a:lnTo>
                <a:lnTo>
                  <a:pt x="546" y="196"/>
                </a:lnTo>
                <a:lnTo>
                  <a:pt x="550" y="186"/>
                </a:lnTo>
                <a:lnTo>
                  <a:pt x="553" y="181"/>
                </a:lnTo>
                <a:lnTo>
                  <a:pt x="553" y="178"/>
                </a:lnTo>
                <a:lnTo>
                  <a:pt x="553" y="173"/>
                </a:lnTo>
                <a:lnTo>
                  <a:pt x="550" y="170"/>
                </a:lnTo>
                <a:lnTo>
                  <a:pt x="550" y="170"/>
                </a:lnTo>
                <a:lnTo>
                  <a:pt x="546" y="164"/>
                </a:lnTo>
                <a:lnTo>
                  <a:pt x="544" y="160"/>
                </a:lnTo>
                <a:lnTo>
                  <a:pt x="544" y="158"/>
                </a:lnTo>
                <a:lnTo>
                  <a:pt x="544" y="158"/>
                </a:lnTo>
                <a:lnTo>
                  <a:pt x="540" y="112"/>
                </a:lnTo>
                <a:lnTo>
                  <a:pt x="536" y="79"/>
                </a:lnTo>
                <a:lnTo>
                  <a:pt x="534" y="68"/>
                </a:lnTo>
                <a:lnTo>
                  <a:pt x="532" y="61"/>
                </a:lnTo>
                <a:lnTo>
                  <a:pt x="532" y="61"/>
                </a:lnTo>
                <a:lnTo>
                  <a:pt x="517" y="42"/>
                </a:lnTo>
                <a:lnTo>
                  <a:pt x="502" y="24"/>
                </a:lnTo>
                <a:lnTo>
                  <a:pt x="502" y="24"/>
                </a:lnTo>
                <a:lnTo>
                  <a:pt x="497" y="21"/>
                </a:lnTo>
                <a:lnTo>
                  <a:pt x="491" y="18"/>
                </a:lnTo>
                <a:lnTo>
                  <a:pt x="483" y="16"/>
                </a:lnTo>
                <a:lnTo>
                  <a:pt x="477" y="12"/>
                </a:lnTo>
                <a:lnTo>
                  <a:pt x="477" y="12"/>
                </a:lnTo>
                <a:lnTo>
                  <a:pt x="472" y="8"/>
                </a:lnTo>
                <a:lnTo>
                  <a:pt x="468" y="5"/>
                </a:lnTo>
                <a:lnTo>
                  <a:pt x="463" y="1"/>
                </a:lnTo>
                <a:lnTo>
                  <a:pt x="462" y="1"/>
                </a:lnTo>
                <a:lnTo>
                  <a:pt x="460" y="1"/>
                </a:lnTo>
                <a:lnTo>
                  <a:pt x="460" y="1"/>
                </a:lnTo>
                <a:lnTo>
                  <a:pt x="452" y="1"/>
                </a:lnTo>
                <a:lnTo>
                  <a:pt x="442" y="1"/>
                </a:lnTo>
                <a:lnTo>
                  <a:pt x="429" y="1"/>
                </a:lnTo>
                <a:lnTo>
                  <a:pt x="429" y="1"/>
                </a:lnTo>
                <a:lnTo>
                  <a:pt x="421" y="0"/>
                </a:lnTo>
                <a:lnTo>
                  <a:pt x="415" y="0"/>
                </a:lnTo>
                <a:lnTo>
                  <a:pt x="412" y="1"/>
                </a:lnTo>
                <a:lnTo>
                  <a:pt x="412" y="1"/>
                </a:lnTo>
                <a:close/>
                <a:moveTo>
                  <a:pt x="253" y="593"/>
                </a:moveTo>
                <a:lnTo>
                  <a:pt x="253" y="593"/>
                </a:lnTo>
                <a:lnTo>
                  <a:pt x="242" y="690"/>
                </a:lnTo>
                <a:lnTo>
                  <a:pt x="242" y="690"/>
                </a:lnTo>
                <a:lnTo>
                  <a:pt x="240" y="703"/>
                </a:lnTo>
                <a:lnTo>
                  <a:pt x="236" y="720"/>
                </a:lnTo>
                <a:lnTo>
                  <a:pt x="231" y="734"/>
                </a:lnTo>
                <a:lnTo>
                  <a:pt x="227" y="741"/>
                </a:lnTo>
                <a:lnTo>
                  <a:pt x="224" y="744"/>
                </a:lnTo>
                <a:lnTo>
                  <a:pt x="224" y="744"/>
                </a:lnTo>
                <a:lnTo>
                  <a:pt x="216" y="752"/>
                </a:lnTo>
                <a:lnTo>
                  <a:pt x="210" y="760"/>
                </a:lnTo>
                <a:lnTo>
                  <a:pt x="206" y="769"/>
                </a:lnTo>
                <a:lnTo>
                  <a:pt x="205" y="775"/>
                </a:lnTo>
                <a:lnTo>
                  <a:pt x="205" y="775"/>
                </a:lnTo>
                <a:lnTo>
                  <a:pt x="206" y="780"/>
                </a:lnTo>
                <a:lnTo>
                  <a:pt x="209" y="785"/>
                </a:lnTo>
                <a:lnTo>
                  <a:pt x="211" y="790"/>
                </a:lnTo>
                <a:lnTo>
                  <a:pt x="211" y="793"/>
                </a:lnTo>
                <a:lnTo>
                  <a:pt x="211" y="793"/>
                </a:lnTo>
                <a:lnTo>
                  <a:pt x="210" y="796"/>
                </a:lnTo>
                <a:lnTo>
                  <a:pt x="209" y="804"/>
                </a:lnTo>
                <a:lnTo>
                  <a:pt x="209" y="815"/>
                </a:lnTo>
                <a:lnTo>
                  <a:pt x="211" y="830"/>
                </a:lnTo>
                <a:lnTo>
                  <a:pt x="211" y="830"/>
                </a:lnTo>
                <a:lnTo>
                  <a:pt x="219" y="851"/>
                </a:lnTo>
                <a:lnTo>
                  <a:pt x="227" y="878"/>
                </a:lnTo>
                <a:lnTo>
                  <a:pt x="236" y="901"/>
                </a:lnTo>
                <a:lnTo>
                  <a:pt x="242" y="914"/>
                </a:lnTo>
                <a:lnTo>
                  <a:pt x="242" y="914"/>
                </a:lnTo>
                <a:lnTo>
                  <a:pt x="246" y="922"/>
                </a:lnTo>
                <a:lnTo>
                  <a:pt x="248" y="934"/>
                </a:lnTo>
                <a:lnTo>
                  <a:pt x="250" y="945"/>
                </a:lnTo>
                <a:lnTo>
                  <a:pt x="250" y="948"/>
                </a:lnTo>
                <a:lnTo>
                  <a:pt x="248" y="951"/>
                </a:lnTo>
                <a:lnTo>
                  <a:pt x="248" y="951"/>
                </a:lnTo>
                <a:lnTo>
                  <a:pt x="224" y="953"/>
                </a:lnTo>
                <a:lnTo>
                  <a:pt x="207" y="956"/>
                </a:lnTo>
                <a:lnTo>
                  <a:pt x="194" y="956"/>
                </a:lnTo>
                <a:lnTo>
                  <a:pt x="194" y="956"/>
                </a:lnTo>
                <a:lnTo>
                  <a:pt x="170" y="956"/>
                </a:lnTo>
                <a:lnTo>
                  <a:pt x="162" y="956"/>
                </a:lnTo>
                <a:lnTo>
                  <a:pt x="157" y="956"/>
                </a:lnTo>
                <a:lnTo>
                  <a:pt x="157" y="956"/>
                </a:lnTo>
                <a:lnTo>
                  <a:pt x="154" y="956"/>
                </a:lnTo>
                <a:lnTo>
                  <a:pt x="151" y="952"/>
                </a:lnTo>
                <a:lnTo>
                  <a:pt x="146" y="947"/>
                </a:lnTo>
                <a:lnTo>
                  <a:pt x="141" y="940"/>
                </a:lnTo>
                <a:lnTo>
                  <a:pt x="134" y="930"/>
                </a:lnTo>
                <a:lnTo>
                  <a:pt x="131" y="920"/>
                </a:lnTo>
                <a:lnTo>
                  <a:pt x="127" y="908"/>
                </a:lnTo>
                <a:lnTo>
                  <a:pt x="127" y="896"/>
                </a:lnTo>
                <a:lnTo>
                  <a:pt x="127" y="896"/>
                </a:lnTo>
                <a:lnTo>
                  <a:pt x="128" y="875"/>
                </a:lnTo>
                <a:lnTo>
                  <a:pt x="132" y="859"/>
                </a:lnTo>
                <a:lnTo>
                  <a:pt x="138" y="840"/>
                </a:lnTo>
                <a:lnTo>
                  <a:pt x="144" y="811"/>
                </a:lnTo>
                <a:lnTo>
                  <a:pt x="144" y="811"/>
                </a:lnTo>
                <a:lnTo>
                  <a:pt x="158" y="749"/>
                </a:lnTo>
                <a:lnTo>
                  <a:pt x="163" y="715"/>
                </a:lnTo>
                <a:lnTo>
                  <a:pt x="163" y="715"/>
                </a:lnTo>
                <a:lnTo>
                  <a:pt x="165" y="707"/>
                </a:lnTo>
                <a:lnTo>
                  <a:pt x="170" y="697"/>
                </a:lnTo>
                <a:lnTo>
                  <a:pt x="185" y="670"/>
                </a:lnTo>
                <a:lnTo>
                  <a:pt x="205" y="635"/>
                </a:lnTo>
                <a:lnTo>
                  <a:pt x="205" y="635"/>
                </a:lnTo>
                <a:lnTo>
                  <a:pt x="212" y="637"/>
                </a:lnTo>
                <a:lnTo>
                  <a:pt x="217" y="637"/>
                </a:lnTo>
                <a:lnTo>
                  <a:pt x="217" y="637"/>
                </a:lnTo>
                <a:lnTo>
                  <a:pt x="217" y="635"/>
                </a:lnTo>
                <a:lnTo>
                  <a:pt x="217" y="635"/>
                </a:lnTo>
                <a:lnTo>
                  <a:pt x="219" y="633"/>
                </a:lnTo>
                <a:lnTo>
                  <a:pt x="222" y="628"/>
                </a:lnTo>
                <a:lnTo>
                  <a:pt x="235" y="614"/>
                </a:lnTo>
                <a:lnTo>
                  <a:pt x="253" y="593"/>
                </a:lnTo>
                <a:lnTo>
                  <a:pt x="253" y="593"/>
                </a:lnTo>
                <a:close/>
                <a:moveTo>
                  <a:pt x="598" y="587"/>
                </a:moveTo>
                <a:lnTo>
                  <a:pt x="629" y="648"/>
                </a:lnTo>
                <a:lnTo>
                  <a:pt x="642" y="642"/>
                </a:lnTo>
                <a:lnTo>
                  <a:pt x="642" y="642"/>
                </a:lnTo>
                <a:lnTo>
                  <a:pt x="677" y="738"/>
                </a:lnTo>
                <a:lnTo>
                  <a:pt x="677" y="738"/>
                </a:lnTo>
                <a:lnTo>
                  <a:pt x="680" y="746"/>
                </a:lnTo>
                <a:lnTo>
                  <a:pt x="681" y="754"/>
                </a:lnTo>
                <a:lnTo>
                  <a:pt x="684" y="774"/>
                </a:lnTo>
                <a:lnTo>
                  <a:pt x="686" y="794"/>
                </a:lnTo>
                <a:lnTo>
                  <a:pt x="690" y="811"/>
                </a:lnTo>
                <a:lnTo>
                  <a:pt x="690" y="811"/>
                </a:lnTo>
                <a:lnTo>
                  <a:pt x="726" y="920"/>
                </a:lnTo>
                <a:lnTo>
                  <a:pt x="726" y="920"/>
                </a:lnTo>
                <a:lnTo>
                  <a:pt x="716" y="914"/>
                </a:lnTo>
                <a:lnTo>
                  <a:pt x="677" y="884"/>
                </a:lnTo>
                <a:lnTo>
                  <a:pt x="677" y="884"/>
                </a:lnTo>
                <a:lnTo>
                  <a:pt x="664" y="874"/>
                </a:lnTo>
                <a:lnTo>
                  <a:pt x="653" y="866"/>
                </a:lnTo>
                <a:lnTo>
                  <a:pt x="635" y="856"/>
                </a:lnTo>
                <a:lnTo>
                  <a:pt x="622" y="849"/>
                </a:lnTo>
                <a:lnTo>
                  <a:pt x="611" y="841"/>
                </a:lnTo>
                <a:lnTo>
                  <a:pt x="611" y="841"/>
                </a:lnTo>
                <a:lnTo>
                  <a:pt x="602" y="833"/>
                </a:lnTo>
                <a:lnTo>
                  <a:pt x="600" y="830"/>
                </a:lnTo>
                <a:lnTo>
                  <a:pt x="598" y="826"/>
                </a:lnTo>
                <a:lnTo>
                  <a:pt x="598" y="820"/>
                </a:lnTo>
                <a:lnTo>
                  <a:pt x="598" y="811"/>
                </a:lnTo>
                <a:lnTo>
                  <a:pt x="598" y="811"/>
                </a:lnTo>
                <a:lnTo>
                  <a:pt x="603" y="786"/>
                </a:lnTo>
                <a:lnTo>
                  <a:pt x="604" y="773"/>
                </a:lnTo>
                <a:lnTo>
                  <a:pt x="604" y="763"/>
                </a:lnTo>
                <a:lnTo>
                  <a:pt x="604" y="763"/>
                </a:lnTo>
                <a:lnTo>
                  <a:pt x="598" y="739"/>
                </a:lnTo>
                <a:lnTo>
                  <a:pt x="595" y="721"/>
                </a:lnTo>
                <a:lnTo>
                  <a:pt x="592" y="702"/>
                </a:lnTo>
                <a:lnTo>
                  <a:pt x="592" y="702"/>
                </a:lnTo>
                <a:lnTo>
                  <a:pt x="593" y="674"/>
                </a:lnTo>
                <a:lnTo>
                  <a:pt x="595" y="635"/>
                </a:lnTo>
                <a:lnTo>
                  <a:pt x="598" y="587"/>
                </a:lnTo>
                <a:lnTo>
                  <a:pt x="598" y="587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7">
            <a:extLst>
              <a:ext uri="{FF2B5EF4-FFF2-40B4-BE49-F238E27FC236}">
                <a16:creationId xmlns:a16="http://schemas.microsoft.com/office/drawing/2014/main" id="{57E64B32-8D07-45D1-88E9-24EA37D846B2}"/>
              </a:ext>
            </a:extLst>
          </p:cNvPr>
          <p:cNvSpPr>
            <a:spLocks/>
          </p:cNvSpPr>
          <p:nvPr/>
        </p:nvSpPr>
        <p:spPr bwMode="auto">
          <a:xfrm>
            <a:off x="8058346" y="4692014"/>
            <a:ext cx="1350150" cy="1629800"/>
          </a:xfrm>
          <a:custGeom>
            <a:avLst/>
            <a:gdLst>
              <a:gd name="T0" fmla="*/ 338 w 954"/>
              <a:gd name="T1" fmla="*/ 272 h 1114"/>
              <a:gd name="T2" fmla="*/ 236 w 954"/>
              <a:gd name="T3" fmla="*/ 307 h 1114"/>
              <a:gd name="T4" fmla="*/ 119 w 954"/>
              <a:gd name="T5" fmla="*/ 400 h 1114"/>
              <a:gd name="T6" fmla="*/ 25 w 954"/>
              <a:gd name="T7" fmla="*/ 526 h 1114"/>
              <a:gd name="T8" fmla="*/ 15 w 954"/>
              <a:gd name="T9" fmla="*/ 578 h 1114"/>
              <a:gd name="T10" fmla="*/ 20 w 954"/>
              <a:gd name="T11" fmla="*/ 624 h 1114"/>
              <a:gd name="T12" fmla="*/ 1 w 954"/>
              <a:gd name="T13" fmla="*/ 775 h 1114"/>
              <a:gd name="T14" fmla="*/ 5 w 954"/>
              <a:gd name="T15" fmla="*/ 825 h 1114"/>
              <a:gd name="T16" fmla="*/ 188 w 954"/>
              <a:gd name="T17" fmla="*/ 814 h 1114"/>
              <a:gd name="T18" fmla="*/ 127 w 954"/>
              <a:gd name="T19" fmla="*/ 869 h 1114"/>
              <a:gd name="T20" fmla="*/ 56 w 954"/>
              <a:gd name="T21" fmla="*/ 872 h 1114"/>
              <a:gd name="T22" fmla="*/ 38 w 954"/>
              <a:gd name="T23" fmla="*/ 888 h 1114"/>
              <a:gd name="T24" fmla="*/ 36 w 954"/>
              <a:gd name="T25" fmla="*/ 935 h 1114"/>
              <a:gd name="T26" fmla="*/ 59 w 954"/>
              <a:gd name="T27" fmla="*/ 991 h 1114"/>
              <a:gd name="T28" fmla="*/ 63 w 954"/>
              <a:gd name="T29" fmla="*/ 1050 h 1114"/>
              <a:gd name="T30" fmla="*/ 11 w 954"/>
              <a:gd name="T31" fmla="*/ 1089 h 1114"/>
              <a:gd name="T32" fmla="*/ 6 w 954"/>
              <a:gd name="T33" fmla="*/ 1111 h 1114"/>
              <a:gd name="T34" fmla="*/ 59 w 954"/>
              <a:gd name="T35" fmla="*/ 1107 h 1114"/>
              <a:gd name="T36" fmla="*/ 156 w 954"/>
              <a:gd name="T37" fmla="*/ 1058 h 1114"/>
              <a:gd name="T38" fmla="*/ 250 w 954"/>
              <a:gd name="T39" fmla="*/ 1010 h 1114"/>
              <a:gd name="T40" fmla="*/ 408 w 954"/>
              <a:gd name="T41" fmla="*/ 935 h 1114"/>
              <a:gd name="T42" fmla="*/ 462 w 954"/>
              <a:gd name="T43" fmla="*/ 887 h 1114"/>
              <a:gd name="T44" fmla="*/ 476 w 954"/>
              <a:gd name="T45" fmla="*/ 812 h 1114"/>
              <a:gd name="T46" fmla="*/ 501 w 954"/>
              <a:gd name="T47" fmla="*/ 721 h 1114"/>
              <a:gd name="T48" fmla="*/ 511 w 954"/>
              <a:gd name="T49" fmla="*/ 782 h 1114"/>
              <a:gd name="T50" fmla="*/ 518 w 954"/>
              <a:gd name="T51" fmla="*/ 875 h 1114"/>
              <a:gd name="T52" fmla="*/ 524 w 954"/>
              <a:gd name="T53" fmla="*/ 893 h 1114"/>
              <a:gd name="T54" fmla="*/ 543 w 954"/>
              <a:gd name="T55" fmla="*/ 900 h 1114"/>
              <a:gd name="T56" fmla="*/ 585 w 954"/>
              <a:gd name="T57" fmla="*/ 903 h 1114"/>
              <a:gd name="T58" fmla="*/ 599 w 954"/>
              <a:gd name="T59" fmla="*/ 907 h 1114"/>
              <a:gd name="T60" fmla="*/ 592 w 954"/>
              <a:gd name="T61" fmla="*/ 856 h 1114"/>
              <a:gd name="T62" fmla="*/ 616 w 954"/>
              <a:gd name="T63" fmla="*/ 900 h 1114"/>
              <a:gd name="T64" fmla="*/ 628 w 954"/>
              <a:gd name="T65" fmla="*/ 891 h 1114"/>
              <a:gd name="T66" fmla="*/ 623 w 954"/>
              <a:gd name="T67" fmla="*/ 844 h 1114"/>
              <a:gd name="T68" fmla="*/ 646 w 954"/>
              <a:gd name="T69" fmla="*/ 881 h 1114"/>
              <a:gd name="T70" fmla="*/ 657 w 954"/>
              <a:gd name="T71" fmla="*/ 866 h 1114"/>
              <a:gd name="T72" fmla="*/ 646 w 954"/>
              <a:gd name="T73" fmla="*/ 838 h 1114"/>
              <a:gd name="T74" fmla="*/ 603 w 954"/>
              <a:gd name="T75" fmla="*/ 801 h 1114"/>
              <a:gd name="T76" fmla="*/ 580 w 954"/>
              <a:gd name="T77" fmla="*/ 758 h 1114"/>
              <a:gd name="T78" fmla="*/ 537 w 954"/>
              <a:gd name="T79" fmla="*/ 578 h 1114"/>
              <a:gd name="T80" fmla="*/ 578 w 954"/>
              <a:gd name="T81" fmla="*/ 499 h 1114"/>
              <a:gd name="T82" fmla="*/ 599 w 954"/>
              <a:gd name="T83" fmla="*/ 501 h 1114"/>
              <a:gd name="T84" fmla="*/ 649 w 954"/>
              <a:gd name="T85" fmla="*/ 464 h 1114"/>
              <a:gd name="T86" fmla="*/ 653 w 954"/>
              <a:gd name="T87" fmla="*/ 377 h 1114"/>
              <a:gd name="T88" fmla="*/ 672 w 954"/>
              <a:gd name="T89" fmla="*/ 330 h 1114"/>
              <a:gd name="T90" fmla="*/ 733 w 954"/>
              <a:gd name="T91" fmla="*/ 324 h 1114"/>
              <a:gd name="T92" fmla="*/ 777 w 954"/>
              <a:gd name="T93" fmla="*/ 334 h 1114"/>
              <a:gd name="T94" fmla="*/ 825 w 954"/>
              <a:gd name="T95" fmla="*/ 262 h 1114"/>
              <a:gd name="T96" fmla="*/ 867 w 954"/>
              <a:gd name="T97" fmla="*/ 217 h 1114"/>
              <a:gd name="T98" fmla="*/ 931 w 954"/>
              <a:gd name="T99" fmla="*/ 203 h 1114"/>
              <a:gd name="T100" fmla="*/ 954 w 954"/>
              <a:gd name="T101" fmla="*/ 163 h 1114"/>
              <a:gd name="T102" fmla="*/ 923 w 954"/>
              <a:gd name="T103" fmla="*/ 124 h 1114"/>
              <a:gd name="T104" fmla="*/ 869 w 954"/>
              <a:gd name="T105" fmla="*/ 103 h 1114"/>
              <a:gd name="T106" fmla="*/ 831 w 954"/>
              <a:gd name="T107" fmla="*/ 42 h 1114"/>
              <a:gd name="T108" fmla="*/ 783 w 954"/>
              <a:gd name="T109" fmla="*/ 10 h 1114"/>
              <a:gd name="T110" fmla="*/ 699 w 954"/>
              <a:gd name="T111" fmla="*/ 1 h 1114"/>
              <a:gd name="T112" fmla="*/ 626 w 954"/>
              <a:gd name="T113" fmla="*/ 27 h 1114"/>
              <a:gd name="T114" fmla="*/ 608 w 954"/>
              <a:gd name="T115" fmla="*/ 66 h 1114"/>
              <a:gd name="T116" fmla="*/ 586 w 954"/>
              <a:gd name="T117" fmla="*/ 123 h 1114"/>
              <a:gd name="T118" fmla="*/ 524 w 954"/>
              <a:gd name="T119" fmla="*/ 158 h 1114"/>
              <a:gd name="T120" fmla="*/ 524 w 954"/>
              <a:gd name="T121" fmla="*/ 177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954" h="1114">
                <a:moveTo>
                  <a:pt x="507" y="196"/>
                </a:moveTo>
                <a:lnTo>
                  <a:pt x="507" y="196"/>
                </a:lnTo>
                <a:lnTo>
                  <a:pt x="481" y="208"/>
                </a:lnTo>
                <a:lnTo>
                  <a:pt x="419" y="238"/>
                </a:lnTo>
                <a:lnTo>
                  <a:pt x="380" y="255"/>
                </a:lnTo>
                <a:lnTo>
                  <a:pt x="338" y="272"/>
                </a:lnTo>
                <a:lnTo>
                  <a:pt x="295" y="287"/>
                </a:lnTo>
                <a:lnTo>
                  <a:pt x="276" y="295"/>
                </a:lnTo>
                <a:lnTo>
                  <a:pt x="256" y="300"/>
                </a:lnTo>
                <a:lnTo>
                  <a:pt x="256" y="300"/>
                </a:lnTo>
                <a:lnTo>
                  <a:pt x="246" y="303"/>
                </a:lnTo>
                <a:lnTo>
                  <a:pt x="236" y="307"/>
                </a:lnTo>
                <a:lnTo>
                  <a:pt x="216" y="317"/>
                </a:lnTo>
                <a:lnTo>
                  <a:pt x="197" y="329"/>
                </a:lnTo>
                <a:lnTo>
                  <a:pt x="176" y="345"/>
                </a:lnTo>
                <a:lnTo>
                  <a:pt x="156" y="363"/>
                </a:lnTo>
                <a:lnTo>
                  <a:pt x="137" y="381"/>
                </a:lnTo>
                <a:lnTo>
                  <a:pt x="119" y="400"/>
                </a:lnTo>
                <a:lnTo>
                  <a:pt x="100" y="421"/>
                </a:lnTo>
                <a:lnTo>
                  <a:pt x="84" y="441"/>
                </a:lnTo>
                <a:lnTo>
                  <a:pt x="68" y="460"/>
                </a:lnTo>
                <a:lnTo>
                  <a:pt x="42" y="497"/>
                </a:lnTo>
                <a:lnTo>
                  <a:pt x="32" y="512"/>
                </a:lnTo>
                <a:lnTo>
                  <a:pt x="25" y="526"/>
                </a:lnTo>
                <a:lnTo>
                  <a:pt x="20" y="537"/>
                </a:lnTo>
                <a:lnTo>
                  <a:pt x="17" y="544"/>
                </a:lnTo>
                <a:lnTo>
                  <a:pt x="17" y="544"/>
                </a:lnTo>
                <a:lnTo>
                  <a:pt x="15" y="556"/>
                </a:lnTo>
                <a:lnTo>
                  <a:pt x="15" y="564"/>
                </a:lnTo>
                <a:lnTo>
                  <a:pt x="15" y="578"/>
                </a:lnTo>
                <a:lnTo>
                  <a:pt x="16" y="585"/>
                </a:lnTo>
                <a:lnTo>
                  <a:pt x="17" y="588"/>
                </a:lnTo>
                <a:lnTo>
                  <a:pt x="17" y="588"/>
                </a:lnTo>
                <a:lnTo>
                  <a:pt x="17" y="591"/>
                </a:lnTo>
                <a:lnTo>
                  <a:pt x="20" y="604"/>
                </a:lnTo>
                <a:lnTo>
                  <a:pt x="20" y="624"/>
                </a:lnTo>
                <a:lnTo>
                  <a:pt x="18" y="635"/>
                </a:lnTo>
                <a:lnTo>
                  <a:pt x="17" y="648"/>
                </a:lnTo>
                <a:lnTo>
                  <a:pt x="17" y="648"/>
                </a:lnTo>
                <a:lnTo>
                  <a:pt x="10" y="690"/>
                </a:lnTo>
                <a:lnTo>
                  <a:pt x="4" y="747"/>
                </a:lnTo>
                <a:lnTo>
                  <a:pt x="1" y="775"/>
                </a:lnTo>
                <a:lnTo>
                  <a:pt x="0" y="799"/>
                </a:lnTo>
                <a:lnTo>
                  <a:pt x="0" y="809"/>
                </a:lnTo>
                <a:lnTo>
                  <a:pt x="1" y="817"/>
                </a:lnTo>
                <a:lnTo>
                  <a:pt x="2" y="823"/>
                </a:lnTo>
                <a:lnTo>
                  <a:pt x="5" y="825"/>
                </a:lnTo>
                <a:lnTo>
                  <a:pt x="5" y="825"/>
                </a:lnTo>
                <a:lnTo>
                  <a:pt x="11" y="829"/>
                </a:lnTo>
                <a:lnTo>
                  <a:pt x="20" y="831"/>
                </a:lnTo>
                <a:lnTo>
                  <a:pt x="41" y="835"/>
                </a:lnTo>
                <a:lnTo>
                  <a:pt x="58" y="838"/>
                </a:lnTo>
                <a:lnTo>
                  <a:pt x="65" y="838"/>
                </a:lnTo>
                <a:lnTo>
                  <a:pt x="188" y="814"/>
                </a:lnTo>
                <a:lnTo>
                  <a:pt x="213" y="819"/>
                </a:lnTo>
                <a:lnTo>
                  <a:pt x="213" y="819"/>
                </a:lnTo>
                <a:lnTo>
                  <a:pt x="179" y="840"/>
                </a:lnTo>
                <a:lnTo>
                  <a:pt x="151" y="857"/>
                </a:lnTo>
                <a:lnTo>
                  <a:pt x="138" y="864"/>
                </a:lnTo>
                <a:lnTo>
                  <a:pt x="127" y="869"/>
                </a:lnTo>
                <a:lnTo>
                  <a:pt x="127" y="869"/>
                </a:lnTo>
                <a:lnTo>
                  <a:pt x="116" y="871"/>
                </a:lnTo>
                <a:lnTo>
                  <a:pt x="104" y="872"/>
                </a:lnTo>
                <a:lnTo>
                  <a:pt x="78" y="871"/>
                </a:lnTo>
                <a:lnTo>
                  <a:pt x="67" y="871"/>
                </a:lnTo>
                <a:lnTo>
                  <a:pt x="56" y="872"/>
                </a:lnTo>
                <a:lnTo>
                  <a:pt x="51" y="874"/>
                </a:lnTo>
                <a:lnTo>
                  <a:pt x="47" y="876"/>
                </a:lnTo>
                <a:lnTo>
                  <a:pt x="43" y="877"/>
                </a:lnTo>
                <a:lnTo>
                  <a:pt x="41" y="881"/>
                </a:lnTo>
                <a:lnTo>
                  <a:pt x="41" y="881"/>
                </a:lnTo>
                <a:lnTo>
                  <a:pt x="38" y="888"/>
                </a:lnTo>
                <a:lnTo>
                  <a:pt x="36" y="896"/>
                </a:lnTo>
                <a:lnTo>
                  <a:pt x="33" y="903"/>
                </a:lnTo>
                <a:lnTo>
                  <a:pt x="33" y="911"/>
                </a:lnTo>
                <a:lnTo>
                  <a:pt x="33" y="924"/>
                </a:lnTo>
                <a:lnTo>
                  <a:pt x="36" y="935"/>
                </a:lnTo>
                <a:lnTo>
                  <a:pt x="36" y="935"/>
                </a:lnTo>
                <a:lnTo>
                  <a:pt x="37" y="940"/>
                </a:lnTo>
                <a:lnTo>
                  <a:pt x="39" y="947"/>
                </a:lnTo>
                <a:lnTo>
                  <a:pt x="48" y="960"/>
                </a:lnTo>
                <a:lnTo>
                  <a:pt x="56" y="975"/>
                </a:lnTo>
                <a:lnTo>
                  <a:pt x="58" y="982"/>
                </a:lnTo>
                <a:lnTo>
                  <a:pt x="59" y="991"/>
                </a:lnTo>
                <a:lnTo>
                  <a:pt x="59" y="991"/>
                </a:lnTo>
                <a:lnTo>
                  <a:pt x="62" y="1008"/>
                </a:lnTo>
                <a:lnTo>
                  <a:pt x="67" y="1027"/>
                </a:lnTo>
                <a:lnTo>
                  <a:pt x="72" y="1045"/>
                </a:lnTo>
                <a:lnTo>
                  <a:pt x="72" y="1045"/>
                </a:lnTo>
                <a:lnTo>
                  <a:pt x="63" y="1050"/>
                </a:lnTo>
                <a:lnTo>
                  <a:pt x="42" y="1060"/>
                </a:lnTo>
                <a:lnTo>
                  <a:pt x="31" y="1067"/>
                </a:lnTo>
                <a:lnTo>
                  <a:pt x="21" y="1074"/>
                </a:lnTo>
                <a:lnTo>
                  <a:pt x="15" y="1081"/>
                </a:lnTo>
                <a:lnTo>
                  <a:pt x="12" y="1085"/>
                </a:lnTo>
                <a:lnTo>
                  <a:pt x="11" y="1089"/>
                </a:lnTo>
                <a:lnTo>
                  <a:pt x="11" y="1089"/>
                </a:lnTo>
                <a:lnTo>
                  <a:pt x="9" y="1096"/>
                </a:lnTo>
                <a:lnTo>
                  <a:pt x="7" y="1101"/>
                </a:lnTo>
                <a:lnTo>
                  <a:pt x="5" y="1106"/>
                </a:lnTo>
                <a:lnTo>
                  <a:pt x="5" y="1109"/>
                </a:lnTo>
                <a:lnTo>
                  <a:pt x="6" y="1111"/>
                </a:lnTo>
                <a:lnTo>
                  <a:pt x="10" y="1112"/>
                </a:lnTo>
                <a:lnTo>
                  <a:pt x="17" y="1114"/>
                </a:lnTo>
                <a:lnTo>
                  <a:pt x="30" y="1114"/>
                </a:lnTo>
                <a:lnTo>
                  <a:pt x="30" y="1114"/>
                </a:lnTo>
                <a:lnTo>
                  <a:pt x="43" y="1111"/>
                </a:lnTo>
                <a:lnTo>
                  <a:pt x="59" y="1107"/>
                </a:lnTo>
                <a:lnTo>
                  <a:pt x="74" y="1102"/>
                </a:lnTo>
                <a:lnTo>
                  <a:pt x="89" y="1095"/>
                </a:lnTo>
                <a:lnTo>
                  <a:pt x="119" y="1080"/>
                </a:lnTo>
                <a:lnTo>
                  <a:pt x="146" y="1064"/>
                </a:lnTo>
                <a:lnTo>
                  <a:pt x="146" y="1064"/>
                </a:lnTo>
                <a:lnTo>
                  <a:pt x="156" y="1058"/>
                </a:lnTo>
                <a:lnTo>
                  <a:pt x="164" y="1052"/>
                </a:lnTo>
                <a:lnTo>
                  <a:pt x="180" y="1041"/>
                </a:lnTo>
                <a:lnTo>
                  <a:pt x="190" y="1034"/>
                </a:lnTo>
                <a:lnTo>
                  <a:pt x="205" y="1028"/>
                </a:lnTo>
                <a:lnTo>
                  <a:pt x="224" y="1020"/>
                </a:lnTo>
                <a:lnTo>
                  <a:pt x="250" y="1010"/>
                </a:lnTo>
                <a:lnTo>
                  <a:pt x="250" y="1010"/>
                </a:lnTo>
                <a:lnTo>
                  <a:pt x="281" y="997"/>
                </a:lnTo>
                <a:lnTo>
                  <a:pt x="314" y="982"/>
                </a:lnTo>
                <a:lnTo>
                  <a:pt x="347" y="968"/>
                </a:lnTo>
                <a:lnTo>
                  <a:pt x="380" y="950"/>
                </a:lnTo>
                <a:lnTo>
                  <a:pt x="408" y="935"/>
                </a:lnTo>
                <a:lnTo>
                  <a:pt x="432" y="921"/>
                </a:lnTo>
                <a:lnTo>
                  <a:pt x="449" y="908"/>
                </a:lnTo>
                <a:lnTo>
                  <a:pt x="455" y="903"/>
                </a:lnTo>
                <a:lnTo>
                  <a:pt x="458" y="900"/>
                </a:lnTo>
                <a:lnTo>
                  <a:pt x="458" y="900"/>
                </a:lnTo>
                <a:lnTo>
                  <a:pt x="462" y="887"/>
                </a:lnTo>
                <a:lnTo>
                  <a:pt x="466" y="878"/>
                </a:lnTo>
                <a:lnTo>
                  <a:pt x="469" y="870"/>
                </a:lnTo>
                <a:lnTo>
                  <a:pt x="470" y="856"/>
                </a:lnTo>
                <a:lnTo>
                  <a:pt x="470" y="856"/>
                </a:lnTo>
                <a:lnTo>
                  <a:pt x="472" y="835"/>
                </a:lnTo>
                <a:lnTo>
                  <a:pt x="476" y="812"/>
                </a:lnTo>
                <a:lnTo>
                  <a:pt x="482" y="783"/>
                </a:lnTo>
                <a:lnTo>
                  <a:pt x="482" y="783"/>
                </a:lnTo>
                <a:lnTo>
                  <a:pt x="493" y="751"/>
                </a:lnTo>
                <a:lnTo>
                  <a:pt x="500" y="729"/>
                </a:lnTo>
                <a:lnTo>
                  <a:pt x="501" y="723"/>
                </a:lnTo>
                <a:lnTo>
                  <a:pt x="501" y="721"/>
                </a:lnTo>
                <a:lnTo>
                  <a:pt x="501" y="721"/>
                </a:lnTo>
                <a:lnTo>
                  <a:pt x="501" y="721"/>
                </a:lnTo>
                <a:lnTo>
                  <a:pt x="500" y="726"/>
                </a:lnTo>
                <a:lnTo>
                  <a:pt x="501" y="734"/>
                </a:lnTo>
                <a:lnTo>
                  <a:pt x="506" y="756"/>
                </a:lnTo>
                <a:lnTo>
                  <a:pt x="511" y="782"/>
                </a:lnTo>
                <a:lnTo>
                  <a:pt x="512" y="793"/>
                </a:lnTo>
                <a:lnTo>
                  <a:pt x="512" y="802"/>
                </a:lnTo>
                <a:lnTo>
                  <a:pt x="512" y="802"/>
                </a:lnTo>
                <a:lnTo>
                  <a:pt x="513" y="819"/>
                </a:lnTo>
                <a:lnTo>
                  <a:pt x="514" y="843"/>
                </a:lnTo>
                <a:lnTo>
                  <a:pt x="518" y="875"/>
                </a:lnTo>
                <a:lnTo>
                  <a:pt x="518" y="875"/>
                </a:lnTo>
                <a:lnTo>
                  <a:pt x="519" y="880"/>
                </a:lnTo>
                <a:lnTo>
                  <a:pt x="519" y="885"/>
                </a:lnTo>
                <a:lnTo>
                  <a:pt x="521" y="888"/>
                </a:lnTo>
                <a:lnTo>
                  <a:pt x="524" y="893"/>
                </a:lnTo>
                <a:lnTo>
                  <a:pt x="524" y="893"/>
                </a:lnTo>
                <a:lnTo>
                  <a:pt x="531" y="898"/>
                </a:lnTo>
                <a:lnTo>
                  <a:pt x="534" y="902"/>
                </a:lnTo>
                <a:lnTo>
                  <a:pt x="537" y="903"/>
                </a:lnTo>
                <a:lnTo>
                  <a:pt x="538" y="903"/>
                </a:lnTo>
                <a:lnTo>
                  <a:pt x="540" y="902"/>
                </a:lnTo>
                <a:lnTo>
                  <a:pt x="543" y="900"/>
                </a:lnTo>
                <a:lnTo>
                  <a:pt x="543" y="900"/>
                </a:lnTo>
                <a:lnTo>
                  <a:pt x="561" y="875"/>
                </a:lnTo>
                <a:lnTo>
                  <a:pt x="561" y="875"/>
                </a:lnTo>
                <a:lnTo>
                  <a:pt x="566" y="881"/>
                </a:lnTo>
                <a:lnTo>
                  <a:pt x="579" y="896"/>
                </a:lnTo>
                <a:lnTo>
                  <a:pt x="585" y="903"/>
                </a:lnTo>
                <a:lnTo>
                  <a:pt x="591" y="909"/>
                </a:lnTo>
                <a:lnTo>
                  <a:pt x="595" y="912"/>
                </a:lnTo>
                <a:lnTo>
                  <a:pt x="597" y="912"/>
                </a:lnTo>
                <a:lnTo>
                  <a:pt x="599" y="912"/>
                </a:lnTo>
                <a:lnTo>
                  <a:pt x="599" y="912"/>
                </a:lnTo>
                <a:lnTo>
                  <a:pt x="599" y="907"/>
                </a:lnTo>
                <a:lnTo>
                  <a:pt x="599" y="900"/>
                </a:lnTo>
                <a:lnTo>
                  <a:pt x="595" y="880"/>
                </a:lnTo>
                <a:lnTo>
                  <a:pt x="592" y="862"/>
                </a:lnTo>
                <a:lnTo>
                  <a:pt x="591" y="857"/>
                </a:lnTo>
                <a:lnTo>
                  <a:pt x="591" y="856"/>
                </a:lnTo>
                <a:lnTo>
                  <a:pt x="592" y="856"/>
                </a:lnTo>
                <a:lnTo>
                  <a:pt x="592" y="856"/>
                </a:lnTo>
                <a:lnTo>
                  <a:pt x="597" y="866"/>
                </a:lnTo>
                <a:lnTo>
                  <a:pt x="605" y="882"/>
                </a:lnTo>
                <a:lnTo>
                  <a:pt x="612" y="896"/>
                </a:lnTo>
                <a:lnTo>
                  <a:pt x="615" y="900"/>
                </a:lnTo>
                <a:lnTo>
                  <a:pt x="616" y="900"/>
                </a:lnTo>
                <a:lnTo>
                  <a:pt x="617" y="900"/>
                </a:lnTo>
                <a:lnTo>
                  <a:pt x="617" y="900"/>
                </a:lnTo>
                <a:lnTo>
                  <a:pt x="621" y="896"/>
                </a:lnTo>
                <a:lnTo>
                  <a:pt x="623" y="895"/>
                </a:lnTo>
                <a:lnTo>
                  <a:pt x="627" y="892"/>
                </a:lnTo>
                <a:lnTo>
                  <a:pt x="628" y="891"/>
                </a:lnTo>
                <a:lnTo>
                  <a:pt x="629" y="887"/>
                </a:lnTo>
                <a:lnTo>
                  <a:pt x="629" y="887"/>
                </a:lnTo>
                <a:lnTo>
                  <a:pt x="629" y="882"/>
                </a:lnTo>
                <a:lnTo>
                  <a:pt x="628" y="875"/>
                </a:lnTo>
                <a:lnTo>
                  <a:pt x="626" y="860"/>
                </a:lnTo>
                <a:lnTo>
                  <a:pt x="623" y="844"/>
                </a:lnTo>
                <a:lnTo>
                  <a:pt x="623" y="844"/>
                </a:lnTo>
                <a:lnTo>
                  <a:pt x="634" y="862"/>
                </a:lnTo>
                <a:lnTo>
                  <a:pt x="634" y="862"/>
                </a:lnTo>
                <a:lnTo>
                  <a:pt x="641" y="874"/>
                </a:lnTo>
                <a:lnTo>
                  <a:pt x="644" y="880"/>
                </a:lnTo>
                <a:lnTo>
                  <a:pt x="646" y="881"/>
                </a:lnTo>
                <a:lnTo>
                  <a:pt x="647" y="881"/>
                </a:lnTo>
                <a:lnTo>
                  <a:pt x="647" y="881"/>
                </a:lnTo>
                <a:lnTo>
                  <a:pt x="649" y="880"/>
                </a:lnTo>
                <a:lnTo>
                  <a:pt x="652" y="876"/>
                </a:lnTo>
                <a:lnTo>
                  <a:pt x="654" y="872"/>
                </a:lnTo>
                <a:lnTo>
                  <a:pt x="657" y="866"/>
                </a:lnTo>
                <a:lnTo>
                  <a:pt x="658" y="861"/>
                </a:lnTo>
                <a:lnTo>
                  <a:pt x="658" y="855"/>
                </a:lnTo>
                <a:lnTo>
                  <a:pt x="657" y="849"/>
                </a:lnTo>
                <a:lnTo>
                  <a:pt x="653" y="844"/>
                </a:lnTo>
                <a:lnTo>
                  <a:pt x="653" y="844"/>
                </a:lnTo>
                <a:lnTo>
                  <a:pt x="646" y="838"/>
                </a:lnTo>
                <a:lnTo>
                  <a:pt x="638" y="834"/>
                </a:lnTo>
                <a:lnTo>
                  <a:pt x="629" y="827"/>
                </a:lnTo>
                <a:lnTo>
                  <a:pt x="617" y="814"/>
                </a:lnTo>
                <a:lnTo>
                  <a:pt x="617" y="814"/>
                </a:lnTo>
                <a:lnTo>
                  <a:pt x="610" y="805"/>
                </a:lnTo>
                <a:lnTo>
                  <a:pt x="603" y="801"/>
                </a:lnTo>
                <a:lnTo>
                  <a:pt x="595" y="792"/>
                </a:lnTo>
                <a:lnTo>
                  <a:pt x="591" y="788"/>
                </a:lnTo>
                <a:lnTo>
                  <a:pt x="587" y="781"/>
                </a:lnTo>
                <a:lnTo>
                  <a:pt x="584" y="772"/>
                </a:lnTo>
                <a:lnTo>
                  <a:pt x="580" y="758"/>
                </a:lnTo>
                <a:lnTo>
                  <a:pt x="580" y="758"/>
                </a:lnTo>
                <a:lnTo>
                  <a:pt x="569" y="715"/>
                </a:lnTo>
                <a:lnTo>
                  <a:pt x="555" y="658"/>
                </a:lnTo>
                <a:lnTo>
                  <a:pt x="544" y="608"/>
                </a:lnTo>
                <a:lnTo>
                  <a:pt x="537" y="582"/>
                </a:lnTo>
                <a:lnTo>
                  <a:pt x="537" y="582"/>
                </a:lnTo>
                <a:lnTo>
                  <a:pt x="537" y="578"/>
                </a:lnTo>
                <a:lnTo>
                  <a:pt x="538" y="574"/>
                </a:lnTo>
                <a:lnTo>
                  <a:pt x="542" y="563"/>
                </a:lnTo>
                <a:lnTo>
                  <a:pt x="548" y="549"/>
                </a:lnTo>
                <a:lnTo>
                  <a:pt x="555" y="533"/>
                </a:lnTo>
                <a:lnTo>
                  <a:pt x="571" y="506"/>
                </a:lnTo>
                <a:lnTo>
                  <a:pt x="578" y="499"/>
                </a:lnTo>
                <a:lnTo>
                  <a:pt x="580" y="495"/>
                </a:lnTo>
                <a:lnTo>
                  <a:pt x="580" y="495"/>
                </a:lnTo>
                <a:lnTo>
                  <a:pt x="589" y="501"/>
                </a:lnTo>
                <a:lnTo>
                  <a:pt x="594" y="504"/>
                </a:lnTo>
                <a:lnTo>
                  <a:pt x="596" y="504"/>
                </a:lnTo>
                <a:lnTo>
                  <a:pt x="599" y="501"/>
                </a:lnTo>
                <a:lnTo>
                  <a:pt x="599" y="501"/>
                </a:lnTo>
                <a:lnTo>
                  <a:pt x="602" y="499"/>
                </a:lnTo>
                <a:lnTo>
                  <a:pt x="608" y="494"/>
                </a:lnTo>
                <a:lnTo>
                  <a:pt x="626" y="483"/>
                </a:lnTo>
                <a:lnTo>
                  <a:pt x="643" y="470"/>
                </a:lnTo>
                <a:lnTo>
                  <a:pt x="649" y="464"/>
                </a:lnTo>
                <a:lnTo>
                  <a:pt x="653" y="459"/>
                </a:lnTo>
                <a:lnTo>
                  <a:pt x="653" y="459"/>
                </a:lnTo>
                <a:lnTo>
                  <a:pt x="654" y="455"/>
                </a:lnTo>
                <a:lnTo>
                  <a:pt x="655" y="449"/>
                </a:lnTo>
                <a:lnTo>
                  <a:pt x="655" y="429"/>
                </a:lnTo>
                <a:lnTo>
                  <a:pt x="653" y="377"/>
                </a:lnTo>
                <a:lnTo>
                  <a:pt x="647" y="306"/>
                </a:lnTo>
                <a:lnTo>
                  <a:pt x="647" y="306"/>
                </a:lnTo>
                <a:lnTo>
                  <a:pt x="660" y="318"/>
                </a:lnTo>
                <a:lnTo>
                  <a:pt x="669" y="327"/>
                </a:lnTo>
                <a:lnTo>
                  <a:pt x="672" y="330"/>
                </a:lnTo>
                <a:lnTo>
                  <a:pt x="672" y="330"/>
                </a:lnTo>
                <a:lnTo>
                  <a:pt x="676" y="337"/>
                </a:lnTo>
                <a:lnTo>
                  <a:pt x="686" y="351"/>
                </a:lnTo>
                <a:lnTo>
                  <a:pt x="702" y="372"/>
                </a:lnTo>
                <a:lnTo>
                  <a:pt x="709" y="343"/>
                </a:lnTo>
                <a:lnTo>
                  <a:pt x="727" y="368"/>
                </a:lnTo>
                <a:lnTo>
                  <a:pt x="733" y="324"/>
                </a:lnTo>
                <a:lnTo>
                  <a:pt x="733" y="324"/>
                </a:lnTo>
                <a:lnTo>
                  <a:pt x="740" y="327"/>
                </a:lnTo>
                <a:lnTo>
                  <a:pt x="754" y="333"/>
                </a:lnTo>
                <a:lnTo>
                  <a:pt x="762" y="334"/>
                </a:lnTo>
                <a:lnTo>
                  <a:pt x="770" y="335"/>
                </a:lnTo>
                <a:lnTo>
                  <a:pt x="777" y="334"/>
                </a:lnTo>
                <a:lnTo>
                  <a:pt x="780" y="333"/>
                </a:lnTo>
                <a:lnTo>
                  <a:pt x="782" y="330"/>
                </a:lnTo>
                <a:lnTo>
                  <a:pt x="782" y="330"/>
                </a:lnTo>
                <a:lnTo>
                  <a:pt x="804" y="297"/>
                </a:lnTo>
                <a:lnTo>
                  <a:pt x="816" y="278"/>
                </a:lnTo>
                <a:lnTo>
                  <a:pt x="825" y="262"/>
                </a:lnTo>
                <a:lnTo>
                  <a:pt x="825" y="262"/>
                </a:lnTo>
                <a:lnTo>
                  <a:pt x="829" y="249"/>
                </a:lnTo>
                <a:lnTo>
                  <a:pt x="834" y="233"/>
                </a:lnTo>
                <a:lnTo>
                  <a:pt x="837" y="214"/>
                </a:lnTo>
                <a:lnTo>
                  <a:pt x="837" y="214"/>
                </a:lnTo>
                <a:lnTo>
                  <a:pt x="867" y="217"/>
                </a:lnTo>
                <a:lnTo>
                  <a:pt x="904" y="220"/>
                </a:lnTo>
                <a:lnTo>
                  <a:pt x="904" y="220"/>
                </a:lnTo>
                <a:lnTo>
                  <a:pt x="909" y="219"/>
                </a:lnTo>
                <a:lnTo>
                  <a:pt x="916" y="215"/>
                </a:lnTo>
                <a:lnTo>
                  <a:pt x="924" y="209"/>
                </a:lnTo>
                <a:lnTo>
                  <a:pt x="931" y="203"/>
                </a:lnTo>
                <a:lnTo>
                  <a:pt x="939" y="194"/>
                </a:lnTo>
                <a:lnTo>
                  <a:pt x="946" y="187"/>
                </a:lnTo>
                <a:lnTo>
                  <a:pt x="951" y="178"/>
                </a:lnTo>
                <a:lnTo>
                  <a:pt x="954" y="171"/>
                </a:lnTo>
                <a:lnTo>
                  <a:pt x="954" y="171"/>
                </a:lnTo>
                <a:lnTo>
                  <a:pt x="954" y="163"/>
                </a:lnTo>
                <a:lnTo>
                  <a:pt x="951" y="156"/>
                </a:lnTo>
                <a:lnTo>
                  <a:pt x="947" y="149"/>
                </a:lnTo>
                <a:lnTo>
                  <a:pt x="942" y="140"/>
                </a:lnTo>
                <a:lnTo>
                  <a:pt x="936" y="134"/>
                </a:lnTo>
                <a:lnTo>
                  <a:pt x="929" y="128"/>
                </a:lnTo>
                <a:lnTo>
                  <a:pt x="923" y="124"/>
                </a:lnTo>
                <a:lnTo>
                  <a:pt x="916" y="123"/>
                </a:lnTo>
                <a:lnTo>
                  <a:pt x="916" y="123"/>
                </a:lnTo>
                <a:lnTo>
                  <a:pt x="910" y="121"/>
                </a:lnTo>
                <a:lnTo>
                  <a:pt x="902" y="118"/>
                </a:lnTo>
                <a:lnTo>
                  <a:pt x="884" y="110"/>
                </a:lnTo>
                <a:lnTo>
                  <a:pt x="869" y="103"/>
                </a:lnTo>
                <a:lnTo>
                  <a:pt x="862" y="98"/>
                </a:lnTo>
                <a:lnTo>
                  <a:pt x="862" y="98"/>
                </a:lnTo>
                <a:lnTo>
                  <a:pt x="856" y="88"/>
                </a:lnTo>
                <a:lnTo>
                  <a:pt x="846" y="66"/>
                </a:lnTo>
                <a:lnTo>
                  <a:pt x="838" y="55"/>
                </a:lnTo>
                <a:lnTo>
                  <a:pt x="831" y="42"/>
                </a:lnTo>
                <a:lnTo>
                  <a:pt x="822" y="32"/>
                </a:lnTo>
                <a:lnTo>
                  <a:pt x="813" y="25"/>
                </a:lnTo>
                <a:lnTo>
                  <a:pt x="813" y="25"/>
                </a:lnTo>
                <a:lnTo>
                  <a:pt x="803" y="19"/>
                </a:lnTo>
                <a:lnTo>
                  <a:pt x="793" y="14"/>
                </a:lnTo>
                <a:lnTo>
                  <a:pt x="783" y="10"/>
                </a:lnTo>
                <a:lnTo>
                  <a:pt x="772" y="6"/>
                </a:lnTo>
                <a:lnTo>
                  <a:pt x="751" y="3"/>
                </a:lnTo>
                <a:lnTo>
                  <a:pt x="727" y="0"/>
                </a:lnTo>
                <a:lnTo>
                  <a:pt x="727" y="0"/>
                </a:lnTo>
                <a:lnTo>
                  <a:pt x="714" y="0"/>
                </a:lnTo>
                <a:lnTo>
                  <a:pt x="699" y="1"/>
                </a:lnTo>
                <a:lnTo>
                  <a:pt x="684" y="4"/>
                </a:lnTo>
                <a:lnTo>
                  <a:pt x="668" y="8"/>
                </a:lnTo>
                <a:lnTo>
                  <a:pt x="653" y="12"/>
                </a:lnTo>
                <a:lnTo>
                  <a:pt x="641" y="17"/>
                </a:lnTo>
                <a:lnTo>
                  <a:pt x="629" y="24"/>
                </a:lnTo>
                <a:lnTo>
                  <a:pt x="626" y="27"/>
                </a:lnTo>
                <a:lnTo>
                  <a:pt x="623" y="31"/>
                </a:lnTo>
                <a:lnTo>
                  <a:pt x="623" y="31"/>
                </a:lnTo>
                <a:lnTo>
                  <a:pt x="618" y="38"/>
                </a:lnTo>
                <a:lnTo>
                  <a:pt x="615" y="47"/>
                </a:lnTo>
                <a:lnTo>
                  <a:pt x="611" y="56"/>
                </a:lnTo>
                <a:lnTo>
                  <a:pt x="608" y="66"/>
                </a:lnTo>
                <a:lnTo>
                  <a:pt x="606" y="82"/>
                </a:lnTo>
                <a:lnTo>
                  <a:pt x="605" y="92"/>
                </a:lnTo>
                <a:lnTo>
                  <a:pt x="605" y="92"/>
                </a:lnTo>
                <a:lnTo>
                  <a:pt x="601" y="99"/>
                </a:lnTo>
                <a:lnTo>
                  <a:pt x="595" y="109"/>
                </a:lnTo>
                <a:lnTo>
                  <a:pt x="586" y="123"/>
                </a:lnTo>
                <a:lnTo>
                  <a:pt x="586" y="123"/>
                </a:lnTo>
                <a:lnTo>
                  <a:pt x="558" y="137"/>
                </a:lnTo>
                <a:lnTo>
                  <a:pt x="537" y="150"/>
                </a:lnTo>
                <a:lnTo>
                  <a:pt x="529" y="155"/>
                </a:lnTo>
                <a:lnTo>
                  <a:pt x="524" y="158"/>
                </a:lnTo>
                <a:lnTo>
                  <a:pt x="524" y="158"/>
                </a:lnTo>
                <a:lnTo>
                  <a:pt x="522" y="165"/>
                </a:lnTo>
                <a:lnTo>
                  <a:pt x="519" y="170"/>
                </a:lnTo>
                <a:lnTo>
                  <a:pt x="519" y="172"/>
                </a:lnTo>
                <a:lnTo>
                  <a:pt x="521" y="173"/>
                </a:lnTo>
                <a:lnTo>
                  <a:pt x="522" y="176"/>
                </a:lnTo>
                <a:lnTo>
                  <a:pt x="524" y="177"/>
                </a:lnTo>
                <a:lnTo>
                  <a:pt x="524" y="177"/>
                </a:lnTo>
                <a:lnTo>
                  <a:pt x="538" y="186"/>
                </a:lnTo>
                <a:lnTo>
                  <a:pt x="543" y="189"/>
                </a:lnTo>
                <a:lnTo>
                  <a:pt x="507" y="196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</TotalTime>
  <Words>0</Words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pptx900_芝生に座っている人のシルエット</dc:title>
  <dc:subject>pptx900_芝生に座っている人のシルエット</dc:subject>
  <dc:creator>digipot.net</dc:creator>
  <cp:revision>1</cp:revision>
  <dcterms:created xsi:type="dcterms:W3CDTF">2018-05-20T00:31:01Z</dcterms:created>
  <dcterms:modified xsi:type="dcterms:W3CDTF">2018-12-04T23:00:49Z</dcterms:modified>
  <cp:version>1</cp:version>
</cp:coreProperties>
</file>