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20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9">
            <a:extLst>
              <a:ext uri="{FF2B5EF4-FFF2-40B4-BE49-F238E27FC236}">
                <a16:creationId xmlns:a16="http://schemas.microsoft.com/office/drawing/2014/main" id="{49CBF4A7-F02B-4557-A1F5-AE6C6F504DCF}"/>
              </a:ext>
            </a:extLst>
          </p:cNvPr>
          <p:cNvSpPr>
            <a:spLocks/>
          </p:cNvSpPr>
          <p:nvPr/>
        </p:nvSpPr>
        <p:spPr bwMode="auto">
          <a:xfrm>
            <a:off x="4494140" y="773704"/>
            <a:ext cx="917720" cy="1777205"/>
          </a:xfrm>
          <a:custGeom>
            <a:avLst/>
            <a:gdLst>
              <a:gd name="T0" fmla="*/ 119 w 851"/>
              <a:gd name="T1" fmla="*/ 314 h 1648"/>
              <a:gd name="T2" fmla="*/ 72 w 851"/>
              <a:gd name="T3" fmla="*/ 341 h 1648"/>
              <a:gd name="T4" fmla="*/ 34 w 851"/>
              <a:gd name="T5" fmla="*/ 476 h 1648"/>
              <a:gd name="T6" fmla="*/ 0 w 851"/>
              <a:gd name="T7" fmla="*/ 631 h 1648"/>
              <a:gd name="T8" fmla="*/ 19 w 851"/>
              <a:gd name="T9" fmla="*/ 670 h 1648"/>
              <a:gd name="T10" fmla="*/ 97 w 851"/>
              <a:gd name="T11" fmla="*/ 711 h 1648"/>
              <a:gd name="T12" fmla="*/ 190 w 851"/>
              <a:gd name="T13" fmla="*/ 746 h 1648"/>
              <a:gd name="T14" fmla="*/ 190 w 851"/>
              <a:gd name="T15" fmla="*/ 760 h 1648"/>
              <a:gd name="T16" fmla="*/ 218 w 851"/>
              <a:gd name="T17" fmla="*/ 841 h 1648"/>
              <a:gd name="T18" fmla="*/ 264 w 851"/>
              <a:gd name="T19" fmla="*/ 893 h 1648"/>
              <a:gd name="T20" fmla="*/ 352 w 851"/>
              <a:gd name="T21" fmla="*/ 954 h 1648"/>
              <a:gd name="T22" fmla="*/ 295 w 851"/>
              <a:gd name="T23" fmla="*/ 1095 h 1648"/>
              <a:gd name="T24" fmla="*/ 275 w 851"/>
              <a:gd name="T25" fmla="*/ 1167 h 1648"/>
              <a:gd name="T26" fmla="*/ 358 w 851"/>
              <a:gd name="T27" fmla="*/ 1218 h 1648"/>
              <a:gd name="T28" fmla="*/ 283 w 851"/>
              <a:gd name="T29" fmla="*/ 1400 h 1648"/>
              <a:gd name="T30" fmla="*/ 259 w 851"/>
              <a:gd name="T31" fmla="*/ 1469 h 1648"/>
              <a:gd name="T32" fmla="*/ 260 w 851"/>
              <a:gd name="T33" fmla="*/ 1510 h 1648"/>
              <a:gd name="T34" fmla="*/ 289 w 851"/>
              <a:gd name="T35" fmla="*/ 1527 h 1648"/>
              <a:gd name="T36" fmla="*/ 358 w 851"/>
              <a:gd name="T37" fmla="*/ 1522 h 1648"/>
              <a:gd name="T38" fmla="*/ 393 w 851"/>
              <a:gd name="T39" fmla="*/ 1491 h 1648"/>
              <a:gd name="T40" fmla="*/ 414 w 851"/>
              <a:gd name="T41" fmla="*/ 1437 h 1648"/>
              <a:gd name="T42" fmla="*/ 424 w 851"/>
              <a:gd name="T43" fmla="*/ 1357 h 1648"/>
              <a:gd name="T44" fmla="*/ 453 w 851"/>
              <a:gd name="T45" fmla="*/ 1291 h 1648"/>
              <a:gd name="T46" fmla="*/ 619 w 851"/>
              <a:gd name="T47" fmla="*/ 1386 h 1648"/>
              <a:gd name="T48" fmla="*/ 625 w 851"/>
              <a:gd name="T49" fmla="*/ 1443 h 1648"/>
              <a:gd name="T50" fmla="*/ 659 w 851"/>
              <a:gd name="T51" fmla="*/ 1501 h 1648"/>
              <a:gd name="T52" fmla="*/ 685 w 851"/>
              <a:gd name="T53" fmla="*/ 1558 h 1648"/>
              <a:gd name="T54" fmla="*/ 728 w 851"/>
              <a:gd name="T55" fmla="*/ 1625 h 1648"/>
              <a:gd name="T56" fmla="*/ 770 w 851"/>
              <a:gd name="T57" fmla="*/ 1646 h 1648"/>
              <a:gd name="T58" fmla="*/ 833 w 851"/>
              <a:gd name="T59" fmla="*/ 1642 h 1648"/>
              <a:gd name="T60" fmla="*/ 849 w 851"/>
              <a:gd name="T61" fmla="*/ 1626 h 1648"/>
              <a:gd name="T62" fmla="*/ 835 w 851"/>
              <a:gd name="T63" fmla="*/ 1570 h 1648"/>
              <a:gd name="T64" fmla="*/ 771 w 851"/>
              <a:gd name="T65" fmla="*/ 1458 h 1648"/>
              <a:gd name="T66" fmla="*/ 735 w 851"/>
              <a:gd name="T67" fmla="*/ 1398 h 1648"/>
              <a:gd name="T68" fmla="*/ 742 w 851"/>
              <a:gd name="T69" fmla="*/ 1382 h 1648"/>
              <a:gd name="T70" fmla="*/ 718 w 851"/>
              <a:gd name="T71" fmla="*/ 1281 h 1648"/>
              <a:gd name="T72" fmla="*/ 670 w 851"/>
              <a:gd name="T73" fmla="*/ 966 h 1648"/>
              <a:gd name="T74" fmla="*/ 661 w 851"/>
              <a:gd name="T75" fmla="*/ 875 h 1648"/>
              <a:gd name="T76" fmla="*/ 635 w 851"/>
              <a:gd name="T77" fmla="*/ 836 h 1648"/>
              <a:gd name="T78" fmla="*/ 611 w 851"/>
              <a:gd name="T79" fmla="*/ 816 h 1648"/>
              <a:gd name="T80" fmla="*/ 619 w 851"/>
              <a:gd name="T81" fmla="*/ 754 h 1648"/>
              <a:gd name="T82" fmla="*/ 608 w 851"/>
              <a:gd name="T83" fmla="*/ 685 h 1648"/>
              <a:gd name="T84" fmla="*/ 625 w 851"/>
              <a:gd name="T85" fmla="*/ 648 h 1648"/>
              <a:gd name="T86" fmla="*/ 638 w 851"/>
              <a:gd name="T87" fmla="*/ 598 h 1648"/>
              <a:gd name="T88" fmla="*/ 632 w 851"/>
              <a:gd name="T89" fmla="*/ 525 h 1648"/>
              <a:gd name="T90" fmla="*/ 605 w 851"/>
              <a:gd name="T91" fmla="*/ 464 h 1648"/>
              <a:gd name="T92" fmla="*/ 556 w 851"/>
              <a:gd name="T93" fmla="*/ 359 h 1648"/>
              <a:gd name="T94" fmla="*/ 519 w 851"/>
              <a:gd name="T95" fmla="*/ 317 h 1648"/>
              <a:gd name="T96" fmla="*/ 439 w 851"/>
              <a:gd name="T97" fmla="*/ 288 h 1648"/>
              <a:gd name="T98" fmla="*/ 402 w 851"/>
              <a:gd name="T99" fmla="*/ 224 h 1648"/>
              <a:gd name="T100" fmla="*/ 414 w 851"/>
              <a:gd name="T101" fmla="*/ 184 h 1648"/>
              <a:gd name="T102" fmla="*/ 426 w 851"/>
              <a:gd name="T103" fmla="*/ 163 h 1648"/>
              <a:gd name="T104" fmla="*/ 431 w 851"/>
              <a:gd name="T105" fmla="*/ 138 h 1648"/>
              <a:gd name="T106" fmla="*/ 428 w 851"/>
              <a:gd name="T107" fmla="*/ 95 h 1648"/>
              <a:gd name="T108" fmla="*/ 417 w 851"/>
              <a:gd name="T109" fmla="*/ 60 h 1648"/>
              <a:gd name="T110" fmla="*/ 382 w 851"/>
              <a:gd name="T111" fmla="*/ 17 h 1648"/>
              <a:gd name="T112" fmla="*/ 367 w 851"/>
              <a:gd name="T113" fmla="*/ 4 h 1648"/>
              <a:gd name="T114" fmla="*/ 313 w 851"/>
              <a:gd name="T115" fmla="*/ 2 h 1648"/>
              <a:gd name="T116" fmla="*/ 254 w 851"/>
              <a:gd name="T117" fmla="*/ 23 h 1648"/>
              <a:gd name="T118" fmla="*/ 235 w 851"/>
              <a:gd name="T119" fmla="*/ 52 h 1648"/>
              <a:gd name="T120" fmla="*/ 224 w 851"/>
              <a:gd name="T121" fmla="*/ 127 h 1648"/>
              <a:gd name="T122" fmla="*/ 219 w 851"/>
              <a:gd name="T123" fmla="*/ 136 h 1648"/>
              <a:gd name="T124" fmla="*/ 228 w 851"/>
              <a:gd name="T125" fmla="*/ 165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51" h="1648">
                <a:moveTo>
                  <a:pt x="246" y="230"/>
                </a:moveTo>
                <a:lnTo>
                  <a:pt x="236" y="267"/>
                </a:lnTo>
                <a:lnTo>
                  <a:pt x="236" y="267"/>
                </a:lnTo>
                <a:lnTo>
                  <a:pt x="168" y="294"/>
                </a:lnTo>
                <a:lnTo>
                  <a:pt x="119" y="314"/>
                </a:lnTo>
                <a:lnTo>
                  <a:pt x="99" y="322"/>
                </a:lnTo>
                <a:lnTo>
                  <a:pt x="89" y="328"/>
                </a:lnTo>
                <a:lnTo>
                  <a:pt x="89" y="328"/>
                </a:lnTo>
                <a:lnTo>
                  <a:pt x="79" y="335"/>
                </a:lnTo>
                <a:lnTo>
                  <a:pt x="72" y="341"/>
                </a:lnTo>
                <a:lnTo>
                  <a:pt x="64" y="351"/>
                </a:lnTo>
                <a:lnTo>
                  <a:pt x="64" y="351"/>
                </a:lnTo>
                <a:lnTo>
                  <a:pt x="61" y="363"/>
                </a:lnTo>
                <a:lnTo>
                  <a:pt x="54" y="391"/>
                </a:lnTo>
                <a:lnTo>
                  <a:pt x="34" y="476"/>
                </a:lnTo>
                <a:lnTo>
                  <a:pt x="14" y="565"/>
                </a:lnTo>
                <a:lnTo>
                  <a:pt x="2" y="614"/>
                </a:lnTo>
                <a:lnTo>
                  <a:pt x="2" y="614"/>
                </a:lnTo>
                <a:lnTo>
                  <a:pt x="0" y="622"/>
                </a:lnTo>
                <a:lnTo>
                  <a:pt x="0" y="631"/>
                </a:lnTo>
                <a:lnTo>
                  <a:pt x="3" y="638"/>
                </a:lnTo>
                <a:lnTo>
                  <a:pt x="5" y="647"/>
                </a:lnTo>
                <a:lnTo>
                  <a:pt x="8" y="654"/>
                </a:lnTo>
                <a:lnTo>
                  <a:pt x="11" y="660"/>
                </a:lnTo>
                <a:lnTo>
                  <a:pt x="19" y="670"/>
                </a:lnTo>
                <a:lnTo>
                  <a:pt x="19" y="670"/>
                </a:lnTo>
                <a:lnTo>
                  <a:pt x="23" y="673"/>
                </a:lnTo>
                <a:lnTo>
                  <a:pt x="33" y="679"/>
                </a:lnTo>
                <a:lnTo>
                  <a:pt x="57" y="691"/>
                </a:lnTo>
                <a:lnTo>
                  <a:pt x="97" y="711"/>
                </a:lnTo>
                <a:lnTo>
                  <a:pt x="97" y="711"/>
                </a:lnTo>
                <a:lnTo>
                  <a:pt x="116" y="719"/>
                </a:lnTo>
                <a:lnTo>
                  <a:pt x="148" y="731"/>
                </a:lnTo>
                <a:lnTo>
                  <a:pt x="190" y="746"/>
                </a:lnTo>
                <a:lnTo>
                  <a:pt x="190" y="746"/>
                </a:lnTo>
                <a:lnTo>
                  <a:pt x="190" y="747"/>
                </a:lnTo>
                <a:lnTo>
                  <a:pt x="189" y="748"/>
                </a:lnTo>
                <a:lnTo>
                  <a:pt x="189" y="752"/>
                </a:lnTo>
                <a:lnTo>
                  <a:pt x="190" y="760"/>
                </a:lnTo>
                <a:lnTo>
                  <a:pt x="190" y="760"/>
                </a:lnTo>
                <a:lnTo>
                  <a:pt x="194" y="778"/>
                </a:lnTo>
                <a:lnTo>
                  <a:pt x="196" y="792"/>
                </a:lnTo>
                <a:lnTo>
                  <a:pt x="201" y="807"/>
                </a:lnTo>
                <a:lnTo>
                  <a:pt x="208" y="824"/>
                </a:lnTo>
                <a:lnTo>
                  <a:pt x="218" y="841"/>
                </a:lnTo>
                <a:lnTo>
                  <a:pt x="230" y="859"/>
                </a:lnTo>
                <a:lnTo>
                  <a:pt x="237" y="868"/>
                </a:lnTo>
                <a:lnTo>
                  <a:pt x="246" y="877"/>
                </a:lnTo>
                <a:lnTo>
                  <a:pt x="246" y="877"/>
                </a:lnTo>
                <a:lnTo>
                  <a:pt x="264" y="893"/>
                </a:lnTo>
                <a:lnTo>
                  <a:pt x="283" y="909"/>
                </a:lnTo>
                <a:lnTo>
                  <a:pt x="301" y="922"/>
                </a:lnTo>
                <a:lnTo>
                  <a:pt x="317" y="933"/>
                </a:lnTo>
                <a:lnTo>
                  <a:pt x="342" y="949"/>
                </a:lnTo>
                <a:lnTo>
                  <a:pt x="352" y="954"/>
                </a:lnTo>
                <a:lnTo>
                  <a:pt x="352" y="954"/>
                </a:lnTo>
                <a:lnTo>
                  <a:pt x="347" y="962"/>
                </a:lnTo>
                <a:lnTo>
                  <a:pt x="338" y="985"/>
                </a:lnTo>
                <a:lnTo>
                  <a:pt x="309" y="1056"/>
                </a:lnTo>
                <a:lnTo>
                  <a:pt x="295" y="1095"/>
                </a:lnTo>
                <a:lnTo>
                  <a:pt x="283" y="1129"/>
                </a:lnTo>
                <a:lnTo>
                  <a:pt x="276" y="1155"/>
                </a:lnTo>
                <a:lnTo>
                  <a:pt x="275" y="1162"/>
                </a:lnTo>
                <a:lnTo>
                  <a:pt x="275" y="1167"/>
                </a:lnTo>
                <a:lnTo>
                  <a:pt x="275" y="1167"/>
                </a:lnTo>
                <a:lnTo>
                  <a:pt x="281" y="1171"/>
                </a:lnTo>
                <a:lnTo>
                  <a:pt x="288" y="1176"/>
                </a:lnTo>
                <a:lnTo>
                  <a:pt x="307" y="1187"/>
                </a:lnTo>
                <a:lnTo>
                  <a:pt x="333" y="1198"/>
                </a:lnTo>
                <a:lnTo>
                  <a:pt x="358" y="1218"/>
                </a:lnTo>
                <a:lnTo>
                  <a:pt x="358" y="1218"/>
                </a:lnTo>
                <a:lnTo>
                  <a:pt x="327" y="1299"/>
                </a:lnTo>
                <a:lnTo>
                  <a:pt x="302" y="1359"/>
                </a:lnTo>
                <a:lnTo>
                  <a:pt x="292" y="1385"/>
                </a:lnTo>
                <a:lnTo>
                  <a:pt x="283" y="1400"/>
                </a:lnTo>
                <a:lnTo>
                  <a:pt x="283" y="1400"/>
                </a:lnTo>
                <a:lnTo>
                  <a:pt x="277" y="1415"/>
                </a:lnTo>
                <a:lnTo>
                  <a:pt x="270" y="1431"/>
                </a:lnTo>
                <a:lnTo>
                  <a:pt x="264" y="1450"/>
                </a:lnTo>
                <a:lnTo>
                  <a:pt x="259" y="1469"/>
                </a:lnTo>
                <a:lnTo>
                  <a:pt x="258" y="1479"/>
                </a:lnTo>
                <a:lnTo>
                  <a:pt x="257" y="1487"/>
                </a:lnTo>
                <a:lnTo>
                  <a:pt x="258" y="1496"/>
                </a:lnTo>
                <a:lnTo>
                  <a:pt x="258" y="1503"/>
                </a:lnTo>
                <a:lnTo>
                  <a:pt x="260" y="1510"/>
                </a:lnTo>
                <a:lnTo>
                  <a:pt x="264" y="1516"/>
                </a:lnTo>
                <a:lnTo>
                  <a:pt x="269" y="1520"/>
                </a:lnTo>
                <a:lnTo>
                  <a:pt x="275" y="1524"/>
                </a:lnTo>
                <a:lnTo>
                  <a:pt x="275" y="1524"/>
                </a:lnTo>
                <a:lnTo>
                  <a:pt x="289" y="1527"/>
                </a:lnTo>
                <a:lnTo>
                  <a:pt x="304" y="1530"/>
                </a:lnTo>
                <a:lnTo>
                  <a:pt x="318" y="1530"/>
                </a:lnTo>
                <a:lnTo>
                  <a:pt x="333" y="1530"/>
                </a:lnTo>
                <a:lnTo>
                  <a:pt x="346" y="1527"/>
                </a:lnTo>
                <a:lnTo>
                  <a:pt x="358" y="1522"/>
                </a:lnTo>
                <a:lnTo>
                  <a:pt x="369" y="1516"/>
                </a:lnTo>
                <a:lnTo>
                  <a:pt x="379" y="1509"/>
                </a:lnTo>
                <a:lnTo>
                  <a:pt x="379" y="1509"/>
                </a:lnTo>
                <a:lnTo>
                  <a:pt x="387" y="1500"/>
                </a:lnTo>
                <a:lnTo>
                  <a:pt x="393" y="1491"/>
                </a:lnTo>
                <a:lnTo>
                  <a:pt x="399" y="1481"/>
                </a:lnTo>
                <a:lnTo>
                  <a:pt x="403" y="1473"/>
                </a:lnTo>
                <a:lnTo>
                  <a:pt x="406" y="1465"/>
                </a:lnTo>
                <a:lnTo>
                  <a:pt x="410" y="1455"/>
                </a:lnTo>
                <a:lnTo>
                  <a:pt x="414" y="1437"/>
                </a:lnTo>
                <a:lnTo>
                  <a:pt x="414" y="1437"/>
                </a:lnTo>
                <a:lnTo>
                  <a:pt x="416" y="1414"/>
                </a:lnTo>
                <a:lnTo>
                  <a:pt x="420" y="1386"/>
                </a:lnTo>
                <a:lnTo>
                  <a:pt x="421" y="1371"/>
                </a:lnTo>
                <a:lnTo>
                  <a:pt x="424" y="1357"/>
                </a:lnTo>
                <a:lnTo>
                  <a:pt x="428" y="1344"/>
                </a:lnTo>
                <a:lnTo>
                  <a:pt x="433" y="1330"/>
                </a:lnTo>
                <a:lnTo>
                  <a:pt x="433" y="1330"/>
                </a:lnTo>
                <a:lnTo>
                  <a:pt x="444" y="1307"/>
                </a:lnTo>
                <a:lnTo>
                  <a:pt x="453" y="1291"/>
                </a:lnTo>
                <a:lnTo>
                  <a:pt x="463" y="1275"/>
                </a:lnTo>
                <a:lnTo>
                  <a:pt x="489" y="1272"/>
                </a:lnTo>
                <a:lnTo>
                  <a:pt x="521" y="1095"/>
                </a:lnTo>
                <a:lnTo>
                  <a:pt x="600" y="1382"/>
                </a:lnTo>
                <a:lnTo>
                  <a:pt x="619" y="1386"/>
                </a:lnTo>
                <a:lnTo>
                  <a:pt x="619" y="1386"/>
                </a:lnTo>
                <a:lnTo>
                  <a:pt x="619" y="1405"/>
                </a:lnTo>
                <a:lnTo>
                  <a:pt x="620" y="1423"/>
                </a:lnTo>
                <a:lnTo>
                  <a:pt x="623" y="1433"/>
                </a:lnTo>
                <a:lnTo>
                  <a:pt x="625" y="1443"/>
                </a:lnTo>
                <a:lnTo>
                  <a:pt x="625" y="1443"/>
                </a:lnTo>
                <a:lnTo>
                  <a:pt x="629" y="1451"/>
                </a:lnTo>
                <a:lnTo>
                  <a:pt x="634" y="1462"/>
                </a:lnTo>
                <a:lnTo>
                  <a:pt x="646" y="1481"/>
                </a:lnTo>
                <a:lnTo>
                  <a:pt x="659" y="1501"/>
                </a:lnTo>
                <a:lnTo>
                  <a:pt x="664" y="1509"/>
                </a:lnTo>
                <a:lnTo>
                  <a:pt x="669" y="1516"/>
                </a:lnTo>
                <a:lnTo>
                  <a:pt x="669" y="1516"/>
                </a:lnTo>
                <a:lnTo>
                  <a:pt x="678" y="1541"/>
                </a:lnTo>
                <a:lnTo>
                  <a:pt x="685" y="1558"/>
                </a:lnTo>
                <a:lnTo>
                  <a:pt x="695" y="1577"/>
                </a:lnTo>
                <a:lnTo>
                  <a:pt x="705" y="1595"/>
                </a:lnTo>
                <a:lnTo>
                  <a:pt x="716" y="1612"/>
                </a:lnTo>
                <a:lnTo>
                  <a:pt x="722" y="1619"/>
                </a:lnTo>
                <a:lnTo>
                  <a:pt x="728" y="1625"/>
                </a:lnTo>
                <a:lnTo>
                  <a:pt x="734" y="1631"/>
                </a:lnTo>
                <a:lnTo>
                  <a:pt x="741" y="1635"/>
                </a:lnTo>
                <a:lnTo>
                  <a:pt x="741" y="1635"/>
                </a:lnTo>
                <a:lnTo>
                  <a:pt x="754" y="1641"/>
                </a:lnTo>
                <a:lnTo>
                  <a:pt x="770" y="1646"/>
                </a:lnTo>
                <a:lnTo>
                  <a:pt x="787" y="1648"/>
                </a:lnTo>
                <a:lnTo>
                  <a:pt x="804" y="1648"/>
                </a:lnTo>
                <a:lnTo>
                  <a:pt x="820" y="1647"/>
                </a:lnTo>
                <a:lnTo>
                  <a:pt x="826" y="1645"/>
                </a:lnTo>
                <a:lnTo>
                  <a:pt x="833" y="1642"/>
                </a:lnTo>
                <a:lnTo>
                  <a:pt x="838" y="1640"/>
                </a:lnTo>
                <a:lnTo>
                  <a:pt x="843" y="1636"/>
                </a:lnTo>
                <a:lnTo>
                  <a:pt x="846" y="1631"/>
                </a:lnTo>
                <a:lnTo>
                  <a:pt x="849" y="1626"/>
                </a:lnTo>
                <a:lnTo>
                  <a:pt x="849" y="1626"/>
                </a:lnTo>
                <a:lnTo>
                  <a:pt x="851" y="1617"/>
                </a:lnTo>
                <a:lnTo>
                  <a:pt x="851" y="1608"/>
                </a:lnTo>
                <a:lnTo>
                  <a:pt x="849" y="1599"/>
                </a:lnTo>
                <a:lnTo>
                  <a:pt x="846" y="1590"/>
                </a:lnTo>
                <a:lnTo>
                  <a:pt x="835" y="1570"/>
                </a:lnTo>
                <a:lnTo>
                  <a:pt x="822" y="1542"/>
                </a:lnTo>
                <a:lnTo>
                  <a:pt x="822" y="1542"/>
                </a:lnTo>
                <a:lnTo>
                  <a:pt x="812" y="1524"/>
                </a:lnTo>
                <a:lnTo>
                  <a:pt x="800" y="1503"/>
                </a:lnTo>
                <a:lnTo>
                  <a:pt x="771" y="1458"/>
                </a:lnTo>
                <a:lnTo>
                  <a:pt x="746" y="1421"/>
                </a:lnTo>
                <a:lnTo>
                  <a:pt x="735" y="1403"/>
                </a:lnTo>
                <a:lnTo>
                  <a:pt x="735" y="1403"/>
                </a:lnTo>
                <a:lnTo>
                  <a:pt x="735" y="1400"/>
                </a:lnTo>
                <a:lnTo>
                  <a:pt x="735" y="1398"/>
                </a:lnTo>
                <a:lnTo>
                  <a:pt x="739" y="1393"/>
                </a:lnTo>
                <a:lnTo>
                  <a:pt x="742" y="1388"/>
                </a:lnTo>
                <a:lnTo>
                  <a:pt x="742" y="1385"/>
                </a:lnTo>
                <a:lnTo>
                  <a:pt x="742" y="1382"/>
                </a:lnTo>
                <a:lnTo>
                  <a:pt x="742" y="1382"/>
                </a:lnTo>
                <a:lnTo>
                  <a:pt x="739" y="1368"/>
                </a:lnTo>
                <a:lnTo>
                  <a:pt x="730" y="1341"/>
                </a:lnTo>
                <a:lnTo>
                  <a:pt x="730" y="1341"/>
                </a:lnTo>
                <a:lnTo>
                  <a:pt x="725" y="1321"/>
                </a:lnTo>
                <a:lnTo>
                  <a:pt x="718" y="1281"/>
                </a:lnTo>
                <a:lnTo>
                  <a:pt x="699" y="1167"/>
                </a:lnTo>
                <a:lnTo>
                  <a:pt x="681" y="1047"/>
                </a:lnTo>
                <a:lnTo>
                  <a:pt x="673" y="998"/>
                </a:lnTo>
                <a:lnTo>
                  <a:pt x="670" y="966"/>
                </a:lnTo>
                <a:lnTo>
                  <a:pt x="670" y="966"/>
                </a:lnTo>
                <a:lnTo>
                  <a:pt x="669" y="929"/>
                </a:lnTo>
                <a:lnTo>
                  <a:pt x="667" y="904"/>
                </a:lnTo>
                <a:lnTo>
                  <a:pt x="666" y="894"/>
                </a:lnTo>
                <a:lnTo>
                  <a:pt x="665" y="885"/>
                </a:lnTo>
                <a:lnTo>
                  <a:pt x="661" y="875"/>
                </a:lnTo>
                <a:lnTo>
                  <a:pt x="656" y="864"/>
                </a:lnTo>
                <a:lnTo>
                  <a:pt x="656" y="864"/>
                </a:lnTo>
                <a:lnTo>
                  <a:pt x="649" y="853"/>
                </a:lnTo>
                <a:lnTo>
                  <a:pt x="642" y="845"/>
                </a:lnTo>
                <a:lnTo>
                  <a:pt x="635" y="836"/>
                </a:lnTo>
                <a:lnTo>
                  <a:pt x="627" y="829"/>
                </a:lnTo>
                <a:lnTo>
                  <a:pt x="615" y="819"/>
                </a:lnTo>
                <a:lnTo>
                  <a:pt x="611" y="817"/>
                </a:lnTo>
                <a:lnTo>
                  <a:pt x="611" y="817"/>
                </a:lnTo>
                <a:lnTo>
                  <a:pt x="611" y="816"/>
                </a:lnTo>
                <a:lnTo>
                  <a:pt x="611" y="813"/>
                </a:lnTo>
                <a:lnTo>
                  <a:pt x="614" y="801"/>
                </a:lnTo>
                <a:lnTo>
                  <a:pt x="618" y="782"/>
                </a:lnTo>
                <a:lnTo>
                  <a:pt x="619" y="769"/>
                </a:lnTo>
                <a:lnTo>
                  <a:pt x="619" y="754"/>
                </a:lnTo>
                <a:lnTo>
                  <a:pt x="619" y="754"/>
                </a:lnTo>
                <a:lnTo>
                  <a:pt x="618" y="740"/>
                </a:lnTo>
                <a:lnTo>
                  <a:pt x="617" y="725"/>
                </a:lnTo>
                <a:lnTo>
                  <a:pt x="612" y="702"/>
                </a:lnTo>
                <a:lnTo>
                  <a:pt x="608" y="685"/>
                </a:lnTo>
                <a:lnTo>
                  <a:pt x="606" y="680"/>
                </a:lnTo>
                <a:lnTo>
                  <a:pt x="606" y="680"/>
                </a:lnTo>
                <a:lnTo>
                  <a:pt x="611" y="674"/>
                </a:lnTo>
                <a:lnTo>
                  <a:pt x="620" y="659"/>
                </a:lnTo>
                <a:lnTo>
                  <a:pt x="625" y="648"/>
                </a:lnTo>
                <a:lnTo>
                  <a:pt x="631" y="636"/>
                </a:lnTo>
                <a:lnTo>
                  <a:pt x="635" y="624"/>
                </a:lnTo>
                <a:lnTo>
                  <a:pt x="637" y="612"/>
                </a:lnTo>
                <a:lnTo>
                  <a:pt x="637" y="612"/>
                </a:lnTo>
                <a:lnTo>
                  <a:pt x="638" y="598"/>
                </a:lnTo>
                <a:lnTo>
                  <a:pt x="638" y="585"/>
                </a:lnTo>
                <a:lnTo>
                  <a:pt x="638" y="558"/>
                </a:lnTo>
                <a:lnTo>
                  <a:pt x="636" y="545"/>
                </a:lnTo>
                <a:lnTo>
                  <a:pt x="635" y="534"/>
                </a:lnTo>
                <a:lnTo>
                  <a:pt x="632" y="525"/>
                </a:lnTo>
                <a:lnTo>
                  <a:pt x="629" y="519"/>
                </a:lnTo>
                <a:lnTo>
                  <a:pt x="629" y="519"/>
                </a:lnTo>
                <a:lnTo>
                  <a:pt x="617" y="493"/>
                </a:lnTo>
                <a:lnTo>
                  <a:pt x="609" y="480"/>
                </a:lnTo>
                <a:lnTo>
                  <a:pt x="605" y="464"/>
                </a:lnTo>
                <a:lnTo>
                  <a:pt x="605" y="464"/>
                </a:lnTo>
                <a:lnTo>
                  <a:pt x="595" y="442"/>
                </a:lnTo>
                <a:lnTo>
                  <a:pt x="583" y="412"/>
                </a:lnTo>
                <a:lnTo>
                  <a:pt x="568" y="382"/>
                </a:lnTo>
                <a:lnTo>
                  <a:pt x="556" y="359"/>
                </a:lnTo>
                <a:lnTo>
                  <a:pt x="556" y="359"/>
                </a:lnTo>
                <a:lnTo>
                  <a:pt x="547" y="345"/>
                </a:lnTo>
                <a:lnTo>
                  <a:pt x="537" y="333"/>
                </a:lnTo>
                <a:lnTo>
                  <a:pt x="527" y="323"/>
                </a:lnTo>
                <a:lnTo>
                  <a:pt x="519" y="317"/>
                </a:lnTo>
                <a:lnTo>
                  <a:pt x="519" y="317"/>
                </a:lnTo>
                <a:lnTo>
                  <a:pt x="514" y="314"/>
                </a:lnTo>
                <a:lnTo>
                  <a:pt x="503" y="311"/>
                </a:lnTo>
                <a:lnTo>
                  <a:pt x="475" y="301"/>
                </a:lnTo>
                <a:lnTo>
                  <a:pt x="439" y="288"/>
                </a:lnTo>
                <a:lnTo>
                  <a:pt x="410" y="281"/>
                </a:lnTo>
                <a:lnTo>
                  <a:pt x="391" y="244"/>
                </a:lnTo>
                <a:lnTo>
                  <a:pt x="391" y="244"/>
                </a:lnTo>
                <a:lnTo>
                  <a:pt x="397" y="234"/>
                </a:lnTo>
                <a:lnTo>
                  <a:pt x="402" y="224"/>
                </a:lnTo>
                <a:lnTo>
                  <a:pt x="404" y="215"/>
                </a:lnTo>
                <a:lnTo>
                  <a:pt x="404" y="215"/>
                </a:lnTo>
                <a:lnTo>
                  <a:pt x="405" y="207"/>
                </a:lnTo>
                <a:lnTo>
                  <a:pt x="410" y="196"/>
                </a:lnTo>
                <a:lnTo>
                  <a:pt x="414" y="184"/>
                </a:lnTo>
                <a:lnTo>
                  <a:pt x="416" y="177"/>
                </a:lnTo>
                <a:lnTo>
                  <a:pt x="416" y="177"/>
                </a:lnTo>
                <a:lnTo>
                  <a:pt x="417" y="173"/>
                </a:lnTo>
                <a:lnTo>
                  <a:pt x="420" y="171"/>
                </a:lnTo>
                <a:lnTo>
                  <a:pt x="426" y="163"/>
                </a:lnTo>
                <a:lnTo>
                  <a:pt x="431" y="155"/>
                </a:lnTo>
                <a:lnTo>
                  <a:pt x="432" y="150"/>
                </a:lnTo>
                <a:lnTo>
                  <a:pt x="433" y="145"/>
                </a:lnTo>
                <a:lnTo>
                  <a:pt x="433" y="145"/>
                </a:lnTo>
                <a:lnTo>
                  <a:pt x="431" y="138"/>
                </a:lnTo>
                <a:lnTo>
                  <a:pt x="428" y="133"/>
                </a:lnTo>
                <a:lnTo>
                  <a:pt x="426" y="131"/>
                </a:lnTo>
                <a:lnTo>
                  <a:pt x="426" y="131"/>
                </a:lnTo>
                <a:lnTo>
                  <a:pt x="428" y="111"/>
                </a:lnTo>
                <a:lnTo>
                  <a:pt x="428" y="95"/>
                </a:lnTo>
                <a:lnTo>
                  <a:pt x="427" y="85"/>
                </a:lnTo>
                <a:lnTo>
                  <a:pt x="426" y="78"/>
                </a:lnTo>
                <a:lnTo>
                  <a:pt x="426" y="78"/>
                </a:lnTo>
                <a:lnTo>
                  <a:pt x="423" y="68"/>
                </a:lnTo>
                <a:lnTo>
                  <a:pt x="417" y="60"/>
                </a:lnTo>
                <a:lnTo>
                  <a:pt x="410" y="49"/>
                </a:lnTo>
                <a:lnTo>
                  <a:pt x="403" y="39"/>
                </a:lnTo>
                <a:lnTo>
                  <a:pt x="389" y="23"/>
                </a:lnTo>
                <a:lnTo>
                  <a:pt x="382" y="17"/>
                </a:lnTo>
                <a:lnTo>
                  <a:pt x="382" y="17"/>
                </a:lnTo>
                <a:lnTo>
                  <a:pt x="382" y="15"/>
                </a:lnTo>
                <a:lnTo>
                  <a:pt x="381" y="12"/>
                </a:lnTo>
                <a:lnTo>
                  <a:pt x="379" y="9"/>
                </a:lnTo>
                <a:lnTo>
                  <a:pt x="374" y="6"/>
                </a:lnTo>
                <a:lnTo>
                  <a:pt x="367" y="4"/>
                </a:lnTo>
                <a:lnTo>
                  <a:pt x="357" y="2"/>
                </a:lnTo>
                <a:lnTo>
                  <a:pt x="344" y="0"/>
                </a:lnTo>
                <a:lnTo>
                  <a:pt x="344" y="0"/>
                </a:lnTo>
                <a:lnTo>
                  <a:pt x="328" y="0"/>
                </a:lnTo>
                <a:lnTo>
                  <a:pt x="313" y="2"/>
                </a:lnTo>
                <a:lnTo>
                  <a:pt x="299" y="4"/>
                </a:lnTo>
                <a:lnTo>
                  <a:pt x="287" y="8"/>
                </a:lnTo>
                <a:lnTo>
                  <a:pt x="275" y="11"/>
                </a:lnTo>
                <a:lnTo>
                  <a:pt x="264" y="17"/>
                </a:lnTo>
                <a:lnTo>
                  <a:pt x="254" y="23"/>
                </a:lnTo>
                <a:lnTo>
                  <a:pt x="246" y="29"/>
                </a:lnTo>
                <a:lnTo>
                  <a:pt x="246" y="29"/>
                </a:lnTo>
                <a:lnTo>
                  <a:pt x="243" y="34"/>
                </a:lnTo>
                <a:lnTo>
                  <a:pt x="240" y="39"/>
                </a:lnTo>
                <a:lnTo>
                  <a:pt x="235" y="52"/>
                </a:lnTo>
                <a:lnTo>
                  <a:pt x="231" y="68"/>
                </a:lnTo>
                <a:lnTo>
                  <a:pt x="228" y="85"/>
                </a:lnTo>
                <a:lnTo>
                  <a:pt x="224" y="114"/>
                </a:lnTo>
                <a:lnTo>
                  <a:pt x="224" y="127"/>
                </a:lnTo>
                <a:lnTo>
                  <a:pt x="224" y="127"/>
                </a:lnTo>
                <a:lnTo>
                  <a:pt x="223" y="126"/>
                </a:lnTo>
                <a:lnTo>
                  <a:pt x="222" y="126"/>
                </a:lnTo>
                <a:lnTo>
                  <a:pt x="220" y="128"/>
                </a:lnTo>
                <a:lnTo>
                  <a:pt x="219" y="136"/>
                </a:lnTo>
                <a:lnTo>
                  <a:pt x="219" y="136"/>
                </a:lnTo>
                <a:lnTo>
                  <a:pt x="219" y="143"/>
                </a:lnTo>
                <a:lnTo>
                  <a:pt x="220" y="149"/>
                </a:lnTo>
                <a:lnTo>
                  <a:pt x="223" y="155"/>
                </a:lnTo>
                <a:lnTo>
                  <a:pt x="228" y="165"/>
                </a:lnTo>
                <a:lnTo>
                  <a:pt x="228" y="165"/>
                </a:lnTo>
                <a:lnTo>
                  <a:pt x="237" y="182"/>
                </a:lnTo>
                <a:lnTo>
                  <a:pt x="242" y="189"/>
                </a:lnTo>
                <a:lnTo>
                  <a:pt x="251" y="224"/>
                </a:lnTo>
                <a:lnTo>
                  <a:pt x="246" y="2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7">
            <a:extLst>
              <a:ext uri="{FF2B5EF4-FFF2-40B4-BE49-F238E27FC236}">
                <a16:creationId xmlns:a16="http://schemas.microsoft.com/office/drawing/2014/main" id="{2AF251CC-0790-4895-B1E9-8CD10ADCB19A}"/>
              </a:ext>
            </a:extLst>
          </p:cNvPr>
          <p:cNvSpPr>
            <a:spLocks/>
          </p:cNvSpPr>
          <p:nvPr/>
        </p:nvSpPr>
        <p:spPr bwMode="auto">
          <a:xfrm>
            <a:off x="2747755" y="773705"/>
            <a:ext cx="684558" cy="1709312"/>
          </a:xfrm>
          <a:custGeom>
            <a:avLst/>
            <a:gdLst>
              <a:gd name="T0" fmla="*/ 174 w 493"/>
              <a:gd name="T1" fmla="*/ 4 h 1231"/>
              <a:gd name="T2" fmla="*/ 101 w 493"/>
              <a:gd name="T3" fmla="*/ 44 h 1231"/>
              <a:gd name="T4" fmla="*/ 87 w 493"/>
              <a:gd name="T5" fmla="*/ 101 h 1231"/>
              <a:gd name="T6" fmla="*/ 99 w 493"/>
              <a:gd name="T7" fmla="*/ 159 h 1231"/>
              <a:gd name="T8" fmla="*/ 101 w 493"/>
              <a:gd name="T9" fmla="*/ 190 h 1231"/>
              <a:gd name="T10" fmla="*/ 115 w 493"/>
              <a:gd name="T11" fmla="*/ 231 h 1231"/>
              <a:gd name="T12" fmla="*/ 79 w 493"/>
              <a:gd name="T13" fmla="*/ 246 h 1231"/>
              <a:gd name="T14" fmla="*/ 24 w 493"/>
              <a:gd name="T15" fmla="*/ 295 h 1231"/>
              <a:gd name="T16" fmla="*/ 3 w 493"/>
              <a:gd name="T17" fmla="*/ 331 h 1231"/>
              <a:gd name="T18" fmla="*/ 23 w 493"/>
              <a:gd name="T19" fmla="*/ 416 h 1231"/>
              <a:gd name="T20" fmla="*/ 37 w 493"/>
              <a:gd name="T21" fmla="*/ 549 h 1231"/>
              <a:gd name="T22" fmla="*/ 12 w 493"/>
              <a:gd name="T23" fmla="*/ 612 h 1231"/>
              <a:gd name="T24" fmla="*/ 17 w 493"/>
              <a:gd name="T25" fmla="*/ 626 h 1231"/>
              <a:gd name="T26" fmla="*/ 40 w 493"/>
              <a:gd name="T27" fmla="*/ 729 h 1231"/>
              <a:gd name="T28" fmla="*/ 66 w 493"/>
              <a:gd name="T29" fmla="*/ 771 h 1231"/>
              <a:gd name="T30" fmla="*/ 90 w 493"/>
              <a:gd name="T31" fmla="*/ 786 h 1231"/>
              <a:gd name="T32" fmla="*/ 115 w 493"/>
              <a:gd name="T33" fmla="*/ 915 h 1231"/>
              <a:gd name="T34" fmla="*/ 153 w 493"/>
              <a:gd name="T35" fmla="*/ 1008 h 1231"/>
              <a:gd name="T36" fmla="*/ 215 w 493"/>
              <a:gd name="T37" fmla="*/ 1106 h 1231"/>
              <a:gd name="T38" fmla="*/ 201 w 493"/>
              <a:gd name="T39" fmla="*/ 1163 h 1231"/>
              <a:gd name="T40" fmla="*/ 197 w 493"/>
              <a:gd name="T41" fmla="*/ 1193 h 1231"/>
              <a:gd name="T42" fmla="*/ 291 w 493"/>
              <a:gd name="T43" fmla="*/ 1216 h 1231"/>
              <a:gd name="T44" fmla="*/ 355 w 493"/>
              <a:gd name="T45" fmla="*/ 1231 h 1231"/>
              <a:gd name="T46" fmla="*/ 369 w 493"/>
              <a:gd name="T47" fmla="*/ 1211 h 1231"/>
              <a:gd name="T48" fmla="*/ 312 w 493"/>
              <a:gd name="T49" fmla="*/ 1154 h 1231"/>
              <a:gd name="T50" fmla="*/ 281 w 493"/>
              <a:gd name="T51" fmla="*/ 1093 h 1231"/>
              <a:gd name="T52" fmla="*/ 272 w 493"/>
              <a:gd name="T53" fmla="*/ 1066 h 1231"/>
              <a:gd name="T54" fmla="*/ 296 w 493"/>
              <a:gd name="T55" fmla="*/ 977 h 1231"/>
              <a:gd name="T56" fmla="*/ 331 w 493"/>
              <a:gd name="T57" fmla="*/ 984 h 1231"/>
              <a:gd name="T58" fmla="*/ 365 w 493"/>
              <a:gd name="T59" fmla="*/ 1032 h 1231"/>
              <a:gd name="T60" fmla="*/ 358 w 493"/>
              <a:gd name="T61" fmla="*/ 1060 h 1231"/>
              <a:gd name="T62" fmla="*/ 345 w 493"/>
              <a:gd name="T63" fmla="*/ 1090 h 1231"/>
              <a:gd name="T64" fmla="*/ 375 w 493"/>
              <a:gd name="T65" fmla="*/ 1161 h 1231"/>
              <a:gd name="T66" fmla="*/ 423 w 493"/>
              <a:gd name="T67" fmla="*/ 1211 h 1231"/>
              <a:gd name="T68" fmla="*/ 434 w 493"/>
              <a:gd name="T69" fmla="*/ 1161 h 1231"/>
              <a:gd name="T70" fmla="*/ 433 w 493"/>
              <a:gd name="T71" fmla="*/ 1061 h 1231"/>
              <a:gd name="T72" fmla="*/ 430 w 493"/>
              <a:gd name="T73" fmla="*/ 1042 h 1231"/>
              <a:gd name="T74" fmla="*/ 435 w 493"/>
              <a:gd name="T75" fmla="*/ 1012 h 1231"/>
              <a:gd name="T76" fmla="*/ 490 w 493"/>
              <a:gd name="T77" fmla="*/ 900 h 1231"/>
              <a:gd name="T78" fmla="*/ 486 w 493"/>
              <a:gd name="T79" fmla="*/ 863 h 1231"/>
              <a:gd name="T80" fmla="*/ 481 w 493"/>
              <a:gd name="T81" fmla="*/ 781 h 1231"/>
              <a:gd name="T82" fmla="*/ 491 w 493"/>
              <a:gd name="T83" fmla="*/ 704 h 1231"/>
              <a:gd name="T84" fmla="*/ 452 w 493"/>
              <a:gd name="T85" fmla="*/ 655 h 1231"/>
              <a:gd name="T86" fmla="*/ 452 w 493"/>
              <a:gd name="T87" fmla="*/ 621 h 1231"/>
              <a:gd name="T88" fmla="*/ 433 w 493"/>
              <a:gd name="T89" fmla="*/ 583 h 1231"/>
              <a:gd name="T90" fmla="*/ 413 w 493"/>
              <a:gd name="T91" fmla="*/ 549 h 1231"/>
              <a:gd name="T92" fmla="*/ 404 w 493"/>
              <a:gd name="T93" fmla="*/ 496 h 1231"/>
              <a:gd name="T94" fmla="*/ 410 w 493"/>
              <a:gd name="T95" fmla="*/ 423 h 1231"/>
              <a:gd name="T96" fmla="*/ 370 w 493"/>
              <a:gd name="T97" fmla="*/ 341 h 1231"/>
              <a:gd name="T98" fmla="*/ 346 w 493"/>
              <a:gd name="T99" fmla="*/ 264 h 1231"/>
              <a:gd name="T100" fmla="*/ 307 w 493"/>
              <a:gd name="T101" fmla="*/ 235 h 1231"/>
              <a:gd name="T102" fmla="*/ 284 w 493"/>
              <a:gd name="T103" fmla="*/ 209 h 1231"/>
              <a:gd name="T104" fmla="*/ 289 w 493"/>
              <a:gd name="T105" fmla="*/ 113 h 1231"/>
              <a:gd name="T106" fmla="*/ 288 w 493"/>
              <a:gd name="T107" fmla="*/ 77 h 1231"/>
              <a:gd name="T108" fmla="*/ 239 w 493"/>
              <a:gd name="T109" fmla="*/ 13 h 1231"/>
              <a:gd name="T110" fmla="*/ 196 w 493"/>
              <a:gd name="T111" fmla="*/ 3 h 1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3" h="1231">
                <a:moveTo>
                  <a:pt x="196" y="3"/>
                </a:moveTo>
                <a:lnTo>
                  <a:pt x="196" y="3"/>
                </a:lnTo>
                <a:lnTo>
                  <a:pt x="195" y="2"/>
                </a:lnTo>
                <a:lnTo>
                  <a:pt x="192" y="2"/>
                </a:lnTo>
                <a:lnTo>
                  <a:pt x="189" y="2"/>
                </a:lnTo>
                <a:lnTo>
                  <a:pt x="183" y="2"/>
                </a:lnTo>
                <a:lnTo>
                  <a:pt x="174" y="4"/>
                </a:lnTo>
                <a:lnTo>
                  <a:pt x="162" y="8"/>
                </a:lnTo>
                <a:lnTo>
                  <a:pt x="148" y="13"/>
                </a:lnTo>
                <a:lnTo>
                  <a:pt x="148" y="13"/>
                </a:lnTo>
                <a:lnTo>
                  <a:pt x="132" y="20"/>
                </a:lnTo>
                <a:lnTo>
                  <a:pt x="119" y="27"/>
                </a:lnTo>
                <a:lnTo>
                  <a:pt x="109" y="35"/>
                </a:lnTo>
                <a:lnTo>
                  <a:pt x="101" y="44"/>
                </a:lnTo>
                <a:lnTo>
                  <a:pt x="93" y="52"/>
                </a:lnTo>
                <a:lnTo>
                  <a:pt x="88" y="62"/>
                </a:lnTo>
                <a:lnTo>
                  <a:pt x="86" y="72"/>
                </a:lnTo>
                <a:lnTo>
                  <a:pt x="85" y="80"/>
                </a:lnTo>
                <a:lnTo>
                  <a:pt x="85" y="80"/>
                </a:lnTo>
                <a:lnTo>
                  <a:pt x="85" y="90"/>
                </a:lnTo>
                <a:lnTo>
                  <a:pt x="87" y="101"/>
                </a:lnTo>
                <a:lnTo>
                  <a:pt x="92" y="124"/>
                </a:lnTo>
                <a:lnTo>
                  <a:pt x="98" y="143"/>
                </a:lnTo>
                <a:lnTo>
                  <a:pt x="99" y="150"/>
                </a:lnTo>
                <a:lnTo>
                  <a:pt x="99" y="153"/>
                </a:lnTo>
                <a:lnTo>
                  <a:pt x="99" y="153"/>
                </a:lnTo>
                <a:lnTo>
                  <a:pt x="98" y="155"/>
                </a:lnTo>
                <a:lnTo>
                  <a:pt x="99" y="159"/>
                </a:lnTo>
                <a:lnTo>
                  <a:pt x="99" y="162"/>
                </a:lnTo>
                <a:lnTo>
                  <a:pt x="99" y="167"/>
                </a:lnTo>
                <a:lnTo>
                  <a:pt x="99" y="167"/>
                </a:lnTo>
                <a:lnTo>
                  <a:pt x="98" y="177"/>
                </a:lnTo>
                <a:lnTo>
                  <a:pt x="99" y="187"/>
                </a:lnTo>
                <a:lnTo>
                  <a:pt x="99" y="187"/>
                </a:lnTo>
                <a:lnTo>
                  <a:pt x="101" y="190"/>
                </a:lnTo>
                <a:lnTo>
                  <a:pt x="104" y="194"/>
                </a:lnTo>
                <a:lnTo>
                  <a:pt x="111" y="201"/>
                </a:lnTo>
                <a:lnTo>
                  <a:pt x="124" y="211"/>
                </a:lnTo>
                <a:lnTo>
                  <a:pt x="124" y="220"/>
                </a:lnTo>
                <a:lnTo>
                  <a:pt x="124" y="220"/>
                </a:lnTo>
                <a:lnTo>
                  <a:pt x="119" y="226"/>
                </a:lnTo>
                <a:lnTo>
                  <a:pt x="115" y="231"/>
                </a:lnTo>
                <a:lnTo>
                  <a:pt x="114" y="234"/>
                </a:lnTo>
                <a:lnTo>
                  <a:pt x="114" y="235"/>
                </a:lnTo>
                <a:lnTo>
                  <a:pt x="114" y="235"/>
                </a:lnTo>
                <a:lnTo>
                  <a:pt x="113" y="236"/>
                </a:lnTo>
                <a:lnTo>
                  <a:pt x="108" y="237"/>
                </a:lnTo>
                <a:lnTo>
                  <a:pt x="95" y="242"/>
                </a:lnTo>
                <a:lnTo>
                  <a:pt x="79" y="246"/>
                </a:lnTo>
                <a:lnTo>
                  <a:pt x="70" y="249"/>
                </a:lnTo>
                <a:lnTo>
                  <a:pt x="70" y="249"/>
                </a:lnTo>
                <a:lnTo>
                  <a:pt x="50" y="269"/>
                </a:lnTo>
                <a:lnTo>
                  <a:pt x="35" y="283"/>
                </a:lnTo>
                <a:lnTo>
                  <a:pt x="27" y="293"/>
                </a:lnTo>
                <a:lnTo>
                  <a:pt x="27" y="293"/>
                </a:lnTo>
                <a:lnTo>
                  <a:pt x="24" y="295"/>
                </a:lnTo>
                <a:lnTo>
                  <a:pt x="21" y="298"/>
                </a:lnTo>
                <a:lnTo>
                  <a:pt x="14" y="304"/>
                </a:lnTo>
                <a:lnTo>
                  <a:pt x="10" y="307"/>
                </a:lnTo>
                <a:lnTo>
                  <a:pt x="8" y="313"/>
                </a:lnTo>
                <a:lnTo>
                  <a:pt x="4" y="321"/>
                </a:lnTo>
                <a:lnTo>
                  <a:pt x="3" y="331"/>
                </a:lnTo>
                <a:lnTo>
                  <a:pt x="3" y="331"/>
                </a:lnTo>
                <a:lnTo>
                  <a:pt x="1" y="351"/>
                </a:lnTo>
                <a:lnTo>
                  <a:pt x="0" y="363"/>
                </a:lnTo>
                <a:lnTo>
                  <a:pt x="3" y="373"/>
                </a:lnTo>
                <a:lnTo>
                  <a:pt x="8" y="385"/>
                </a:lnTo>
                <a:lnTo>
                  <a:pt x="8" y="385"/>
                </a:lnTo>
                <a:lnTo>
                  <a:pt x="15" y="400"/>
                </a:lnTo>
                <a:lnTo>
                  <a:pt x="23" y="416"/>
                </a:lnTo>
                <a:lnTo>
                  <a:pt x="29" y="428"/>
                </a:lnTo>
                <a:lnTo>
                  <a:pt x="32" y="433"/>
                </a:lnTo>
                <a:lnTo>
                  <a:pt x="32" y="433"/>
                </a:lnTo>
                <a:lnTo>
                  <a:pt x="32" y="449"/>
                </a:lnTo>
                <a:lnTo>
                  <a:pt x="33" y="485"/>
                </a:lnTo>
                <a:lnTo>
                  <a:pt x="34" y="524"/>
                </a:lnTo>
                <a:lnTo>
                  <a:pt x="37" y="549"/>
                </a:lnTo>
                <a:lnTo>
                  <a:pt x="37" y="549"/>
                </a:lnTo>
                <a:lnTo>
                  <a:pt x="37" y="556"/>
                </a:lnTo>
                <a:lnTo>
                  <a:pt x="34" y="565"/>
                </a:lnTo>
                <a:lnTo>
                  <a:pt x="30" y="573"/>
                </a:lnTo>
                <a:lnTo>
                  <a:pt x="27" y="583"/>
                </a:lnTo>
                <a:lnTo>
                  <a:pt x="18" y="600"/>
                </a:lnTo>
                <a:lnTo>
                  <a:pt x="12" y="612"/>
                </a:lnTo>
                <a:lnTo>
                  <a:pt x="12" y="612"/>
                </a:lnTo>
                <a:lnTo>
                  <a:pt x="11" y="615"/>
                </a:lnTo>
                <a:lnTo>
                  <a:pt x="11" y="618"/>
                </a:lnTo>
                <a:lnTo>
                  <a:pt x="14" y="623"/>
                </a:lnTo>
                <a:lnTo>
                  <a:pt x="16" y="625"/>
                </a:lnTo>
                <a:lnTo>
                  <a:pt x="17" y="625"/>
                </a:lnTo>
                <a:lnTo>
                  <a:pt x="17" y="626"/>
                </a:lnTo>
                <a:lnTo>
                  <a:pt x="17" y="626"/>
                </a:lnTo>
                <a:lnTo>
                  <a:pt x="18" y="633"/>
                </a:lnTo>
                <a:lnTo>
                  <a:pt x="23" y="653"/>
                </a:lnTo>
                <a:lnTo>
                  <a:pt x="29" y="681"/>
                </a:lnTo>
                <a:lnTo>
                  <a:pt x="37" y="713"/>
                </a:lnTo>
                <a:lnTo>
                  <a:pt x="37" y="713"/>
                </a:lnTo>
                <a:lnTo>
                  <a:pt x="40" y="729"/>
                </a:lnTo>
                <a:lnTo>
                  <a:pt x="44" y="740"/>
                </a:lnTo>
                <a:lnTo>
                  <a:pt x="47" y="749"/>
                </a:lnTo>
                <a:lnTo>
                  <a:pt x="51" y="755"/>
                </a:lnTo>
                <a:lnTo>
                  <a:pt x="55" y="760"/>
                </a:lnTo>
                <a:lnTo>
                  <a:pt x="58" y="764"/>
                </a:lnTo>
                <a:lnTo>
                  <a:pt x="66" y="771"/>
                </a:lnTo>
                <a:lnTo>
                  <a:pt x="66" y="771"/>
                </a:lnTo>
                <a:lnTo>
                  <a:pt x="69" y="775"/>
                </a:lnTo>
                <a:lnTo>
                  <a:pt x="74" y="777"/>
                </a:lnTo>
                <a:lnTo>
                  <a:pt x="81" y="780"/>
                </a:lnTo>
                <a:lnTo>
                  <a:pt x="88" y="783"/>
                </a:lnTo>
                <a:lnTo>
                  <a:pt x="90" y="784"/>
                </a:lnTo>
                <a:lnTo>
                  <a:pt x="90" y="786"/>
                </a:lnTo>
                <a:lnTo>
                  <a:pt x="90" y="786"/>
                </a:lnTo>
                <a:lnTo>
                  <a:pt x="90" y="798"/>
                </a:lnTo>
                <a:lnTo>
                  <a:pt x="93" y="824"/>
                </a:lnTo>
                <a:lnTo>
                  <a:pt x="99" y="859"/>
                </a:lnTo>
                <a:lnTo>
                  <a:pt x="104" y="879"/>
                </a:lnTo>
                <a:lnTo>
                  <a:pt x="109" y="897"/>
                </a:lnTo>
                <a:lnTo>
                  <a:pt x="109" y="897"/>
                </a:lnTo>
                <a:lnTo>
                  <a:pt x="115" y="915"/>
                </a:lnTo>
                <a:lnTo>
                  <a:pt x="122" y="932"/>
                </a:lnTo>
                <a:lnTo>
                  <a:pt x="137" y="963"/>
                </a:lnTo>
                <a:lnTo>
                  <a:pt x="148" y="986"/>
                </a:lnTo>
                <a:lnTo>
                  <a:pt x="151" y="993"/>
                </a:lnTo>
                <a:lnTo>
                  <a:pt x="153" y="998"/>
                </a:lnTo>
                <a:lnTo>
                  <a:pt x="153" y="998"/>
                </a:lnTo>
                <a:lnTo>
                  <a:pt x="153" y="1008"/>
                </a:lnTo>
                <a:lnTo>
                  <a:pt x="155" y="1022"/>
                </a:lnTo>
                <a:lnTo>
                  <a:pt x="157" y="1042"/>
                </a:lnTo>
                <a:lnTo>
                  <a:pt x="196" y="1032"/>
                </a:lnTo>
                <a:lnTo>
                  <a:pt x="196" y="1032"/>
                </a:lnTo>
                <a:lnTo>
                  <a:pt x="207" y="1070"/>
                </a:lnTo>
                <a:lnTo>
                  <a:pt x="214" y="1096"/>
                </a:lnTo>
                <a:lnTo>
                  <a:pt x="215" y="1106"/>
                </a:lnTo>
                <a:lnTo>
                  <a:pt x="215" y="1109"/>
                </a:lnTo>
                <a:lnTo>
                  <a:pt x="215" y="1109"/>
                </a:lnTo>
                <a:lnTo>
                  <a:pt x="212" y="1117"/>
                </a:lnTo>
                <a:lnTo>
                  <a:pt x="207" y="1132"/>
                </a:lnTo>
                <a:lnTo>
                  <a:pt x="202" y="1151"/>
                </a:lnTo>
                <a:lnTo>
                  <a:pt x="201" y="1158"/>
                </a:lnTo>
                <a:lnTo>
                  <a:pt x="201" y="1163"/>
                </a:lnTo>
                <a:lnTo>
                  <a:pt x="201" y="1163"/>
                </a:lnTo>
                <a:lnTo>
                  <a:pt x="201" y="1166"/>
                </a:lnTo>
                <a:lnTo>
                  <a:pt x="200" y="1171"/>
                </a:lnTo>
                <a:lnTo>
                  <a:pt x="197" y="1181"/>
                </a:lnTo>
                <a:lnTo>
                  <a:pt x="196" y="1186"/>
                </a:lnTo>
                <a:lnTo>
                  <a:pt x="196" y="1189"/>
                </a:lnTo>
                <a:lnTo>
                  <a:pt x="197" y="1193"/>
                </a:lnTo>
                <a:lnTo>
                  <a:pt x="201" y="1196"/>
                </a:lnTo>
                <a:lnTo>
                  <a:pt x="201" y="1196"/>
                </a:lnTo>
                <a:lnTo>
                  <a:pt x="208" y="1199"/>
                </a:lnTo>
                <a:lnTo>
                  <a:pt x="218" y="1201"/>
                </a:lnTo>
                <a:lnTo>
                  <a:pt x="247" y="1206"/>
                </a:lnTo>
                <a:lnTo>
                  <a:pt x="277" y="1212"/>
                </a:lnTo>
                <a:lnTo>
                  <a:pt x="291" y="1216"/>
                </a:lnTo>
                <a:lnTo>
                  <a:pt x="302" y="1221"/>
                </a:lnTo>
                <a:lnTo>
                  <a:pt x="302" y="1221"/>
                </a:lnTo>
                <a:lnTo>
                  <a:pt x="313" y="1225"/>
                </a:lnTo>
                <a:lnTo>
                  <a:pt x="324" y="1229"/>
                </a:lnTo>
                <a:lnTo>
                  <a:pt x="335" y="1231"/>
                </a:lnTo>
                <a:lnTo>
                  <a:pt x="346" y="1231"/>
                </a:lnTo>
                <a:lnTo>
                  <a:pt x="355" y="1231"/>
                </a:lnTo>
                <a:lnTo>
                  <a:pt x="363" y="1229"/>
                </a:lnTo>
                <a:lnTo>
                  <a:pt x="366" y="1228"/>
                </a:lnTo>
                <a:lnTo>
                  <a:pt x="368" y="1225"/>
                </a:lnTo>
                <a:lnTo>
                  <a:pt x="370" y="1223"/>
                </a:lnTo>
                <a:lnTo>
                  <a:pt x="370" y="1221"/>
                </a:lnTo>
                <a:lnTo>
                  <a:pt x="370" y="1221"/>
                </a:lnTo>
                <a:lnTo>
                  <a:pt x="369" y="1211"/>
                </a:lnTo>
                <a:lnTo>
                  <a:pt x="368" y="1206"/>
                </a:lnTo>
                <a:lnTo>
                  <a:pt x="365" y="1204"/>
                </a:lnTo>
                <a:lnTo>
                  <a:pt x="358" y="1196"/>
                </a:lnTo>
                <a:lnTo>
                  <a:pt x="346" y="1187"/>
                </a:lnTo>
                <a:lnTo>
                  <a:pt x="346" y="1187"/>
                </a:lnTo>
                <a:lnTo>
                  <a:pt x="329" y="1172"/>
                </a:lnTo>
                <a:lnTo>
                  <a:pt x="312" y="1154"/>
                </a:lnTo>
                <a:lnTo>
                  <a:pt x="304" y="1144"/>
                </a:lnTo>
                <a:lnTo>
                  <a:pt x="296" y="1135"/>
                </a:lnTo>
                <a:lnTo>
                  <a:pt x="291" y="1126"/>
                </a:lnTo>
                <a:lnTo>
                  <a:pt x="288" y="1119"/>
                </a:lnTo>
                <a:lnTo>
                  <a:pt x="288" y="1119"/>
                </a:lnTo>
                <a:lnTo>
                  <a:pt x="282" y="1099"/>
                </a:lnTo>
                <a:lnTo>
                  <a:pt x="281" y="1093"/>
                </a:lnTo>
                <a:lnTo>
                  <a:pt x="278" y="1090"/>
                </a:lnTo>
                <a:lnTo>
                  <a:pt x="278" y="1090"/>
                </a:lnTo>
                <a:lnTo>
                  <a:pt x="277" y="1089"/>
                </a:lnTo>
                <a:lnTo>
                  <a:pt x="276" y="1089"/>
                </a:lnTo>
                <a:lnTo>
                  <a:pt x="273" y="1076"/>
                </a:lnTo>
                <a:lnTo>
                  <a:pt x="273" y="1076"/>
                </a:lnTo>
                <a:lnTo>
                  <a:pt x="272" y="1066"/>
                </a:lnTo>
                <a:lnTo>
                  <a:pt x="273" y="1051"/>
                </a:lnTo>
                <a:lnTo>
                  <a:pt x="279" y="1015"/>
                </a:lnTo>
                <a:lnTo>
                  <a:pt x="285" y="984"/>
                </a:lnTo>
                <a:lnTo>
                  <a:pt x="288" y="969"/>
                </a:lnTo>
                <a:lnTo>
                  <a:pt x="288" y="969"/>
                </a:lnTo>
                <a:lnTo>
                  <a:pt x="291" y="973"/>
                </a:lnTo>
                <a:lnTo>
                  <a:pt x="296" y="977"/>
                </a:lnTo>
                <a:lnTo>
                  <a:pt x="301" y="981"/>
                </a:lnTo>
                <a:lnTo>
                  <a:pt x="308" y="985"/>
                </a:lnTo>
                <a:lnTo>
                  <a:pt x="316" y="986"/>
                </a:lnTo>
                <a:lnTo>
                  <a:pt x="323" y="986"/>
                </a:lnTo>
                <a:lnTo>
                  <a:pt x="328" y="986"/>
                </a:lnTo>
                <a:lnTo>
                  <a:pt x="331" y="984"/>
                </a:lnTo>
                <a:lnTo>
                  <a:pt x="331" y="984"/>
                </a:lnTo>
                <a:lnTo>
                  <a:pt x="359" y="967"/>
                </a:lnTo>
                <a:lnTo>
                  <a:pt x="370" y="960"/>
                </a:lnTo>
                <a:lnTo>
                  <a:pt x="370" y="960"/>
                </a:lnTo>
                <a:lnTo>
                  <a:pt x="368" y="993"/>
                </a:lnTo>
                <a:lnTo>
                  <a:pt x="365" y="1018"/>
                </a:lnTo>
                <a:lnTo>
                  <a:pt x="365" y="1032"/>
                </a:lnTo>
                <a:lnTo>
                  <a:pt x="365" y="1032"/>
                </a:lnTo>
                <a:lnTo>
                  <a:pt x="365" y="1036"/>
                </a:lnTo>
                <a:lnTo>
                  <a:pt x="365" y="1037"/>
                </a:lnTo>
                <a:lnTo>
                  <a:pt x="363" y="1039"/>
                </a:lnTo>
                <a:lnTo>
                  <a:pt x="360" y="1047"/>
                </a:lnTo>
                <a:lnTo>
                  <a:pt x="360" y="1047"/>
                </a:lnTo>
                <a:lnTo>
                  <a:pt x="358" y="1058"/>
                </a:lnTo>
                <a:lnTo>
                  <a:pt x="358" y="1060"/>
                </a:lnTo>
                <a:lnTo>
                  <a:pt x="355" y="1066"/>
                </a:lnTo>
                <a:lnTo>
                  <a:pt x="355" y="1066"/>
                </a:lnTo>
                <a:lnTo>
                  <a:pt x="352" y="1073"/>
                </a:lnTo>
                <a:lnTo>
                  <a:pt x="348" y="1078"/>
                </a:lnTo>
                <a:lnTo>
                  <a:pt x="346" y="1082"/>
                </a:lnTo>
                <a:lnTo>
                  <a:pt x="346" y="1085"/>
                </a:lnTo>
                <a:lnTo>
                  <a:pt x="345" y="1090"/>
                </a:lnTo>
                <a:lnTo>
                  <a:pt x="346" y="1095"/>
                </a:lnTo>
                <a:lnTo>
                  <a:pt x="346" y="1095"/>
                </a:lnTo>
                <a:lnTo>
                  <a:pt x="349" y="1108"/>
                </a:lnTo>
                <a:lnTo>
                  <a:pt x="355" y="1123"/>
                </a:lnTo>
                <a:lnTo>
                  <a:pt x="370" y="1153"/>
                </a:lnTo>
                <a:lnTo>
                  <a:pt x="370" y="1153"/>
                </a:lnTo>
                <a:lnTo>
                  <a:pt x="375" y="1161"/>
                </a:lnTo>
                <a:lnTo>
                  <a:pt x="381" y="1171"/>
                </a:lnTo>
                <a:lnTo>
                  <a:pt x="398" y="1190"/>
                </a:lnTo>
                <a:lnTo>
                  <a:pt x="406" y="1200"/>
                </a:lnTo>
                <a:lnTo>
                  <a:pt x="413" y="1207"/>
                </a:lnTo>
                <a:lnTo>
                  <a:pt x="420" y="1211"/>
                </a:lnTo>
                <a:lnTo>
                  <a:pt x="422" y="1211"/>
                </a:lnTo>
                <a:lnTo>
                  <a:pt x="423" y="1211"/>
                </a:lnTo>
                <a:lnTo>
                  <a:pt x="423" y="1211"/>
                </a:lnTo>
                <a:lnTo>
                  <a:pt x="426" y="1207"/>
                </a:lnTo>
                <a:lnTo>
                  <a:pt x="428" y="1202"/>
                </a:lnTo>
                <a:lnTo>
                  <a:pt x="432" y="1187"/>
                </a:lnTo>
                <a:lnTo>
                  <a:pt x="433" y="1178"/>
                </a:lnTo>
                <a:lnTo>
                  <a:pt x="434" y="1170"/>
                </a:lnTo>
                <a:lnTo>
                  <a:pt x="434" y="1161"/>
                </a:lnTo>
                <a:lnTo>
                  <a:pt x="433" y="1153"/>
                </a:lnTo>
                <a:lnTo>
                  <a:pt x="433" y="1153"/>
                </a:lnTo>
                <a:lnTo>
                  <a:pt x="432" y="1143"/>
                </a:lnTo>
                <a:lnTo>
                  <a:pt x="430" y="1131"/>
                </a:lnTo>
                <a:lnTo>
                  <a:pt x="432" y="1102"/>
                </a:lnTo>
                <a:lnTo>
                  <a:pt x="433" y="1061"/>
                </a:lnTo>
                <a:lnTo>
                  <a:pt x="433" y="1061"/>
                </a:lnTo>
                <a:lnTo>
                  <a:pt x="434" y="1055"/>
                </a:lnTo>
                <a:lnTo>
                  <a:pt x="435" y="1049"/>
                </a:lnTo>
                <a:lnTo>
                  <a:pt x="435" y="1044"/>
                </a:lnTo>
                <a:lnTo>
                  <a:pt x="434" y="1043"/>
                </a:lnTo>
                <a:lnTo>
                  <a:pt x="433" y="1042"/>
                </a:lnTo>
                <a:lnTo>
                  <a:pt x="433" y="1042"/>
                </a:lnTo>
                <a:lnTo>
                  <a:pt x="430" y="1042"/>
                </a:lnTo>
                <a:lnTo>
                  <a:pt x="429" y="1043"/>
                </a:lnTo>
                <a:lnTo>
                  <a:pt x="427" y="1044"/>
                </a:lnTo>
                <a:lnTo>
                  <a:pt x="427" y="1044"/>
                </a:lnTo>
                <a:lnTo>
                  <a:pt x="427" y="1043"/>
                </a:lnTo>
                <a:lnTo>
                  <a:pt x="428" y="1037"/>
                </a:lnTo>
                <a:lnTo>
                  <a:pt x="428" y="1037"/>
                </a:lnTo>
                <a:lnTo>
                  <a:pt x="435" y="1012"/>
                </a:lnTo>
                <a:lnTo>
                  <a:pt x="450" y="971"/>
                </a:lnTo>
                <a:lnTo>
                  <a:pt x="471" y="911"/>
                </a:lnTo>
                <a:lnTo>
                  <a:pt x="471" y="911"/>
                </a:lnTo>
                <a:lnTo>
                  <a:pt x="475" y="909"/>
                </a:lnTo>
                <a:lnTo>
                  <a:pt x="481" y="907"/>
                </a:lnTo>
                <a:lnTo>
                  <a:pt x="487" y="903"/>
                </a:lnTo>
                <a:lnTo>
                  <a:pt x="490" y="900"/>
                </a:lnTo>
                <a:lnTo>
                  <a:pt x="491" y="897"/>
                </a:lnTo>
                <a:lnTo>
                  <a:pt x="491" y="897"/>
                </a:lnTo>
                <a:lnTo>
                  <a:pt x="491" y="893"/>
                </a:lnTo>
                <a:lnTo>
                  <a:pt x="491" y="890"/>
                </a:lnTo>
                <a:lnTo>
                  <a:pt x="490" y="882"/>
                </a:lnTo>
                <a:lnTo>
                  <a:pt x="487" y="874"/>
                </a:lnTo>
                <a:lnTo>
                  <a:pt x="486" y="863"/>
                </a:lnTo>
                <a:lnTo>
                  <a:pt x="486" y="863"/>
                </a:lnTo>
                <a:lnTo>
                  <a:pt x="485" y="845"/>
                </a:lnTo>
                <a:lnTo>
                  <a:pt x="482" y="822"/>
                </a:lnTo>
                <a:lnTo>
                  <a:pt x="480" y="799"/>
                </a:lnTo>
                <a:lnTo>
                  <a:pt x="480" y="789"/>
                </a:lnTo>
                <a:lnTo>
                  <a:pt x="481" y="781"/>
                </a:lnTo>
                <a:lnTo>
                  <a:pt x="481" y="781"/>
                </a:lnTo>
                <a:lnTo>
                  <a:pt x="485" y="765"/>
                </a:lnTo>
                <a:lnTo>
                  <a:pt x="490" y="746"/>
                </a:lnTo>
                <a:lnTo>
                  <a:pt x="492" y="736"/>
                </a:lnTo>
                <a:lnTo>
                  <a:pt x="493" y="725"/>
                </a:lnTo>
                <a:lnTo>
                  <a:pt x="493" y="714"/>
                </a:lnTo>
                <a:lnTo>
                  <a:pt x="491" y="704"/>
                </a:lnTo>
                <a:lnTo>
                  <a:pt x="491" y="704"/>
                </a:lnTo>
                <a:lnTo>
                  <a:pt x="487" y="694"/>
                </a:lnTo>
                <a:lnTo>
                  <a:pt x="482" y="684"/>
                </a:lnTo>
                <a:lnTo>
                  <a:pt x="478" y="677"/>
                </a:lnTo>
                <a:lnTo>
                  <a:pt x="471" y="671"/>
                </a:lnTo>
                <a:lnTo>
                  <a:pt x="461" y="661"/>
                </a:lnTo>
                <a:lnTo>
                  <a:pt x="452" y="655"/>
                </a:lnTo>
                <a:lnTo>
                  <a:pt x="452" y="655"/>
                </a:lnTo>
                <a:lnTo>
                  <a:pt x="423" y="631"/>
                </a:lnTo>
                <a:lnTo>
                  <a:pt x="423" y="631"/>
                </a:lnTo>
                <a:lnTo>
                  <a:pt x="436" y="627"/>
                </a:lnTo>
                <a:lnTo>
                  <a:pt x="446" y="625"/>
                </a:lnTo>
                <a:lnTo>
                  <a:pt x="450" y="623"/>
                </a:lnTo>
                <a:lnTo>
                  <a:pt x="452" y="621"/>
                </a:lnTo>
                <a:lnTo>
                  <a:pt x="452" y="621"/>
                </a:lnTo>
                <a:lnTo>
                  <a:pt x="453" y="617"/>
                </a:lnTo>
                <a:lnTo>
                  <a:pt x="453" y="608"/>
                </a:lnTo>
                <a:lnTo>
                  <a:pt x="452" y="597"/>
                </a:lnTo>
                <a:lnTo>
                  <a:pt x="452" y="597"/>
                </a:lnTo>
                <a:lnTo>
                  <a:pt x="442" y="590"/>
                </a:lnTo>
                <a:lnTo>
                  <a:pt x="433" y="583"/>
                </a:lnTo>
                <a:lnTo>
                  <a:pt x="433" y="583"/>
                </a:lnTo>
                <a:lnTo>
                  <a:pt x="434" y="574"/>
                </a:lnTo>
                <a:lnTo>
                  <a:pt x="434" y="568"/>
                </a:lnTo>
                <a:lnTo>
                  <a:pt x="433" y="563"/>
                </a:lnTo>
                <a:lnTo>
                  <a:pt x="433" y="563"/>
                </a:lnTo>
                <a:lnTo>
                  <a:pt x="429" y="560"/>
                </a:lnTo>
                <a:lnTo>
                  <a:pt x="422" y="555"/>
                </a:lnTo>
                <a:lnTo>
                  <a:pt x="413" y="549"/>
                </a:lnTo>
                <a:lnTo>
                  <a:pt x="399" y="530"/>
                </a:lnTo>
                <a:lnTo>
                  <a:pt x="399" y="530"/>
                </a:lnTo>
                <a:lnTo>
                  <a:pt x="400" y="530"/>
                </a:lnTo>
                <a:lnTo>
                  <a:pt x="401" y="526"/>
                </a:lnTo>
                <a:lnTo>
                  <a:pt x="403" y="515"/>
                </a:lnTo>
                <a:lnTo>
                  <a:pt x="404" y="496"/>
                </a:lnTo>
                <a:lnTo>
                  <a:pt x="404" y="496"/>
                </a:lnTo>
                <a:lnTo>
                  <a:pt x="403" y="472"/>
                </a:lnTo>
                <a:lnTo>
                  <a:pt x="401" y="451"/>
                </a:lnTo>
                <a:lnTo>
                  <a:pt x="399" y="433"/>
                </a:lnTo>
                <a:lnTo>
                  <a:pt x="399" y="433"/>
                </a:lnTo>
                <a:lnTo>
                  <a:pt x="401" y="432"/>
                </a:lnTo>
                <a:lnTo>
                  <a:pt x="407" y="427"/>
                </a:lnTo>
                <a:lnTo>
                  <a:pt x="410" y="423"/>
                </a:lnTo>
                <a:lnTo>
                  <a:pt x="411" y="418"/>
                </a:lnTo>
                <a:lnTo>
                  <a:pt x="411" y="414"/>
                </a:lnTo>
                <a:lnTo>
                  <a:pt x="409" y="409"/>
                </a:lnTo>
                <a:lnTo>
                  <a:pt x="409" y="409"/>
                </a:lnTo>
                <a:lnTo>
                  <a:pt x="393" y="383"/>
                </a:lnTo>
                <a:lnTo>
                  <a:pt x="384" y="370"/>
                </a:lnTo>
                <a:lnTo>
                  <a:pt x="370" y="341"/>
                </a:lnTo>
                <a:lnTo>
                  <a:pt x="370" y="341"/>
                </a:lnTo>
                <a:lnTo>
                  <a:pt x="370" y="324"/>
                </a:lnTo>
                <a:lnTo>
                  <a:pt x="370" y="307"/>
                </a:lnTo>
                <a:lnTo>
                  <a:pt x="370" y="307"/>
                </a:lnTo>
                <a:lnTo>
                  <a:pt x="359" y="288"/>
                </a:lnTo>
                <a:lnTo>
                  <a:pt x="346" y="264"/>
                </a:lnTo>
                <a:lnTo>
                  <a:pt x="346" y="264"/>
                </a:lnTo>
                <a:lnTo>
                  <a:pt x="343" y="258"/>
                </a:lnTo>
                <a:lnTo>
                  <a:pt x="341" y="254"/>
                </a:lnTo>
                <a:lnTo>
                  <a:pt x="336" y="249"/>
                </a:lnTo>
                <a:lnTo>
                  <a:pt x="336" y="249"/>
                </a:lnTo>
                <a:lnTo>
                  <a:pt x="328" y="243"/>
                </a:lnTo>
                <a:lnTo>
                  <a:pt x="318" y="238"/>
                </a:lnTo>
                <a:lnTo>
                  <a:pt x="307" y="235"/>
                </a:lnTo>
                <a:lnTo>
                  <a:pt x="283" y="225"/>
                </a:lnTo>
                <a:lnTo>
                  <a:pt x="273" y="220"/>
                </a:lnTo>
                <a:lnTo>
                  <a:pt x="273" y="220"/>
                </a:lnTo>
                <a:lnTo>
                  <a:pt x="275" y="220"/>
                </a:lnTo>
                <a:lnTo>
                  <a:pt x="279" y="217"/>
                </a:lnTo>
                <a:lnTo>
                  <a:pt x="282" y="214"/>
                </a:lnTo>
                <a:lnTo>
                  <a:pt x="284" y="209"/>
                </a:lnTo>
                <a:lnTo>
                  <a:pt x="287" y="203"/>
                </a:lnTo>
                <a:lnTo>
                  <a:pt x="288" y="196"/>
                </a:lnTo>
                <a:lnTo>
                  <a:pt x="288" y="196"/>
                </a:lnTo>
                <a:lnTo>
                  <a:pt x="290" y="174"/>
                </a:lnTo>
                <a:lnTo>
                  <a:pt x="291" y="148"/>
                </a:lnTo>
                <a:lnTo>
                  <a:pt x="290" y="122"/>
                </a:lnTo>
                <a:lnTo>
                  <a:pt x="289" y="113"/>
                </a:lnTo>
                <a:lnTo>
                  <a:pt x="288" y="104"/>
                </a:lnTo>
                <a:lnTo>
                  <a:pt x="288" y="104"/>
                </a:lnTo>
                <a:lnTo>
                  <a:pt x="287" y="98"/>
                </a:lnTo>
                <a:lnTo>
                  <a:pt x="287" y="95"/>
                </a:lnTo>
                <a:lnTo>
                  <a:pt x="289" y="87"/>
                </a:lnTo>
                <a:lnTo>
                  <a:pt x="289" y="83"/>
                </a:lnTo>
                <a:lnTo>
                  <a:pt x="288" y="77"/>
                </a:lnTo>
                <a:lnTo>
                  <a:pt x="284" y="68"/>
                </a:lnTo>
                <a:lnTo>
                  <a:pt x="278" y="56"/>
                </a:lnTo>
                <a:lnTo>
                  <a:pt x="278" y="56"/>
                </a:lnTo>
                <a:lnTo>
                  <a:pt x="267" y="37"/>
                </a:lnTo>
                <a:lnTo>
                  <a:pt x="260" y="28"/>
                </a:lnTo>
                <a:lnTo>
                  <a:pt x="253" y="22"/>
                </a:lnTo>
                <a:lnTo>
                  <a:pt x="239" y="13"/>
                </a:lnTo>
                <a:lnTo>
                  <a:pt x="239" y="13"/>
                </a:lnTo>
                <a:lnTo>
                  <a:pt x="231" y="7"/>
                </a:lnTo>
                <a:lnTo>
                  <a:pt x="223" y="4"/>
                </a:lnTo>
                <a:lnTo>
                  <a:pt x="215" y="2"/>
                </a:lnTo>
                <a:lnTo>
                  <a:pt x="208" y="0"/>
                </a:lnTo>
                <a:lnTo>
                  <a:pt x="200" y="2"/>
                </a:lnTo>
                <a:lnTo>
                  <a:pt x="196" y="3"/>
                </a:lnTo>
                <a:lnTo>
                  <a:pt x="196" y="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1">
            <a:extLst>
              <a:ext uri="{FF2B5EF4-FFF2-40B4-BE49-F238E27FC236}">
                <a16:creationId xmlns:a16="http://schemas.microsoft.com/office/drawing/2014/main" id="{69283453-EEB3-4B05-AEF0-EF03BCFAA8C6}"/>
              </a:ext>
            </a:extLst>
          </p:cNvPr>
          <p:cNvSpPr>
            <a:spLocks noEditPoints="1"/>
          </p:cNvSpPr>
          <p:nvPr/>
        </p:nvSpPr>
        <p:spPr bwMode="auto">
          <a:xfrm>
            <a:off x="8361350" y="773704"/>
            <a:ext cx="676282" cy="1777205"/>
          </a:xfrm>
          <a:custGeom>
            <a:avLst/>
            <a:gdLst>
              <a:gd name="T0" fmla="*/ 364 w 903"/>
              <a:gd name="T1" fmla="*/ 7 h 2373"/>
              <a:gd name="T2" fmla="*/ 276 w 903"/>
              <a:gd name="T3" fmla="*/ 53 h 2373"/>
              <a:gd name="T4" fmla="*/ 235 w 903"/>
              <a:gd name="T5" fmla="*/ 121 h 2373"/>
              <a:gd name="T6" fmla="*/ 254 w 903"/>
              <a:gd name="T7" fmla="*/ 267 h 2373"/>
              <a:gd name="T8" fmla="*/ 251 w 903"/>
              <a:gd name="T9" fmla="*/ 361 h 2373"/>
              <a:gd name="T10" fmla="*/ 239 w 903"/>
              <a:gd name="T11" fmla="*/ 447 h 2373"/>
              <a:gd name="T12" fmla="*/ 110 w 903"/>
              <a:gd name="T13" fmla="*/ 525 h 2373"/>
              <a:gd name="T14" fmla="*/ 91 w 903"/>
              <a:gd name="T15" fmla="*/ 551 h 2373"/>
              <a:gd name="T16" fmla="*/ 38 w 903"/>
              <a:gd name="T17" fmla="*/ 698 h 2373"/>
              <a:gd name="T18" fmla="*/ 0 w 903"/>
              <a:gd name="T19" fmla="*/ 901 h 2373"/>
              <a:gd name="T20" fmla="*/ 15 w 903"/>
              <a:gd name="T21" fmla="*/ 1033 h 2373"/>
              <a:gd name="T22" fmla="*/ 40 w 903"/>
              <a:gd name="T23" fmla="*/ 1097 h 2373"/>
              <a:gd name="T24" fmla="*/ 57 w 903"/>
              <a:gd name="T25" fmla="*/ 1165 h 2373"/>
              <a:gd name="T26" fmla="*/ 105 w 903"/>
              <a:gd name="T27" fmla="*/ 1328 h 2373"/>
              <a:gd name="T28" fmla="*/ 98 w 903"/>
              <a:gd name="T29" fmla="*/ 1409 h 2373"/>
              <a:gd name="T30" fmla="*/ 84 w 903"/>
              <a:gd name="T31" fmla="*/ 1493 h 2373"/>
              <a:gd name="T32" fmla="*/ 88 w 903"/>
              <a:gd name="T33" fmla="*/ 1566 h 2373"/>
              <a:gd name="T34" fmla="*/ 136 w 903"/>
              <a:gd name="T35" fmla="*/ 1648 h 2373"/>
              <a:gd name="T36" fmla="*/ 250 w 903"/>
              <a:gd name="T37" fmla="*/ 1686 h 2373"/>
              <a:gd name="T38" fmla="*/ 299 w 903"/>
              <a:gd name="T39" fmla="*/ 1970 h 2373"/>
              <a:gd name="T40" fmla="*/ 331 w 903"/>
              <a:gd name="T41" fmla="*/ 2143 h 2373"/>
              <a:gd name="T42" fmla="*/ 306 w 903"/>
              <a:gd name="T43" fmla="*/ 2220 h 2373"/>
              <a:gd name="T44" fmla="*/ 283 w 903"/>
              <a:gd name="T45" fmla="*/ 2304 h 2373"/>
              <a:gd name="T46" fmla="*/ 338 w 903"/>
              <a:gd name="T47" fmla="*/ 2356 h 2373"/>
              <a:gd name="T48" fmla="*/ 419 w 903"/>
              <a:gd name="T49" fmla="*/ 2367 h 2373"/>
              <a:gd name="T50" fmla="*/ 459 w 903"/>
              <a:gd name="T51" fmla="*/ 2347 h 2373"/>
              <a:gd name="T52" fmla="*/ 573 w 903"/>
              <a:gd name="T53" fmla="*/ 2369 h 2373"/>
              <a:gd name="T54" fmla="*/ 648 w 903"/>
              <a:gd name="T55" fmla="*/ 2346 h 2373"/>
              <a:gd name="T56" fmla="*/ 636 w 903"/>
              <a:gd name="T57" fmla="*/ 2282 h 2373"/>
              <a:gd name="T58" fmla="*/ 599 w 903"/>
              <a:gd name="T59" fmla="*/ 2195 h 2373"/>
              <a:gd name="T60" fmla="*/ 667 w 903"/>
              <a:gd name="T61" fmla="*/ 1828 h 2373"/>
              <a:gd name="T62" fmla="*/ 718 w 903"/>
              <a:gd name="T63" fmla="*/ 1719 h 2373"/>
              <a:gd name="T64" fmla="*/ 810 w 903"/>
              <a:gd name="T65" fmla="*/ 1736 h 2373"/>
              <a:gd name="T66" fmla="*/ 874 w 903"/>
              <a:gd name="T67" fmla="*/ 1700 h 2373"/>
              <a:gd name="T68" fmla="*/ 903 w 903"/>
              <a:gd name="T69" fmla="*/ 1624 h 2373"/>
              <a:gd name="T70" fmla="*/ 869 w 903"/>
              <a:gd name="T71" fmla="*/ 1464 h 2373"/>
              <a:gd name="T72" fmla="*/ 827 w 903"/>
              <a:gd name="T73" fmla="*/ 1351 h 2373"/>
              <a:gd name="T74" fmla="*/ 799 w 903"/>
              <a:gd name="T75" fmla="*/ 1190 h 2373"/>
              <a:gd name="T76" fmla="*/ 831 w 903"/>
              <a:gd name="T77" fmla="*/ 1098 h 2373"/>
              <a:gd name="T78" fmla="*/ 798 w 903"/>
              <a:gd name="T79" fmla="*/ 718 h 2373"/>
              <a:gd name="T80" fmla="*/ 752 w 903"/>
              <a:gd name="T81" fmla="*/ 596 h 2373"/>
              <a:gd name="T82" fmla="*/ 695 w 903"/>
              <a:gd name="T83" fmla="*/ 535 h 2373"/>
              <a:gd name="T84" fmla="*/ 659 w 903"/>
              <a:gd name="T85" fmla="*/ 499 h 2373"/>
              <a:gd name="T86" fmla="*/ 520 w 903"/>
              <a:gd name="T87" fmla="*/ 399 h 2373"/>
              <a:gd name="T88" fmla="*/ 615 w 903"/>
              <a:gd name="T89" fmla="*/ 308 h 2373"/>
              <a:gd name="T90" fmla="*/ 610 w 903"/>
              <a:gd name="T91" fmla="*/ 280 h 2373"/>
              <a:gd name="T92" fmla="*/ 604 w 903"/>
              <a:gd name="T93" fmla="*/ 192 h 2373"/>
              <a:gd name="T94" fmla="*/ 556 w 903"/>
              <a:gd name="T95" fmla="*/ 65 h 2373"/>
              <a:gd name="T96" fmla="*/ 493 w 903"/>
              <a:gd name="T97" fmla="*/ 5 h 2373"/>
              <a:gd name="T98" fmla="*/ 418 w 903"/>
              <a:gd name="T99" fmla="*/ 13 h 2373"/>
              <a:gd name="T100" fmla="*/ 488 w 903"/>
              <a:gd name="T101" fmla="*/ 1756 h 2373"/>
              <a:gd name="T102" fmla="*/ 482 w 903"/>
              <a:gd name="T103" fmla="*/ 2025 h 2373"/>
              <a:gd name="T104" fmla="*/ 463 w 903"/>
              <a:gd name="T105" fmla="*/ 2166 h 2373"/>
              <a:gd name="T106" fmla="*/ 452 w 903"/>
              <a:gd name="T107" fmla="*/ 2132 h 2373"/>
              <a:gd name="T108" fmla="*/ 434 w 903"/>
              <a:gd name="T109" fmla="*/ 1997 h 2373"/>
              <a:gd name="T110" fmla="*/ 442 w 903"/>
              <a:gd name="T111" fmla="*/ 1779 h 2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03" h="2373">
                <a:moveTo>
                  <a:pt x="403" y="11"/>
                </a:moveTo>
                <a:lnTo>
                  <a:pt x="403" y="11"/>
                </a:lnTo>
                <a:lnTo>
                  <a:pt x="398" y="8"/>
                </a:lnTo>
                <a:lnTo>
                  <a:pt x="393" y="7"/>
                </a:lnTo>
                <a:lnTo>
                  <a:pt x="386" y="6"/>
                </a:lnTo>
                <a:lnTo>
                  <a:pt x="376" y="6"/>
                </a:lnTo>
                <a:lnTo>
                  <a:pt x="364" y="7"/>
                </a:lnTo>
                <a:lnTo>
                  <a:pt x="349" y="11"/>
                </a:lnTo>
                <a:lnTo>
                  <a:pt x="331" y="18"/>
                </a:lnTo>
                <a:lnTo>
                  <a:pt x="331" y="18"/>
                </a:lnTo>
                <a:lnTo>
                  <a:pt x="312" y="27"/>
                </a:lnTo>
                <a:lnTo>
                  <a:pt x="294" y="39"/>
                </a:lnTo>
                <a:lnTo>
                  <a:pt x="284" y="46"/>
                </a:lnTo>
                <a:lnTo>
                  <a:pt x="276" y="53"/>
                </a:lnTo>
                <a:lnTo>
                  <a:pt x="267" y="62"/>
                </a:lnTo>
                <a:lnTo>
                  <a:pt x="260" y="70"/>
                </a:lnTo>
                <a:lnTo>
                  <a:pt x="253" y="78"/>
                </a:lnTo>
                <a:lnTo>
                  <a:pt x="247" y="88"/>
                </a:lnTo>
                <a:lnTo>
                  <a:pt x="242" y="99"/>
                </a:lnTo>
                <a:lnTo>
                  <a:pt x="238" y="109"/>
                </a:lnTo>
                <a:lnTo>
                  <a:pt x="235" y="121"/>
                </a:lnTo>
                <a:lnTo>
                  <a:pt x="233" y="132"/>
                </a:lnTo>
                <a:lnTo>
                  <a:pt x="233" y="144"/>
                </a:lnTo>
                <a:lnTo>
                  <a:pt x="235" y="156"/>
                </a:lnTo>
                <a:lnTo>
                  <a:pt x="235" y="156"/>
                </a:lnTo>
                <a:lnTo>
                  <a:pt x="243" y="205"/>
                </a:lnTo>
                <a:lnTo>
                  <a:pt x="251" y="249"/>
                </a:lnTo>
                <a:lnTo>
                  <a:pt x="254" y="267"/>
                </a:lnTo>
                <a:lnTo>
                  <a:pt x="256" y="284"/>
                </a:lnTo>
                <a:lnTo>
                  <a:pt x="258" y="296"/>
                </a:lnTo>
                <a:lnTo>
                  <a:pt x="256" y="306"/>
                </a:lnTo>
                <a:lnTo>
                  <a:pt x="256" y="306"/>
                </a:lnTo>
                <a:lnTo>
                  <a:pt x="253" y="324"/>
                </a:lnTo>
                <a:lnTo>
                  <a:pt x="251" y="343"/>
                </a:lnTo>
                <a:lnTo>
                  <a:pt x="251" y="361"/>
                </a:lnTo>
                <a:lnTo>
                  <a:pt x="253" y="368"/>
                </a:lnTo>
                <a:lnTo>
                  <a:pt x="254" y="374"/>
                </a:lnTo>
                <a:lnTo>
                  <a:pt x="254" y="374"/>
                </a:lnTo>
                <a:lnTo>
                  <a:pt x="272" y="401"/>
                </a:lnTo>
                <a:lnTo>
                  <a:pt x="284" y="419"/>
                </a:lnTo>
                <a:lnTo>
                  <a:pt x="284" y="419"/>
                </a:lnTo>
                <a:lnTo>
                  <a:pt x="239" y="447"/>
                </a:lnTo>
                <a:lnTo>
                  <a:pt x="207" y="466"/>
                </a:lnTo>
                <a:lnTo>
                  <a:pt x="189" y="476"/>
                </a:lnTo>
                <a:lnTo>
                  <a:pt x="189" y="476"/>
                </a:lnTo>
                <a:lnTo>
                  <a:pt x="183" y="480"/>
                </a:lnTo>
                <a:lnTo>
                  <a:pt x="172" y="486"/>
                </a:lnTo>
                <a:lnTo>
                  <a:pt x="140" y="506"/>
                </a:lnTo>
                <a:lnTo>
                  <a:pt x="110" y="525"/>
                </a:lnTo>
                <a:lnTo>
                  <a:pt x="102" y="534"/>
                </a:lnTo>
                <a:lnTo>
                  <a:pt x="98" y="536"/>
                </a:lnTo>
                <a:lnTo>
                  <a:pt x="98" y="538"/>
                </a:lnTo>
                <a:lnTo>
                  <a:pt x="98" y="538"/>
                </a:lnTo>
                <a:lnTo>
                  <a:pt x="98" y="541"/>
                </a:lnTo>
                <a:lnTo>
                  <a:pt x="96" y="546"/>
                </a:lnTo>
                <a:lnTo>
                  <a:pt x="91" y="551"/>
                </a:lnTo>
                <a:lnTo>
                  <a:pt x="85" y="558"/>
                </a:lnTo>
                <a:lnTo>
                  <a:pt x="85" y="558"/>
                </a:lnTo>
                <a:lnTo>
                  <a:pt x="81" y="563"/>
                </a:lnTo>
                <a:lnTo>
                  <a:pt x="78" y="573"/>
                </a:lnTo>
                <a:lnTo>
                  <a:pt x="67" y="604"/>
                </a:lnTo>
                <a:lnTo>
                  <a:pt x="52" y="647"/>
                </a:lnTo>
                <a:lnTo>
                  <a:pt x="38" y="698"/>
                </a:lnTo>
                <a:lnTo>
                  <a:pt x="24" y="753"/>
                </a:lnTo>
                <a:lnTo>
                  <a:pt x="12" y="803"/>
                </a:lnTo>
                <a:lnTo>
                  <a:pt x="4" y="847"/>
                </a:lnTo>
                <a:lnTo>
                  <a:pt x="1" y="865"/>
                </a:lnTo>
                <a:lnTo>
                  <a:pt x="0" y="878"/>
                </a:lnTo>
                <a:lnTo>
                  <a:pt x="0" y="878"/>
                </a:lnTo>
                <a:lnTo>
                  <a:pt x="0" y="901"/>
                </a:lnTo>
                <a:lnTo>
                  <a:pt x="3" y="922"/>
                </a:lnTo>
                <a:lnTo>
                  <a:pt x="6" y="956"/>
                </a:lnTo>
                <a:lnTo>
                  <a:pt x="11" y="982"/>
                </a:lnTo>
                <a:lnTo>
                  <a:pt x="13" y="1000"/>
                </a:lnTo>
                <a:lnTo>
                  <a:pt x="13" y="1000"/>
                </a:lnTo>
                <a:lnTo>
                  <a:pt x="13" y="1016"/>
                </a:lnTo>
                <a:lnTo>
                  <a:pt x="15" y="1033"/>
                </a:lnTo>
                <a:lnTo>
                  <a:pt x="16" y="1041"/>
                </a:lnTo>
                <a:lnTo>
                  <a:pt x="18" y="1052"/>
                </a:lnTo>
                <a:lnTo>
                  <a:pt x="23" y="1063"/>
                </a:lnTo>
                <a:lnTo>
                  <a:pt x="29" y="1075"/>
                </a:lnTo>
                <a:lnTo>
                  <a:pt x="29" y="1075"/>
                </a:lnTo>
                <a:lnTo>
                  <a:pt x="36" y="1087"/>
                </a:lnTo>
                <a:lnTo>
                  <a:pt x="40" y="1097"/>
                </a:lnTo>
                <a:lnTo>
                  <a:pt x="41" y="1105"/>
                </a:lnTo>
                <a:lnTo>
                  <a:pt x="42" y="1114"/>
                </a:lnTo>
                <a:lnTo>
                  <a:pt x="44" y="1122"/>
                </a:lnTo>
                <a:lnTo>
                  <a:pt x="46" y="1133"/>
                </a:lnTo>
                <a:lnTo>
                  <a:pt x="50" y="1146"/>
                </a:lnTo>
                <a:lnTo>
                  <a:pt x="57" y="1165"/>
                </a:lnTo>
                <a:lnTo>
                  <a:pt x="57" y="1165"/>
                </a:lnTo>
                <a:lnTo>
                  <a:pt x="78" y="1212"/>
                </a:lnTo>
                <a:lnTo>
                  <a:pt x="81" y="1222"/>
                </a:lnTo>
                <a:lnTo>
                  <a:pt x="85" y="1235"/>
                </a:lnTo>
                <a:lnTo>
                  <a:pt x="85" y="1235"/>
                </a:lnTo>
                <a:lnTo>
                  <a:pt x="91" y="1261"/>
                </a:lnTo>
                <a:lnTo>
                  <a:pt x="102" y="1305"/>
                </a:lnTo>
                <a:lnTo>
                  <a:pt x="105" y="1328"/>
                </a:lnTo>
                <a:lnTo>
                  <a:pt x="109" y="1351"/>
                </a:lnTo>
                <a:lnTo>
                  <a:pt x="109" y="1370"/>
                </a:lnTo>
                <a:lnTo>
                  <a:pt x="109" y="1380"/>
                </a:lnTo>
                <a:lnTo>
                  <a:pt x="107" y="1387"/>
                </a:lnTo>
                <a:lnTo>
                  <a:pt x="107" y="1387"/>
                </a:lnTo>
                <a:lnTo>
                  <a:pt x="103" y="1399"/>
                </a:lnTo>
                <a:lnTo>
                  <a:pt x="98" y="1409"/>
                </a:lnTo>
                <a:lnTo>
                  <a:pt x="91" y="1424"/>
                </a:lnTo>
                <a:lnTo>
                  <a:pt x="88" y="1433"/>
                </a:lnTo>
                <a:lnTo>
                  <a:pt x="86" y="1444"/>
                </a:lnTo>
                <a:lnTo>
                  <a:pt x="85" y="1457"/>
                </a:lnTo>
                <a:lnTo>
                  <a:pt x="85" y="1475"/>
                </a:lnTo>
                <a:lnTo>
                  <a:pt x="85" y="1475"/>
                </a:lnTo>
                <a:lnTo>
                  <a:pt x="84" y="1493"/>
                </a:lnTo>
                <a:lnTo>
                  <a:pt x="82" y="1505"/>
                </a:lnTo>
                <a:lnTo>
                  <a:pt x="79" y="1522"/>
                </a:lnTo>
                <a:lnTo>
                  <a:pt x="78" y="1529"/>
                </a:lnTo>
                <a:lnTo>
                  <a:pt x="79" y="1538"/>
                </a:lnTo>
                <a:lnTo>
                  <a:pt x="82" y="1549"/>
                </a:lnTo>
                <a:lnTo>
                  <a:pt x="88" y="1566"/>
                </a:lnTo>
                <a:lnTo>
                  <a:pt x="88" y="1566"/>
                </a:lnTo>
                <a:lnTo>
                  <a:pt x="100" y="1597"/>
                </a:lnTo>
                <a:lnTo>
                  <a:pt x="108" y="1614"/>
                </a:lnTo>
                <a:lnTo>
                  <a:pt x="111" y="1620"/>
                </a:lnTo>
                <a:lnTo>
                  <a:pt x="115" y="1625"/>
                </a:lnTo>
                <a:lnTo>
                  <a:pt x="127" y="1639"/>
                </a:lnTo>
                <a:lnTo>
                  <a:pt x="127" y="1639"/>
                </a:lnTo>
                <a:lnTo>
                  <a:pt x="136" y="1648"/>
                </a:lnTo>
                <a:lnTo>
                  <a:pt x="145" y="1655"/>
                </a:lnTo>
                <a:lnTo>
                  <a:pt x="166" y="1669"/>
                </a:lnTo>
                <a:lnTo>
                  <a:pt x="183" y="1680"/>
                </a:lnTo>
                <a:lnTo>
                  <a:pt x="189" y="1683"/>
                </a:lnTo>
                <a:lnTo>
                  <a:pt x="193" y="1684"/>
                </a:lnTo>
                <a:lnTo>
                  <a:pt x="193" y="1684"/>
                </a:lnTo>
                <a:lnTo>
                  <a:pt x="250" y="1686"/>
                </a:lnTo>
                <a:lnTo>
                  <a:pt x="250" y="1686"/>
                </a:lnTo>
                <a:lnTo>
                  <a:pt x="264" y="1787"/>
                </a:lnTo>
                <a:lnTo>
                  <a:pt x="277" y="1868"/>
                </a:lnTo>
                <a:lnTo>
                  <a:pt x="283" y="1904"/>
                </a:lnTo>
                <a:lnTo>
                  <a:pt x="289" y="1932"/>
                </a:lnTo>
                <a:lnTo>
                  <a:pt x="289" y="1932"/>
                </a:lnTo>
                <a:lnTo>
                  <a:pt x="299" y="1970"/>
                </a:lnTo>
                <a:lnTo>
                  <a:pt x="308" y="2000"/>
                </a:lnTo>
                <a:lnTo>
                  <a:pt x="316" y="2026"/>
                </a:lnTo>
                <a:lnTo>
                  <a:pt x="320" y="2050"/>
                </a:lnTo>
                <a:lnTo>
                  <a:pt x="320" y="2050"/>
                </a:lnTo>
                <a:lnTo>
                  <a:pt x="325" y="2083"/>
                </a:lnTo>
                <a:lnTo>
                  <a:pt x="330" y="2124"/>
                </a:lnTo>
                <a:lnTo>
                  <a:pt x="331" y="2143"/>
                </a:lnTo>
                <a:lnTo>
                  <a:pt x="332" y="2161"/>
                </a:lnTo>
                <a:lnTo>
                  <a:pt x="331" y="2174"/>
                </a:lnTo>
                <a:lnTo>
                  <a:pt x="331" y="2180"/>
                </a:lnTo>
                <a:lnTo>
                  <a:pt x="329" y="2184"/>
                </a:lnTo>
                <a:lnTo>
                  <a:pt x="329" y="2184"/>
                </a:lnTo>
                <a:lnTo>
                  <a:pt x="316" y="2205"/>
                </a:lnTo>
                <a:lnTo>
                  <a:pt x="306" y="2220"/>
                </a:lnTo>
                <a:lnTo>
                  <a:pt x="296" y="2240"/>
                </a:lnTo>
                <a:lnTo>
                  <a:pt x="289" y="2259"/>
                </a:lnTo>
                <a:lnTo>
                  <a:pt x="285" y="2269"/>
                </a:lnTo>
                <a:lnTo>
                  <a:pt x="283" y="2277"/>
                </a:lnTo>
                <a:lnTo>
                  <a:pt x="282" y="2287"/>
                </a:lnTo>
                <a:lnTo>
                  <a:pt x="282" y="2295"/>
                </a:lnTo>
                <a:lnTo>
                  <a:pt x="283" y="2304"/>
                </a:lnTo>
                <a:lnTo>
                  <a:pt x="287" y="2311"/>
                </a:lnTo>
                <a:lnTo>
                  <a:pt x="287" y="2311"/>
                </a:lnTo>
                <a:lnTo>
                  <a:pt x="290" y="2317"/>
                </a:lnTo>
                <a:lnTo>
                  <a:pt x="296" y="2324"/>
                </a:lnTo>
                <a:lnTo>
                  <a:pt x="308" y="2336"/>
                </a:lnTo>
                <a:lnTo>
                  <a:pt x="323" y="2346"/>
                </a:lnTo>
                <a:lnTo>
                  <a:pt x="338" y="2356"/>
                </a:lnTo>
                <a:lnTo>
                  <a:pt x="354" y="2363"/>
                </a:lnTo>
                <a:lnTo>
                  <a:pt x="370" y="2368"/>
                </a:lnTo>
                <a:lnTo>
                  <a:pt x="384" y="2371"/>
                </a:lnTo>
                <a:lnTo>
                  <a:pt x="398" y="2373"/>
                </a:lnTo>
                <a:lnTo>
                  <a:pt x="398" y="2373"/>
                </a:lnTo>
                <a:lnTo>
                  <a:pt x="409" y="2370"/>
                </a:lnTo>
                <a:lnTo>
                  <a:pt x="419" y="2367"/>
                </a:lnTo>
                <a:lnTo>
                  <a:pt x="430" y="2362"/>
                </a:lnTo>
                <a:lnTo>
                  <a:pt x="439" y="2357"/>
                </a:lnTo>
                <a:lnTo>
                  <a:pt x="452" y="2347"/>
                </a:lnTo>
                <a:lnTo>
                  <a:pt x="456" y="2345"/>
                </a:lnTo>
                <a:lnTo>
                  <a:pt x="457" y="2345"/>
                </a:lnTo>
                <a:lnTo>
                  <a:pt x="457" y="2345"/>
                </a:lnTo>
                <a:lnTo>
                  <a:pt x="459" y="2347"/>
                </a:lnTo>
                <a:lnTo>
                  <a:pt x="469" y="2351"/>
                </a:lnTo>
                <a:lnTo>
                  <a:pt x="483" y="2356"/>
                </a:lnTo>
                <a:lnTo>
                  <a:pt x="502" y="2360"/>
                </a:lnTo>
                <a:lnTo>
                  <a:pt x="522" y="2364"/>
                </a:lnTo>
                <a:lnTo>
                  <a:pt x="543" y="2368"/>
                </a:lnTo>
                <a:lnTo>
                  <a:pt x="563" y="2369"/>
                </a:lnTo>
                <a:lnTo>
                  <a:pt x="573" y="2369"/>
                </a:lnTo>
                <a:lnTo>
                  <a:pt x="581" y="2368"/>
                </a:lnTo>
                <a:lnTo>
                  <a:pt x="581" y="2368"/>
                </a:lnTo>
                <a:lnTo>
                  <a:pt x="612" y="2363"/>
                </a:lnTo>
                <a:lnTo>
                  <a:pt x="624" y="2359"/>
                </a:lnTo>
                <a:lnTo>
                  <a:pt x="633" y="2356"/>
                </a:lnTo>
                <a:lnTo>
                  <a:pt x="642" y="2351"/>
                </a:lnTo>
                <a:lnTo>
                  <a:pt x="648" y="2346"/>
                </a:lnTo>
                <a:lnTo>
                  <a:pt x="650" y="2338"/>
                </a:lnTo>
                <a:lnTo>
                  <a:pt x="651" y="2329"/>
                </a:lnTo>
                <a:lnTo>
                  <a:pt x="651" y="2329"/>
                </a:lnTo>
                <a:lnTo>
                  <a:pt x="651" y="2323"/>
                </a:lnTo>
                <a:lnTo>
                  <a:pt x="649" y="2317"/>
                </a:lnTo>
                <a:lnTo>
                  <a:pt x="643" y="2300"/>
                </a:lnTo>
                <a:lnTo>
                  <a:pt x="636" y="2282"/>
                </a:lnTo>
                <a:lnTo>
                  <a:pt x="626" y="2263"/>
                </a:lnTo>
                <a:lnTo>
                  <a:pt x="616" y="2243"/>
                </a:lnTo>
                <a:lnTo>
                  <a:pt x="608" y="2224"/>
                </a:lnTo>
                <a:lnTo>
                  <a:pt x="602" y="2208"/>
                </a:lnTo>
                <a:lnTo>
                  <a:pt x="601" y="2201"/>
                </a:lnTo>
                <a:lnTo>
                  <a:pt x="599" y="2195"/>
                </a:lnTo>
                <a:lnTo>
                  <a:pt x="599" y="2195"/>
                </a:lnTo>
                <a:lnTo>
                  <a:pt x="599" y="2184"/>
                </a:lnTo>
                <a:lnTo>
                  <a:pt x="601" y="2172"/>
                </a:lnTo>
                <a:lnTo>
                  <a:pt x="603" y="2148"/>
                </a:lnTo>
                <a:lnTo>
                  <a:pt x="607" y="2127"/>
                </a:lnTo>
                <a:lnTo>
                  <a:pt x="610" y="2110"/>
                </a:lnTo>
                <a:lnTo>
                  <a:pt x="610" y="2110"/>
                </a:lnTo>
                <a:lnTo>
                  <a:pt x="667" y="1828"/>
                </a:lnTo>
                <a:lnTo>
                  <a:pt x="667" y="1828"/>
                </a:lnTo>
                <a:lnTo>
                  <a:pt x="683" y="1758"/>
                </a:lnTo>
                <a:lnTo>
                  <a:pt x="695" y="1702"/>
                </a:lnTo>
                <a:lnTo>
                  <a:pt x="695" y="1702"/>
                </a:lnTo>
                <a:lnTo>
                  <a:pt x="701" y="1707"/>
                </a:lnTo>
                <a:lnTo>
                  <a:pt x="708" y="1713"/>
                </a:lnTo>
                <a:lnTo>
                  <a:pt x="718" y="1719"/>
                </a:lnTo>
                <a:lnTo>
                  <a:pt x="732" y="1725"/>
                </a:lnTo>
                <a:lnTo>
                  <a:pt x="750" y="1731"/>
                </a:lnTo>
                <a:lnTo>
                  <a:pt x="771" y="1735"/>
                </a:lnTo>
                <a:lnTo>
                  <a:pt x="784" y="1736"/>
                </a:lnTo>
                <a:lnTo>
                  <a:pt x="798" y="1736"/>
                </a:lnTo>
                <a:lnTo>
                  <a:pt x="798" y="1736"/>
                </a:lnTo>
                <a:lnTo>
                  <a:pt x="810" y="1736"/>
                </a:lnTo>
                <a:lnTo>
                  <a:pt x="822" y="1733"/>
                </a:lnTo>
                <a:lnTo>
                  <a:pt x="834" y="1730"/>
                </a:lnTo>
                <a:lnTo>
                  <a:pt x="844" y="1726"/>
                </a:lnTo>
                <a:lnTo>
                  <a:pt x="852" y="1720"/>
                </a:lnTo>
                <a:lnTo>
                  <a:pt x="860" y="1714"/>
                </a:lnTo>
                <a:lnTo>
                  <a:pt x="868" y="1707"/>
                </a:lnTo>
                <a:lnTo>
                  <a:pt x="874" y="1700"/>
                </a:lnTo>
                <a:lnTo>
                  <a:pt x="880" y="1691"/>
                </a:lnTo>
                <a:lnTo>
                  <a:pt x="885" y="1683"/>
                </a:lnTo>
                <a:lnTo>
                  <a:pt x="893" y="1666"/>
                </a:lnTo>
                <a:lnTo>
                  <a:pt x="898" y="1648"/>
                </a:lnTo>
                <a:lnTo>
                  <a:pt x="901" y="1632"/>
                </a:lnTo>
                <a:lnTo>
                  <a:pt x="901" y="1632"/>
                </a:lnTo>
                <a:lnTo>
                  <a:pt x="903" y="1624"/>
                </a:lnTo>
                <a:lnTo>
                  <a:pt x="903" y="1614"/>
                </a:lnTo>
                <a:lnTo>
                  <a:pt x="900" y="1592"/>
                </a:lnTo>
                <a:lnTo>
                  <a:pt x="897" y="1567"/>
                </a:lnTo>
                <a:lnTo>
                  <a:pt x="891" y="1540"/>
                </a:lnTo>
                <a:lnTo>
                  <a:pt x="885" y="1514"/>
                </a:lnTo>
                <a:lnTo>
                  <a:pt x="876" y="1487"/>
                </a:lnTo>
                <a:lnTo>
                  <a:pt x="869" y="1464"/>
                </a:lnTo>
                <a:lnTo>
                  <a:pt x="860" y="1446"/>
                </a:lnTo>
                <a:lnTo>
                  <a:pt x="860" y="1446"/>
                </a:lnTo>
                <a:lnTo>
                  <a:pt x="848" y="1418"/>
                </a:lnTo>
                <a:lnTo>
                  <a:pt x="840" y="1396"/>
                </a:lnTo>
                <a:lnTo>
                  <a:pt x="833" y="1376"/>
                </a:lnTo>
                <a:lnTo>
                  <a:pt x="827" y="1351"/>
                </a:lnTo>
                <a:lnTo>
                  <a:pt x="827" y="1351"/>
                </a:lnTo>
                <a:lnTo>
                  <a:pt x="822" y="1334"/>
                </a:lnTo>
                <a:lnTo>
                  <a:pt x="816" y="1313"/>
                </a:lnTo>
                <a:lnTo>
                  <a:pt x="799" y="1270"/>
                </a:lnTo>
                <a:lnTo>
                  <a:pt x="778" y="1219"/>
                </a:lnTo>
                <a:lnTo>
                  <a:pt x="778" y="1219"/>
                </a:lnTo>
                <a:lnTo>
                  <a:pt x="784" y="1210"/>
                </a:lnTo>
                <a:lnTo>
                  <a:pt x="799" y="1190"/>
                </a:lnTo>
                <a:lnTo>
                  <a:pt x="807" y="1175"/>
                </a:lnTo>
                <a:lnTo>
                  <a:pt x="816" y="1160"/>
                </a:lnTo>
                <a:lnTo>
                  <a:pt x="823" y="1144"/>
                </a:lnTo>
                <a:lnTo>
                  <a:pt x="829" y="1128"/>
                </a:lnTo>
                <a:lnTo>
                  <a:pt x="829" y="1128"/>
                </a:lnTo>
                <a:lnTo>
                  <a:pt x="830" y="1116"/>
                </a:lnTo>
                <a:lnTo>
                  <a:pt x="831" y="1098"/>
                </a:lnTo>
                <a:lnTo>
                  <a:pt x="831" y="1073"/>
                </a:lnTo>
                <a:lnTo>
                  <a:pt x="830" y="1045"/>
                </a:lnTo>
                <a:lnTo>
                  <a:pt x="825" y="976"/>
                </a:lnTo>
                <a:lnTo>
                  <a:pt x="819" y="901"/>
                </a:lnTo>
                <a:lnTo>
                  <a:pt x="812" y="827"/>
                </a:lnTo>
                <a:lnTo>
                  <a:pt x="805" y="763"/>
                </a:lnTo>
                <a:lnTo>
                  <a:pt x="798" y="718"/>
                </a:lnTo>
                <a:lnTo>
                  <a:pt x="795" y="703"/>
                </a:lnTo>
                <a:lnTo>
                  <a:pt x="793" y="697"/>
                </a:lnTo>
                <a:lnTo>
                  <a:pt x="793" y="697"/>
                </a:lnTo>
                <a:lnTo>
                  <a:pt x="787" y="687"/>
                </a:lnTo>
                <a:lnTo>
                  <a:pt x="781" y="673"/>
                </a:lnTo>
                <a:lnTo>
                  <a:pt x="765" y="633"/>
                </a:lnTo>
                <a:lnTo>
                  <a:pt x="752" y="596"/>
                </a:lnTo>
                <a:lnTo>
                  <a:pt x="744" y="574"/>
                </a:lnTo>
                <a:lnTo>
                  <a:pt x="744" y="574"/>
                </a:lnTo>
                <a:lnTo>
                  <a:pt x="742" y="569"/>
                </a:lnTo>
                <a:lnTo>
                  <a:pt x="736" y="564"/>
                </a:lnTo>
                <a:lnTo>
                  <a:pt x="719" y="551"/>
                </a:lnTo>
                <a:lnTo>
                  <a:pt x="695" y="535"/>
                </a:lnTo>
                <a:lnTo>
                  <a:pt x="695" y="535"/>
                </a:lnTo>
                <a:lnTo>
                  <a:pt x="692" y="531"/>
                </a:lnTo>
                <a:lnTo>
                  <a:pt x="686" y="523"/>
                </a:lnTo>
                <a:lnTo>
                  <a:pt x="682" y="517"/>
                </a:lnTo>
                <a:lnTo>
                  <a:pt x="676" y="511"/>
                </a:lnTo>
                <a:lnTo>
                  <a:pt x="667" y="505"/>
                </a:lnTo>
                <a:lnTo>
                  <a:pt x="659" y="499"/>
                </a:lnTo>
                <a:lnTo>
                  <a:pt x="659" y="499"/>
                </a:lnTo>
                <a:lnTo>
                  <a:pt x="634" y="486"/>
                </a:lnTo>
                <a:lnTo>
                  <a:pt x="607" y="472"/>
                </a:lnTo>
                <a:lnTo>
                  <a:pt x="574" y="455"/>
                </a:lnTo>
                <a:lnTo>
                  <a:pt x="532" y="429"/>
                </a:lnTo>
                <a:lnTo>
                  <a:pt x="517" y="411"/>
                </a:lnTo>
                <a:lnTo>
                  <a:pt x="520" y="399"/>
                </a:lnTo>
                <a:lnTo>
                  <a:pt x="520" y="399"/>
                </a:lnTo>
                <a:lnTo>
                  <a:pt x="546" y="378"/>
                </a:lnTo>
                <a:lnTo>
                  <a:pt x="568" y="358"/>
                </a:lnTo>
                <a:lnTo>
                  <a:pt x="579" y="348"/>
                </a:lnTo>
                <a:lnTo>
                  <a:pt x="589" y="338"/>
                </a:lnTo>
                <a:lnTo>
                  <a:pt x="589" y="338"/>
                </a:lnTo>
                <a:lnTo>
                  <a:pt x="612" y="312"/>
                </a:lnTo>
                <a:lnTo>
                  <a:pt x="615" y="308"/>
                </a:lnTo>
                <a:lnTo>
                  <a:pt x="616" y="304"/>
                </a:lnTo>
                <a:lnTo>
                  <a:pt x="616" y="302"/>
                </a:lnTo>
                <a:lnTo>
                  <a:pt x="615" y="300"/>
                </a:lnTo>
                <a:lnTo>
                  <a:pt x="615" y="300"/>
                </a:lnTo>
                <a:lnTo>
                  <a:pt x="614" y="296"/>
                </a:lnTo>
                <a:lnTo>
                  <a:pt x="612" y="291"/>
                </a:lnTo>
                <a:lnTo>
                  <a:pt x="610" y="280"/>
                </a:lnTo>
                <a:lnTo>
                  <a:pt x="609" y="267"/>
                </a:lnTo>
                <a:lnTo>
                  <a:pt x="609" y="256"/>
                </a:lnTo>
                <a:lnTo>
                  <a:pt x="609" y="256"/>
                </a:lnTo>
                <a:lnTo>
                  <a:pt x="608" y="234"/>
                </a:lnTo>
                <a:lnTo>
                  <a:pt x="607" y="204"/>
                </a:lnTo>
                <a:lnTo>
                  <a:pt x="607" y="204"/>
                </a:lnTo>
                <a:lnTo>
                  <a:pt x="604" y="192"/>
                </a:lnTo>
                <a:lnTo>
                  <a:pt x="602" y="178"/>
                </a:lnTo>
                <a:lnTo>
                  <a:pt x="598" y="161"/>
                </a:lnTo>
                <a:lnTo>
                  <a:pt x="592" y="141"/>
                </a:lnTo>
                <a:lnTo>
                  <a:pt x="586" y="122"/>
                </a:lnTo>
                <a:lnTo>
                  <a:pt x="578" y="103"/>
                </a:lnTo>
                <a:lnTo>
                  <a:pt x="568" y="83"/>
                </a:lnTo>
                <a:lnTo>
                  <a:pt x="556" y="65"/>
                </a:lnTo>
                <a:lnTo>
                  <a:pt x="556" y="65"/>
                </a:lnTo>
                <a:lnTo>
                  <a:pt x="545" y="49"/>
                </a:lnTo>
                <a:lnTo>
                  <a:pt x="533" y="36"/>
                </a:lnTo>
                <a:lnTo>
                  <a:pt x="522" y="25"/>
                </a:lnTo>
                <a:lnTo>
                  <a:pt x="512" y="17"/>
                </a:lnTo>
                <a:lnTo>
                  <a:pt x="503" y="10"/>
                </a:lnTo>
                <a:lnTo>
                  <a:pt x="493" y="5"/>
                </a:lnTo>
                <a:lnTo>
                  <a:pt x="483" y="1"/>
                </a:lnTo>
                <a:lnTo>
                  <a:pt x="475" y="0"/>
                </a:lnTo>
                <a:lnTo>
                  <a:pt x="475" y="0"/>
                </a:lnTo>
                <a:lnTo>
                  <a:pt x="465" y="0"/>
                </a:lnTo>
                <a:lnTo>
                  <a:pt x="454" y="1"/>
                </a:lnTo>
                <a:lnTo>
                  <a:pt x="434" y="7"/>
                </a:lnTo>
                <a:lnTo>
                  <a:pt x="418" y="13"/>
                </a:lnTo>
                <a:lnTo>
                  <a:pt x="411" y="16"/>
                </a:lnTo>
                <a:lnTo>
                  <a:pt x="403" y="11"/>
                </a:lnTo>
                <a:close/>
                <a:moveTo>
                  <a:pt x="461" y="1673"/>
                </a:moveTo>
                <a:lnTo>
                  <a:pt x="496" y="1673"/>
                </a:lnTo>
                <a:lnTo>
                  <a:pt x="496" y="1673"/>
                </a:lnTo>
                <a:lnTo>
                  <a:pt x="491" y="1715"/>
                </a:lnTo>
                <a:lnTo>
                  <a:pt x="488" y="1756"/>
                </a:lnTo>
                <a:lnTo>
                  <a:pt x="486" y="1800"/>
                </a:lnTo>
                <a:lnTo>
                  <a:pt x="486" y="1800"/>
                </a:lnTo>
                <a:lnTo>
                  <a:pt x="483" y="1898"/>
                </a:lnTo>
                <a:lnTo>
                  <a:pt x="483" y="1981"/>
                </a:lnTo>
                <a:lnTo>
                  <a:pt x="483" y="1981"/>
                </a:lnTo>
                <a:lnTo>
                  <a:pt x="483" y="1999"/>
                </a:lnTo>
                <a:lnTo>
                  <a:pt x="482" y="2025"/>
                </a:lnTo>
                <a:lnTo>
                  <a:pt x="479" y="2085"/>
                </a:lnTo>
                <a:lnTo>
                  <a:pt x="474" y="2138"/>
                </a:lnTo>
                <a:lnTo>
                  <a:pt x="470" y="2164"/>
                </a:lnTo>
                <a:lnTo>
                  <a:pt x="470" y="2164"/>
                </a:lnTo>
                <a:lnTo>
                  <a:pt x="469" y="2165"/>
                </a:lnTo>
                <a:lnTo>
                  <a:pt x="467" y="2165"/>
                </a:lnTo>
                <a:lnTo>
                  <a:pt x="463" y="2166"/>
                </a:lnTo>
                <a:lnTo>
                  <a:pt x="459" y="2165"/>
                </a:lnTo>
                <a:lnTo>
                  <a:pt x="457" y="2164"/>
                </a:lnTo>
                <a:lnTo>
                  <a:pt x="454" y="2160"/>
                </a:lnTo>
                <a:lnTo>
                  <a:pt x="452" y="2156"/>
                </a:lnTo>
                <a:lnTo>
                  <a:pt x="452" y="2149"/>
                </a:lnTo>
                <a:lnTo>
                  <a:pt x="452" y="2149"/>
                </a:lnTo>
                <a:lnTo>
                  <a:pt x="452" y="2132"/>
                </a:lnTo>
                <a:lnTo>
                  <a:pt x="451" y="2110"/>
                </a:lnTo>
                <a:lnTo>
                  <a:pt x="447" y="2068"/>
                </a:lnTo>
                <a:lnTo>
                  <a:pt x="447" y="2068"/>
                </a:lnTo>
                <a:lnTo>
                  <a:pt x="446" y="2057"/>
                </a:lnTo>
                <a:lnTo>
                  <a:pt x="444" y="2045"/>
                </a:lnTo>
                <a:lnTo>
                  <a:pt x="438" y="2014"/>
                </a:lnTo>
                <a:lnTo>
                  <a:pt x="434" y="1997"/>
                </a:lnTo>
                <a:lnTo>
                  <a:pt x="432" y="1978"/>
                </a:lnTo>
                <a:lnTo>
                  <a:pt x="430" y="1959"/>
                </a:lnTo>
                <a:lnTo>
                  <a:pt x="432" y="1940"/>
                </a:lnTo>
                <a:lnTo>
                  <a:pt x="432" y="1940"/>
                </a:lnTo>
                <a:lnTo>
                  <a:pt x="439" y="1853"/>
                </a:lnTo>
                <a:lnTo>
                  <a:pt x="442" y="1811"/>
                </a:lnTo>
                <a:lnTo>
                  <a:pt x="442" y="1779"/>
                </a:lnTo>
                <a:lnTo>
                  <a:pt x="442" y="1779"/>
                </a:lnTo>
                <a:lnTo>
                  <a:pt x="439" y="1714"/>
                </a:lnTo>
                <a:lnTo>
                  <a:pt x="436" y="1673"/>
                </a:lnTo>
                <a:lnTo>
                  <a:pt x="461" y="16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2">
            <a:extLst>
              <a:ext uri="{FF2B5EF4-FFF2-40B4-BE49-F238E27FC236}">
                <a16:creationId xmlns:a16="http://schemas.microsoft.com/office/drawing/2014/main" id="{EC919232-9CE3-4E59-9E7C-424817AEF6E3}"/>
              </a:ext>
            </a:extLst>
          </p:cNvPr>
          <p:cNvSpPr>
            <a:spLocks noEditPoints="1"/>
          </p:cNvSpPr>
          <p:nvPr/>
        </p:nvSpPr>
        <p:spPr bwMode="auto">
          <a:xfrm>
            <a:off x="6519728" y="769207"/>
            <a:ext cx="592686" cy="1709313"/>
          </a:xfrm>
          <a:custGeom>
            <a:avLst/>
            <a:gdLst>
              <a:gd name="T0" fmla="*/ 27 w 888"/>
              <a:gd name="T1" fmla="*/ 1412 h 2561"/>
              <a:gd name="T2" fmla="*/ 24 w 888"/>
              <a:gd name="T3" fmla="*/ 1609 h 2561"/>
              <a:gd name="T4" fmla="*/ 49 w 888"/>
              <a:gd name="T5" fmla="*/ 1782 h 2561"/>
              <a:gd name="T6" fmla="*/ 79 w 888"/>
              <a:gd name="T7" fmla="*/ 1869 h 2561"/>
              <a:gd name="T8" fmla="*/ 95 w 888"/>
              <a:gd name="T9" fmla="*/ 1897 h 2561"/>
              <a:gd name="T10" fmla="*/ 110 w 888"/>
              <a:gd name="T11" fmla="*/ 1946 h 2561"/>
              <a:gd name="T12" fmla="*/ 230 w 888"/>
              <a:gd name="T13" fmla="*/ 2270 h 2561"/>
              <a:gd name="T14" fmla="*/ 239 w 888"/>
              <a:gd name="T15" fmla="*/ 2399 h 2561"/>
              <a:gd name="T16" fmla="*/ 222 w 888"/>
              <a:gd name="T17" fmla="*/ 2456 h 2561"/>
              <a:gd name="T18" fmla="*/ 217 w 888"/>
              <a:gd name="T19" fmla="*/ 2503 h 2561"/>
              <a:gd name="T20" fmla="*/ 252 w 888"/>
              <a:gd name="T21" fmla="*/ 2525 h 2561"/>
              <a:gd name="T22" fmla="*/ 346 w 888"/>
              <a:gd name="T23" fmla="*/ 2527 h 2561"/>
              <a:gd name="T24" fmla="*/ 412 w 888"/>
              <a:gd name="T25" fmla="*/ 2508 h 2561"/>
              <a:gd name="T26" fmla="*/ 449 w 888"/>
              <a:gd name="T27" fmla="*/ 2542 h 2561"/>
              <a:gd name="T28" fmla="*/ 505 w 888"/>
              <a:gd name="T29" fmla="*/ 2559 h 2561"/>
              <a:gd name="T30" fmla="*/ 578 w 888"/>
              <a:gd name="T31" fmla="*/ 2556 h 2561"/>
              <a:gd name="T32" fmla="*/ 611 w 888"/>
              <a:gd name="T33" fmla="*/ 2532 h 2561"/>
              <a:gd name="T34" fmla="*/ 613 w 888"/>
              <a:gd name="T35" fmla="*/ 2498 h 2561"/>
              <a:gd name="T36" fmla="*/ 564 w 888"/>
              <a:gd name="T37" fmla="*/ 2445 h 2561"/>
              <a:gd name="T38" fmla="*/ 546 w 888"/>
              <a:gd name="T39" fmla="*/ 2410 h 2561"/>
              <a:gd name="T40" fmla="*/ 578 w 888"/>
              <a:gd name="T41" fmla="*/ 2276 h 2561"/>
              <a:gd name="T42" fmla="*/ 618 w 888"/>
              <a:gd name="T43" fmla="*/ 2166 h 2561"/>
              <a:gd name="T44" fmla="*/ 663 w 888"/>
              <a:gd name="T45" fmla="*/ 2053 h 2561"/>
              <a:gd name="T46" fmla="*/ 706 w 888"/>
              <a:gd name="T47" fmla="*/ 1889 h 2561"/>
              <a:gd name="T48" fmla="*/ 774 w 888"/>
              <a:gd name="T49" fmla="*/ 1840 h 2561"/>
              <a:gd name="T50" fmla="*/ 826 w 888"/>
              <a:gd name="T51" fmla="*/ 1794 h 2561"/>
              <a:gd name="T52" fmla="*/ 868 w 888"/>
              <a:gd name="T53" fmla="*/ 1700 h 2561"/>
              <a:gd name="T54" fmla="*/ 874 w 888"/>
              <a:gd name="T55" fmla="*/ 1619 h 2561"/>
              <a:gd name="T56" fmla="*/ 888 w 888"/>
              <a:gd name="T57" fmla="*/ 1455 h 2561"/>
              <a:gd name="T58" fmla="*/ 860 w 888"/>
              <a:gd name="T59" fmla="*/ 1236 h 2561"/>
              <a:gd name="T60" fmla="*/ 883 w 888"/>
              <a:gd name="T61" fmla="*/ 1156 h 2561"/>
              <a:gd name="T62" fmla="*/ 880 w 888"/>
              <a:gd name="T63" fmla="*/ 1023 h 2561"/>
              <a:gd name="T64" fmla="*/ 865 w 888"/>
              <a:gd name="T65" fmla="*/ 766 h 2561"/>
              <a:gd name="T66" fmla="*/ 844 w 888"/>
              <a:gd name="T67" fmla="*/ 614 h 2561"/>
              <a:gd name="T68" fmla="*/ 813 w 888"/>
              <a:gd name="T69" fmla="*/ 555 h 2561"/>
              <a:gd name="T70" fmla="*/ 786 w 888"/>
              <a:gd name="T71" fmla="*/ 533 h 2561"/>
              <a:gd name="T72" fmla="*/ 744 w 888"/>
              <a:gd name="T73" fmla="*/ 484 h 2561"/>
              <a:gd name="T74" fmla="*/ 712 w 888"/>
              <a:gd name="T75" fmla="*/ 436 h 2561"/>
              <a:gd name="T76" fmla="*/ 642 w 888"/>
              <a:gd name="T77" fmla="*/ 417 h 2561"/>
              <a:gd name="T78" fmla="*/ 645 w 888"/>
              <a:gd name="T79" fmla="*/ 335 h 2561"/>
              <a:gd name="T80" fmla="*/ 659 w 888"/>
              <a:gd name="T81" fmla="*/ 278 h 2561"/>
              <a:gd name="T82" fmla="*/ 599 w 888"/>
              <a:gd name="T83" fmla="*/ 112 h 2561"/>
              <a:gd name="T84" fmla="*/ 532 w 888"/>
              <a:gd name="T85" fmla="*/ 22 h 2561"/>
              <a:gd name="T86" fmla="*/ 464 w 888"/>
              <a:gd name="T87" fmla="*/ 2 h 2561"/>
              <a:gd name="T88" fmla="*/ 420 w 888"/>
              <a:gd name="T89" fmla="*/ 4 h 2561"/>
              <a:gd name="T90" fmla="*/ 321 w 888"/>
              <a:gd name="T91" fmla="*/ 34 h 2561"/>
              <a:gd name="T92" fmla="*/ 253 w 888"/>
              <a:gd name="T93" fmla="*/ 110 h 2561"/>
              <a:gd name="T94" fmla="*/ 234 w 888"/>
              <a:gd name="T95" fmla="*/ 205 h 2561"/>
              <a:gd name="T96" fmla="*/ 244 w 888"/>
              <a:gd name="T97" fmla="*/ 266 h 2561"/>
              <a:gd name="T98" fmla="*/ 246 w 888"/>
              <a:gd name="T99" fmla="*/ 321 h 2561"/>
              <a:gd name="T100" fmla="*/ 191 w 888"/>
              <a:gd name="T101" fmla="*/ 355 h 2561"/>
              <a:gd name="T102" fmla="*/ 83 w 888"/>
              <a:gd name="T103" fmla="*/ 463 h 2561"/>
              <a:gd name="T104" fmla="*/ 53 w 888"/>
              <a:gd name="T105" fmla="*/ 528 h 2561"/>
              <a:gd name="T106" fmla="*/ 31 w 888"/>
              <a:gd name="T107" fmla="*/ 582 h 2561"/>
              <a:gd name="T108" fmla="*/ 0 w 888"/>
              <a:gd name="T109" fmla="*/ 1020 h 2561"/>
              <a:gd name="T110" fmla="*/ 9 w 888"/>
              <a:gd name="T111" fmla="*/ 1125 h 2561"/>
              <a:gd name="T112" fmla="*/ 477 w 888"/>
              <a:gd name="T113" fmla="*/ 1827 h 2561"/>
              <a:gd name="T114" fmla="*/ 447 w 888"/>
              <a:gd name="T115" fmla="*/ 2067 h 2561"/>
              <a:gd name="T116" fmla="*/ 435 w 888"/>
              <a:gd name="T117" fmla="*/ 2159 h 2561"/>
              <a:gd name="T118" fmla="*/ 379 w 888"/>
              <a:gd name="T119" fmla="*/ 2322 h 2561"/>
              <a:gd name="T120" fmla="*/ 344 w 888"/>
              <a:gd name="T121" fmla="*/ 2213 h 2561"/>
              <a:gd name="T122" fmla="*/ 345 w 888"/>
              <a:gd name="T123" fmla="*/ 2057 h 2561"/>
              <a:gd name="T124" fmla="*/ 313 w 888"/>
              <a:gd name="T125" fmla="*/ 1874 h 2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8" h="2561">
                <a:moveTo>
                  <a:pt x="61" y="1252"/>
                </a:moveTo>
                <a:lnTo>
                  <a:pt x="61" y="1252"/>
                </a:lnTo>
                <a:lnTo>
                  <a:pt x="55" y="1277"/>
                </a:lnTo>
                <a:lnTo>
                  <a:pt x="42" y="1336"/>
                </a:lnTo>
                <a:lnTo>
                  <a:pt x="35" y="1374"/>
                </a:lnTo>
                <a:lnTo>
                  <a:pt x="27" y="1412"/>
                </a:lnTo>
                <a:lnTo>
                  <a:pt x="23" y="1450"/>
                </a:lnTo>
                <a:lnTo>
                  <a:pt x="20" y="1484"/>
                </a:lnTo>
                <a:lnTo>
                  <a:pt x="20" y="1484"/>
                </a:lnTo>
                <a:lnTo>
                  <a:pt x="20" y="1515"/>
                </a:lnTo>
                <a:lnTo>
                  <a:pt x="20" y="1548"/>
                </a:lnTo>
                <a:lnTo>
                  <a:pt x="24" y="1609"/>
                </a:lnTo>
                <a:lnTo>
                  <a:pt x="29" y="1660"/>
                </a:lnTo>
                <a:lnTo>
                  <a:pt x="31" y="1688"/>
                </a:lnTo>
                <a:lnTo>
                  <a:pt x="31" y="1688"/>
                </a:lnTo>
                <a:lnTo>
                  <a:pt x="33" y="1701"/>
                </a:lnTo>
                <a:lnTo>
                  <a:pt x="37" y="1723"/>
                </a:lnTo>
                <a:lnTo>
                  <a:pt x="49" y="1782"/>
                </a:lnTo>
                <a:lnTo>
                  <a:pt x="62" y="1838"/>
                </a:lnTo>
                <a:lnTo>
                  <a:pt x="67" y="1857"/>
                </a:lnTo>
                <a:lnTo>
                  <a:pt x="70" y="1865"/>
                </a:lnTo>
                <a:lnTo>
                  <a:pt x="70" y="1865"/>
                </a:lnTo>
                <a:lnTo>
                  <a:pt x="75" y="1868"/>
                </a:lnTo>
                <a:lnTo>
                  <a:pt x="79" y="1869"/>
                </a:lnTo>
                <a:lnTo>
                  <a:pt x="84" y="1871"/>
                </a:lnTo>
                <a:lnTo>
                  <a:pt x="85" y="1873"/>
                </a:lnTo>
                <a:lnTo>
                  <a:pt x="85" y="1874"/>
                </a:lnTo>
                <a:lnTo>
                  <a:pt x="85" y="1874"/>
                </a:lnTo>
                <a:lnTo>
                  <a:pt x="89" y="1882"/>
                </a:lnTo>
                <a:lnTo>
                  <a:pt x="95" y="1897"/>
                </a:lnTo>
                <a:lnTo>
                  <a:pt x="101" y="1914"/>
                </a:lnTo>
                <a:lnTo>
                  <a:pt x="104" y="1922"/>
                </a:lnTo>
                <a:lnTo>
                  <a:pt x="104" y="1928"/>
                </a:lnTo>
                <a:lnTo>
                  <a:pt x="104" y="1928"/>
                </a:lnTo>
                <a:lnTo>
                  <a:pt x="106" y="1934"/>
                </a:lnTo>
                <a:lnTo>
                  <a:pt x="110" y="1946"/>
                </a:lnTo>
                <a:lnTo>
                  <a:pt x="124" y="1985"/>
                </a:lnTo>
                <a:lnTo>
                  <a:pt x="170" y="2097"/>
                </a:lnTo>
                <a:lnTo>
                  <a:pt x="194" y="2160"/>
                </a:lnTo>
                <a:lnTo>
                  <a:pt x="216" y="2220"/>
                </a:lnTo>
                <a:lnTo>
                  <a:pt x="224" y="2247"/>
                </a:lnTo>
                <a:lnTo>
                  <a:pt x="230" y="2270"/>
                </a:lnTo>
                <a:lnTo>
                  <a:pt x="234" y="2291"/>
                </a:lnTo>
                <a:lnTo>
                  <a:pt x="235" y="2305"/>
                </a:lnTo>
                <a:lnTo>
                  <a:pt x="235" y="2305"/>
                </a:lnTo>
                <a:lnTo>
                  <a:pt x="236" y="2347"/>
                </a:lnTo>
                <a:lnTo>
                  <a:pt x="238" y="2376"/>
                </a:lnTo>
                <a:lnTo>
                  <a:pt x="239" y="2399"/>
                </a:lnTo>
                <a:lnTo>
                  <a:pt x="238" y="2409"/>
                </a:lnTo>
                <a:lnTo>
                  <a:pt x="235" y="2419"/>
                </a:lnTo>
                <a:lnTo>
                  <a:pt x="235" y="2419"/>
                </a:lnTo>
                <a:lnTo>
                  <a:pt x="233" y="2429"/>
                </a:lnTo>
                <a:lnTo>
                  <a:pt x="229" y="2438"/>
                </a:lnTo>
                <a:lnTo>
                  <a:pt x="222" y="2456"/>
                </a:lnTo>
                <a:lnTo>
                  <a:pt x="216" y="2473"/>
                </a:lnTo>
                <a:lnTo>
                  <a:pt x="213" y="2480"/>
                </a:lnTo>
                <a:lnTo>
                  <a:pt x="213" y="2489"/>
                </a:lnTo>
                <a:lnTo>
                  <a:pt x="213" y="2489"/>
                </a:lnTo>
                <a:lnTo>
                  <a:pt x="213" y="2497"/>
                </a:lnTo>
                <a:lnTo>
                  <a:pt x="217" y="2503"/>
                </a:lnTo>
                <a:lnTo>
                  <a:pt x="221" y="2509"/>
                </a:lnTo>
                <a:lnTo>
                  <a:pt x="227" y="2514"/>
                </a:lnTo>
                <a:lnTo>
                  <a:pt x="233" y="2518"/>
                </a:lnTo>
                <a:lnTo>
                  <a:pt x="239" y="2520"/>
                </a:lnTo>
                <a:lnTo>
                  <a:pt x="252" y="2525"/>
                </a:lnTo>
                <a:lnTo>
                  <a:pt x="252" y="2525"/>
                </a:lnTo>
                <a:lnTo>
                  <a:pt x="259" y="2527"/>
                </a:lnTo>
                <a:lnTo>
                  <a:pt x="271" y="2529"/>
                </a:lnTo>
                <a:lnTo>
                  <a:pt x="300" y="2529"/>
                </a:lnTo>
                <a:lnTo>
                  <a:pt x="329" y="2527"/>
                </a:lnTo>
                <a:lnTo>
                  <a:pt x="346" y="2527"/>
                </a:lnTo>
                <a:lnTo>
                  <a:pt x="346" y="2527"/>
                </a:lnTo>
                <a:lnTo>
                  <a:pt x="357" y="2527"/>
                </a:lnTo>
                <a:lnTo>
                  <a:pt x="369" y="2525"/>
                </a:lnTo>
                <a:lnTo>
                  <a:pt x="392" y="2519"/>
                </a:lnTo>
                <a:lnTo>
                  <a:pt x="392" y="2519"/>
                </a:lnTo>
                <a:lnTo>
                  <a:pt x="402" y="2514"/>
                </a:lnTo>
                <a:lnTo>
                  <a:pt x="412" y="2508"/>
                </a:lnTo>
                <a:lnTo>
                  <a:pt x="421" y="2501"/>
                </a:lnTo>
                <a:lnTo>
                  <a:pt x="421" y="2501"/>
                </a:lnTo>
                <a:lnTo>
                  <a:pt x="432" y="2518"/>
                </a:lnTo>
                <a:lnTo>
                  <a:pt x="441" y="2531"/>
                </a:lnTo>
                <a:lnTo>
                  <a:pt x="445" y="2537"/>
                </a:lnTo>
                <a:lnTo>
                  <a:pt x="449" y="2542"/>
                </a:lnTo>
                <a:lnTo>
                  <a:pt x="449" y="2542"/>
                </a:lnTo>
                <a:lnTo>
                  <a:pt x="455" y="2544"/>
                </a:lnTo>
                <a:lnTo>
                  <a:pt x="464" y="2549"/>
                </a:lnTo>
                <a:lnTo>
                  <a:pt x="474" y="2553"/>
                </a:lnTo>
                <a:lnTo>
                  <a:pt x="489" y="2556"/>
                </a:lnTo>
                <a:lnTo>
                  <a:pt x="505" y="2559"/>
                </a:lnTo>
                <a:lnTo>
                  <a:pt x="522" y="2561"/>
                </a:lnTo>
                <a:lnTo>
                  <a:pt x="541" y="2561"/>
                </a:lnTo>
                <a:lnTo>
                  <a:pt x="560" y="2560"/>
                </a:lnTo>
                <a:lnTo>
                  <a:pt x="560" y="2560"/>
                </a:lnTo>
                <a:lnTo>
                  <a:pt x="570" y="2558"/>
                </a:lnTo>
                <a:lnTo>
                  <a:pt x="578" y="2556"/>
                </a:lnTo>
                <a:lnTo>
                  <a:pt x="586" y="2553"/>
                </a:lnTo>
                <a:lnTo>
                  <a:pt x="593" y="2550"/>
                </a:lnTo>
                <a:lnTo>
                  <a:pt x="599" y="2545"/>
                </a:lnTo>
                <a:lnTo>
                  <a:pt x="604" y="2542"/>
                </a:lnTo>
                <a:lnTo>
                  <a:pt x="607" y="2537"/>
                </a:lnTo>
                <a:lnTo>
                  <a:pt x="611" y="2532"/>
                </a:lnTo>
                <a:lnTo>
                  <a:pt x="613" y="2527"/>
                </a:lnTo>
                <a:lnTo>
                  <a:pt x="616" y="2521"/>
                </a:lnTo>
                <a:lnTo>
                  <a:pt x="616" y="2516"/>
                </a:lnTo>
                <a:lnTo>
                  <a:pt x="616" y="2510"/>
                </a:lnTo>
                <a:lnTo>
                  <a:pt x="615" y="2504"/>
                </a:lnTo>
                <a:lnTo>
                  <a:pt x="613" y="2498"/>
                </a:lnTo>
                <a:lnTo>
                  <a:pt x="609" y="2487"/>
                </a:lnTo>
                <a:lnTo>
                  <a:pt x="609" y="2487"/>
                </a:lnTo>
                <a:lnTo>
                  <a:pt x="600" y="2477"/>
                </a:lnTo>
                <a:lnTo>
                  <a:pt x="592" y="2467"/>
                </a:lnTo>
                <a:lnTo>
                  <a:pt x="574" y="2452"/>
                </a:lnTo>
                <a:lnTo>
                  <a:pt x="564" y="2445"/>
                </a:lnTo>
                <a:lnTo>
                  <a:pt x="557" y="2437"/>
                </a:lnTo>
                <a:lnTo>
                  <a:pt x="551" y="2428"/>
                </a:lnTo>
                <a:lnTo>
                  <a:pt x="548" y="2422"/>
                </a:lnTo>
                <a:lnTo>
                  <a:pt x="547" y="2416"/>
                </a:lnTo>
                <a:lnTo>
                  <a:pt x="547" y="2416"/>
                </a:lnTo>
                <a:lnTo>
                  <a:pt x="546" y="2410"/>
                </a:lnTo>
                <a:lnTo>
                  <a:pt x="546" y="2402"/>
                </a:lnTo>
                <a:lnTo>
                  <a:pt x="548" y="2384"/>
                </a:lnTo>
                <a:lnTo>
                  <a:pt x="552" y="2363"/>
                </a:lnTo>
                <a:lnTo>
                  <a:pt x="558" y="2341"/>
                </a:lnTo>
                <a:lnTo>
                  <a:pt x="570" y="2301"/>
                </a:lnTo>
                <a:lnTo>
                  <a:pt x="578" y="2276"/>
                </a:lnTo>
                <a:lnTo>
                  <a:pt x="578" y="2276"/>
                </a:lnTo>
                <a:lnTo>
                  <a:pt x="587" y="2252"/>
                </a:lnTo>
                <a:lnTo>
                  <a:pt x="599" y="2219"/>
                </a:lnTo>
                <a:lnTo>
                  <a:pt x="617" y="2173"/>
                </a:lnTo>
                <a:lnTo>
                  <a:pt x="617" y="2173"/>
                </a:lnTo>
                <a:lnTo>
                  <a:pt x="618" y="2166"/>
                </a:lnTo>
                <a:lnTo>
                  <a:pt x="619" y="2158"/>
                </a:lnTo>
                <a:lnTo>
                  <a:pt x="619" y="2147"/>
                </a:lnTo>
                <a:lnTo>
                  <a:pt x="619" y="2147"/>
                </a:lnTo>
                <a:lnTo>
                  <a:pt x="629" y="2127"/>
                </a:lnTo>
                <a:lnTo>
                  <a:pt x="650" y="2082"/>
                </a:lnTo>
                <a:lnTo>
                  <a:pt x="663" y="2053"/>
                </a:lnTo>
                <a:lnTo>
                  <a:pt x="674" y="2024"/>
                </a:lnTo>
                <a:lnTo>
                  <a:pt x="685" y="1993"/>
                </a:lnTo>
                <a:lnTo>
                  <a:pt x="692" y="1967"/>
                </a:lnTo>
                <a:lnTo>
                  <a:pt x="692" y="1967"/>
                </a:lnTo>
                <a:lnTo>
                  <a:pt x="702" y="1922"/>
                </a:lnTo>
                <a:lnTo>
                  <a:pt x="706" y="1889"/>
                </a:lnTo>
                <a:lnTo>
                  <a:pt x="710" y="1863"/>
                </a:lnTo>
                <a:lnTo>
                  <a:pt x="710" y="1863"/>
                </a:lnTo>
                <a:lnTo>
                  <a:pt x="723" y="1859"/>
                </a:lnTo>
                <a:lnTo>
                  <a:pt x="738" y="1856"/>
                </a:lnTo>
                <a:lnTo>
                  <a:pt x="755" y="1848"/>
                </a:lnTo>
                <a:lnTo>
                  <a:pt x="774" y="1840"/>
                </a:lnTo>
                <a:lnTo>
                  <a:pt x="784" y="1834"/>
                </a:lnTo>
                <a:lnTo>
                  <a:pt x="793" y="1828"/>
                </a:lnTo>
                <a:lnTo>
                  <a:pt x="802" y="1821"/>
                </a:lnTo>
                <a:lnTo>
                  <a:pt x="810" y="1813"/>
                </a:lnTo>
                <a:lnTo>
                  <a:pt x="819" y="1804"/>
                </a:lnTo>
                <a:lnTo>
                  <a:pt x="826" y="1794"/>
                </a:lnTo>
                <a:lnTo>
                  <a:pt x="826" y="1794"/>
                </a:lnTo>
                <a:lnTo>
                  <a:pt x="838" y="1773"/>
                </a:lnTo>
                <a:lnTo>
                  <a:pt x="849" y="1754"/>
                </a:lnTo>
                <a:lnTo>
                  <a:pt x="856" y="1734"/>
                </a:lnTo>
                <a:lnTo>
                  <a:pt x="863" y="1715"/>
                </a:lnTo>
                <a:lnTo>
                  <a:pt x="868" y="1700"/>
                </a:lnTo>
                <a:lnTo>
                  <a:pt x="871" y="1685"/>
                </a:lnTo>
                <a:lnTo>
                  <a:pt x="873" y="1673"/>
                </a:lnTo>
                <a:lnTo>
                  <a:pt x="873" y="1665"/>
                </a:lnTo>
                <a:lnTo>
                  <a:pt x="873" y="1665"/>
                </a:lnTo>
                <a:lnTo>
                  <a:pt x="873" y="1648"/>
                </a:lnTo>
                <a:lnTo>
                  <a:pt x="874" y="1619"/>
                </a:lnTo>
                <a:lnTo>
                  <a:pt x="878" y="1575"/>
                </a:lnTo>
                <a:lnTo>
                  <a:pt x="885" y="1515"/>
                </a:lnTo>
                <a:lnTo>
                  <a:pt x="885" y="1515"/>
                </a:lnTo>
                <a:lnTo>
                  <a:pt x="886" y="1497"/>
                </a:lnTo>
                <a:lnTo>
                  <a:pt x="888" y="1476"/>
                </a:lnTo>
                <a:lnTo>
                  <a:pt x="888" y="1455"/>
                </a:lnTo>
                <a:lnTo>
                  <a:pt x="886" y="1433"/>
                </a:lnTo>
                <a:lnTo>
                  <a:pt x="883" y="1386"/>
                </a:lnTo>
                <a:lnTo>
                  <a:pt x="877" y="1341"/>
                </a:lnTo>
                <a:lnTo>
                  <a:pt x="871" y="1300"/>
                </a:lnTo>
                <a:lnTo>
                  <a:pt x="866" y="1266"/>
                </a:lnTo>
                <a:lnTo>
                  <a:pt x="860" y="1236"/>
                </a:lnTo>
                <a:lnTo>
                  <a:pt x="860" y="1236"/>
                </a:lnTo>
                <a:lnTo>
                  <a:pt x="862" y="1230"/>
                </a:lnTo>
                <a:lnTo>
                  <a:pt x="868" y="1213"/>
                </a:lnTo>
                <a:lnTo>
                  <a:pt x="876" y="1189"/>
                </a:lnTo>
                <a:lnTo>
                  <a:pt x="879" y="1173"/>
                </a:lnTo>
                <a:lnTo>
                  <a:pt x="883" y="1156"/>
                </a:lnTo>
                <a:lnTo>
                  <a:pt x="883" y="1156"/>
                </a:lnTo>
                <a:lnTo>
                  <a:pt x="884" y="1146"/>
                </a:lnTo>
                <a:lnTo>
                  <a:pt x="884" y="1133"/>
                </a:lnTo>
                <a:lnTo>
                  <a:pt x="884" y="1102"/>
                </a:lnTo>
                <a:lnTo>
                  <a:pt x="883" y="1064"/>
                </a:lnTo>
                <a:lnTo>
                  <a:pt x="880" y="1023"/>
                </a:lnTo>
                <a:lnTo>
                  <a:pt x="874" y="945"/>
                </a:lnTo>
                <a:lnTo>
                  <a:pt x="872" y="912"/>
                </a:lnTo>
                <a:lnTo>
                  <a:pt x="872" y="888"/>
                </a:lnTo>
                <a:lnTo>
                  <a:pt x="872" y="888"/>
                </a:lnTo>
                <a:lnTo>
                  <a:pt x="870" y="836"/>
                </a:lnTo>
                <a:lnTo>
                  <a:pt x="865" y="766"/>
                </a:lnTo>
                <a:lnTo>
                  <a:pt x="860" y="696"/>
                </a:lnTo>
                <a:lnTo>
                  <a:pt x="856" y="667"/>
                </a:lnTo>
                <a:lnTo>
                  <a:pt x="853" y="645"/>
                </a:lnTo>
                <a:lnTo>
                  <a:pt x="853" y="645"/>
                </a:lnTo>
                <a:lnTo>
                  <a:pt x="849" y="629"/>
                </a:lnTo>
                <a:lnTo>
                  <a:pt x="844" y="614"/>
                </a:lnTo>
                <a:lnTo>
                  <a:pt x="839" y="599"/>
                </a:lnTo>
                <a:lnTo>
                  <a:pt x="833" y="587"/>
                </a:lnTo>
                <a:lnTo>
                  <a:pt x="827" y="575"/>
                </a:lnTo>
                <a:lnTo>
                  <a:pt x="821" y="567"/>
                </a:lnTo>
                <a:lnTo>
                  <a:pt x="816" y="559"/>
                </a:lnTo>
                <a:lnTo>
                  <a:pt x="813" y="555"/>
                </a:lnTo>
                <a:lnTo>
                  <a:pt x="813" y="555"/>
                </a:lnTo>
                <a:lnTo>
                  <a:pt x="802" y="545"/>
                </a:lnTo>
                <a:lnTo>
                  <a:pt x="798" y="541"/>
                </a:lnTo>
                <a:lnTo>
                  <a:pt x="798" y="541"/>
                </a:lnTo>
                <a:lnTo>
                  <a:pt x="792" y="538"/>
                </a:lnTo>
                <a:lnTo>
                  <a:pt x="786" y="533"/>
                </a:lnTo>
                <a:lnTo>
                  <a:pt x="778" y="527"/>
                </a:lnTo>
                <a:lnTo>
                  <a:pt x="769" y="520"/>
                </a:lnTo>
                <a:lnTo>
                  <a:pt x="760" y="510"/>
                </a:lnTo>
                <a:lnTo>
                  <a:pt x="751" y="498"/>
                </a:lnTo>
                <a:lnTo>
                  <a:pt x="744" y="484"/>
                </a:lnTo>
                <a:lnTo>
                  <a:pt x="744" y="484"/>
                </a:lnTo>
                <a:lnTo>
                  <a:pt x="734" y="460"/>
                </a:lnTo>
                <a:lnTo>
                  <a:pt x="729" y="452"/>
                </a:lnTo>
                <a:lnTo>
                  <a:pt x="726" y="446"/>
                </a:lnTo>
                <a:lnTo>
                  <a:pt x="722" y="441"/>
                </a:lnTo>
                <a:lnTo>
                  <a:pt x="718" y="437"/>
                </a:lnTo>
                <a:lnTo>
                  <a:pt x="712" y="436"/>
                </a:lnTo>
                <a:lnTo>
                  <a:pt x="705" y="435"/>
                </a:lnTo>
                <a:lnTo>
                  <a:pt x="705" y="435"/>
                </a:lnTo>
                <a:lnTo>
                  <a:pt x="697" y="433"/>
                </a:lnTo>
                <a:lnTo>
                  <a:pt x="687" y="430"/>
                </a:lnTo>
                <a:lnTo>
                  <a:pt x="665" y="424"/>
                </a:lnTo>
                <a:lnTo>
                  <a:pt x="642" y="417"/>
                </a:lnTo>
                <a:lnTo>
                  <a:pt x="642" y="417"/>
                </a:lnTo>
                <a:lnTo>
                  <a:pt x="641" y="413"/>
                </a:lnTo>
                <a:lnTo>
                  <a:pt x="641" y="400"/>
                </a:lnTo>
                <a:lnTo>
                  <a:pt x="641" y="375"/>
                </a:lnTo>
                <a:lnTo>
                  <a:pt x="645" y="335"/>
                </a:lnTo>
                <a:lnTo>
                  <a:pt x="645" y="335"/>
                </a:lnTo>
                <a:lnTo>
                  <a:pt x="647" y="314"/>
                </a:lnTo>
                <a:lnTo>
                  <a:pt x="651" y="302"/>
                </a:lnTo>
                <a:lnTo>
                  <a:pt x="654" y="295"/>
                </a:lnTo>
                <a:lnTo>
                  <a:pt x="658" y="290"/>
                </a:lnTo>
                <a:lnTo>
                  <a:pt x="659" y="285"/>
                </a:lnTo>
                <a:lnTo>
                  <a:pt x="659" y="278"/>
                </a:lnTo>
                <a:lnTo>
                  <a:pt x="656" y="265"/>
                </a:lnTo>
                <a:lnTo>
                  <a:pt x="648" y="244"/>
                </a:lnTo>
                <a:lnTo>
                  <a:pt x="648" y="244"/>
                </a:lnTo>
                <a:lnTo>
                  <a:pt x="624" y="176"/>
                </a:lnTo>
                <a:lnTo>
                  <a:pt x="599" y="112"/>
                </a:lnTo>
                <a:lnTo>
                  <a:pt x="599" y="112"/>
                </a:lnTo>
                <a:lnTo>
                  <a:pt x="588" y="89"/>
                </a:lnTo>
                <a:lnTo>
                  <a:pt x="577" y="70"/>
                </a:lnTo>
                <a:lnTo>
                  <a:pt x="566" y="53"/>
                </a:lnTo>
                <a:lnTo>
                  <a:pt x="554" y="41"/>
                </a:lnTo>
                <a:lnTo>
                  <a:pt x="543" y="30"/>
                </a:lnTo>
                <a:lnTo>
                  <a:pt x="532" y="22"/>
                </a:lnTo>
                <a:lnTo>
                  <a:pt x="522" y="16"/>
                </a:lnTo>
                <a:lnTo>
                  <a:pt x="513" y="12"/>
                </a:lnTo>
                <a:lnTo>
                  <a:pt x="513" y="12"/>
                </a:lnTo>
                <a:lnTo>
                  <a:pt x="502" y="10"/>
                </a:lnTo>
                <a:lnTo>
                  <a:pt x="490" y="6"/>
                </a:lnTo>
                <a:lnTo>
                  <a:pt x="464" y="2"/>
                </a:lnTo>
                <a:lnTo>
                  <a:pt x="441" y="0"/>
                </a:lnTo>
                <a:lnTo>
                  <a:pt x="433" y="0"/>
                </a:lnTo>
                <a:lnTo>
                  <a:pt x="431" y="1"/>
                </a:lnTo>
                <a:lnTo>
                  <a:pt x="431" y="1"/>
                </a:lnTo>
                <a:lnTo>
                  <a:pt x="427" y="2"/>
                </a:lnTo>
                <a:lnTo>
                  <a:pt x="420" y="4"/>
                </a:lnTo>
                <a:lnTo>
                  <a:pt x="396" y="7"/>
                </a:lnTo>
                <a:lnTo>
                  <a:pt x="367" y="13"/>
                </a:lnTo>
                <a:lnTo>
                  <a:pt x="354" y="17"/>
                </a:lnTo>
                <a:lnTo>
                  <a:pt x="343" y="22"/>
                </a:lnTo>
                <a:lnTo>
                  <a:pt x="343" y="22"/>
                </a:lnTo>
                <a:lnTo>
                  <a:pt x="321" y="34"/>
                </a:lnTo>
                <a:lnTo>
                  <a:pt x="309" y="42"/>
                </a:lnTo>
                <a:lnTo>
                  <a:pt x="296" y="53"/>
                </a:lnTo>
                <a:lnTo>
                  <a:pt x="284" y="64"/>
                </a:lnTo>
                <a:lnTo>
                  <a:pt x="273" y="79"/>
                </a:lnTo>
                <a:lnTo>
                  <a:pt x="262" y="93"/>
                </a:lnTo>
                <a:lnTo>
                  <a:pt x="253" y="110"/>
                </a:lnTo>
                <a:lnTo>
                  <a:pt x="253" y="110"/>
                </a:lnTo>
                <a:lnTo>
                  <a:pt x="247" y="128"/>
                </a:lnTo>
                <a:lnTo>
                  <a:pt x="242" y="147"/>
                </a:lnTo>
                <a:lnTo>
                  <a:pt x="239" y="168"/>
                </a:lnTo>
                <a:lnTo>
                  <a:pt x="235" y="187"/>
                </a:lnTo>
                <a:lnTo>
                  <a:pt x="234" y="205"/>
                </a:lnTo>
                <a:lnTo>
                  <a:pt x="234" y="221"/>
                </a:lnTo>
                <a:lnTo>
                  <a:pt x="234" y="234"/>
                </a:lnTo>
                <a:lnTo>
                  <a:pt x="235" y="244"/>
                </a:lnTo>
                <a:lnTo>
                  <a:pt x="235" y="244"/>
                </a:lnTo>
                <a:lnTo>
                  <a:pt x="240" y="256"/>
                </a:lnTo>
                <a:lnTo>
                  <a:pt x="244" y="266"/>
                </a:lnTo>
                <a:lnTo>
                  <a:pt x="246" y="275"/>
                </a:lnTo>
                <a:lnTo>
                  <a:pt x="247" y="286"/>
                </a:lnTo>
                <a:lnTo>
                  <a:pt x="247" y="286"/>
                </a:lnTo>
                <a:lnTo>
                  <a:pt x="247" y="311"/>
                </a:lnTo>
                <a:lnTo>
                  <a:pt x="247" y="319"/>
                </a:lnTo>
                <a:lnTo>
                  <a:pt x="246" y="321"/>
                </a:lnTo>
                <a:lnTo>
                  <a:pt x="245" y="324"/>
                </a:lnTo>
                <a:lnTo>
                  <a:pt x="245" y="324"/>
                </a:lnTo>
                <a:lnTo>
                  <a:pt x="227" y="333"/>
                </a:lnTo>
                <a:lnTo>
                  <a:pt x="199" y="348"/>
                </a:lnTo>
                <a:lnTo>
                  <a:pt x="199" y="348"/>
                </a:lnTo>
                <a:lnTo>
                  <a:pt x="191" y="355"/>
                </a:lnTo>
                <a:lnTo>
                  <a:pt x="180" y="366"/>
                </a:lnTo>
                <a:lnTo>
                  <a:pt x="151" y="399"/>
                </a:lnTo>
                <a:lnTo>
                  <a:pt x="113" y="443"/>
                </a:lnTo>
                <a:lnTo>
                  <a:pt x="113" y="443"/>
                </a:lnTo>
                <a:lnTo>
                  <a:pt x="96" y="454"/>
                </a:lnTo>
                <a:lnTo>
                  <a:pt x="83" y="463"/>
                </a:lnTo>
                <a:lnTo>
                  <a:pt x="77" y="469"/>
                </a:lnTo>
                <a:lnTo>
                  <a:pt x="77" y="469"/>
                </a:lnTo>
                <a:lnTo>
                  <a:pt x="66" y="494"/>
                </a:lnTo>
                <a:lnTo>
                  <a:pt x="56" y="521"/>
                </a:lnTo>
                <a:lnTo>
                  <a:pt x="56" y="521"/>
                </a:lnTo>
                <a:lnTo>
                  <a:pt x="53" y="528"/>
                </a:lnTo>
                <a:lnTo>
                  <a:pt x="46" y="541"/>
                </a:lnTo>
                <a:lnTo>
                  <a:pt x="41" y="550"/>
                </a:lnTo>
                <a:lnTo>
                  <a:pt x="37" y="559"/>
                </a:lnTo>
                <a:lnTo>
                  <a:pt x="33" y="570"/>
                </a:lnTo>
                <a:lnTo>
                  <a:pt x="31" y="582"/>
                </a:lnTo>
                <a:lnTo>
                  <a:pt x="31" y="582"/>
                </a:lnTo>
                <a:lnTo>
                  <a:pt x="29" y="609"/>
                </a:lnTo>
                <a:lnTo>
                  <a:pt x="24" y="658"/>
                </a:lnTo>
                <a:lnTo>
                  <a:pt x="14" y="799"/>
                </a:lnTo>
                <a:lnTo>
                  <a:pt x="4" y="939"/>
                </a:lnTo>
                <a:lnTo>
                  <a:pt x="0" y="1020"/>
                </a:lnTo>
                <a:lnTo>
                  <a:pt x="0" y="1020"/>
                </a:lnTo>
                <a:lnTo>
                  <a:pt x="0" y="1051"/>
                </a:lnTo>
                <a:lnTo>
                  <a:pt x="0" y="1080"/>
                </a:lnTo>
                <a:lnTo>
                  <a:pt x="1" y="1093"/>
                </a:lnTo>
                <a:lnTo>
                  <a:pt x="2" y="1105"/>
                </a:lnTo>
                <a:lnTo>
                  <a:pt x="4" y="1116"/>
                </a:lnTo>
                <a:lnTo>
                  <a:pt x="9" y="1125"/>
                </a:lnTo>
                <a:lnTo>
                  <a:pt x="9" y="1125"/>
                </a:lnTo>
                <a:lnTo>
                  <a:pt x="44" y="1185"/>
                </a:lnTo>
                <a:lnTo>
                  <a:pt x="72" y="1229"/>
                </a:lnTo>
                <a:lnTo>
                  <a:pt x="61" y="1252"/>
                </a:lnTo>
                <a:close/>
                <a:moveTo>
                  <a:pt x="477" y="1827"/>
                </a:moveTo>
                <a:lnTo>
                  <a:pt x="477" y="1827"/>
                </a:lnTo>
                <a:lnTo>
                  <a:pt x="472" y="1904"/>
                </a:lnTo>
                <a:lnTo>
                  <a:pt x="472" y="1904"/>
                </a:lnTo>
                <a:lnTo>
                  <a:pt x="471" y="1917"/>
                </a:lnTo>
                <a:lnTo>
                  <a:pt x="467" y="1940"/>
                </a:lnTo>
                <a:lnTo>
                  <a:pt x="456" y="2003"/>
                </a:lnTo>
                <a:lnTo>
                  <a:pt x="447" y="2067"/>
                </a:lnTo>
                <a:lnTo>
                  <a:pt x="443" y="2092"/>
                </a:lnTo>
                <a:lnTo>
                  <a:pt x="442" y="2111"/>
                </a:lnTo>
                <a:lnTo>
                  <a:pt x="442" y="2111"/>
                </a:lnTo>
                <a:lnTo>
                  <a:pt x="442" y="2118"/>
                </a:lnTo>
                <a:lnTo>
                  <a:pt x="441" y="2129"/>
                </a:lnTo>
                <a:lnTo>
                  <a:pt x="435" y="2159"/>
                </a:lnTo>
                <a:lnTo>
                  <a:pt x="425" y="2195"/>
                </a:lnTo>
                <a:lnTo>
                  <a:pt x="414" y="2234"/>
                </a:lnTo>
                <a:lnTo>
                  <a:pt x="395" y="2303"/>
                </a:lnTo>
                <a:lnTo>
                  <a:pt x="385" y="2333"/>
                </a:lnTo>
                <a:lnTo>
                  <a:pt x="385" y="2333"/>
                </a:lnTo>
                <a:lnTo>
                  <a:pt x="379" y="2322"/>
                </a:lnTo>
                <a:lnTo>
                  <a:pt x="373" y="2310"/>
                </a:lnTo>
                <a:lnTo>
                  <a:pt x="367" y="2297"/>
                </a:lnTo>
                <a:lnTo>
                  <a:pt x="367" y="2297"/>
                </a:lnTo>
                <a:lnTo>
                  <a:pt x="361" y="2275"/>
                </a:lnTo>
                <a:lnTo>
                  <a:pt x="351" y="2245"/>
                </a:lnTo>
                <a:lnTo>
                  <a:pt x="344" y="2213"/>
                </a:lnTo>
                <a:lnTo>
                  <a:pt x="342" y="2199"/>
                </a:lnTo>
                <a:lnTo>
                  <a:pt x="340" y="2187"/>
                </a:lnTo>
                <a:lnTo>
                  <a:pt x="340" y="2187"/>
                </a:lnTo>
                <a:lnTo>
                  <a:pt x="340" y="2161"/>
                </a:lnTo>
                <a:lnTo>
                  <a:pt x="342" y="2129"/>
                </a:lnTo>
                <a:lnTo>
                  <a:pt x="345" y="2057"/>
                </a:lnTo>
                <a:lnTo>
                  <a:pt x="345" y="2057"/>
                </a:lnTo>
                <a:lnTo>
                  <a:pt x="343" y="2037"/>
                </a:lnTo>
                <a:lnTo>
                  <a:pt x="339" y="2007"/>
                </a:lnTo>
                <a:lnTo>
                  <a:pt x="333" y="1973"/>
                </a:lnTo>
                <a:lnTo>
                  <a:pt x="326" y="1937"/>
                </a:lnTo>
                <a:lnTo>
                  <a:pt x="313" y="1874"/>
                </a:lnTo>
                <a:lnTo>
                  <a:pt x="307" y="1847"/>
                </a:lnTo>
                <a:lnTo>
                  <a:pt x="477" y="18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237F6260-EEBC-4B89-AC69-FBE216F71AB1}"/>
              </a:ext>
            </a:extLst>
          </p:cNvPr>
          <p:cNvSpPr>
            <a:spLocks/>
          </p:cNvSpPr>
          <p:nvPr/>
        </p:nvSpPr>
        <p:spPr bwMode="auto">
          <a:xfrm>
            <a:off x="792874" y="781130"/>
            <a:ext cx="847013" cy="1676234"/>
          </a:xfrm>
          <a:custGeom>
            <a:avLst/>
            <a:gdLst>
              <a:gd name="T0" fmla="*/ 145 w 615"/>
              <a:gd name="T1" fmla="*/ 154 h 1128"/>
              <a:gd name="T2" fmla="*/ 162 w 615"/>
              <a:gd name="T3" fmla="*/ 38 h 1128"/>
              <a:gd name="T4" fmla="*/ 186 w 615"/>
              <a:gd name="T5" fmla="*/ 16 h 1128"/>
              <a:gd name="T6" fmla="*/ 267 w 615"/>
              <a:gd name="T7" fmla="*/ 1 h 1128"/>
              <a:gd name="T8" fmla="*/ 311 w 615"/>
              <a:gd name="T9" fmla="*/ 22 h 1128"/>
              <a:gd name="T10" fmla="*/ 328 w 615"/>
              <a:gd name="T11" fmla="*/ 67 h 1128"/>
              <a:gd name="T12" fmla="*/ 349 w 615"/>
              <a:gd name="T13" fmla="*/ 109 h 1128"/>
              <a:gd name="T14" fmla="*/ 337 w 615"/>
              <a:gd name="T15" fmla="*/ 153 h 1128"/>
              <a:gd name="T16" fmla="*/ 300 w 615"/>
              <a:gd name="T17" fmla="*/ 180 h 1128"/>
              <a:gd name="T18" fmla="*/ 322 w 615"/>
              <a:gd name="T19" fmla="*/ 213 h 1128"/>
              <a:gd name="T20" fmla="*/ 392 w 615"/>
              <a:gd name="T21" fmla="*/ 251 h 1128"/>
              <a:gd name="T22" fmla="*/ 430 w 615"/>
              <a:gd name="T23" fmla="*/ 332 h 1128"/>
              <a:gd name="T24" fmla="*/ 463 w 615"/>
              <a:gd name="T25" fmla="*/ 440 h 1128"/>
              <a:gd name="T26" fmla="*/ 561 w 615"/>
              <a:gd name="T27" fmla="*/ 534 h 1128"/>
              <a:gd name="T28" fmla="*/ 614 w 615"/>
              <a:gd name="T29" fmla="*/ 595 h 1128"/>
              <a:gd name="T30" fmla="*/ 602 w 615"/>
              <a:gd name="T31" fmla="*/ 632 h 1128"/>
              <a:gd name="T32" fmla="*/ 587 w 615"/>
              <a:gd name="T33" fmla="*/ 644 h 1128"/>
              <a:gd name="T34" fmla="*/ 585 w 615"/>
              <a:gd name="T35" fmla="*/ 616 h 1128"/>
              <a:gd name="T36" fmla="*/ 568 w 615"/>
              <a:gd name="T37" fmla="*/ 634 h 1128"/>
              <a:gd name="T38" fmla="*/ 552 w 615"/>
              <a:gd name="T39" fmla="*/ 624 h 1128"/>
              <a:gd name="T40" fmla="*/ 545 w 615"/>
              <a:gd name="T41" fmla="*/ 604 h 1128"/>
              <a:gd name="T42" fmla="*/ 527 w 615"/>
              <a:gd name="T43" fmla="*/ 580 h 1128"/>
              <a:gd name="T44" fmla="*/ 485 w 615"/>
              <a:gd name="T45" fmla="*/ 562 h 1128"/>
              <a:gd name="T46" fmla="*/ 485 w 615"/>
              <a:gd name="T47" fmla="*/ 681 h 1128"/>
              <a:gd name="T48" fmla="*/ 522 w 615"/>
              <a:gd name="T49" fmla="*/ 726 h 1128"/>
              <a:gd name="T50" fmla="*/ 524 w 615"/>
              <a:gd name="T51" fmla="*/ 807 h 1128"/>
              <a:gd name="T52" fmla="*/ 451 w 615"/>
              <a:gd name="T53" fmla="*/ 981 h 1128"/>
              <a:gd name="T54" fmla="*/ 418 w 615"/>
              <a:gd name="T55" fmla="*/ 1023 h 1128"/>
              <a:gd name="T56" fmla="*/ 432 w 615"/>
              <a:gd name="T57" fmla="*/ 1086 h 1128"/>
              <a:gd name="T58" fmla="*/ 420 w 615"/>
              <a:gd name="T59" fmla="*/ 1110 h 1128"/>
              <a:gd name="T60" fmla="*/ 368 w 615"/>
              <a:gd name="T61" fmla="*/ 1105 h 1128"/>
              <a:gd name="T62" fmla="*/ 334 w 615"/>
              <a:gd name="T63" fmla="*/ 1046 h 1128"/>
              <a:gd name="T64" fmla="*/ 324 w 615"/>
              <a:gd name="T65" fmla="*/ 991 h 1128"/>
              <a:gd name="T66" fmla="*/ 326 w 615"/>
              <a:gd name="T67" fmla="*/ 936 h 1128"/>
              <a:gd name="T68" fmla="*/ 280 w 615"/>
              <a:gd name="T69" fmla="*/ 702 h 1128"/>
              <a:gd name="T70" fmla="*/ 249 w 615"/>
              <a:gd name="T71" fmla="*/ 827 h 1128"/>
              <a:gd name="T72" fmla="*/ 227 w 615"/>
              <a:gd name="T73" fmla="*/ 889 h 1128"/>
              <a:gd name="T74" fmla="*/ 217 w 615"/>
              <a:gd name="T75" fmla="*/ 1011 h 1128"/>
              <a:gd name="T76" fmla="*/ 198 w 615"/>
              <a:gd name="T77" fmla="*/ 1016 h 1128"/>
              <a:gd name="T78" fmla="*/ 197 w 615"/>
              <a:gd name="T79" fmla="*/ 1083 h 1128"/>
              <a:gd name="T80" fmla="*/ 171 w 615"/>
              <a:gd name="T81" fmla="*/ 1126 h 1128"/>
              <a:gd name="T82" fmla="*/ 117 w 615"/>
              <a:gd name="T83" fmla="*/ 1113 h 1128"/>
              <a:gd name="T84" fmla="*/ 96 w 615"/>
              <a:gd name="T85" fmla="*/ 1042 h 1128"/>
              <a:gd name="T86" fmla="*/ 99 w 615"/>
              <a:gd name="T87" fmla="*/ 999 h 1128"/>
              <a:gd name="T88" fmla="*/ 94 w 615"/>
              <a:gd name="T89" fmla="*/ 972 h 1128"/>
              <a:gd name="T90" fmla="*/ 105 w 615"/>
              <a:gd name="T91" fmla="*/ 822 h 1128"/>
              <a:gd name="T92" fmla="*/ 105 w 615"/>
              <a:gd name="T93" fmla="*/ 722 h 1128"/>
              <a:gd name="T94" fmla="*/ 82 w 615"/>
              <a:gd name="T95" fmla="*/ 678 h 1128"/>
              <a:gd name="T96" fmla="*/ 67 w 615"/>
              <a:gd name="T97" fmla="*/ 620 h 1128"/>
              <a:gd name="T98" fmla="*/ 73 w 615"/>
              <a:gd name="T99" fmla="*/ 525 h 1128"/>
              <a:gd name="T100" fmla="*/ 56 w 615"/>
              <a:gd name="T101" fmla="*/ 446 h 1128"/>
              <a:gd name="T102" fmla="*/ 11 w 615"/>
              <a:gd name="T103" fmla="*/ 425 h 1128"/>
              <a:gd name="T104" fmla="*/ 5 w 615"/>
              <a:gd name="T105" fmla="*/ 359 h 1128"/>
              <a:gd name="T106" fmla="*/ 4 w 615"/>
              <a:gd name="T107" fmla="*/ 275 h 1128"/>
              <a:gd name="T108" fmla="*/ 90 w 615"/>
              <a:gd name="T109" fmla="*/ 216 h 1128"/>
              <a:gd name="T110" fmla="*/ 121 w 615"/>
              <a:gd name="T111" fmla="*/ 197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15" h="1128">
                <a:moveTo>
                  <a:pt x="157" y="172"/>
                </a:moveTo>
                <a:lnTo>
                  <a:pt x="157" y="172"/>
                </a:lnTo>
                <a:lnTo>
                  <a:pt x="156" y="168"/>
                </a:lnTo>
                <a:lnTo>
                  <a:pt x="153" y="165"/>
                </a:lnTo>
                <a:lnTo>
                  <a:pt x="150" y="160"/>
                </a:lnTo>
                <a:lnTo>
                  <a:pt x="150" y="160"/>
                </a:lnTo>
                <a:lnTo>
                  <a:pt x="145" y="154"/>
                </a:lnTo>
                <a:lnTo>
                  <a:pt x="141" y="144"/>
                </a:lnTo>
                <a:lnTo>
                  <a:pt x="133" y="124"/>
                </a:lnTo>
                <a:lnTo>
                  <a:pt x="133" y="124"/>
                </a:lnTo>
                <a:lnTo>
                  <a:pt x="128" y="109"/>
                </a:lnTo>
                <a:lnTo>
                  <a:pt x="125" y="103"/>
                </a:lnTo>
                <a:lnTo>
                  <a:pt x="162" y="38"/>
                </a:lnTo>
                <a:lnTo>
                  <a:pt x="162" y="38"/>
                </a:lnTo>
                <a:lnTo>
                  <a:pt x="163" y="36"/>
                </a:lnTo>
                <a:lnTo>
                  <a:pt x="165" y="28"/>
                </a:lnTo>
                <a:lnTo>
                  <a:pt x="170" y="22"/>
                </a:lnTo>
                <a:lnTo>
                  <a:pt x="174" y="19"/>
                </a:lnTo>
                <a:lnTo>
                  <a:pt x="178" y="18"/>
                </a:lnTo>
                <a:lnTo>
                  <a:pt x="178" y="18"/>
                </a:lnTo>
                <a:lnTo>
                  <a:pt x="186" y="16"/>
                </a:lnTo>
                <a:lnTo>
                  <a:pt x="194" y="15"/>
                </a:lnTo>
                <a:lnTo>
                  <a:pt x="210" y="14"/>
                </a:lnTo>
                <a:lnTo>
                  <a:pt x="239" y="9"/>
                </a:lnTo>
                <a:lnTo>
                  <a:pt x="239" y="9"/>
                </a:lnTo>
                <a:lnTo>
                  <a:pt x="245" y="7"/>
                </a:lnTo>
                <a:lnTo>
                  <a:pt x="258" y="2"/>
                </a:lnTo>
                <a:lnTo>
                  <a:pt x="267" y="1"/>
                </a:lnTo>
                <a:lnTo>
                  <a:pt x="275" y="0"/>
                </a:lnTo>
                <a:lnTo>
                  <a:pt x="282" y="0"/>
                </a:lnTo>
                <a:lnTo>
                  <a:pt x="288" y="1"/>
                </a:lnTo>
                <a:lnTo>
                  <a:pt x="288" y="1"/>
                </a:lnTo>
                <a:lnTo>
                  <a:pt x="293" y="6"/>
                </a:lnTo>
                <a:lnTo>
                  <a:pt x="299" y="10"/>
                </a:lnTo>
                <a:lnTo>
                  <a:pt x="311" y="22"/>
                </a:lnTo>
                <a:lnTo>
                  <a:pt x="320" y="34"/>
                </a:lnTo>
                <a:lnTo>
                  <a:pt x="323" y="38"/>
                </a:lnTo>
                <a:lnTo>
                  <a:pt x="324" y="42"/>
                </a:lnTo>
                <a:lnTo>
                  <a:pt x="324" y="42"/>
                </a:lnTo>
                <a:lnTo>
                  <a:pt x="326" y="54"/>
                </a:lnTo>
                <a:lnTo>
                  <a:pt x="328" y="67"/>
                </a:lnTo>
                <a:lnTo>
                  <a:pt x="328" y="67"/>
                </a:lnTo>
                <a:lnTo>
                  <a:pt x="329" y="71"/>
                </a:lnTo>
                <a:lnTo>
                  <a:pt x="329" y="73"/>
                </a:lnTo>
                <a:lnTo>
                  <a:pt x="337" y="86"/>
                </a:lnTo>
                <a:lnTo>
                  <a:pt x="337" y="86"/>
                </a:lnTo>
                <a:lnTo>
                  <a:pt x="344" y="98"/>
                </a:lnTo>
                <a:lnTo>
                  <a:pt x="347" y="104"/>
                </a:lnTo>
                <a:lnTo>
                  <a:pt x="349" y="109"/>
                </a:lnTo>
                <a:lnTo>
                  <a:pt x="349" y="115"/>
                </a:lnTo>
                <a:lnTo>
                  <a:pt x="349" y="115"/>
                </a:lnTo>
                <a:lnTo>
                  <a:pt x="349" y="125"/>
                </a:lnTo>
                <a:lnTo>
                  <a:pt x="347" y="128"/>
                </a:lnTo>
                <a:lnTo>
                  <a:pt x="345" y="136"/>
                </a:lnTo>
                <a:lnTo>
                  <a:pt x="345" y="136"/>
                </a:lnTo>
                <a:lnTo>
                  <a:pt x="337" y="153"/>
                </a:lnTo>
                <a:lnTo>
                  <a:pt x="333" y="160"/>
                </a:lnTo>
                <a:lnTo>
                  <a:pt x="333" y="160"/>
                </a:lnTo>
                <a:lnTo>
                  <a:pt x="312" y="172"/>
                </a:lnTo>
                <a:lnTo>
                  <a:pt x="312" y="172"/>
                </a:lnTo>
                <a:lnTo>
                  <a:pt x="306" y="175"/>
                </a:lnTo>
                <a:lnTo>
                  <a:pt x="300" y="180"/>
                </a:lnTo>
                <a:lnTo>
                  <a:pt x="300" y="180"/>
                </a:lnTo>
                <a:lnTo>
                  <a:pt x="294" y="187"/>
                </a:lnTo>
                <a:lnTo>
                  <a:pt x="292" y="192"/>
                </a:lnTo>
                <a:lnTo>
                  <a:pt x="280" y="209"/>
                </a:lnTo>
                <a:lnTo>
                  <a:pt x="280" y="209"/>
                </a:lnTo>
                <a:lnTo>
                  <a:pt x="288" y="209"/>
                </a:lnTo>
                <a:lnTo>
                  <a:pt x="309" y="210"/>
                </a:lnTo>
                <a:lnTo>
                  <a:pt x="322" y="213"/>
                </a:lnTo>
                <a:lnTo>
                  <a:pt x="334" y="215"/>
                </a:lnTo>
                <a:lnTo>
                  <a:pt x="346" y="219"/>
                </a:lnTo>
                <a:lnTo>
                  <a:pt x="357" y="225"/>
                </a:lnTo>
                <a:lnTo>
                  <a:pt x="357" y="225"/>
                </a:lnTo>
                <a:lnTo>
                  <a:pt x="374" y="237"/>
                </a:lnTo>
                <a:lnTo>
                  <a:pt x="387" y="246"/>
                </a:lnTo>
                <a:lnTo>
                  <a:pt x="392" y="251"/>
                </a:lnTo>
                <a:lnTo>
                  <a:pt x="397" y="256"/>
                </a:lnTo>
                <a:lnTo>
                  <a:pt x="399" y="261"/>
                </a:lnTo>
                <a:lnTo>
                  <a:pt x="402" y="266"/>
                </a:lnTo>
                <a:lnTo>
                  <a:pt x="402" y="266"/>
                </a:lnTo>
                <a:lnTo>
                  <a:pt x="405" y="275"/>
                </a:lnTo>
                <a:lnTo>
                  <a:pt x="412" y="291"/>
                </a:lnTo>
                <a:lnTo>
                  <a:pt x="430" y="332"/>
                </a:lnTo>
                <a:lnTo>
                  <a:pt x="450" y="373"/>
                </a:lnTo>
                <a:lnTo>
                  <a:pt x="456" y="387"/>
                </a:lnTo>
                <a:lnTo>
                  <a:pt x="459" y="396"/>
                </a:lnTo>
                <a:lnTo>
                  <a:pt x="459" y="396"/>
                </a:lnTo>
                <a:lnTo>
                  <a:pt x="461" y="408"/>
                </a:lnTo>
                <a:lnTo>
                  <a:pt x="462" y="424"/>
                </a:lnTo>
                <a:lnTo>
                  <a:pt x="463" y="440"/>
                </a:lnTo>
                <a:lnTo>
                  <a:pt x="463" y="440"/>
                </a:lnTo>
                <a:lnTo>
                  <a:pt x="487" y="473"/>
                </a:lnTo>
                <a:lnTo>
                  <a:pt x="487" y="473"/>
                </a:lnTo>
                <a:lnTo>
                  <a:pt x="492" y="479"/>
                </a:lnTo>
                <a:lnTo>
                  <a:pt x="502" y="487"/>
                </a:lnTo>
                <a:lnTo>
                  <a:pt x="527" y="508"/>
                </a:lnTo>
                <a:lnTo>
                  <a:pt x="561" y="534"/>
                </a:lnTo>
                <a:lnTo>
                  <a:pt x="561" y="534"/>
                </a:lnTo>
                <a:lnTo>
                  <a:pt x="579" y="555"/>
                </a:lnTo>
                <a:lnTo>
                  <a:pt x="602" y="584"/>
                </a:lnTo>
                <a:lnTo>
                  <a:pt x="602" y="584"/>
                </a:lnTo>
                <a:lnTo>
                  <a:pt x="606" y="589"/>
                </a:lnTo>
                <a:lnTo>
                  <a:pt x="611" y="592"/>
                </a:lnTo>
                <a:lnTo>
                  <a:pt x="614" y="595"/>
                </a:lnTo>
                <a:lnTo>
                  <a:pt x="615" y="597"/>
                </a:lnTo>
                <a:lnTo>
                  <a:pt x="615" y="599"/>
                </a:lnTo>
                <a:lnTo>
                  <a:pt x="614" y="604"/>
                </a:lnTo>
                <a:lnTo>
                  <a:pt x="614" y="604"/>
                </a:lnTo>
                <a:lnTo>
                  <a:pt x="606" y="620"/>
                </a:lnTo>
                <a:lnTo>
                  <a:pt x="602" y="632"/>
                </a:lnTo>
                <a:lnTo>
                  <a:pt x="602" y="632"/>
                </a:lnTo>
                <a:lnTo>
                  <a:pt x="596" y="643"/>
                </a:lnTo>
                <a:lnTo>
                  <a:pt x="592" y="648"/>
                </a:lnTo>
                <a:lnTo>
                  <a:pt x="591" y="649"/>
                </a:lnTo>
                <a:lnTo>
                  <a:pt x="589" y="649"/>
                </a:lnTo>
                <a:lnTo>
                  <a:pt x="589" y="649"/>
                </a:lnTo>
                <a:lnTo>
                  <a:pt x="588" y="646"/>
                </a:lnTo>
                <a:lnTo>
                  <a:pt x="587" y="644"/>
                </a:lnTo>
                <a:lnTo>
                  <a:pt x="585" y="637"/>
                </a:lnTo>
                <a:lnTo>
                  <a:pt x="585" y="630"/>
                </a:lnTo>
                <a:lnTo>
                  <a:pt x="585" y="624"/>
                </a:lnTo>
                <a:lnTo>
                  <a:pt x="585" y="624"/>
                </a:lnTo>
                <a:lnTo>
                  <a:pt x="587" y="620"/>
                </a:lnTo>
                <a:lnTo>
                  <a:pt x="587" y="619"/>
                </a:lnTo>
                <a:lnTo>
                  <a:pt x="585" y="616"/>
                </a:lnTo>
                <a:lnTo>
                  <a:pt x="585" y="616"/>
                </a:lnTo>
                <a:lnTo>
                  <a:pt x="575" y="605"/>
                </a:lnTo>
                <a:lnTo>
                  <a:pt x="569" y="599"/>
                </a:lnTo>
                <a:lnTo>
                  <a:pt x="569" y="620"/>
                </a:lnTo>
                <a:lnTo>
                  <a:pt x="569" y="620"/>
                </a:lnTo>
                <a:lnTo>
                  <a:pt x="569" y="632"/>
                </a:lnTo>
                <a:lnTo>
                  <a:pt x="568" y="634"/>
                </a:lnTo>
                <a:lnTo>
                  <a:pt x="564" y="637"/>
                </a:lnTo>
                <a:lnTo>
                  <a:pt x="564" y="637"/>
                </a:lnTo>
                <a:lnTo>
                  <a:pt x="562" y="637"/>
                </a:lnTo>
                <a:lnTo>
                  <a:pt x="559" y="636"/>
                </a:lnTo>
                <a:lnTo>
                  <a:pt x="556" y="633"/>
                </a:lnTo>
                <a:lnTo>
                  <a:pt x="553" y="628"/>
                </a:lnTo>
                <a:lnTo>
                  <a:pt x="552" y="624"/>
                </a:lnTo>
                <a:lnTo>
                  <a:pt x="552" y="624"/>
                </a:lnTo>
                <a:lnTo>
                  <a:pt x="552" y="622"/>
                </a:lnTo>
                <a:lnTo>
                  <a:pt x="552" y="620"/>
                </a:lnTo>
                <a:lnTo>
                  <a:pt x="549" y="614"/>
                </a:lnTo>
                <a:lnTo>
                  <a:pt x="546" y="608"/>
                </a:lnTo>
                <a:lnTo>
                  <a:pt x="545" y="604"/>
                </a:lnTo>
                <a:lnTo>
                  <a:pt x="545" y="604"/>
                </a:lnTo>
                <a:lnTo>
                  <a:pt x="545" y="597"/>
                </a:lnTo>
                <a:lnTo>
                  <a:pt x="544" y="595"/>
                </a:lnTo>
                <a:lnTo>
                  <a:pt x="540" y="591"/>
                </a:lnTo>
                <a:lnTo>
                  <a:pt x="540" y="591"/>
                </a:lnTo>
                <a:lnTo>
                  <a:pt x="536" y="587"/>
                </a:lnTo>
                <a:lnTo>
                  <a:pt x="532" y="583"/>
                </a:lnTo>
                <a:lnTo>
                  <a:pt x="527" y="580"/>
                </a:lnTo>
                <a:lnTo>
                  <a:pt x="523" y="579"/>
                </a:lnTo>
                <a:lnTo>
                  <a:pt x="520" y="579"/>
                </a:lnTo>
                <a:lnTo>
                  <a:pt x="520" y="579"/>
                </a:lnTo>
                <a:lnTo>
                  <a:pt x="516" y="579"/>
                </a:lnTo>
                <a:lnTo>
                  <a:pt x="511" y="577"/>
                </a:lnTo>
                <a:lnTo>
                  <a:pt x="498" y="571"/>
                </a:lnTo>
                <a:lnTo>
                  <a:pt x="485" y="562"/>
                </a:lnTo>
                <a:lnTo>
                  <a:pt x="471" y="555"/>
                </a:lnTo>
                <a:lnTo>
                  <a:pt x="418" y="534"/>
                </a:lnTo>
                <a:lnTo>
                  <a:pt x="369" y="510"/>
                </a:lnTo>
                <a:lnTo>
                  <a:pt x="345" y="538"/>
                </a:lnTo>
                <a:lnTo>
                  <a:pt x="345" y="538"/>
                </a:lnTo>
                <a:lnTo>
                  <a:pt x="427" y="622"/>
                </a:lnTo>
                <a:lnTo>
                  <a:pt x="485" y="681"/>
                </a:lnTo>
                <a:lnTo>
                  <a:pt x="504" y="703"/>
                </a:lnTo>
                <a:lnTo>
                  <a:pt x="510" y="710"/>
                </a:lnTo>
                <a:lnTo>
                  <a:pt x="511" y="714"/>
                </a:lnTo>
                <a:lnTo>
                  <a:pt x="511" y="714"/>
                </a:lnTo>
                <a:lnTo>
                  <a:pt x="514" y="718"/>
                </a:lnTo>
                <a:lnTo>
                  <a:pt x="516" y="720"/>
                </a:lnTo>
                <a:lnTo>
                  <a:pt x="522" y="726"/>
                </a:lnTo>
                <a:lnTo>
                  <a:pt x="524" y="731"/>
                </a:lnTo>
                <a:lnTo>
                  <a:pt x="527" y="737"/>
                </a:lnTo>
                <a:lnTo>
                  <a:pt x="528" y="744"/>
                </a:lnTo>
                <a:lnTo>
                  <a:pt x="528" y="755"/>
                </a:lnTo>
                <a:lnTo>
                  <a:pt x="528" y="755"/>
                </a:lnTo>
                <a:lnTo>
                  <a:pt x="526" y="792"/>
                </a:lnTo>
                <a:lnTo>
                  <a:pt x="524" y="807"/>
                </a:lnTo>
                <a:lnTo>
                  <a:pt x="479" y="897"/>
                </a:lnTo>
                <a:lnTo>
                  <a:pt x="479" y="897"/>
                </a:lnTo>
                <a:lnTo>
                  <a:pt x="475" y="932"/>
                </a:lnTo>
                <a:lnTo>
                  <a:pt x="471" y="970"/>
                </a:lnTo>
                <a:lnTo>
                  <a:pt x="467" y="986"/>
                </a:lnTo>
                <a:lnTo>
                  <a:pt x="467" y="986"/>
                </a:lnTo>
                <a:lnTo>
                  <a:pt x="451" y="981"/>
                </a:lnTo>
                <a:lnTo>
                  <a:pt x="440" y="978"/>
                </a:lnTo>
                <a:lnTo>
                  <a:pt x="436" y="978"/>
                </a:lnTo>
                <a:lnTo>
                  <a:pt x="434" y="978"/>
                </a:lnTo>
                <a:lnTo>
                  <a:pt x="434" y="978"/>
                </a:lnTo>
                <a:lnTo>
                  <a:pt x="427" y="1001"/>
                </a:lnTo>
                <a:lnTo>
                  <a:pt x="422" y="1015"/>
                </a:lnTo>
                <a:lnTo>
                  <a:pt x="418" y="1023"/>
                </a:lnTo>
                <a:lnTo>
                  <a:pt x="418" y="1023"/>
                </a:lnTo>
                <a:lnTo>
                  <a:pt x="418" y="1026"/>
                </a:lnTo>
                <a:lnTo>
                  <a:pt x="418" y="1032"/>
                </a:lnTo>
                <a:lnTo>
                  <a:pt x="423" y="1050"/>
                </a:lnTo>
                <a:lnTo>
                  <a:pt x="430" y="1080"/>
                </a:lnTo>
                <a:lnTo>
                  <a:pt x="430" y="1080"/>
                </a:lnTo>
                <a:lnTo>
                  <a:pt x="432" y="1086"/>
                </a:lnTo>
                <a:lnTo>
                  <a:pt x="433" y="1092"/>
                </a:lnTo>
                <a:lnTo>
                  <a:pt x="433" y="1096"/>
                </a:lnTo>
                <a:lnTo>
                  <a:pt x="432" y="1098"/>
                </a:lnTo>
                <a:lnTo>
                  <a:pt x="429" y="1102"/>
                </a:lnTo>
                <a:lnTo>
                  <a:pt x="427" y="1104"/>
                </a:lnTo>
                <a:lnTo>
                  <a:pt x="427" y="1104"/>
                </a:lnTo>
                <a:lnTo>
                  <a:pt x="420" y="1110"/>
                </a:lnTo>
                <a:lnTo>
                  <a:pt x="412" y="1114"/>
                </a:lnTo>
                <a:lnTo>
                  <a:pt x="409" y="1115"/>
                </a:lnTo>
                <a:lnTo>
                  <a:pt x="404" y="1115"/>
                </a:lnTo>
                <a:lnTo>
                  <a:pt x="390" y="1113"/>
                </a:lnTo>
                <a:lnTo>
                  <a:pt x="390" y="1113"/>
                </a:lnTo>
                <a:lnTo>
                  <a:pt x="374" y="1108"/>
                </a:lnTo>
                <a:lnTo>
                  <a:pt x="368" y="1105"/>
                </a:lnTo>
                <a:lnTo>
                  <a:pt x="361" y="1102"/>
                </a:lnTo>
                <a:lnTo>
                  <a:pt x="356" y="1096"/>
                </a:lnTo>
                <a:lnTo>
                  <a:pt x="350" y="1089"/>
                </a:lnTo>
                <a:lnTo>
                  <a:pt x="345" y="1080"/>
                </a:lnTo>
                <a:lnTo>
                  <a:pt x="341" y="1068"/>
                </a:lnTo>
                <a:lnTo>
                  <a:pt x="341" y="1068"/>
                </a:lnTo>
                <a:lnTo>
                  <a:pt x="334" y="1046"/>
                </a:lnTo>
                <a:lnTo>
                  <a:pt x="330" y="1034"/>
                </a:lnTo>
                <a:lnTo>
                  <a:pt x="329" y="1026"/>
                </a:lnTo>
                <a:lnTo>
                  <a:pt x="328" y="1019"/>
                </a:lnTo>
                <a:lnTo>
                  <a:pt x="328" y="1019"/>
                </a:lnTo>
                <a:lnTo>
                  <a:pt x="328" y="1008"/>
                </a:lnTo>
                <a:lnTo>
                  <a:pt x="324" y="991"/>
                </a:lnTo>
                <a:lnTo>
                  <a:pt x="324" y="991"/>
                </a:lnTo>
                <a:lnTo>
                  <a:pt x="322" y="977"/>
                </a:lnTo>
                <a:lnTo>
                  <a:pt x="321" y="963"/>
                </a:lnTo>
                <a:lnTo>
                  <a:pt x="321" y="950"/>
                </a:lnTo>
                <a:lnTo>
                  <a:pt x="321" y="950"/>
                </a:lnTo>
                <a:lnTo>
                  <a:pt x="321" y="948"/>
                </a:lnTo>
                <a:lnTo>
                  <a:pt x="322" y="943"/>
                </a:lnTo>
                <a:lnTo>
                  <a:pt x="326" y="936"/>
                </a:lnTo>
                <a:lnTo>
                  <a:pt x="329" y="933"/>
                </a:lnTo>
                <a:lnTo>
                  <a:pt x="333" y="930"/>
                </a:lnTo>
                <a:lnTo>
                  <a:pt x="333" y="930"/>
                </a:lnTo>
                <a:lnTo>
                  <a:pt x="369" y="901"/>
                </a:lnTo>
                <a:lnTo>
                  <a:pt x="393" y="848"/>
                </a:lnTo>
                <a:lnTo>
                  <a:pt x="406" y="815"/>
                </a:lnTo>
                <a:lnTo>
                  <a:pt x="280" y="702"/>
                </a:lnTo>
                <a:lnTo>
                  <a:pt x="280" y="702"/>
                </a:lnTo>
                <a:lnTo>
                  <a:pt x="273" y="744"/>
                </a:lnTo>
                <a:lnTo>
                  <a:pt x="265" y="777"/>
                </a:lnTo>
                <a:lnTo>
                  <a:pt x="262" y="790"/>
                </a:lnTo>
                <a:lnTo>
                  <a:pt x="259" y="799"/>
                </a:lnTo>
                <a:lnTo>
                  <a:pt x="259" y="799"/>
                </a:lnTo>
                <a:lnTo>
                  <a:pt x="249" y="827"/>
                </a:lnTo>
                <a:lnTo>
                  <a:pt x="239" y="852"/>
                </a:lnTo>
                <a:lnTo>
                  <a:pt x="239" y="852"/>
                </a:lnTo>
                <a:lnTo>
                  <a:pt x="235" y="858"/>
                </a:lnTo>
                <a:lnTo>
                  <a:pt x="233" y="862"/>
                </a:lnTo>
                <a:lnTo>
                  <a:pt x="229" y="869"/>
                </a:lnTo>
                <a:lnTo>
                  <a:pt x="227" y="889"/>
                </a:lnTo>
                <a:lnTo>
                  <a:pt x="227" y="889"/>
                </a:lnTo>
                <a:lnTo>
                  <a:pt x="224" y="914"/>
                </a:lnTo>
                <a:lnTo>
                  <a:pt x="223" y="934"/>
                </a:lnTo>
                <a:lnTo>
                  <a:pt x="223" y="962"/>
                </a:lnTo>
                <a:lnTo>
                  <a:pt x="223" y="1007"/>
                </a:lnTo>
                <a:lnTo>
                  <a:pt x="223" y="1007"/>
                </a:lnTo>
                <a:lnTo>
                  <a:pt x="221" y="1009"/>
                </a:lnTo>
                <a:lnTo>
                  <a:pt x="217" y="1011"/>
                </a:lnTo>
                <a:lnTo>
                  <a:pt x="212" y="1011"/>
                </a:lnTo>
                <a:lnTo>
                  <a:pt x="206" y="1010"/>
                </a:lnTo>
                <a:lnTo>
                  <a:pt x="206" y="1010"/>
                </a:lnTo>
                <a:lnTo>
                  <a:pt x="202" y="1010"/>
                </a:lnTo>
                <a:lnTo>
                  <a:pt x="200" y="1010"/>
                </a:lnTo>
                <a:lnTo>
                  <a:pt x="199" y="1011"/>
                </a:lnTo>
                <a:lnTo>
                  <a:pt x="198" y="1016"/>
                </a:lnTo>
                <a:lnTo>
                  <a:pt x="198" y="1023"/>
                </a:lnTo>
                <a:lnTo>
                  <a:pt x="198" y="1023"/>
                </a:lnTo>
                <a:lnTo>
                  <a:pt x="199" y="1037"/>
                </a:lnTo>
                <a:lnTo>
                  <a:pt x="198" y="1051"/>
                </a:lnTo>
                <a:lnTo>
                  <a:pt x="198" y="1051"/>
                </a:lnTo>
                <a:lnTo>
                  <a:pt x="198" y="1064"/>
                </a:lnTo>
                <a:lnTo>
                  <a:pt x="197" y="1083"/>
                </a:lnTo>
                <a:lnTo>
                  <a:pt x="196" y="1092"/>
                </a:lnTo>
                <a:lnTo>
                  <a:pt x="194" y="1102"/>
                </a:lnTo>
                <a:lnTo>
                  <a:pt x="191" y="1110"/>
                </a:lnTo>
                <a:lnTo>
                  <a:pt x="186" y="1116"/>
                </a:lnTo>
                <a:lnTo>
                  <a:pt x="186" y="1116"/>
                </a:lnTo>
                <a:lnTo>
                  <a:pt x="180" y="1121"/>
                </a:lnTo>
                <a:lnTo>
                  <a:pt x="171" y="1126"/>
                </a:lnTo>
                <a:lnTo>
                  <a:pt x="163" y="1127"/>
                </a:lnTo>
                <a:lnTo>
                  <a:pt x="153" y="1128"/>
                </a:lnTo>
                <a:lnTo>
                  <a:pt x="144" y="1127"/>
                </a:lnTo>
                <a:lnTo>
                  <a:pt x="134" y="1125"/>
                </a:lnTo>
                <a:lnTo>
                  <a:pt x="125" y="1120"/>
                </a:lnTo>
                <a:lnTo>
                  <a:pt x="117" y="1113"/>
                </a:lnTo>
                <a:lnTo>
                  <a:pt x="117" y="1113"/>
                </a:lnTo>
                <a:lnTo>
                  <a:pt x="110" y="1103"/>
                </a:lnTo>
                <a:lnTo>
                  <a:pt x="105" y="1093"/>
                </a:lnTo>
                <a:lnTo>
                  <a:pt x="100" y="1083"/>
                </a:lnTo>
                <a:lnTo>
                  <a:pt x="98" y="1070"/>
                </a:lnTo>
                <a:lnTo>
                  <a:pt x="96" y="1060"/>
                </a:lnTo>
                <a:lnTo>
                  <a:pt x="94" y="1050"/>
                </a:lnTo>
                <a:lnTo>
                  <a:pt x="96" y="1042"/>
                </a:lnTo>
                <a:lnTo>
                  <a:pt x="97" y="1036"/>
                </a:lnTo>
                <a:lnTo>
                  <a:pt x="97" y="1036"/>
                </a:lnTo>
                <a:lnTo>
                  <a:pt x="109" y="1007"/>
                </a:lnTo>
                <a:lnTo>
                  <a:pt x="109" y="1007"/>
                </a:lnTo>
                <a:lnTo>
                  <a:pt x="106" y="1005"/>
                </a:lnTo>
                <a:lnTo>
                  <a:pt x="102" y="1002"/>
                </a:lnTo>
                <a:lnTo>
                  <a:pt x="99" y="999"/>
                </a:lnTo>
                <a:lnTo>
                  <a:pt x="98" y="996"/>
                </a:lnTo>
                <a:lnTo>
                  <a:pt x="97" y="991"/>
                </a:lnTo>
                <a:lnTo>
                  <a:pt x="97" y="986"/>
                </a:lnTo>
                <a:lnTo>
                  <a:pt x="97" y="986"/>
                </a:lnTo>
                <a:lnTo>
                  <a:pt x="97" y="980"/>
                </a:lnTo>
                <a:lnTo>
                  <a:pt x="96" y="978"/>
                </a:lnTo>
                <a:lnTo>
                  <a:pt x="94" y="972"/>
                </a:lnTo>
                <a:lnTo>
                  <a:pt x="97" y="954"/>
                </a:lnTo>
                <a:lnTo>
                  <a:pt x="97" y="954"/>
                </a:lnTo>
                <a:lnTo>
                  <a:pt x="102" y="909"/>
                </a:lnTo>
                <a:lnTo>
                  <a:pt x="105" y="873"/>
                </a:lnTo>
                <a:lnTo>
                  <a:pt x="105" y="873"/>
                </a:lnTo>
                <a:lnTo>
                  <a:pt x="105" y="850"/>
                </a:lnTo>
                <a:lnTo>
                  <a:pt x="105" y="822"/>
                </a:lnTo>
                <a:lnTo>
                  <a:pt x="104" y="798"/>
                </a:lnTo>
                <a:lnTo>
                  <a:pt x="105" y="783"/>
                </a:lnTo>
                <a:lnTo>
                  <a:pt x="105" y="783"/>
                </a:lnTo>
                <a:lnTo>
                  <a:pt x="105" y="768"/>
                </a:lnTo>
                <a:lnTo>
                  <a:pt x="105" y="748"/>
                </a:lnTo>
                <a:lnTo>
                  <a:pt x="105" y="722"/>
                </a:lnTo>
                <a:lnTo>
                  <a:pt x="105" y="722"/>
                </a:lnTo>
                <a:lnTo>
                  <a:pt x="106" y="725"/>
                </a:lnTo>
                <a:lnTo>
                  <a:pt x="109" y="727"/>
                </a:lnTo>
                <a:lnTo>
                  <a:pt x="106" y="722"/>
                </a:lnTo>
                <a:lnTo>
                  <a:pt x="97" y="702"/>
                </a:lnTo>
                <a:lnTo>
                  <a:pt x="97" y="702"/>
                </a:lnTo>
                <a:lnTo>
                  <a:pt x="90" y="689"/>
                </a:lnTo>
                <a:lnTo>
                  <a:pt x="82" y="678"/>
                </a:lnTo>
                <a:lnTo>
                  <a:pt x="74" y="666"/>
                </a:lnTo>
                <a:lnTo>
                  <a:pt x="69" y="658"/>
                </a:lnTo>
                <a:lnTo>
                  <a:pt x="68" y="656"/>
                </a:lnTo>
                <a:lnTo>
                  <a:pt x="68" y="652"/>
                </a:lnTo>
                <a:lnTo>
                  <a:pt x="68" y="652"/>
                </a:lnTo>
                <a:lnTo>
                  <a:pt x="68" y="639"/>
                </a:lnTo>
                <a:lnTo>
                  <a:pt x="67" y="620"/>
                </a:lnTo>
                <a:lnTo>
                  <a:pt x="64" y="587"/>
                </a:lnTo>
                <a:lnTo>
                  <a:pt x="64" y="587"/>
                </a:lnTo>
                <a:lnTo>
                  <a:pt x="63" y="567"/>
                </a:lnTo>
                <a:lnTo>
                  <a:pt x="63" y="555"/>
                </a:lnTo>
                <a:lnTo>
                  <a:pt x="64" y="546"/>
                </a:lnTo>
                <a:lnTo>
                  <a:pt x="64" y="546"/>
                </a:lnTo>
                <a:lnTo>
                  <a:pt x="73" y="525"/>
                </a:lnTo>
                <a:lnTo>
                  <a:pt x="80" y="510"/>
                </a:lnTo>
                <a:lnTo>
                  <a:pt x="64" y="490"/>
                </a:lnTo>
                <a:lnTo>
                  <a:pt x="72" y="440"/>
                </a:lnTo>
                <a:lnTo>
                  <a:pt x="72" y="440"/>
                </a:lnTo>
                <a:lnTo>
                  <a:pt x="68" y="443"/>
                </a:lnTo>
                <a:lnTo>
                  <a:pt x="62" y="445"/>
                </a:lnTo>
                <a:lnTo>
                  <a:pt x="56" y="446"/>
                </a:lnTo>
                <a:lnTo>
                  <a:pt x="47" y="446"/>
                </a:lnTo>
                <a:lnTo>
                  <a:pt x="39" y="446"/>
                </a:lnTo>
                <a:lnTo>
                  <a:pt x="32" y="443"/>
                </a:lnTo>
                <a:lnTo>
                  <a:pt x="27" y="440"/>
                </a:lnTo>
                <a:lnTo>
                  <a:pt x="23" y="437"/>
                </a:lnTo>
                <a:lnTo>
                  <a:pt x="23" y="437"/>
                </a:lnTo>
                <a:lnTo>
                  <a:pt x="11" y="425"/>
                </a:lnTo>
                <a:lnTo>
                  <a:pt x="8" y="420"/>
                </a:lnTo>
                <a:lnTo>
                  <a:pt x="5" y="415"/>
                </a:lnTo>
                <a:lnTo>
                  <a:pt x="3" y="410"/>
                </a:lnTo>
                <a:lnTo>
                  <a:pt x="3" y="404"/>
                </a:lnTo>
                <a:lnTo>
                  <a:pt x="3" y="387"/>
                </a:lnTo>
                <a:lnTo>
                  <a:pt x="3" y="387"/>
                </a:lnTo>
                <a:lnTo>
                  <a:pt x="5" y="359"/>
                </a:lnTo>
                <a:lnTo>
                  <a:pt x="5" y="346"/>
                </a:lnTo>
                <a:lnTo>
                  <a:pt x="3" y="331"/>
                </a:lnTo>
                <a:lnTo>
                  <a:pt x="3" y="331"/>
                </a:lnTo>
                <a:lnTo>
                  <a:pt x="0" y="312"/>
                </a:lnTo>
                <a:lnTo>
                  <a:pt x="0" y="292"/>
                </a:lnTo>
                <a:lnTo>
                  <a:pt x="2" y="283"/>
                </a:lnTo>
                <a:lnTo>
                  <a:pt x="4" y="275"/>
                </a:lnTo>
                <a:lnTo>
                  <a:pt x="6" y="268"/>
                </a:lnTo>
                <a:lnTo>
                  <a:pt x="11" y="262"/>
                </a:lnTo>
                <a:lnTo>
                  <a:pt x="11" y="262"/>
                </a:lnTo>
                <a:lnTo>
                  <a:pt x="19" y="256"/>
                </a:lnTo>
                <a:lnTo>
                  <a:pt x="31" y="248"/>
                </a:lnTo>
                <a:lnTo>
                  <a:pt x="61" y="231"/>
                </a:lnTo>
                <a:lnTo>
                  <a:pt x="90" y="216"/>
                </a:lnTo>
                <a:lnTo>
                  <a:pt x="105" y="209"/>
                </a:lnTo>
                <a:lnTo>
                  <a:pt x="105" y="209"/>
                </a:lnTo>
                <a:lnTo>
                  <a:pt x="108" y="207"/>
                </a:lnTo>
                <a:lnTo>
                  <a:pt x="110" y="203"/>
                </a:lnTo>
                <a:lnTo>
                  <a:pt x="115" y="199"/>
                </a:lnTo>
                <a:lnTo>
                  <a:pt x="121" y="197"/>
                </a:lnTo>
                <a:lnTo>
                  <a:pt x="121" y="197"/>
                </a:lnTo>
                <a:lnTo>
                  <a:pt x="132" y="193"/>
                </a:lnTo>
                <a:lnTo>
                  <a:pt x="145" y="187"/>
                </a:lnTo>
                <a:lnTo>
                  <a:pt x="162" y="180"/>
                </a:lnTo>
                <a:lnTo>
                  <a:pt x="157" y="1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08D5B91E-BBE8-4F68-9EDA-91AC6D87FFEE}"/>
              </a:ext>
            </a:extLst>
          </p:cNvPr>
          <p:cNvSpPr>
            <a:spLocks noEditPoints="1"/>
          </p:cNvSpPr>
          <p:nvPr/>
        </p:nvSpPr>
        <p:spPr bwMode="auto">
          <a:xfrm>
            <a:off x="4589734" y="2713194"/>
            <a:ext cx="806096" cy="1693772"/>
          </a:xfrm>
          <a:custGeom>
            <a:avLst/>
            <a:gdLst>
              <a:gd name="T0" fmla="*/ 183 w 415"/>
              <a:gd name="T1" fmla="*/ 107 h 872"/>
              <a:gd name="T2" fmla="*/ 192 w 415"/>
              <a:gd name="T3" fmla="*/ 119 h 872"/>
              <a:gd name="T4" fmla="*/ 195 w 415"/>
              <a:gd name="T5" fmla="*/ 137 h 872"/>
              <a:gd name="T6" fmla="*/ 196 w 415"/>
              <a:gd name="T7" fmla="*/ 156 h 872"/>
              <a:gd name="T8" fmla="*/ 218 w 415"/>
              <a:gd name="T9" fmla="*/ 175 h 872"/>
              <a:gd name="T10" fmla="*/ 230 w 415"/>
              <a:gd name="T11" fmla="*/ 183 h 872"/>
              <a:gd name="T12" fmla="*/ 182 w 415"/>
              <a:gd name="T13" fmla="*/ 236 h 872"/>
              <a:gd name="T14" fmla="*/ 152 w 415"/>
              <a:gd name="T15" fmla="*/ 336 h 872"/>
              <a:gd name="T16" fmla="*/ 118 w 415"/>
              <a:gd name="T17" fmla="*/ 386 h 872"/>
              <a:gd name="T18" fmla="*/ 95 w 415"/>
              <a:gd name="T19" fmla="*/ 417 h 872"/>
              <a:gd name="T20" fmla="*/ 66 w 415"/>
              <a:gd name="T21" fmla="*/ 464 h 872"/>
              <a:gd name="T22" fmla="*/ 25 w 415"/>
              <a:gd name="T23" fmla="*/ 475 h 872"/>
              <a:gd name="T24" fmla="*/ 9 w 415"/>
              <a:gd name="T25" fmla="*/ 504 h 872"/>
              <a:gd name="T26" fmla="*/ 14 w 415"/>
              <a:gd name="T27" fmla="*/ 512 h 872"/>
              <a:gd name="T28" fmla="*/ 1 w 415"/>
              <a:gd name="T29" fmla="*/ 525 h 872"/>
              <a:gd name="T30" fmla="*/ 29 w 415"/>
              <a:gd name="T31" fmla="*/ 733 h 872"/>
              <a:gd name="T32" fmla="*/ 78 w 415"/>
              <a:gd name="T33" fmla="*/ 792 h 872"/>
              <a:gd name="T34" fmla="*/ 52 w 415"/>
              <a:gd name="T35" fmla="*/ 809 h 872"/>
              <a:gd name="T36" fmla="*/ 14 w 415"/>
              <a:gd name="T37" fmla="*/ 818 h 872"/>
              <a:gd name="T38" fmla="*/ 11 w 415"/>
              <a:gd name="T39" fmla="*/ 828 h 872"/>
              <a:gd name="T40" fmla="*/ 23 w 415"/>
              <a:gd name="T41" fmla="*/ 837 h 872"/>
              <a:gd name="T42" fmla="*/ 95 w 415"/>
              <a:gd name="T43" fmla="*/ 837 h 872"/>
              <a:gd name="T44" fmla="*/ 132 w 415"/>
              <a:gd name="T45" fmla="*/ 831 h 872"/>
              <a:gd name="T46" fmla="*/ 129 w 415"/>
              <a:gd name="T47" fmla="*/ 845 h 872"/>
              <a:gd name="T48" fmla="*/ 113 w 415"/>
              <a:gd name="T49" fmla="*/ 857 h 872"/>
              <a:gd name="T50" fmla="*/ 114 w 415"/>
              <a:gd name="T51" fmla="*/ 868 h 872"/>
              <a:gd name="T52" fmla="*/ 189 w 415"/>
              <a:gd name="T53" fmla="*/ 866 h 872"/>
              <a:gd name="T54" fmla="*/ 212 w 415"/>
              <a:gd name="T55" fmla="*/ 852 h 872"/>
              <a:gd name="T56" fmla="*/ 225 w 415"/>
              <a:gd name="T57" fmla="*/ 851 h 872"/>
              <a:gd name="T58" fmla="*/ 245 w 415"/>
              <a:gd name="T59" fmla="*/ 845 h 872"/>
              <a:gd name="T60" fmla="*/ 233 w 415"/>
              <a:gd name="T61" fmla="*/ 796 h 872"/>
              <a:gd name="T62" fmla="*/ 231 w 415"/>
              <a:gd name="T63" fmla="*/ 773 h 872"/>
              <a:gd name="T64" fmla="*/ 233 w 415"/>
              <a:gd name="T65" fmla="*/ 659 h 872"/>
              <a:gd name="T66" fmla="*/ 236 w 415"/>
              <a:gd name="T67" fmla="*/ 593 h 872"/>
              <a:gd name="T68" fmla="*/ 300 w 415"/>
              <a:gd name="T69" fmla="*/ 592 h 872"/>
              <a:gd name="T70" fmla="*/ 363 w 415"/>
              <a:gd name="T71" fmla="*/ 575 h 872"/>
              <a:gd name="T72" fmla="*/ 388 w 415"/>
              <a:gd name="T73" fmla="*/ 541 h 872"/>
              <a:gd name="T74" fmla="*/ 397 w 415"/>
              <a:gd name="T75" fmla="*/ 464 h 872"/>
              <a:gd name="T76" fmla="*/ 400 w 415"/>
              <a:gd name="T77" fmla="*/ 362 h 872"/>
              <a:gd name="T78" fmla="*/ 411 w 415"/>
              <a:gd name="T79" fmla="*/ 269 h 872"/>
              <a:gd name="T80" fmla="*/ 398 w 415"/>
              <a:gd name="T81" fmla="*/ 198 h 872"/>
              <a:gd name="T82" fmla="*/ 357 w 415"/>
              <a:gd name="T83" fmla="*/ 166 h 872"/>
              <a:gd name="T84" fmla="*/ 334 w 415"/>
              <a:gd name="T85" fmla="*/ 145 h 872"/>
              <a:gd name="T86" fmla="*/ 322 w 415"/>
              <a:gd name="T87" fmla="*/ 122 h 872"/>
              <a:gd name="T88" fmla="*/ 319 w 415"/>
              <a:gd name="T89" fmla="*/ 108 h 872"/>
              <a:gd name="T90" fmla="*/ 329 w 415"/>
              <a:gd name="T91" fmla="*/ 55 h 872"/>
              <a:gd name="T92" fmla="*/ 316 w 415"/>
              <a:gd name="T93" fmla="*/ 29 h 872"/>
              <a:gd name="T94" fmla="*/ 294 w 415"/>
              <a:gd name="T95" fmla="*/ 4 h 872"/>
              <a:gd name="T96" fmla="*/ 262 w 415"/>
              <a:gd name="T97" fmla="*/ 0 h 872"/>
              <a:gd name="T98" fmla="*/ 245 w 415"/>
              <a:gd name="T99" fmla="*/ 3 h 872"/>
              <a:gd name="T100" fmla="*/ 214 w 415"/>
              <a:gd name="T101" fmla="*/ 15 h 872"/>
              <a:gd name="T102" fmla="*/ 204 w 415"/>
              <a:gd name="T103" fmla="*/ 21 h 872"/>
              <a:gd name="T104" fmla="*/ 193 w 415"/>
              <a:gd name="T105" fmla="*/ 46 h 872"/>
              <a:gd name="T106" fmla="*/ 193 w 415"/>
              <a:gd name="T107" fmla="*/ 53 h 872"/>
              <a:gd name="T108" fmla="*/ 189 w 415"/>
              <a:gd name="T109" fmla="*/ 75 h 872"/>
              <a:gd name="T110" fmla="*/ 129 w 415"/>
              <a:gd name="T111" fmla="*/ 588 h 872"/>
              <a:gd name="T112" fmla="*/ 132 w 415"/>
              <a:gd name="T113" fmla="*/ 692 h 872"/>
              <a:gd name="T114" fmla="*/ 112 w 415"/>
              <a:gd name="T115" fmla="*/ 634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5" h="872">
                <a:moveTo>
                  <a:pt x="193" y="90"/>
                </a:moveTo>
                <a:lnTo>
                  <a:pt x="193" y="90"/>
                </a:lnTo>
                <a:lnTo>
                  <a:pt x="190" y="93"/>
                </a:lnTo>
                <a:lnTo>
                  <a:pt x="187" y="99"/>
                </a:lnTo>
                <a:lnTo>
                  <a:pt x="187" y="99"/>
                </a:lnTo>
                <a:lnTo>
                  <a:pt x="183" y="107"/>
                </a:lnTo>
                <a:lnTo>
                  <a:pt x="181" y="110"/>
                </a:lnTo>
                <a:lnTo>
                  <a:pt x="181" y="114"/>
                </a:lnTo>
                <a:lnTo>
                  <a:pt x="181" y="114"/>
                </a:lnTo>
                <a:lnTo>
                  <a:pt x="183" y="115"/>
                </a:lnTo>
                <a:lnTo>
                  <a:pt x="188" y="117"/>
                </a:lnTo>
                <a:lnTo>
                  <a:pt x="192" y="119"/>
                </a:lnTo>
                <a:lnTo>
                  <a:pt x="193" y="119"/>
                </a:lnTo>
                <a:lnTo>
                  <a:pt x="193" y="119"/>
                </a:lnTo>
                <a:lnTo>
                  <a:pt x="193" y="122"/>
                </a:lnTo>
                <a:lnTo>
                  <a:pt x="194" y="127"/>
                </a:lnTo>
                <a:lnTo>
                  <a:pt x="195" y="133"/>
                </a:lnTo>
                <a:lnTo>
                  <a:pt x="195" y="137"/>
                </a:lnTo>
                <a:lnTo>
                  <a:pt x="195" y="137"/>
                </a:lnTo>
                <a:lnTo>
                  <a:pt x="195" y="138"/>
                </a:lnTo>
                <a:lnTo>
                  <a:pt x="194" y="142"/>
                </a:lnTo>
                <a:lnTo>
                  <a:pt x="195" y="151"/>
                </a:lnTo>
                <a:lnTo>
                  <a:pt x="195" y="151"/>
                </a:lnTo>
                <a:lnTo>
                  <a:pt x="196" y="156"/>
                </a:lnTo>
                <a:lnTo>
                  <a:pt x="199" y="162"/>
                </a:lnTo>
                <a:lnTo>
                  <a:pt x="201" y="168"/>
                </a:lnTo>
                <a:lnTo>
                  <a:pt x="204" y="169"/>
                </a:lnTo>
                <a:lnTo>
                  <a:pt x="207" y="172"/>
                </a:lnTo>
                <a:lnTo>
                  <a:pt x="207" y="172"/>
                </a:lnTo>
                <a:lnTo>
                  <a:pt x="218" y="175"/>
                </a:lnTo>
                <a:lnTo>
                  <a:pt x="224" y="177"/>
                </a:lnTo>
                <a:lnTo>
                  <a:pt x="224" y="177"/>
                </a:lnTo>
                <a:lnTo>
                  <a:pt x="225" y="178"/>
                </a:lnTo>
                <a:lnTo>
                  <a:pt x="228" y="180"/>
                </a:lnTo>
                <a:lnTo>
                  <a:pt x="230" y="183"/>
                </a:lnTo>
                <a:lnTo>
                  <a:pt x="230" y="183"/>
                </a:lnTo>
                <a:lnTo>
                  <a:pt x="212" y="196"/>
                </a:lnTo>
                <a:lnTo>
                  <a:pt x="198" y="208"/>
                </a:lnTo>
                <a:lnTo>
                  <a:pt x="193" y="213"/>
                </a:lnTo>
                <a:lnTo>
                  <a:pt x="189" y="218"/>
                </a:lnTo>
                <a:lnTo>
                  <a:pt x="189" y="218"/>
                </a:lnTo>
                <a:lnTo>
                  <a:pt x="182" y="236"/>
                </a:lnTo>
                <a:lnTo>
                  <a:pt x="175" y="253"/>
                </a:lnTo>
                <a:lnTo>
                  <a:pt x="175" y="253"/>
                </a:lnTo>
                <a:lnTo>
                  <a:pt x="164" y="296"/>
                </a:lnTo>
                <a:lnTo>
                  <a:pt x="157" y="323"/>
                </a:lnTo>
                <a:lnTo>
                  <a:pt x="152" y="336"/>
                </a:lnTo>
                <a:lnTo>
                  <a:pt x="152" y="336"/>
                </a:lnTo>
                <a:lnTo>
                  <a:pt x="143" y="351"/>
                </a:lnTo>
                <a:lnTo>
                  <a:pt x="136" y="364"/>
                </a:lnTo>
                <a:lnTo>
                  <a:pt x="129" y="373"/>
                </a:lnTo>
                <a:lnTo>
                  <a:pt x="129" y="373"/>
                </a:lnTo>
                <a:lnTo>
                  <a:pt x="123" y="382"/>
                </a:lnTo>
                <a:lnTo>
                  <a:pt x="118" y="386"/>
                </a:lnTo>
                <a:lnTo>
                  <a:pt x="113" y="391"/>
                </a:lnTo>
                <a:lnTo>
                  <a:pt x="108" y="396"/>
                </a:lnTo>
                <a:lnTo>
                  <a:pt x="108" y="396"/>
                </a:lnTo>
                <a:lnTo>
                  <a:pt x="103" y="406"/>
                </a:lnTo>
                <a:lnTo>
                  <a:pt x="95" y="417"/>
                </a:lnTo>
                <a:lnTo>
                  <a:pt x="95" y="417"/>
                </a:lnTo>
                <a:lnTo>
                  <a:pt x="88" y="427"/>
                </a:lnTo>
                <a:lnTo>
                  <a:pt x="81" y="440"/>
                </a:lnTo>
                <a:lnTo>
                  <a:pt x="71" y="458"/>
                </a:lnTo>
                <a:lnTo>
                  <a:pt x="71" y="458"/>
                </a:lnTo>
                <a:lnTo>
                  <a:pt x="68" y="461"/>
                </a:lnTo>
                <a:lnTo>
                  <a:pt x="66" y="464"/>
                </a:lnTo>
                <a:lnTo>
                  <a:pt x="62" y="466"/>
                </a:lnTo>
                <a:lnTo>
                  <a:pt x="62" y="466"/>
                </a:lnTo>
                <a:lnTo>
                  <a:pt x="47" y="469"/>
                </a:lnTo>
                <a:lnTo>
                  <a:pt x="35" y="471"/>
                </a:lnTo>
                <a:lnTo>
                  <a:pt x="25" y="475"/>
                </a:lnTo>
                <a:lnTo>
                  <a:pt x="25" y="475"/>
                </a:lnTo>
                <a:lnTo>
                  <a:pt x="19" y="481"/>
                </a:lnTo>
                <a:lnTo>
                  <a:pt x="13" y="488"/>
                </a:lnTo>
                <a:lnTo>
                  <a:pt x="9" y="495"/>
                </a:lnTo>
                <a:lnTo>
                  <a:pt x="8" y="501"/>
                </a:lnTo>
                <a:lnTo>
                  <a:pt x="8" y="501"/>
                </a:lnTo>
                <a:lnTo>
                  <a:pt x="9" y="504"/>
                </a:lnTo>
                <a:lnTo>
                  <a:pt x="12" y="506"/>
                </a:lnTo>
                <a:lnTo>
                  <a:pt x="14" y="507"/>
                </a:lnTo>
                <a:lnTo>
                  <a:pt x="14" y="507"/>
                </a:lnTo>
                <a:lnTo>
                  <a:pt x="15" y="508"/>
                </a:lnTo>
                <a:lnTo>
                  <a:pt x="15" y="511"/>
                </a:lnTo>
                <a:lnTo>
                  <a:pt x="14" y="512"/>
                </a:lnTo>
                <a:lnTo>
                  <a:pt x="14" y="512"/>
                </a:lnTo>
                <a:lnTo>
                  <a:pt x="11" y="513"/>
                </a:lnTo>
                <a:lnTo>
                  <a:pt x="6" y="516"/>
                </a:lnTo>
                <a:lnTo>
                  <a:pt x="3" y="517"/>
                </a:lnTo>
                <a:lnTo>
                  <a:pt x="2" y="520"/>
                </a:lnTo>
                <a:lnTo>
                  <a:pt x="1" y="525"/>
                </a:lnTo>
                <a:lnTo>
                  <a:pt x="0" y="532"/>
                </a:lnTo>
                <a:lnTo>
                  <a:pt x="0" y="532"/>
                </a:lnTo>
                <a:lnTo>
                  <a:pt x="0" y="547"/>
                </a:lnTo>
                <a:lnTo>
                  <a:pt x="3" y="572"/>
                </a:lnTo>
                <a:lnTo>
                  <a:pt x="13" y="640"/>
                </a:lnTo>
                <a:lnTo>
                  <a:pt x="29" y="733"/>
                </a:lnTo>
                <a:lnTo>
                  <a:pt x="29" y="762"/>
                </a:lnTo>
                <a:lnTo>
                  <a:pt x="91" y="767"/>
                </a:lnTo>
                <a:lnTo>
                  <a:pt x="91" y="767"/>
                </a:lnTo>
                <a:lnTo>
                  <a:pt x="90" y="771"/>
                </a:lnTo>
                <a:lnTo>
                  <a:pt x="85" y="781"/>
                </a:lnTo>
                <a:lnTo>
                  <a:pt x="78" y="792"/>
                </a:lnTo>
                <a:lnTo>
                  <a:pt x="73" y="796"/>
                </a:lnTo>
                <a:lnTo>
                  <a:pt x="68" y="799"/>
                </a:lnTo>
                <a:lnTo>
                  <a:pt x="68" y="799"/>
                </a:lnTo>
                <a:lnTo>
                  <a:pt x="61" y="803"/>
                </a:lnTo>
                <a:lnTo>
                  <a:pt x="56" y="806"/>
                </a:lnTo>
                <a:lnTo>
                  <a:pt x="52" y="809"/>
                </a:lnTo>
                <a:lnTo>
                  <a:pt x="46" y="810"/>
                </a:lnTo>
                <a:lnTo>
                  <a:pt x="46" y="810"/>
                </a:lnTo>
                <a:lnTo>
                  <a:pt x="36" y="811"/>
                </a:lnTo>
                <a:lnTo>
                  <a:pt x="26" y="814"/>
                </a:lnTo>
                <a:lnTo>
                  <a:pt x="18" y="816"/>
                </a:lnTo>
                <a:lnTo>
                  <a:pt x="14" y="818"/>
                </a:lnTo>
                <a:lnTo>
                  <a:pt x="14" y="818"/>
                </a:lnTo>
                <a:lnTo>
                  <a:pt x="12" y="821"/>
                </a:lnTo>
                <a:lnTo>
                  <a:pt x="9" y="822"/>
                </a:lnTo>
                <a:lnTo>
                  <a:pt x="8" y="822"/>
                </a:lnTo>
                <a:lnTo>
                  <a:pt x="8" y="823"/>
                </a:lnTo>
                <a:lnTo>
                  <a:pt x="11" y="828"/>
                </a:lnTo>
                <a:lnTo>
                  <a:pt x="11" y="828"/>
                </a:lnTo>
                <a:lnTo>
                  <a:pt x="13" y="832"/>
                </a:lnTo>
                <a:lnTo>
                  <a:pt x="13" y="834"/>
                </a:lnTo>
                <a:lnTo>
                  <a:pt x="15" y="834"/>
                </a:lnTo>
                <a:lnTo>
                  <a:pt x="23" y="837"/>
                </a:lnTo>
                <a:lnTo>
                  <a:pt x="23" y="837"/>
                </a:lnTo>
                <a:lnTo>
                  <a:pt x="40" y="838"/>
                </a:lnTo>
                <a:lnTo>
                  <a:pt x="62" y="839"/>
                </a:lnTo>
                <a:lnTo>
                  <a:pt x="84" y="838"/>
                </a:lnTo>
                <a:lnTo>
                  <a:pt x="91" y="838"/>
                </a:lnTo>
                <a:lnTo>
                  <a:pt x="95" y="837"/>
                </a:lnTo>
                <a:lnTo>
                  <a:pt x="95" y="837"/>
                </a:lnTo>
                <a:lnTo>
                  <a:pt x="99" y="834"/>
                </a:lnTo>
                <a:lnTo>
                  <a:pt x="112" y="831"/>
                </a:lnTo>
                <a:lnTo>
                  <a:pt x="112" y="831"/>
                </a:lnTo>
                <a:lnTo>
                  <a:pt x="125" y="827"/>
                </a:lnTo>
                <a:lnTo>
                  <a:pt x="129" y="825"/>
                </a:lnTo>
                <a:lnTo>
                  <a:pt x="132" y="831"/>
                </a:lnTo>
                <a:lnTo>
                  <a:pt x="141" y="831"/>
                </a:lnTo>
                <a:lnTo>
                  <a:pt x="141" y="831"/>
                </a:lnTo>
                <a:lnTo>
                  <a:pt x="137" y="838"/>
                </a:lnTo>
                <a:lnTo>
                  <a:pt x="134" y="843"/>
                </a:lnTo>
                <a:lnTo>
                  <a:pt x="131" y="844"/>
                </a:lnTo>
                <a:lnTo>
                  <a:pt x="129" y="845"/>
                </a:lnTo>
                <a:lnTo>
                  <a:pt x="129" y="845"/>
                </a:lnTo>
                <a:lnTo>
                  <a:pt x="120" y="846"/>
                </a:lnTo>
                <a:lnTo>
                  <a:pt x="118" y="849"/>
                </a:lnTo>
                <a:lnTo>
                  <a:pt x="114" y="853"/>
                </a:lnTo>
                <a:lnTo>
                  <a:pt x="114" y="853"/>
                </a:lnTo>
                <a:lnTo>
                  <a:pt x="113" y="857"/>
                </a:lnTo>
                <a:lnTo>
                  <a:pt x="112" y="858"/>
                </a:lnTo>
                <a:lnTo>
                  <a:pt x="108" y="862"/>
                </a:lnTo>
                <a:lnTo>
                  <a:pt x="108" y="863"/>
                </a:lnTo>
                <a:lnTo>
                  <a:pt x="108" y="864"/>
                </a:lnTo>
                <a:lnTo>
                  <a:pt x="114" y="868"/>
                </a:lnTo>
                <a:lnTo>
                  <a:pt x="114" y="868"/>
                </a:lnTo>
                <a:lnTo>
                  <a:pt x="122" y="870"/>
                </a:lnTo>
                <a:lnTo>
                  <a:pt x="131" y="872"/>
                </a:lnTo>
                <a:lnTo>
                  <a:pt x="142" y="872"/>
                </a:lnTo>
                <a:lnTo>
                  <a:pt x="155" y="870"/>
                </a:lnTo>
                <a:lnTo>
                  <a:pt x="177" y="868"/>
                </a:lnTo>
                <a:lnTo>
                  <a:pt x="189" y="866"/>
                </a:lnTo>
                <a:lnTo>
                  <a:pt x="189" y="866"/>
                </a:lnTo>
                <a:lnTo>
                  <a:pt x="194" y="863"/>
                </a:lnTo>
                <a:lnTo>
                  <a:pt x="198" y="861"/>
                </a:lnTo>
                <a:lnTo>
                  <a:pt x="204" y="857"/>
                </a:lnTo>
                <a:lnTo>
                  <a:pt x="204" y="857"/>
                </a:lnTo>
                <a:lnTo>
                  <a:pt x="212" y="852"/>
                </a:lnTo>
                <a:lnTo>
                  <a:pt x="217" y="850"/>
                </a:lnTo>
                <a:lnTo>
                  <a:pt x="218" y="847"/>
                </a:lnTo>
                <a:lnTo>
                  <a:pt x="218" y="847"/>
                </a:lnTo>
                <a:lnTo>
                  <a:pt x="219" y="847"/>
                </a:lnTo>
                <a:lnTo>
                  <a:pt x="222" y="849"/>
                </a:lnTo>
                <a:lnTo>
                  <a:pt x="225" y="851"/>
                </a:lnTo>
                <a:lnTo>
                  <a:pt x="230" y="851"/>
                </a:lnTo>
                <a:lnTo>
                  <a:pt x="230" y="851"/>
                </a:lnTo>
                <a:lnTo>
                  <a:pt x="240" y="849"/>
                </a:lnTo>
                <a:lnTo>
                  <a:pt x="243" y="847"/>
                </a:lnTo>
                <a:lnTo>
                  <a:pt x="245" y="846"/>
                </a:lnTo>
                <a:lnTo>
                  <a:pt x="245" y="845"/>
                </a:lnTo>
                <a:lnTo>
                  <a:pt x="245" y="845"/>
                </a:lnTo>
                <a:lnTo>
                  <a:pt x="245" y="833"/>
                </a:lnTo>
                <a:lnTo>
                  <a:pt x="243" y="825"/>
                </a:lnTo>
                <a:lnTo>
                  <a:pt x="241" y="816"/>
                </a:lnTo>
                <a:lnTo>
                  <a:pt x="241" y="816"/>
                </a:lnTo>
                <a:lnTo>
                  <a:pt x="233" y="796"/>
                </a:lnTo>
                <a:lnTo>
                  <a:pt x="233" y="796"/>
                </a:lnTo>
                <a:lnTo>
                  <a:pt x="231" y="793"/>
                </a:lnTo>
                <a:lnTo>
                  <a:pt x="230" y="785"/>
                </a:lnTo>
                <a:lnTo>
                  <a:pt x="230" y="785"/>
                </a:lnTo>
                <a:lnTo>
                  <a:pt x="230" y="777"/>
                </a:lnTo>
                <a:lnTo>
                  <a:pt x="231" y="773"/>
                </a:lnTo>
                <a:lnTo>
                  <a:pt x="233" y="770"/>
                </a:lnTo>
                <a:lnTo>
                  <a:pt x="233" y="770"/>
                </a:lnTo>
                <a:lnTo>
                  <a:pt x="233" y="732"/>
                </a:lnTo>
                <a:lnTo>
                  <a:pt x="233" y="680"/>
                </a:lnTo>
                <a:lnTo>
                  <a:pt x="233" y="680"/>
                </a:lnTo>
                <a:lnTo>
                  <a:pt x="233" y="659"/>
                </a:lnTo>
                <a:lnTo>
                  <a:pt x="233" y="630"/>
                </a:lnTo>
                <a:lnTo>
                  <a:pt x="233" y="605"/>
                </a:lnTo>
                <a:lnTo>
                  <a:pt x="234" y="596"/>
                </a:lnTo>
                <a:lnTo>
                  <a:pt x="235" y="594"/>
                </a:lnTo>
                <a:lnTo>
                  <a:pt x="236" y="593"/>
                </a:lnTo>
                <a:lnTo>
                  <a:pt x="236" y="593"/>
                </a:lnTo>
                <a:lnTo>
                  <a:pt x="246" y="592"/>
                </a:lnTo>
                <a:lnTo>
                  <a:pt x="253" y="590"/>
                </a:lnTo>
                <a:lnTo>
                  <a:pt x="253" y="590"/>
                </a:lnTo>
                <a:lnTo>
                  <a:pt x="263" y="590"/>
                </a:lnTo>
                <a:lnTo>
                  <a:pt x="286" y="592"/>
                </a:lnTo>
                <a:lnTo>
                  <a:pt x="300" y="592"/>
                </a:lnTo>
                <a:lnTo>
                  <a:pt x="315" y="590"/>
                </a:lnTo>
                <a:lnTo>
                  <a:pt x="329" y="588"/>
                </a:lnTo>
                <a:lnTo>
                  <a:pt x="342" y="584"/>
                </a:lnTo>
                <a:lnTo>
                  <a:pt x="342" y="584"/>
                </a:lnTo>
                <a:lnTo>
                  <a:pt x="353" y="580"/>
                </a:lnTo>
                <a:lnTo>
                  <a:pt x="363" y="575"/>
                </a:lnTo>
                <a:lnTo>
                  <a:pt x="370" y="569"/>
                </a:lnTo>
                <a:lnTo>
                  <a:pt x="376" y="563"/>
                </a:lnTo>
                <a:lnTo>
                  <a:pt x="381" y="557"/>
                </a:lnTo>
                <a:lnTo>
                  <a:pt x="385" y="551"/>
                </a:lnTo>
                <a:lnTo>
                  <a:pt x="387" y="546"/>
                </a:lnTo>
                <a:lnTo>
                  <a:pt x="388" y="541"/>
                </a:lnTo>
                <a:lnTo>
                  <a:pt x="388" y="541"/>
                </a:lnTo>
                <a:lnTo>
                  <a:pt x="392" y="502"/>
                </a:lnTo>
                <a:lnTo>
                  <a:pt x="394" y="469"/>
                </a:lnTo>
                <a:lnTo>
                  <a:pt x="394" y="469"/>
                </a:lnTo>
                <a:lnTo>
                  <a:pt x="395" y="466"/>
                </a:lnTo>
                <a:lnTo>
                  <a:pt x="397" y="464"/>
                </a:lnTo>
                <a:lnTo>
                  <a:pt x="400" y="460"/>
                </a:lnTo>
                <a:lnTo>
                  <a:pt x="400" y="460"/>
                </a:lnTo>
                <a:lnTo>
                  <a:pt x="400" y="452"/>
                </a:lnTo>
                <a:lnTo>
                  <a:pt x="400" y="429"/>
                </a:lnTo>
                <a:lnTo>
                  <a:pt x="400" y="429"/>
                </a:lnTo>
                <a:lnTo>
                  <a:pt x="400" y="362"/>
                </a:lnTo>
                <a:lnTo>
                  <a:pt x="400" y="362"/>
                </a:lnTo>
                <a:lnTo>
                  <a:pt x="407" y="337"/>
                </a:lnTo>
                <a:lnTo>
                  <a:pt x="415" y="313"/>
                </a:lnTo>
                <a:lnTo>
                  <a:pt x="415" y="313"/>
                </a:lnTo>
                <a:lnTo>
                  <a:pt x="414" y="300"/>
                </a:lnTo>
                <a:lnTo>
                  <a:pt x="411" y="269"/>
                </a:lnTo>
                <a:lnTo>
                  <a:pt x="407" y="237"/>
                </a:lnTo>
                <a:lnTo>
                  <a:pt x="405" y="224"/>
                </a:lnTo>
                <a:lnTo>
                  <a:pt x="403" y="214"/>
                </a:lnTo>
                <a:lnTo>
                  <a:pt x="403" y="214"/>
                </a:lnTo>
                <a:lnTo>
                  <a:pt x="400" y="204"/>
                </a:lnTo>
                <a:lnTo>
                  <a:pt x="398" y="198"/>
                </a:lnTo>
                <a:lnTo>
                  <a:pt x="395" y="193"/>
                </a:lnTo>
                <a:lnTo>
                  <a:pt x="388" y="189"/>
                </a:lnTo>
                <a:lnTo>
                  <a:pt x="388" y="189"/>
                </a:lnTo>
                <a:lnTo>
                  <a:pt x="368" y="174"/>
                </a:lnTo>
                <a:lnTo>
                  <a:pt x="357" y="166"/>
                </a:lnTo>
                <a:lnTo>
                  <a:pt x="357" y="166"/>
                </a:lnTo>
                <a:lnTo>
                  <a:pt x="353" y="164"/>
                </a:lnTo>
                <a:lnTo>
                  <a:pt x="351" y="164"/>
                </a:lnTo>
                <a:lnTo>
                  <a:pt x="348" y="162"/>
                </a:lnTo>
                <a:lnTo>
                  <a:pt x="348" y="162"/>
                </a:lnTo>
                <a:lnTo>
                  <a:pt x="340" y="154"/>
                </a:lnTo>
                <a:lnTo>
                  <a:pt x="334" y="145"/>
                </a:lnTo>
                <a:lnTo>
                  <a:pt x="334" y="145"/>
                </a:lnTo>
                <a:lnTo>
                  <a:pt x="319" y="131"/>
                </a:lnTo>
                <a:lnTo>
                  <a:pt x="319" y="131"/>
                </a:lnTo>
                <a:lnTo>
                  <a:pt x="321" y="126"/>
                </a:lnTo>
                <a:lnTo>
                  <a:pt x="322" y="122"/>
                </a:lnTo>
                <a:lnTo>
                  <a:pt x="322" y="122"/>
                </a:lnTo>
                <a:lnTo>
                  <a:pt x="322" y="120"/>
                </a:lnTo>
                <a:lnTo>
                  <a:pt x="323" y="119"/>
                </a:lnTo>
                <a:lnTo>
                  <a:pt x="322" y="116"/>
                </a:lnTo>
                <a:lnTo>
                  <a:pt x="322" y="116"/>
                </a:lnTo>
                <a:lnTo>
                  <a:pt x="319" y="111"/>
                </a:lnTo>
                <a:lnTo>
                  <a:pt x="319" y="108"/>
                </a:lnTo>
                <a:lnTo>
                  <a:pt x="319" y="108"/>
                </a:lnTo>
                <a:lnTo>
                  <a:pt x="325" y="90"/>
                </a:lnTo>
                <a:lnTo>
                  <a:pt x="329" y="78"/>
                </a:lnTo>
                <a:lnTo>
                  <a:pt x="330" y="70"/>
                </a:lnTo>
                <a:lnTo>
                  <a:pt x="330" y="70"/>
                </a:lnTo>
                <a:lnTo>
                  <a:pt x="329" y="55"/>
                </a:lnTo>
                <a:lnTo>
                  <a:pt x="327" y="46"/>
                </a:lnTo>
                <a:lnTo>
                  <a:pt x="325" y="41"/>
                </a:lnTo>
                <a:lnTo>
                  <a:pt x="325" y="41"/>
                </a:lnTo>
                <a:lnTo>
                  <a:pt x="322" y="38"/>
                </a:lnTo>
                <a:lnTo>
                  <a:pt x="316" y="29"/>
                </a:lnTo>
                <a:lnTo>
                  <a:pt x="316" y="29"/>
                </a:lnTo>
                <a:lnTo>
                  <a:pt x="312" y="23"/>
                </a:lnTo>
                <a:lnTo>
                  <a:pt x="309" y="18"/>
                </a:lnTo>
                <a:lnTo>
                  <a:pt x="303" y="12"/>
                </a:lnTo>
                <a:lnTo>
                  <a:pt x="303" y="12"/>
                </a:lnTo>
                <a:lnTo>
                  <a:pt x="298" y="6"/>
                </a:lnTo>
                <a:lnTo>
                  <a:pt x="294" y="4"/>
                </a:lnTo>
                <a:lnTo>
                  <a:pt x="290" y="3"/>
                </a:lnTo>
                <a:lnTo>
                  <a:pt x="290" y="3"/>
                </a:lnTo>
                <a:lnTo>
                  <a:pt x="283" y="2"/>
                </a:lnTo>
                <a:lnTo>
                  <a:pt x="274" y="0"/>
                </a:lnTo>
                <a:lnTo>
                  <a:pt x="274" y="0"/>
                </a:lnTo>
                <a:lnTo>
                  <a:pt x="262" y="0"/>
                </a:lnTo>
                <a:lnTo>
                  <a:pt x="253" y="0"/>
                </a:lnTo>
                <a:lnTo>
                  <a:pt x="253" y="0"/>
                </a:lnTo>
                <a:lnTo>
                  <a:pt x="251" y="0"/>
                </a:lnTo>
                <a:lnTo>
                  <a:pt x="249" y="2"/>
                </a:lnTo>
                <a:lnTo>
                  <a:pt x="245" y="3"/>
                </a:lnTo>
                <a:lnTo>
                  <a:pt x="245" y="3"/>
                </a:lnTo>
                <a:lnTo>
                  <a:pt x="230" y="6"/>
                </a:lnTo>
                <a:lnTo>
                  <a:pt x="230" y="6"/>
                </a:lnTo>
                <a:lnTo>
                  <a:pt x="224" y="9"/>
                </a:lnTo>
                <a:lnTo>
                  <a:pt x="218" y="12"/>
                </a:lnTo>
                <a:lnTo>
                  <a:pt x="218" y="12"/>
                </a:lnTo>
                <a:lnTo>
                  <a:pt x="214" y="15"/>
                </a:lnTo>
                <a:lnTo>
                  <a:pt x="210" y="17"/>
                </a:lnTo>
                <a:lnTo>
                  <a:pt x="210" y="17"/>
                </a:lnTo>
                <a:lnTo>
                  <a:pt x="206" y="18"/>
                </a:lnTo>
                <a:lnTo>
                  <a:pt x="205" y="18"/>
                </a:lnTo>
                <a:lnTo>
                  <a:pt x="204" y="21"/>
                </a:lnTo>
                <a:lnTo>
                  <a:pt x="204" y="21"/>
                </a:lnTo>
                <a:lnTo>
                  <a:pt x="201" y="27"/>
                </a:lnTo>
                <a:lnTo>
                  <a:pt x="199" y="32"/>
                </a:lnTo>
                <a:lnTo>
                  <a:pt x="199" y="32"/>
                </a:lnTo>
                <a:lnTo>
                  <a:pt x="195" y="40"/>
                </a:lnTo>
                <a:lnTo>
                  <a:pt x="193" y="46"/>
                </a:lnTo>
                <a:lnTo>
                  <a:pt x="193" y="46"/>
                </a:lnTo>
                <a:lnTo>
                  <a:pt x="193" y="50"/>
                </a:lnTo>
                <a:lnTo>
                  <a:pt x="193" y="52"/>
                </a:lnTo>
                <a:lnTo>
                  <a:pt x="193" y="52"/>
                </a:lnTo>
                <a:lnTo>
                  <a:pt x="192" y="53"/>
                </a:lnTo>
                <a:lnTo>
                  <a:pt x="193" y="53"/>
                </a:lnTo>
                <a:lnTo>
                  <a:pt x="193" y="53"/>
                </a:lnTo>
                <a:lnTo>
                  <a:pt x="193" y="56"/>
                </a:lnTo>
                <a:lnTo>
                  <a:pt x="193" y="56"/>
                </a:lnTo>
                <a:lnTo>
                  <a:pt x="190" y="59"/>
                </a:lnTo>
                <a:lnTo>
                  <a:pt x="189" y="67"/>
                </a:lnTo>
                <a:lnTo>
                  <a:pt x="189" y="67"/>
                </a:lnTo>
                <a:lnTo>
                  <a:pt x="189" y="75"/>
                </a:lnTo>
                <a:lnTo>
                  <a:pt x="189" y="79"/>
                </a:lnTo>
                <a:lnTo>
                  <a:pt x="189" y="79"/>
                </a:lnTo>
                <a:lnTo>
                  <a:pt x="193" y="90"/>
                </a:lnTo>
                <a:lnTo>
                  <a:pt x="193" y="90"/>
                </a:lnTo>
                <a:close/>
                <a:moveTo>
                  <a:pt x="129" y="588"/>
                </a:moveTo>
                <a:lnTo>
                  <a:pt x="129" y="588"/>
                </a:lnTo>
                <a:lnTo>
                  <a:pt x="131" y="599"/>
                </a:lnTo>
                <a:lnTo>
                  <a:pt x="132" y="610"/>
                </a:lnTo>
                <a:lnTo>
                  <a:pt x="132" y="619"/>
                </a:lnTo>
                <a:lnTo>
                  <a:pt x="132" y="619"/>
                </a:lnTo>
                <a:lnTo>
                  <a:pt x="131" y="660"/>
                </a:lnTo>
                <a:lnTo>
                  <a:pt x="132" y="692"/>
                </a:lnTo>
                <a:lnTo>
                  <a:pt x="132" y="692"/>
                </a:lnTo>
                <a:lnTo>
                  <a:pt x="124" y="665"/>
                </a:lnTo>
                <a:lnTo>
                  <a:pt x="118" y="646"/>
                </a:lnTo>
                <a:lnTo>
                  <a:pt x="114" y="639"/>
                </a:lnTo>
                <a:lnTo>
                  <a:pt x="112" y="634"/>
                </a:lnTo>
                <a:lnTo>
                  <a:pt x="112" y="634"/>
                </a:lnTo>
                <a:lnTo>
                  <a:pt x="107" y="624"/>
                </a:lnTo>
                <a:lnTo>
                  <a:pt x="101" y="611"/>
                </a:lnTo>
                <a:lnTo>
                  <a:pt x="95" y="593"/>
                </a:lnTo>
                <a:lnTo>
                  <a:pt x="129" y="5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172CC5CB-6120-4C5B-A00D-83572911FCF5}"/>
              </a:ext>
            </a:extLst>
          </p:cNvPr>
          <p:cNvSpPr>
            <a:spLocks/>
          </p:cNvSpPr>
          <p:nvPr/>
        </p:nvSpPr>
        <p:spPr bwMode="auto">
          <a:xfrm>
            <a:off x="2678060" y="2655811"/>
            <a:ext cx="745232" cy="1724011"/>
          </a:xfrm>
          <a:custGeom>
            <a:avLst/>
            <a:gdLst>
              <a:gd name="T0" fmla="*/ 179 w 351"/>
              <a:gd name="T1" fmla="*/ 104 h 812"/>
              <a:gd name="T2" fmla="*/ 181 w 351"/>
              <a:gd name="T3" fmla="*/ 113 h 812"/>
              <a:gd name="T4" fmla="*/ 181 w 351"/>
              <a:gd name="T5" fmla="*/ 133 h 812"/>
              <a:gd name="T6" fmla="*/ 186 w 351"/>
              <a:gd name="T7" fmla="*/ 151 h 812"/>
              <a:gd name="T8" fmla="*/ 193 w 351"/>
              <a:gd name="T9" fmla="*/ 160 h 812"/>
              <a:gd name="T10" fmla="*/ 210 w 351"/>
              <a:gd name="T11" fmla="*/ 163 h 812"/>
              <a:gd name="T12" fmla="*/ 208 w 351"/>
              <a:gd name="T13" fmla="*/ 172 h 812"/>
              <a:gd name="T14" fmla="*/ 168 w 351"/>
              <a:gd name="T15" fmla="*/ 193 h 812"/>
              <a:gd name="T16" fmla="*/ 132 w 351"/>
              <a:gd name="T17" fmla="*/ 265 h 812"/>
              <a:gd name="T18" fmla="*/ 124 w 351"/>
              <a:gd name="T19" fmla="*/ 315 h 812"/>
              <a:gd name="T20" fmla="*/ 103 w 351"/>
              <a:gd name="T21" fmla="*/ 350 h 812"/>
              <a:gd name="T22" fmla="*/ 87 w 351"/>
              <a:gd name="T23" fmla="*/ 368 h 812"/>
              <a:gd name="T24" fmla="*/ 67 w 351"/>
              <a:gd name="T25" fmla="*/ 420 h 812"/>
              <a:gd name="T26" fmla="*/ 67 w 351"/>
              <a:gd name="T27" fmla="*/ 443 h 812"/>
              <a:gd name="T28" fmla="*/ 29 w 351"/>
              <a:gd name="T29" fmla="*/ 495 h 812"/>
              <a:gd name="T30" fmla="*/ 0 w 351"/>
              <a:gd name="T31" fmla="*/ 611 h 812"/>
              <a:gd name="T32" fmla="*/ 38 w 351"/>
              <a:gd name="T33" fmla="*/ 621 h 812"/>
              <a:gd name="T34" fmla="*/ 69 w 351"/>
              <a:gd name="T35" fmla="*/ 686 h 812"/>
              <a:gd name="T36" fmla="*/ 81 w 351"/>
              <a:gd name="T37" fmla="*/ 715 h 812"/>
              <a:gd name="T38" fmla="*/ 62 w 351"/>
              <a:gd name="T39" fmla="*/ 768 h 812"/>
              <a:gd name="T40" fmla="*/ 23 w 351"/>
              <a:gd name="T41" fmla="*/ 786 h 812"/>
              <a:gd name="T42" fmla="*/ 17 w 351"/>
              <a:gd name="T43" fmla="*/ 799 h 812"/>
              <a:gd name="T44" fmla="*/ 54 w 351"/>
              <a:gd name="T45" fmla="*/ 804 h 812"/>
              <a:gd name="T46" fmla="*/ 63 w 351"/>
              <a:gd name="T47" fmla="*/ 812 h 812"/>
              <a:gd name="T48" fmla="*/ 146 w 351"/>
              <a:gd name="T49" fmla="*/ 805 h 812"/>
              <a:gd name="T50" fmla="*/ 173 w 351"/>
              <a:gd name="T51" fmla="*/ 785 h 812"/>
              <a:gd name="T52" fmla="*/ 184 w 351"/>
              <a:gd name="T53" fmla="*/ 805 h 812"/>
              <a:gd name="T54" fmla="*/ 191 w 351"/>
              <a:gd name="T55" fmla="*/ 781 h 812"/>
              <a:gd name="T56" fmla="*/ 190 w 351"/>
              <a:gd name="T57" fmla="*/ 741 h 812"/>
              <a:gd name="T58" fmla="*/ 176 w 351"/>
              <a:gd name="T59" fmla="*/ 727 h 812"/>
              <a:gd name="T60" fmla="*/ 176 w 351"/>
              <a:gd name="T61" fmla="*/ 660 h 812"/>
              <a:gd name="T62" fmla="*/ 213 w 351"/>
              <a:gd name="T63" fmla="*/ 664 h 812"/>
              <a:gd name="T64" fmla="*/ 247 w 351"/>
              <a:gd name="T65" fmla="*/ 648 h 812"/>
              <a:gd name="T66" fmla="*/ 262 w 351"/>
              <a:gd name="T67" fmla="*/ 570 h 812"/>
              <a:gd name="T68" fmla="*/ 296 w 351"/>
              <a:gd name="T69" fmla="*/ 546 h 812"/>
              <a:gd name="T70" fmla="*/ 324 w 351"/>
              <a:gd name="T71" fmla="*/ 519 h 812"/>
              <a:gd name="T72" fmla="*/ 336 w 351"/>
              <a:gd name="T73" fmla="*/ 462 h 812"/>
              <a:gd name="T74" fmla="*/ 342 w 351"/>
              <a:gd name="T75" fmla="*/ 402 h 812"/>
              <a:gd name="T76" fmla="*/ 351 w 351"/>
              <a:gd name="T77" fmla="*/ 304 h 812"/>
              <a:gd name="T78" fmla="*/ 340 w 351"/>
              <a:gd name="T79" fmla="*/ 218 h 812"/>
              <a:gd name="T80" fmla="*/ 321 w 351"/>
              <a:gd name="T81" fmla="*/ 183 h 812"/>
              <a:gd name="T82" fmla="*/ 322 w 351"/>
              <a:gd name="T83" fmla="*/ 156 h 812"/>
              <a:gd name="T84" fmla="*/ 319 w 351"/>
              <a:gd name="T85" fmla="*/ 145 h 812"/>
              <a:gd name="T86" fmla="*/ 316 w 351"/>
              <a:gd name="T87" fmla="*/ 138 h 812"/>
              <a:gd name="T88" fmla="*/ 316 w 351"/>
              <a:gd name="T89" fmla="*/ 110 h 812"/>
              <a:gd name="T90" fmla="*/ 311 w 351"/>
              <a:gd name="T91" fmla="*/ 73 h 812"/>
              <a:gd name="T92" fmla="*/ 295 w 351"/>
              <a:gd name="T93" fmla="*/ 38 h 812"/>
              <a:gd name="T94" fmla="*/ 275 w 351"/>
              <a:gd name="T95" fmla="*/ 5 h 812"/>
              <a:gd name="T96" fmla="*/ 233 w 351"/>
              <a:gd name="T97" fmla="*/ 3 h 812"/>
              <a:gd name="T98" fmla="*/ 194 w 351"/>
              <a:gd name="T99" fmla="*/ 17 h 812"/>
              <a:gd name="T100" fmla="*/ 180 w 351"/>
              <a:gd name="T101" fmla="*/ 38 h 812"/>
              <a:gd name="T102" fmla="*/ 173 w 351"/>
              <a:gd name="T103" fmla="*/ 58 h 812"/>
              <a:gd name="T104" fmla="*/ 179 w 351"/>
              <a:gd name="T105" fmla="*/ 79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1" h="812">
                <a:moveTo>
                  <a:pt x="181" y="87"/>
                </a:moveTo>
                <a:lnTo>
                  <a:pt x="181" y="87"/>
                </a:lnTo>
                <a:lnTo>
                  <a:pt x="181" y="97"/>
                </a:lnTo>
                <a:lnTo>
                  <a:pt x="180" y="102"/>
                </a:lnTo>
                <a:lnTo>
                  <a:pt x="179" y="104"/>
                </a:lnTo>
                <a:lnTo>
                  <a:pt x="179" y="104"/>
                </a:lnTo>
                <a:lnTo>
                  <a:pt x="175" y="107"/>
                </a:lnTo>
                <a:lnTo>
                  <a:pt x="174" y="109"/>
                </a:lnTo>
                <a:lnTo>
                  <a:pt x="176" y="110"/>
                </a:lnTo>
                <a:lnTo>
                  <a:pt x="176" y="110"/>
                </a:lnTo>
                <a:lnTo>
                  <a:pt x="181" y="113"/>
                </a:lnTo>
                <a:lnTo>
                  <a:pt x="181" y="113"/>
                </a:lnTo>
                <a:lnTo>
                  <a:pt x="181" y="114"/>
                </a:lnTo>
                <a:lnTo>
                  <a:pt x="181" y="114"/>
                </a:lnTo>
                <a:lnTo>
                  <a:pt x="181" y="122"/>
                </a:lnTo>
                <a:lnTo>
                  <a:pt x="181" y="128"/>
                </a:lnTo>
                <a:lnTo>
                  <a:pt x="181" y="133"/>
                </a:lnTo>
                <a:lnTo>
                  <a:pt x="181" y="133"/>
                </a:lnTo>
                <a:lnTo>
                  <a:pt x="182" y="138"/>
                </a:lnTo>
                <a:lnTo>
                  <a:pt x="185" y="143"/>
                </a:lnTo>
                <a:lnTo>
                  <a:pt x="185" y="143"/>
                </a:lnTo>
                <a:lnTo>
                  <a:pt x="186" y="146"/>
                </a:lnTo>
                <a:lnTo>
                  <a:pt x="186" y="149"/>
                </a:lnTo>
                <a:lnTo>
                  <a:pt x="186" y="151"/>
                </a:lnTo>
                <a:lnTo>
                  <a:pt x="187" y="154"/>
                </a:lnTo>
                <a:lnTo>
                  <a:pt x="187" y="154"/>
                </a:lnTo>
                <a:lnTo>
                  <a:pt x="188" y="156"/>
                </a:lnTo>
                <a:lnTo>
                  <a:pt x="190" y="157"/>
                </a:lnTo>
                <a:lnTo>
                  <a:pt x="193" y="160"/>
                </a:lnTo>
                <a:lnTo>
                  <a:pt x="193" y="160"/>
                </a:lnTo>
                <a:lnTo>
                  <a:pt x="196" y="161"/>
                </a:lnTo>
                <a:lnTo>
                  <a:pt x="200" y="162"/>
                </a:lnTo>
                <a:lnTo>
                  <a:pt x="204" y="162"/>
                </a:lnTo>
                <a:lnTo>
                  <a:pt x="208" y="162"/>
                </a:lnTo>
                <a:lnTo>
                  <a:pt x="208" y="162"/>
                </a:lnTo>
                <a:lnTo>
                  <a:pt x="210" y="163"/>
                </a:lnTo>
                <a:lnTo>
                  <a:pt x="211" y="166"/>
                </a:lnTo>
                <a:lnTo>
                  <a:pt x="214" y="168"/>
                </a:lnTo>
                <a:lnTo>
                  <a:pt x="214" y="168"/>
                </a:lnTo>
                <a:lnTo>
                  <a:pt x="215" y="169"/>
                </a:lnTo>
                <a:lnTo>
                  <a:pt x="215" y="169"/>
                </a:lnTo>
                <a:lnTo>
                  <a:pt x="208" y="172"/>
                </a:lnTo>
                <a:lnTo>
                  <a:pt x="208" y="172"/>
                </a:lnTo>
                <a:lnTo>
                  <a:pt x="187" y="177"/>
                </a:lnTo>
                <a:lnTo>
                  <a:pt x="178" y="180"/>
                </a:lnTo>
                <a:lnTo>
                  <a:pt x="173" y="183"/>
                </a:lnTo>
                <a:lnTo>
                  <a:pt x="173" y="183"/>
                </a:lnTo>
                <a:lnTo>
                  <a:pt x="168" y="193"/>
                </a:lnTo>
                <a:lnTo>
                  <a:pt x="158" y="214"/>
                </a:lnTo>
                <a:lnTo>
                  <a:pt x="158" y="214"/>
                </a:lnTo>
                <a:lnTo>
                  <a:pt x="152" y="226"/>
                </a:lnTo>
                <a:lnTo>
                  <a:pt x="144" y="240"/>
                </a:lnTo>
                <a:lnTo>
                  <a:pt x="135" y="256"/>
                </a:lnTo>
                <a:lnTo>
                  <a:pt x="132" y="265"/>
                </a:lnTo>
                <a:lnTo>
                  <a:pt x="129" y="272"/>
                </a:lnTo>
                <a:lnTo>
                  <a:pt x="129" y="272"/>
                </a:lnTo>
                <a:lnTo>
                  <a:pt x="127" y="288"/>
                </a:lnTo>
                <a:lnTo>
                  <a:pt x="126" y="300"/>
                </a:lnTo>
                <a:lnTo>
                  <a:pt x="126" y="309"/>
                </a:lnTo>
                <a:lnTo>
                  <a:pt x="124" y="315"/>
                </a:lnTo>
                <a:lnTo>
                  <a:pt x="124" y="315"/>
                </a:lnTo>
                <a:lnTo>
                  <a:pt x="120" y="327"/>
                </a:lnTo>
                <a:lnTo>
                  <a:pt x="112" y="339"/>
                </a:lnTo>
                <a:lnTo>
                  <a:pt x="112" y="339"/>
                </a:lnTo>
                <a:lnTo>
                  <a:pt x="108" y="344"/>
                </a:lnTo>
                <a:lnTo>
                  <a:pt x="103" y="350"/>
                </a:lnTo>
                <a:lnTo>
                  <a:pt x="98" y="355"/>
                </a:lnTo>
                <a:lnTo>
                  <a:pt x="95" y="359"/>
                </a:lnTo>
                <a:lnTo>
                  <a:pt x="95" y="359"/>
                </a:lnTo>
                <a:lnTo>
                  <a:pt x="93" y="362"/>
                </a:lnTo>
                <a:lnTo>
                  <a:pt x="89" y="366"/>
                </a:lnTo>
                <a:lnTo>
                  <a:pt x="87" y="368"/>
                </a:lnTo>
                <a:lnTo>
                  <a:pt x="87" y="371"/>
                </a:lnTo>
                <a:lnTo>
                  <a:pt x="87" y="371"/>
                </a:lnTo>
                <a:lnTo>
                  <a:pt x="85" y="379"/>
                </a:lnTo>
                <a:lnTo>
                  <a:pt x="77" y="396"/>
                </a:lnTo>
                <a:lnTo>
                  <a:pt x="70" y="413"/>
                </a:lnTo>
                <a:lnTo>
                  <a:pt x="67" y="420"/>
                </a:lnTo>
                <a:lnTo>
                  <a:pt x="67" y="420"/>
                </a:lnTo>
                <a:lnTo>
                  <a:pt x="67" y="424"/>
                </a:lnTo>
                <a:lnTo>
                  <a:pt x="67" y="431"/>
                </a:lnTo>
                <a:lnTo>
                  <a:pt x="67" y="438"/>
                </a:lnTo>
                <a:lnTo>
                  <a:pt x="67" y="443"/>
                </a:lnTo>
                <a:lnTo>
                  <a:pt x="67" y="443"/>
                </a:lnTo>
                <a:lnTo>
                  <a:pt x="52" y="469"/>
                </a:lnTo>
                <a:lnTo>
                  <a:pt x="52" y="469"/>
                </a:lnTo>
                <a:lnTo>
                  <a:pt x="47" y="476"/>
                </a:lnTo>
                <a:lnTo>
                  <a:pt x="42" y="482"/>
                </a:lnTo>
                <a:lnTo>
                  <a:pt x="29" y="495"/>
                </a:lnTo>
                <a:lnTo>
                  <a:pt x="29" y="495"/>
                </a:lnTo>
                <a:lnTo>
                  <a:pt x="26" y="502"/>
                </a:lnTo>
                <a:lnTo>
                  <a:pt x="21" y="517"/>
                </a:lnTo>
                <a:lnTo>
                  <a:pt x="11" y="554"/>
                </a:lnTo>
                <a:lnTo>
                  <a:pt x="4" y="592"/>
                </a:lnTo>
                <a:lnTo>
                  <a:pt x="0" y="611"/>
                </a:lnTo>
                <a:lnTo>
                  <a:pt x="0" y="611"/>
                </a:lnTo>
                <a:lnTo>
                  <a:pt x="0" y="617"/>
                </a:lnTo>
                <a:lnTo>
                  <a:pt x="1" y="619"/>
                </a:lnTo>
                <a:lnTo>
                  <a:pt x="3" y="619"/>
                </a:lnTo>
                <a:lnTo>
                  <a:pt x="3" y="619"/>
                </a:lnTo>
                <a:lnTo>
                  <a:pt x="26" y="621"/>
                </a:lnTo>
                <a:lnTo>
                  <a:pt x="38" y="621"/>
                </a:lnTo>
                <a:lnTo>
                  <a:pt x="44" y="619"/>
                </a:lnTo>
                <a:lnTo>
                  <a:pt x="44" y="619"/>
                </a:lnTo>
                <a:lnTo>
                  <a:pt x="54" y="648"/>
                </a:lnTo>
                <a:lnTo>
                  <a:pt x="63" y="671"/>
                </a:lnTo>
                <a:lnTo>
                  <a:pt x="69" y="686"/>
                </a:lnTo>
                <a:lnTo>
                  <a:pt x="69" y="686"/>
                </a:lnTo>
                <a:lnTo>
                  <a:pt x="74" y="693"/>
                </a:lnTo>
                <a:lnTo>
                  <a:pt x="77" y="699"/>
                </a:lnTo>
                <a:lnTo>
                  <a:pt x="81" y="706"/>
                </a:lnTo>
                <a:lnTo>
                  <a:pt x="81" y="710"/>
                </a:lnTo>
                <a:lnTo>
                  <a:pt x="81" y="715"/>
                </a:lnTo>
                <a:lnTo>
                  <a:pt x="81" y="715"/>
                </a:lnTo>
                <a:lnTo>
                  <a:pt x="79" y="732"/>
                </a:lnTo>
                <a:lnTo>
                  <a:pt x="77" y="739"/>
                </a:lnTo>
                <a:lnTo>
                  <a:pt x="75" y="744"/>
                </a:lnTo>
                <a:lnTo>
                  <a:pt x="75" y="744"/>
                </a:lnTo>
                <a:lnTo>
                  <a:pt x="67" y="761"/>
                </a:lnTo>
                <a:lnTo>
                  <a:pt x="62" y="768"/>
                </a:lnTo>
                <a:lnTo>
                  <a:pt x="58" y="773"/>
                </a:lnTo>
                <a:lnTo>
                  <a:pt x="58" y="773"/>
                </a:lnTo>
                <a:lnTo>
                  <a:pt x="51" y="775"/>
                </a:lnTo>
                <a:lnTo>
                  <a:pt x="40" y="779"/>
                </a:lnTo>
                <a:lnTo>
                  <a:pt x="28" y="783"/>
                </a:lnTo>
                <a:lnTo>
                  <a:pt x="23" y="786"/>
                </a:lnTo>
                <a:lnTo>
                  <a:pt x="21" y="787"/>
                </a:lnTo>
                <a:lnTo>
                  <a:pt x="21" y="787"/>
                </a:lnTo>
                <a:lnTo>
                  <a:pt x="17" y="791"/>
                </a:lnTo>
                <a:lnTo>
                  <a:pt x="16" y="793"/>
                </a:lnTo>
                <a:lnTo>
                  <a:pt x="16" y="797"/>
                </a:lnTo>
                <a:lnTo>
                  <a:pt x="17" y="799"/>
                </a:lnTo>
                <a:lnTo>
                  <a:pt x="17" y="799"/>
                </a:lnTo>
                <a:lnTo>
                  <a:pt x="19" y="800"/>
                </a:lnTo>
                <a:lnTo>
                  <a:pt x="24" y="802"/>
                </a:lnTo>
                <a:lnTo>
                  <a:pt x="38" y="803"/>
                </a:lnTo>
                <a:lnTo>
                  <a:pt x="54" y="804"/>
                </a:lnTo>
                <a:lnTo>
                  <a:pt x="54" y="804"/>
                </a:lnTo>
                <a:lnTo>
                  <a:pt x="54" y="804"/>
                </a:lnTo>
                <a:lnTo>
                  <a:pt x="53" y="805"/>
                </a:lnTo>
                <a:lnTo>
                  <a:pt x="53" y="808"/>
                </a:lnTo>
                <a:lnTo>
                  <a:pt x="58" y="810"/>
                </a:lnTo>
                <a:lnTo>
                  <a:pt x="58" y="810"/>
                </a:lnTo>
                <a:lnTo>
                  <a:pt x="63" y="812"/>
                </a:lnTo>
                <a:lnTo>
                  <a:pt x="73" y="812"/>
                </a:lnTo>
                <a:lnTo>
                  <a:pt x="97" y="811"/>
                </a:lnTo>
                <a:lnTo>
                  <a:pt x="121" y="810"/>
                </a:lnTo>
                <a:lnTo>
                  <a:pt x="135" y="808"/>
                </a:lnTo>
                <a:lnTo>
                  <a:pt x="135" y="808"/>
                </a:lnTo>
                <a:lnTo>
                  <a:pt x="146" y="805"/>
                </a:lnTo>
                <a:lnTo>
                  <a:pt x="151" y="803"/>
                </a:lnTo>
                <a:lnTo>
                  <a:pt x="156" y="799"/>
                </a:lnTo>
                <a:lnTo>
                  <a:pt x="156" y="799"/>
                </a:lnTo>
                <a:lnTo>
                  <a:pt x="168" y="788"/>
                </a:lnTo>
                <a:lnTo>
                  <a:pt x="171" y="785"/>
                </a:lnTo>
                <a:lnTo>
                  <a:pt x="173" y="785"/>
                </a:lnTo>
                <a:lnTo>
                  <a:pt x="173" y="785"/>
                </a:lnTo>
                <a:lnTo>
                  <a:pt x="175" y="796"/>
                </a:lnTo>
                <a:lnTo>
                  <a:pt x="176" y="802"/>
                </a:lnTo>
                <a:lnTo>
                  <a:pt x="179" y="804"/>
                </a:lnTo>
                <a:lnTo>
                  <a:pt x="179" y="804"/>
                </a:lnTo>
                <a:lnTo>
                  <a:pt x="184" y="805"/>
                </a:lnTo>
                <a:lnTo>
                  <a:pt x="186" y="805"/>
                </a:lnTo>
                <a:lnTo>
                  <a:pt x="187" y="804"/>
                </a:lnTo>
                <a:lnTo>
                  <a:pt x="187" y="804"/>
                </a:lnTo>
                <a:lnTo>
                  <a:pt x="188" y="794"/>
                </a:lnTo>
                <a:lnTo>
                  <a:pt x="188" y="787"/>
                </a:lnTo>
                <a:lnTo>
                  <a:pt x="191" y="781"/>
                </a:lnTo>
                <a:lnTo>
                  <a:pt x="191" y="781"/>
                </a:lnTo>
                <a:lnTo>
                  <a:pt x="191" y="779"/>
                </a:lnTo>
                <a:lnTo>
                  <a:pt x="192" y="774"/>
                </a:lnTo>
                <a:lnTo>
                  <a:pt x="192" y="761"/>
                </a:lnTo>
                <a:lnTo>
                  <a:pt x="191" y="746"/>
                </a:lnTo>
                <a:lnTo>
                  <a:pt x="190" y="741"/>
                </a:lnTo>
                <a:lnTo>
                  <a:pt x="187" y="738"/>
                </a:lnTo>
                <a:lnTo>
                  <a:pt x="187" y="738"/>
                </a:lnTo>
                <a:lnTo>
                  <a:pt x="184" y="734"/>
                </a:lnTo>
                <a:lnTo>
                  <a:pt x="180" y="732"/>
                </a:lnTo>
                <a:lnTo>
                  <a:pt x="178" y="729"/>
                </a:lnTo>
                <a:lnTo>
                  <a:pt x="176" y="727"/>
                </a:lnTo>
                <a:lnTo>
                  <a:pt x="176" y="727"/>
                </a:lnTo>
                <a:lnTo>
                  <a:pt x="174" y="721"/>
                </a:lnTo>
                <a:lnTo>
                  <a:pt x="173" y="717"/>
                </a:lnTo>
                <a:lnTo>
                  <a:pt x="173" y="709"/>
                </a:lnTo>
                <a:lnTo>
                  <a:pt x="173" y="709"/>
                </a:lnTo>
                <a:lnTo>
                  <a:pt x="176" y="660"/>
                </a:lnTo>
                <a:lnTo>
                  <a:pt x="176" y="660"/>
                </a:lnTo>
                <a:lnTo>
                  <a:pt x="188" y="660"/>
                </a:lnTo>
                <a:lnTo>
                  <a:pt x="198" y="662"/>
                </a:lnTo>
                <a:lnTo>
                  <a:pt x="205" y="663"/>
                </a:lnTo>
                <a:lnTo>
                  <a:pt x="205" y="663"/>
                </a:lnTo>
                <a:lnTo>
                  <a:pt x="213" y="664"/>
                </a:lnTo>
                <a:lnTo>
                  <a:pt x="227" y="662"/>
                </a:lnTo>
                <a:lnTo>
                  <a:pt x="234" y="660"/>
                </a:lnTo>
                <a:lnTo>
                  <a:pt x="240" y="657"/>
                </a:lnTo>
                <a:lnTo>
                  <a:pt x="245" y="653"/>
                </a:lnTo>
                <a:lnTo>
                  <a:pt x="247" y="648"/>
                </a:lnTo>
                <a:lnTo>
                  <a:pt x="247" y="648"/>
                </a:lnTo>
                <a:lnTo>
                  <a:pt x="251" y="631"/>
                </a:lnTo>
                <a:lnTo>
                  <a:pt x="254" y="607"/>
                </a:lnTo>
                <a:lnTo>
                  <a:pt x="258" y="584"/>
                </a:lnTo>
                <a:lnTo>
                  <a:pt x="260" y="576"/>
                </a:lnTo>
                <a:lnTo>
                  <a:pt x="262" y="570"/>
                </a:lnTo>
                <a:lnTo>
                  <a:pt x="262" y="570"/>
                </a:lnTo>
                <a:lnTo>
                  <a:pt x="269" y="558"/>
                </a:lnTo>
                <a:lnTo>
                  <a:pt x="273" y="554"/>
                </a:lnTo>
                <a:lnTo>
                  <a:pt x="280" y="551"/>
                </a:lnTo>
                <a:lnTo>
                  <a:pt x="280" y="551"/>
                </a:lnTo>
                <a:lnTo>
                  <a:pt x="289" y="547"/>
                </a:lnTo>
                <a:lnTo>
                  <a:pt x="296" y="546"/>
                </a:lnTo>
                <a:lnTo>
                  <a:pt x="304" y="542"/>
                </a:lnTo>
                <a:lnTo>
                  <a:pt x="314" y="536"/>
                </a:lnTo>
                <a:lnTo>
                  <a:pt x="314" y="536"/>
                </a:lnTo>
                <a:lnTo>
                  <a:pt x="317" y="532"/>
                </a:lnTo>
                <a:lnTo>
                  <a:pt x="320" y="529"/>
                </a:lnTo>
                <a:lnTo>
                  <a:pt x="324" y="519"/>
                </a:lnTo>
                <a:lnTo>
                  <a:pt x="327" y="508"/>
                </a:lnTo>
                <a:lnTo>
                  <a:pt x="330" y="496"/>
                </a:lnTo>
                <a:lnTo>
                  <a:pt x="331" y="476"/>
                </a:lnTo>
                <a:lnTo>
                  <a:pt x="332" y="466"/>
                </a:lnTo>
                <a:lnTo>
                  <a:pt x="332" y="466"/>
                </a:lnTo>
                <a:lnTo>
                  <a:pt x="336" y="462"/>
                </a:lnTo>
                <a:lnTo>
                  <a:pt x="339" y="460"/>
                </a:lnTo>
                <a:lnTo>
                  <a:pt x="340" y="458"/>
                </a:lnTo>
                <a:lnTo>
                  <a:pt x="340" y="458"/>
                </a:lnTo>
                <a:lnTo>
                  <a:pt x="340" y="432"/>
                </a:lnTo>
                <a:lnTo>
                  <a:pt x="340" y="412"/>
                </a:lnTo>
                <a:lnTo>
                  <a:pt x="342" y="402"/>
                </a:lnTo>
                <a:lnTo>
                  <a:pt x="343" y="394"/>
                </a:lnTo>
                <a:lnTo>
                  <a:pt x="343" y="394"/>
                </a:lnTo>
                <a:lnTo>
                  <a:pt x="346" y="374"/>
                </a:lnTo>
                <a:lnTo>
                  <a:pt x="349" y="348"/>
                </a:lnTo>
                <a:lnTo>
                  <a:pt x="351" y="323"/>
                </a:lnTo>
                <a:lnTo>
                  <a:pt x="351" y="304"/>
                </a:lnTo>
                <a:lnTo>
                  <a:pt x="351" y="304"/>
                </a:lnTo>
                <a:lnTo>
                  <a:pt x="350" y="285"/>
                </a:lnTo>
                <a:lnTo>
                  <a:pt x="345" y="259"/>
                </a:lnTo>
                <a:lnTo>
                  <a:pt x="342" y="232"/>
                </a:lnTo>
                <a:lnTo>
                  <a:pt x="340" y="218"/>
                </a:lnTo>
                <a:lnTo>
                  <a:pt x="340" y="218"/>
                </a:lnTo>
                <a:lnTo>
                  <a:pt x="340" y="213"/>
                </a:lnTo>
                <a:lnTo>
                  <a:pt x="342" y="211"/>
                </a:lnTo>
                <a:lnTo>
                  <a:pt x="342" y="209"/>
                </a:lnTo>
                <a:lnTo>
                  <a:pt x="337" y="203"/>
                </a:lnTo>
                <a:lnTo>
                  <a:pt x="337" y="203"/>
                </a:lnTo>
                <a:lnTo>
                  <a:pt x="321" y="183"/>
                </a:lnTo>
                <a:lnTo>
                  <a:pt x="311" y="172"/>
                </a:lnTo>
                <a:lnTo>
                  <a:pt x="311" y="172"/>
                </a:lnTo>
                <a:lnTo>
                  <a:pt x="314" y="167"/>
                </a:lnTo>
                <a:lnTo>
                  <a:pt x="320" y="160"/>
                </a:lnTo>
                <a:lnTo>
                  <a:pt x="320" y="160"/>
                </a:lnTo>
                <a:lnTo>
                  <a:pt x="322" y="156"/>
                </a:lnTo>
                <a:lnTo>
                  <a:pt x="324" y="154"/>
                </a:lnTo>
                <a:lnTo>
                  <a:pt x="322" y="151"/>
                </a:lnTo>
                <a:lnTo>
                  <a:pt x="320" y="148"/>
                </a:lnTo>
                <a:lnTo>
                  <a:pt x="320" y="148"/>
                </a:lnTo>
                <a:lnTo>
                  <a:pt x="319" y="146"/>
                </a:lnTo>
                <a:lnTo>
                  <a:pt x="319" y="145"/>
                </a:lnTo>
                <a:lnTo>
                  <a:pt x="320" y="144"/>
                </a:lnTo>
                <a:lnTo>
                  <a:pt x="320" y="143"/>
                </a:lnTo>
                <a:lnTo>
                  <a:pt x="320" y="143"/>
                </a:lnTo>
                <a:lnTo>
                  <a:pt x="320" y="142"/>
                </a:lnTo>
                <a:lnTo>
                  <a:pt x="319" y="140"/>
                </a:lnTo>
                <a:lnTo>
                  <a:pt x="316" y="138"/>
                </a:lnTo>
                <a:lnTo>
                  <a:pt x="314" y="131"/>
                </a:lnTo>
                <a:lnTo>
                  <a:pt x="314" y="131"/>
                </a:lnTo>
                <a:lnTo>
                  <a:pt x="314" y="126"/>
                </a:lnTo>
                <a:lnTo>
                  <a:pt x="313" y="123"/>
                </a:lnTo>
                <a:lnTo>
                  <a:pt x="315" y="117"/>
                </a:lnTo>
                <a:lnTo>
                  <a:pt x="316" y="110"/>
                </a:lnTo>
                <a:lnTo>
                  <a:pt x="317" y="105"/>
                </a:lnTo>
                <a:lnTo>
                  <a:pt x="317" y="99"/>
                </a:lnTo>
                <a:lnTo>
                  <a:pt x="317" y="99"/>
                </a:lnTo>
                <a:lnTo>
                  <a:pt x="315" y="80"/>
                </a:lnTo>
                <a:lnTo>
                  <a:pt x="314" y="75"/>
                </a:lnTo>
                <a:lnTo>
                  <a:pt x="311" y="73"/>
                </a:lnTo>
                <a:lnTo>
                  <a:pt x="311" y="73"/>
                </a:lnTo>
                <a:lnTo>
                  <a:pt x="308" y="69"/>
                </a:lnTo>
                <a:lnTo>
                  <a:pt x="303" y="61"/>
                </a:lnTo>
                <a:lnTo>
                  <a:pt x="298" y="50"/>
                </a:lnTo>
                <a:lnTo>
                  <a:pt x="295" y="38"/>
                </a:lnTo>
                <a:lnTo>
                  <a:pt x="295" y="38"/>
                </a:lnTo>
                <a:lnTo>
                  <a:pt x="292" y="28"/>
                </a:lnTo>
                <a:lnTo>
                  <a:pt x="291" y="23"/>
                </a:lnTo>
                <a:lnTo>
                  <a:pt x="290" y="20"/>
                </a:lnTo>
                <a:lnTo>
                  <a:pt x="285" y="15"/>
                </a:lnTo>
                <a:lnTo>
                  <a:pt x="285" y="15"/>
                </a:lnTo>
                <a:lnTo>
                  <a:pt x="275" y="5"/>
                </a:lnTo>
                <a:lnTo>
                  <a:pt x="270" y="3"/>
                </a:lnTo>
                <a:lnTo>
                  <a:pt x="262" y="0"/>
                </a:lnTo>
                <a:lnTo>
                  <a:pt x="262" y="0"/>
                </a:lnTo>
                <a:lnTo>
                  <a:pt x="252" y="0"/>
                </a:lnTo>
                <a:lnTo>
                  <a:pt x="243" y="2"/>
                </a:lnTo>
                <a:lnTo>
                  <a:pt x="233" y="3"/>
                </a:lnTo>
                <a:lnTo>
                  <a:pt x="233" y="3"/>
                </a:lnTo>
                <a:lnTo>
                  <a:pt x="222" y="5"/>
                </a:lnTo>
                <a:lnTo>
                  <a:pt x="211" y="8"/>
                </a:lnTo>
                <a:lnTo>
                  <a:pt x="202" y="12"/>
                </a:lnTo>
                <a:lnTo>
                  <a:pt x="202" y="12"/>
                </a:lnTo>
                <a:lnTo>
                  <a:pt x="194" y="17"/>
                </a:lnTo>
                <a:lnTo>
                  <a:pt x="188" y="23"/>
                </a:lnTo>
                <a:lnTo>
                  <a:pt x="185" y="28"/>
                </a:lnTo>
                <a:lnTo>
                  <a:pt x="181" y="32"/>
                </a:lnTo>
                <a:lnTo>
                  <a:pt x="181" y="32"/>
                </a:lnTo>
                <a:lnTo>
                  <a:pt x="181" y="35"/>
                </a:lnTo>
                <a:lnTo>
                  <a:pt x="180" y="38"/>
                </a:lnTo>
                <a:lnTo>
                  <a:pt x="180" y="41"/>
                </a:lnTo>
                <a:lnTo>
                  <a:pt x="179" y="44"/>
                </a:lnTo>
                <a:lnTo>
                  <a:pt x="179" y="44"/>
                </a:lnTo>
                <a:lnTo>
                  <a:pt x="175" y="51"/>
                </a:lnTo>
                <a:lnTo>
                  <a:pt x="173" y="58"/>
                </a:lnTo>
                <a:lnTo>
                  <a:pt x="173" y="58"/>
                </a:lnTo>
                <a:lnTo>
                  <a:pt x="174" y="62"/>
                </a:lnTo>
                <a:lnTo>
                  <a:pt x="174" y="65"/>
                </a:lnTo>
                <a:lnTo>
                  <a:pt x="176" y="70"/>
                </a:lnTo>
                <a:lnTo>
                  <a:pt x="176" y="70"/>
                </a:lnTo>
                <a:lnTo>
                  <a:pt x="178" y="75"/>
                </a:lnTo>
                <a:lnTo>
                  <a:pt x="179" y="79"/>
                </a:lnTo>
                <a:lnTo>
                  <a:pt x="181" y="81"/>
                </a:lnTo>
                <a:lnTo>
                  <a:pt x="181" y="81"/>
                </a:lnTo>
                <a:lnTo>
                  <a:pt x="181" y="82"/>
                </a:lnTo>
                <a:lnTo>
                  <a:pt x="181" y="87"/>
                </a:lnTo>
                <a:lnTo>
                  <a:pt x="181" y="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BAAEF981-8598-4253-88A6-2AEDE7C760B4}"/>
              </a:ext>
            </a:extLst>
          </p:cNvPr>
          <p:cNvSpPr>
            <a:spLocks/>
          </p:cNvSpPr>
          <p:nvPr/>
        </p:nvSpPr>
        <p:spPr bwMode="auto">
          <a:xfrm>
            <a:off x="6519728" y="2713194"/>
            <a:ext cx="795472" cy="1666287"/>
          </a:xfrm>
          <a:custGeom>
            <a:avLst/>
            <a:gdLst>
              <a:gd name="T0" fmla="*/ 248 w 454"/>
              <a:gd name="T1" fmla="*/ 79 h 951"/>
              <a:gd name="T2" fmla="*/ 249 w 454"/>
              <a:gd name="T3" fmla="*/ 121 h 951"/>
              <a:gd name="T4" fmla="*/ 243 w 454"/>
              <a:gd name="T5" fmla="*/ 136 h 951"/>
              <a:gd name="T6" fmla="*/ 254 w 454"/>
              <a:gd name="T7" fmla="*/ 151 h 951"/>
              <a:gd name="T8" fmla="*/ 259 w 454"/>
              <a:gd name="T9" fmla="*/ 167 h 951"/>
              <a:gd name="T10" fmla="*/ 262 w 454"/>
              <a:gd name="T11" fmla="*/ 182 h 951"/>
              <a:gd name="T12" fmla="*/ 285 w 454"/>
              <a:gd name="T13" fmla="*/ 190 h 951"/>
              <a:gd name="T14" fmla="*/ 272 w 454"/>
              <a:gd name="T15" fmla="*/ 219 h 951"/>
              <a:gd name="T16" fmla="*/ 249 w 454"/>
              <a:gd name="T17" fmla="*/ 231 h 951"/>
              <a:gd name="T18" fmla="*/ 222 w 454"/>
              <a:gd name="T19" fmla="*/ 364 h 951"/>
              <a:gd name="T20" fmla="*/ 199 w 454"/>
              <a:gd name="T21" fmla="*/ 420 h 951"/>
              <a:gd name="T22" fmla="*/ 183 w 454"/>
              <a:gd name="T23" fmla="*/ 458 h 951"/>
              <a:gd name="T24" fmla="*/ 162 w 454"/>
              <a:gd name="T25" fmla="*/ 502 h 951"/>
              <a:gd name="T26" fmla="*/ 151 w 454"/>
              <a:gd name="T27" fmla="*/ 517 h 951"/>
              <a:gd name="T28" fmla="*/ 111 w 454"/>
              <a:gd name="T29" fmla="*/ 541 h 951"/>
              <a:gd name="T30" fmla="*/ 47 w 454"/>
              <a:gd name="T31" fmla="*/ 583 h 951"/>
              <a:gd name="T32" fmla="*/ 18 w 454"/>
              <a:gd name="T33" fmla="*/ 646 h 951"/>
              <a:gd name="T34" fmla="*/ 2 w 454"/>
              <a:gd name="T35" fmla="*/ 758 h 951"/>
              <a:gd name="T36" fmla="*/ 33 w 454"/>
              <a:gd name="T37" fmla="*/ 793 h 951"/>
              <a:gd name="T38" fmla="*/ 90 w 454"/>
              <a:gd name="T39" fmla="*/ 815 h 951"/>
              <a:gd name="T40" fmla="*/ 93 w 454"/>
              <a:gd name="T41" fmla="*/ 858 h 951"/>
              <a:gd name="T42" fmla="*/ 15 w 454"/>
              <a:gd name="T43" fmla="*/ 920 h 951"/>
              <a:gd name="T44" fmla="*/ 18 w 454"/>
              <a:gd name="T45" fmla="*/ 937 h 951"/>
              <a:gd name="T46" fmla="*/ 38 w 454"/>
              <a:gd name="T47" fmla="*/ 945 h 951"/>
              <a:gd name="T48" fmla="*/ 56 w 454"/>
              <a:gd name="T49" fmla="*/ 951 h 951"/>
              <a:gd name="T50" fmla="*/ 170 w 454"/>
              <a:gd name="T51" fmla="*/ 938 h 951"/>
              <a:gd name="T52" fmla="*/ 193 w 454"/>
              <a:gd name="T53" fmla="*/ 916 h 951"/>
              <a:gd name="T54" fmla="*/ 184 w 454"/>
              <a:gd name="T55" fmla="*/ 864 h 951"/>
              <a:gd name="T56" fmla="*/ 218 w 454"/>
              <a:gd name="T57" fmla="*/ 844 h 951"/>
              <a:gd name="T58" fmla="*/ 266 w 454"/>
              <a:gd name="T59" fmla="*/ 842 h 951"/>
              <a:gd name="T60" fmla="*/ 303 w 454"/>
              <a:gd name="T61" fmla="*/ 769 h 951"/>
              <a:gd name="T62" fmla="*/ 316 w 454"/>
              <a:gd name="T63" fmla="*/ 669 h 951"/>
              <a:gd name="T64" fmla="*/ 341 w 454"/>
              <a:gd name="T65" fmla="*/ 621 h 951"/>
              <a:gd name="T66" fmla="*/ 379 w 454"/>
              <a:gd name="T67" fmla="*/ 604 h 951"/>
              <a:gd name="T68" fmla="*/ 407 w 454"/>
              <a:gd name="T69" fmla="*/ 595 h 951"/>
              <a:gd name="T70" fmla="*/ 430 w 454"/>
              <a:gd name="T71" fmla="*/ 428 h 951"/>
              <a:gd name="T72" fmla="*/ 453 w 454"/>
              <a:gd name="T73" fmla="*/ 341 h 951"/>
              <a:gd name="T74" fmla="*/ 450 w 454"/>
              <a:gd name="T75" fmla="*/ 243 h 951"/>
              <a:gd name="T76" fmla="*/ 405 w 454"/>
              <a:gd name="T77" fmla="*/ 188 h 951"/>
              <a:gd name="T78" fmla="*/ 396 w 454"/>
              <a:gd name="T79" fmla="*/ 172 h 951"/>
              <a:gd name="T80" fmla="*/ 389 w 454"/>
              <a:gd name="T81" fmla="*/ 165 h 951"/>
              <a:gd name="T82" fmla="*/ 391 w 454"/>
              <a:gd name="T83" fmla="*/ 156 h 951"/>
              <a:gd name="T84" fmla="*/ 396 w 454"/>
              <a:gd name="T85" fmla="*/ 143 h 951"/>
              <a:gd name="T86" fmla="*/ 399 w 454"/>
              <a:gd name="T87" fmla="*/ 114 h 951"/>
              <a:gd name="T88" fmla="*/ 405 w 454"/>
              <a:gd name="T89" fmla="*/ 92 h 951"/>
              <a:gd name="T90" fmla="*/ 401 w 454"/>
              <a:gd name="T91" fmla="*/ 57 h 951"/>
              <a:gd name="T92" fmla="*/ 382 w 454"/>
              <a:gd name="T93" fmla="*/ 34 h 951"/>
              <a:gd name="T94" fmla="*/ 361 w 454"/>
              <a:gd name="T95" fmla="*/ 14 h 951"/>
              <a:gd name="T96" fmla="*/ 339 w 454"/>
              <a:gd name="T97" fmla="*/ 7 h 951"/>
              <a:gd name="T98" fmla="*/ 315 w 454"/>
              <a:gd name="T99" fmla="*/ 3 h 951"/>
              <a:gd name="T100" fmla="*/ 295 w 454"/>
              <a:gd name="T101" fmla="*/ 3 h 951"/>
              <a:gd name="T102" fmla="*/ 269 w 454"/>
              <a:gd name="T103" fmla="*/ 19 h 951"/>
              <a:gd name="T104" fmla="*/ 255 w 454"/>
              <a:gd name="T105" fmla="*/ 22 h 951"/>
              <a:gd name="T106" fmla="*/ 243 w 454"/>
              <a:gd name="T107" fmla="*/ 29 h 951"/>
              <a:gd name="T108" fmla="*/ 238 w 454"/>
              <a:gd name="T109" fmla="*/ 37 h 951"/>
              <a:gd name="T110" fmla="*/ 236 w 454"/>
              <a:gd name="T111" fmla="*/ 46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54" h="951">
                <a:moveTo>
                  <a:pt x="251" y="55"/>
                </a:moveTo>
                <a:lnTo>
                  <a:pt x="251" y="55"/>
                </a:lnTo>
                <a:lnTo>
                  <a:pt x="250" y="57"/>
                </a:lnTo>
                <a:lnTo>
                  <a:pt x="249" y="64"/>
                </a:lnTo>
                <a:lnTo>
                  <a:pt x="246" y="73"/>
                </a:lnTo>
                <a:lnTo>
                  <a:pt x="248" y="79"/>
                </a:lnTo>
                <a:lnTo>
                  <a:pt x="249" y="84"/>
                </a:lnTo>
                <a:lnTo>
                  <a:pt x="249" y="84"/>
                </a:lnTo>
                <a:lnTo>
                  <a:pt x="250" y="89"/>
                </a:lnTo>
                <a:lnTo>
                  <a:pt x="250" y="95"/>
                </a:lnTo>
                <a:lnTo>
                  <a:pt x="250" y="105"/>
                </a:lnTo>
                <a:lnTo>
                  <a:pt x="249" y="121"/>
                </a:lnTo>
                <a:lnTo>
                  <a:pt x="249" y="121"/>
                </a:lnTo>
                <a:lnTo>
                  <a:pt x="246" y="125"/>
                </a:lnTo>
                <a:lnTo>
                  <a:pt x="244" y="130"/>
                </a:lnTo>
                <a:lnTo>
                  <a:pt x="242" y="133"/>
                </a:lnTo>
                <a:lnTo>
                  <a:pt x="242" y="134"/>
                </a:lnTo>
                <a:lnTo>
                  <a:pt x="243" y="136"/>
                </a:lnTo>
                <a:lnTo>
                  <a:pt x="243" y="136"/>
                </a:lnTo>
                <a:lnTo>
                  <a:pt x="250" y="138"/>
                </a:lnTo>
                <a:lnTo>
                  <a:pt x="255" y="138"/>
                </a:lnTo>
                <a:lnTo>
                  <a:pt x="255" y="138"/>
                </a:lnTo>
                <a:lnTo>
                  <a:pt x="254" y="145"/>
                </a:lnTo>
                <a:lnTo>
                  <a:pt x="254" y="151"/>
                </a:lnTo>
                <a:lnTo>
                  <a:pt x="255" y="156"/>
                </a:lnTo>
                <a:lnTo>
                  <a:pt x="255" y="156"/>
                </a:lnTo>
                <a:lnTo>
                  <a:pt x="256" y="160"/>
                </a:lnTo>
                <a:lnTo>
                  <a:pt x="257" y="165"/>
                </a:lnTo>
                <a:lnTo>
                  <a:pt x="257" y="165"/>
                </a:lnTo>
                <a:lnTo>
                  <a:pt x="259" y="167"/>
                </a:lnTo>
                <a:lnTo>
                  <a:pt x="259" y="167"/>
                </a:lnTo>
                <a:lnTo>
                  <a:pt x="260" y="167"/>
                </a:lnTo>
                <a:lnTo>
                  <a:pt x="260" y="171"/>
                </a:lnTo>
                <a:lnTo>
                  <a:pt x="260" y="171"/>
                </a:lnTo>
                <a:lnTo>
                  <a:pt x="261" y="175"/>
                </a:lnTo>
                <a:lnTo>
                  <a:pt x="262" y="182"/>
                </a:lnTo>
                <a:lnTo>
                  <a:pt x="265" y="188"/>
                </a:lnTo>
                <a:lnTo>
                  <a:pt x="267" y="190"/>
                </a:lnTo>
                <a:lnTo>
                  <a:pt x="269" y="191"/>
                </a:lnTo>
                <a:lnTo>
                  <a:pt x="269" y="191"/>
                </a:lnTo>
                <a:lnTo>
                  <a:pt x="275" y="191"/>
                </a:lnTo>
                <a:lnTo>
                  <a:pt x="285" y="190"/>
                </a:lnTo>
                <a:lnTo>
                  <a:pt x="297" y="188"/>
                </a:lnTo>
                <a:lnTo>
                  <a:pt x="301" y="194"/>
                </a:lnTo>
                <a:lnTo>
                  <a:pt x="301" y="194"/>
                </a:lnTo>
                <a:lnTo>
                  <a:pt x="286" y="207"/>
                </a:lnTo>
                <a:lnTo>
                  <a:pt x="277" y="215"/>
                </a:lnTo>
                <a:lnTo>
                  <a:pt x="272" y="219"/>
                </a:lnTo>
                <a:lnTo>
                  <a:pt x="272" y="219"/>
                </a:lnTo>
                <a:lnTo>
                  <a:pt x="268" y="220"/>
                </a:lnTo>
                <a:lnTo>
                  <a:pt x="261" y="223"/>
                </a:lnTo>
                <a:lnTo>
                  <a:pt x="254" y="226"/>
                </a:lnTo>
                <a:lnTo>
                  <a:pt x="250" y="229"/>
                </a:lnTo>
                <a:lnTo>
                  <a:pt x="249" y="231"/>
                </a:lnTo>
                <a:lnTo>
                  <a:pt x="249" y="231"/>
                </a:lnTo>
                <a:lnTo>
                  <a:pt x="243" y="254"/>
                </a:lnTo>
                <a:lnTo>
                  <a:pt x="234" y="299"/>
                </a:lnTo>
                <a:lnTo>
                  <a:pt x="226" y="343"/>
                </a:lnTo>
                <a:lnTo>
                  <a:pt x="222" y="364"/>
                </a:lnTo>
                <a:lnTo>
                  <a:pt x="222" y="364"/>
                </a:lnTo>
                <a:lnTo>
                  <a:pt x="221" y="370"/>
                </a:lnTo>
                <a:lnTo>
                  <a:pt x="218" y="379"/>
                </a:lnTo>
                <a:lnTo>
                  <a:pt x="208" y="401"/>
                </a:lnTo>
                <a:lnTo>
                  <a:pt x="208" y="401"/>
                </a:lnTo>
                <a:lnTo>
                  <a:pt x="202" y="416"/>
                </a:lnTo>
                <a:lnTo>
                  <a:pt x="199" y="420"/>
                </a:lnTo>
                <a:lnTo>
                  <a:pt x="197" y="428"/>
                </a:lnTo>
                <a:lnTo>
                  <a:pt x="197" y="428"/>
                </a:lnTo>
                <a:lnTo>
                  <a:pt x="195" y="436"/>
                </a:lnTo>
                <a:lnTo>
                  <a:pt x="189" y="448"/>
                </a:lnTo>
                <a:lnTo>
                  <a:pt x="189" y="448"/>
                </a:lnTo>
                <a:lnTo>
                  <a:pt x="183" y="458"/>
                </a:lnTo>
                <a:lnTo>
                  <a:pt x="179" y="466"/>
                </a:lnTo>
                <a:lnTo>
                  <a:pt x="174" y="472"/>
                </a:lnTo>
                <a:lnTo>
                  <a:pt x="170" y="480"/>
                </a:lnTo>
                <a:lnTo>
                  <a:pt x="170" y="480"/>
                </a:lnTo>
                <a:lnTo>
                  <a:pt x="164" y="496"/>
                </a:lnTo>
                <a:lnTo>
                  <a:pt x="162" y="502"/>
                </a:lnTo>
                <a:lnTo>
                  <a:pt x="160" y="506"/>
                </a:lnTo>
                <a:lnTo>
                  <a:pt x="160" y="506"/>
                </a:lnTo>
                <a:lnTo>
                  <a:pt x="156" y="509"/>
                </a:lnTo>
                <a:lnTo>
                  <a:pt x="154" y="512"/>
                </a:lnTo>
                <a:lnTo>
                  <a:pt x="151" y="517"/>
                </a:lnTo>
                <a:lnTo>
                  <a:pt x="151" y="517"/>
                </a:lnTo>
                <a:lnTo>
                  <a:pt x="150" y="518"/>
                </a:lnTo>
                <a:lnTo>
                  <a:pt x="150" y="521"/>
                </a:lnTo>
                <a:lnTo>
                  <a:pt x="151" y="523"/>
                </a:lnTo>
                <a:lnTo>
                  <a:pt x="151" y="523"/>
                </a:lnTo>
                <a:lnTo>
                  <a:pt x="139" y="528"/>
                </a:lnTo>
                <a:lnTo>
                  <a:pt x="111" y="541"/>
                </a:lnTo>
                <a:lnTo>
                  <a:pt x="96" y="550"/>
                </a:lnTo>
                <a:lnTo>
                  <a:pt x="80" y="558"/>
                </a:lnTo>
                <a:lnTo>
                  <a:pt x="66" y="566"/>
                </a:lnTo>
                <a:lnTo>
                  <a:pt x="56" y="575"/>
                </a:lnTo>
                <a:lnTo>
                  <a:pt x="56" y="575"/>
                </a:lnTo>
                <a:lnTo>
                  <a:pt x="47" y="583"/>
                </a:lnTo>
                <a:lnTo>
                  <a:pt x="40" y="593"/>
                </a:lnTo>
                <a:lnTo>
                  <a:pt x="34" y="604"/>
                </a:lnTo>
                <a:lnTo>
                  <a:pt x="29" y="615"/>
                </a:lnTo>
                <a:lnTo>
                  <a:pt x="25" y="626"/>
                </a:lnTo>
                <a:lnTo>
                  <a:pt x="21" y="636"/>
                </a:lnTo>
                <a:lnTo>
                  <a:pt x="18" y="646"/>
                </a:lnTo>
                <a:lnTo>
                  <a:pt x="18" y="656"/>
                </a:lnTo>
                <a:lnTo>
                  <a:pt x="18" y="656"/>
                </a:lnTo>
                <a:lnTo>
                  <a:pt x="17" y="668"/>
                </a:lnTo>
                <a:lnTo>
                  <a:pt x="15" y="685"/>
                </a:lnTo>
                <a:lnTo>
                  <a:pt x="9" y="723"/>
                </a:lnTo>
                <a:lnTo>
                  <a:pt x="2" y="758"/>
                </a:lnTo>
                <a:lnTo>
                  <a:pt x="0" y="769"/>
                </a:lnTo>
                <a:lnTo>
                  <a:pt x="0" y="775"/>
                </a:lnTo>
                <a:lnTo>
                  <a:pt x="0" y="775"/>
                </a:lnTo>
                <a:lnTo>
                  <a:pt x="8" y="780"/>
                </a:lnTo>
                <a:lnTo>
                  <a:pt x="21" y="786"/>
                </a:lnTo>
                <a:lnTo>
                  <a:pt x="33" y="793"/>
                </a:lnTo>
                <a:lnTo>
                  <a:pt x="41" y="798"/>
                </a:lnTo>
                <a:lnTo>
                  <a:pt x="41" y="798"/>
                </a:lnTo>
                <a:lnTo>
                  <a:pt x="45" y="801"/>
                </a:lnTo>
                <a:lnTo>
                  <a:pt x="51" y="803"/>
                </a:lnTo>
                <a:lnTo>
                  <a:pt x="68" y="809"/>
                </a:lnTo>
                <a:lnTo>
                  <a:pt x="90" y="815"/>
                </a:lnTo>
                <a:lnTo>
                  <a:pt x="90" y="815"/>
                </a:lnTo>
                <a:lnTo>
                  <a:pt x="93" y="834"/>
                </a:lnTo>
                <a:lnTo>
                  <a:pt x="94" y="849"/>
                </a:lnTo>
                <a:lnTo>
                  <a:pt x="94" y="855"/>
                </a:lnTo>
                <a:lnTo>
                  <a:pt x="93" y="858"/>
                </a:lnTo>
                <a:lnTo>
                  <a:pt x="93" y="858"/>
                </a:lnTo>
                <a:lnTo>
                  <a:pt x="74" y="885"/>
                </a:lnTo>
                <a:lnTo>
                  <a:pt x="58" y="906"/>
                </a:lnTo>
                <a:lnTo>
                  <a:pt x="58" y="906"/>
                </a:lnTo>
                <a:lnTo>
                  <a:pt x="39" y="910"/>
                </a:lnTo>
                <a:lnTo>
                  <a:pt x="23" y="915"/>
                </a:lnTo>
                <a:lnTo>
                  <a:pt x="15" y="920"/>
                </a:lnTo>
                <a:lnTo>
                  <a:pt x="15" y="920"/>
                </a:lnTo>
                <a:lnTo>
                  <a:pt x="14" y="921"/>
                </a:lnTo>
                <a:lnTo>
                  <a:pt x="14" y="924"/>
                </a:lnTo>
                <a:lnTo>
                  <a:pt x="15" y="931"/>
                </a:lnTo>
                <a:lnTo>
                  <a:pt x="16" y="933"/>
                </a:lnTo>
                <a:lnTo>
                  <a:pt x="18" y="937"/>
                </a:lnTo>
                <a:lnTo>
                  <a:pt x="21" y="938"/>
                </a:lnTo>
                <a:lnTo>
                  <a:pt x="25" y="939"/>
                </a:lnTo>
                <a:lnTo>
                  <a:pt x="38" y="943"/>
                </a:lnTo>
                <a:lnTo>
                  <a:pt x="38" y="943"/>
                </a:lnTo>
                <a:lnTo>
                  <a:pt x="38" y="944"/>
                </a:lnTo>
                <a:lnTo>
                  <a:pt x="38" y="945"/>
                </a:lnTo>
                <a:lnTo>
                  <a:pt x="39" y="948"/>
                </a:lnTo>
                <a:lnTo>
                  <a:pt x="40" y="949"/>
                </a:lnTo>
                <a:lnTo>
                  <a:pt x="44" y="950"/>
                </a:lnTo>
                <a:lnTo>
                  <a:pt x="49" y="951"/>
                </a:lnTo>
                <a:lnTo>
                  <a:pt x="56" y="951"/>
                </a:lnTo>
                <a:lnTo>
                  <a:pt x="56" y="951"/>
                </a:lnTo>
                <a:lnTo>
                  <a:pt x="97" y="949"/>
                </a:lnTo>
                <a:lnTo>
                  <a:pt x="119" y="948"/>
                </a:lnTo>
                <a:lnTo>
                  <a:pt x="139" y="945"/>
                </a:lnTo>
                <a:lnTo>
                  <a:pt x="139" y="945"/>
                </a:lnTo>
                <a:lnTo>
                  <a:pt x="156" y="942"/>
                </a:lnTo>
                <a:lnTo>
                  <a:pt x="170" y="938"/>
                </a:lnTo>
                <a:lnTo>
                  <a:pt x="185" y="931"/>
                </a:lnTo>
                <a:lnTo>
                  <a:pt x="185" y="931"/>
                </a:lnTo>
                <a:lnTo>
                  <a:pt x="187" y="930"/>
                </a:lnTo>
                <a:lnTo>
                  <a:pt x="191" y="927"/>
                </a:lnTo>
                <a:lnTo>
                  <a:pt x="192" y="922"/>
                </a:lnTo>
                <a:lnTo>
                  <a:pt x="193" y="916"/>
                </a:lnTo>
                <a:lnTo>
                  <a:pt x="193" y="916"/>
                </a:lnTo>
                <a:lnTo>
                  <a:pt x="193" y="906"/>
                </a:lnTo>
                <a:lnTo>
                  <a:pt x="190" y="890"/>
                </a:lnTo>
                <a:lnTo>
                  <a:pt x="185" y="867"/>
                </a:lnTo>
                <a:lnTo>
                  <a:pt x="185" y="867"/>
                </a:lnTo>
                <a:lnTo>
                  <a:pt x="184" y="864"/>
                </a:lnTo>
                <a:lnTo>
                  <a:pt x="183" y="862"/>
                </a:lnTo>
                <a:lnTo>
                  <a:pt x="183" y="862"/>
                </a:lnTo>
                <a:lnTo>
                  <a:pt x="179" y="838"/>
                </a:lnTo>
                <a:lnTo>
                  <a:pt x="179" y="838"/>
                </a:lnTo>
                <a:lnTo>
                  <a:pt x="191" y="840"/>
                </a:lnTo>
                <a:lnTo>
                  <a:pt x="218" y="844"/>
                </a:lnTo>
                <a:lnTo>
                  <a:pt x="232" y="845"/>
                </a:lnTo>
                <a:lnTo>
                  <a:pt x="246" y="846"/>
                </a:lnTo>
                <a:lnTo>
                  <a:pt x="259" y="844"/>
                </a:lnTo>
                <a:lnTo>
                  <a:pt x="262" y="843"/>
                </a:lnTo>
                <a:lnTo>
                  <a:pt x="266" y="842"/>
                </a:lnTo>
                <a:lnTo>
                  <a:pt x="266" y="842"/>
                </a:lnTo>
                <a:lnTo>
                  <a:pt x="272" y="836"/>
                </a:lnTo>
                <a:lnTo>
                  <a:pt x="278" y="826"/>
                </a:lnTo>
                <a:lnTo>
                  <a:pt x="285" y="815"/>
                </a:lnTo>
                <a:lnTo>
                  <a:pt x="292" y="801"/>
                </a:lnTo>
                <a:lnTo>
                  <a:pt x="298" y="785"/>
                </a:lnTo>
                <a:lnTo>
                  <a:pt x="303" y="769"/>
                </a:lnTo>
                <a:lnTo>
                  <a:pt x="307" y="751"/>
                </a:lnTo>
                <a:lnTo>
                  <a:pt x="309" y="734"/>
                </a:lnTo>
                <a:lnTo>
                  <a:pt x="309" y="734"/>
                </a:lnTo>
                <a:lnTo>
                  <a:pt x="312" y="704"/>
                </a:lnTo>
                <a:lnTo>
                  <a:pt x="314" y="679"/>
                </a:lnTo>
                <a:lnTo>
                  <a:pt x="316" y="669"/>
                </a:lnTo>
                <a:lnTo>
                  <a:pt x="319" y="661"/>
                </a:lnTo>
                <a:lnTo>
                  <a:pt x="322" y="652"/>
                </a:lnTo>
                <a:lnTo>
                  <a:pt x="326" y="645"/>
                </a:lnTo>
                <a:lnTo>
                  <a:pt x="326" y="645"/>
                </a:lnTo>
                <a:lnTo>
                  <a:pt x="335" y="632"/>
                </a:lnTo>
                <a:lnTo>
                  <a:pt x="341" y="621"/>
                </a:lnTo>
                <a:lnTo>
                  <a:pt x="344" y="617"/>
                </a:lnTo>
                <a:lnTo>
                  <a:pt x="349" y="612"/>
                </a:lnTo>
                <a:lnTo>
                  <a:pt x="356" y="610"/>
                </a:lnTo>
                <a:lnTo>
                  <a:pt x="364" y="607"/>
                </a:lnTo>
                <a:lnTo>
                  <a:pt x="364" y="607"/>
                </a:lnTo>
                <a:lnTo>
                  <a:pt x="379" y="604"/>
                </a:lnTo>
                <a:lnTo>
                  <a:pt x="390" y="604"/>
                </a:lnTo>
                <a:lnTo>
                  <a:pt x="397" y="601"/>
                </a:lnTo>
                <a:lnTo>
                  <a:pt x="401" y="600"/>
                </a:lnTo>
                <a:lnTo>
                  <a:pt x="405" y="598"/>
                </a:lnTo>
                <a:lnTo>
                  <a:pt x="405" y="598"/>
                </a:lnTo>
                <a:lnTo>
                  <a:pt x="407" y="595"/>
                </a:lnTo>
                <a:lnTo>
                  <a:pt x="411" y="589"/>
                </a:lnTo>
                <a:lnTo>
                  <a:pt x="414" y="579"/>
                </a:lnTo>
                <a:lnTo>
                  <a:pt x="415" y="568"/>
                </a:lnTo>
                <a:lnTo>
                  <a:pt x="415" y="564"/>
                </a:lnTo>
                <a:lnTo>
                  <a:pt x="427" y="564"/>
                </a:lnTo>
                <a:lnTo>
                  <a:pt x="430" y="428"/>
                </a:lnTo>
                <a:lnTo>
                  <a:pt x="430" y="428"/>
                </a:lnTo>
                <a:lnTo>
                  <a:pt x="442" y="391"/>
                </a:lnTo>
                <a:lnTo>
                  <a:pt x="450" y="363"/>
                </a:lnTo>
                <a:lnTo>
                  <a:pt x="453" y="350"/>
                </a:lnTo>
                <a:lnTo>
                  <a:pt x="453" y="341"/>
                </a:lnTo>
                <a:lnTo>
                  <a:pt x="453" y="341"/>
                </a:lnTo>
                <a:lnTo>
                  <a:pt x="453" y="319"/>
                </a:lnTo>
                <a:lnTo>
                  <a:pt x="454" y="289"/>
                </a:lnTo>
                <a:lnTo>
                  <a:pt x="454" y="261"/>
                </a:lnTo>
                <a:lnTo>
                  <a:pt x="453" y="250"/>
                </a:lnTo>
                <a:lnTo>
                  <a:pt x="450" y="243"/>
                </a:lnTo>
                <a:lnTo>
                  <a:pt x="450" y="243"/>
                </a:lnTo>
                <a:lnTo>
                  <a:pt x="444" y="232"/>
                </a:lnTo>
                <a:lnTo>
                  <a:pt x="437" y="223"/>
                </a:lnTo>
                <a:lnTo>
                  <a:pt x="427" y="210"/>
                </a:lnTo>
                <a:lnTo>
                  <a:pt x="427" y="210"/>
                </a:lnTo>
                <a:lnTo>
                  <a:pt x="415" y="198"/>
                </a:lnTo>
                <a:lnTo>
                  <a:pt x="405" y="188"/>
                </a:lnTo>
                <a:lnTo>
                  <a:pt x="405" y="188"/>
                </a:lnTo>
                <a:lnTo>
                  <a:pt x="403" y="185"/>
                </a:lnTo>
                <a:lnTo>
                  <a:pt x="403" y="182"/>
                </a:lnTo>
                <a:lnTo>
                  <a:pt x="401" y="179"/>
                </a:lnTo>
                <a:lnTo>
                  <a:pt x="401" y="179"/>
                </a:lnTo>
                <a:lnTo>
                  <a:pt x="396" y="172"/>
                </a:lnTo>
                <a:lnTo>
                  <a:pt x="392" y="167"/>
                </a:lnTo>
                <a:lnTo>
                  <a:pt x="392" y="167"/>
                </a:lnTo>
                <a:lnTo>
                  <a:pt x="391" y="166"/>
                </a:lnTo>
                <a:lnTo>
                  <a:pt x="390" y="165"/>
                </a:lnTo>
                <a:lnTo>
                  <a:pt x="390" y="165"/>
                </a:lnTo>
                <a:lnTo>
                  <a:pt x="389" y="165"/>
                </a:lnTo>
                <a:lnTo>
                  <a:pt x="386" y="165"/>
                </a:lnTo>
                <a:lnTo>
                  <a:pt x="386" y="165"/>
                </a:lnTo>
                <a:lnTo>
                  <a:pt x="384" y="156"/>
                </a:lnTo>
                <a:lnTo>
                  <a:pt x="384" y="156"/>
                </a:lnTo>
                <a:lnTo>
                  <a:pt x="386" y="156"/>
                </a:lnTo>
                <a:lnTo>
                  <a:pt x="391" y="156"/>
                </a:lnTo>
                <a:lnTo>
                  <a:pt x="395" y="156"/>
                </a:lnTo>
                <a:lnTo>
                  <a:pt x="396" y="155"/>
                </a:lnTo>
                <a:lnTo>
                  <a:pt x="399" y="153"/>
                </a:lnTo>
                <a:lnTo>
                  <a:pt x="399" y="150"/>
                </a:lnTo>
                <a:lnTo>
                  <a:pt x="399" y="150"/>
                </a:lnTo>
                <a:lnTo>
                  <a:pt x="396" y="143"/>
                </a:lnTo>
                <a:lnTo>
                  <a:pt x="394" y="134"/>
                </a:lnTo>
                <a:lnTo>
                  <a:pt x="390" y="128"/>
                </a:lnTo>
                <a:lnTo>
                  <a:pt x="390" y="124"/>
                </a:lnTo>
                <a:lnTo>
                  <a:pt x="390" y="124"/>
                </a:lnTo>
                <a:lnTo>
                  <a:pt x="395" y="119"/>
                </a:lnTo>
                <a:lnTo>
                  <a:pt x="399" y="114"/>
                </a:lnTo>
                <a:lnTo>
                  <a:pt x="401" y="109"/>
                </a:lnTo>
                <a:lnTo>
                  <a:pt x="401" y="109"/>
                </a:lnTo>
                <a:lnTo>
                  <a:pt x="405" y="101"/>
                </a:lnTo>
                <a:lnTo>
                  <a:pt x="406" y="96"/>
                </a:lnTo>
                <a:lnTo>
                  <a:pt x="405" y="92"/>
                </a:lnTo>
                <a:lnTo>
                  <a:pt x="405" y="92"/>
                </a:lnTo>
                <a:lnTo>
                  <a:pt x="400" y="84"/>
                </a:lnTo>
                <a:lnTo>
                  <a:pt x="399" y="79"/>
                </a:lnTo>
                <a:lnTo>
                  <a:pt x="399" y="75"/>
                </a:lnTo>
                <a:lnTo>
                  <a:pt x="399" y="75"/>
                </a:lnTo>
                <a:lnTo>
                  <a:pt x="401" y="63"/>
                </a:lnTo>
                <a:lnTo>
                  <a:pt x="401" y="57"/>
                </a:lnTo>
                <a:lnTo>
                  <a:pt x="400" y="54"/>
                </a:lnTo>
                <a:lnTo>
                  <a:pt x="399" y="51"/>
                </a:lnTo>
                <a:lnTo>
                  <a:pt x="399" y="51"/>
                </a:lnTo>
                <a:lnTo>
                  <a:pt x="389" y="43"/>
                </a:lnTo>
                <a:lnTo>
                  <a:pt x="384" y="39"/>
                </a:lnTo>
                <a:lnTo>
                  <a:pt x="382" y="34"/>
                </a:lnTo>
                <a:lnTo>
                  <a:pt x="382" y="34"/>
                </a:lnTo>
                <a:lnTo>
                  <a:pt x="376" y="26"/>
                </a:lnTo>
                <a:lnTo>
                  <a:pt x="370" y="20"/>
                </a:lnTo>
                <a:lnTo>
                  <a:pt x="370" y="20"/>
                </a:lnTo>
                <a:lnTo>
                  <a:pt x="366" y="16"/>
                </a:lnTo>
                <a:lnTo>
                  <a:pt x="361" y="14"/>
                </a:lnTo>
                <a:lnTo>
                  <a:pt x="361" y="14"/>
                </a:lnTo>
                <a:lnTo>
                  <a:pt x="353" y="11"/>
                </a:lnTo>
                <a:lnTo>
                  <a:pt x="344" y="11"/>
                </a:lnTo>
                <a:lnTo>
                  <a:pt x="344" y="11"/>
                </a:lnTo>
                <a:lnTo>
                  <a:pt x="343" y="9"/>
                </a:lnTo>
                <a:lnTo>
                  <a:pt x="339" y="7"/>
                </a:lnTo>
                <a:lnTo>
                  <a:pt x="335" y="5"/>
                </a:lnTo>
                <a:lnTo>
                  <a:pt x="335" y="5"/>
                </a:lnTo>
                <a:lnTo>
                  <a:pt x="325" y="4"/>
                </a:lnTo>
                <a:lnTo>
                  <a:pt x="320" y="3"/>
                </a:lnTo>
                <a:lnTo>
                  <a:pt x="315" y="3"/>
                </a:lnTo>
                <a:lnTo>
                  <a:pt x="315" y="3"/>
                </a:lnTo>
                <a:lnTo>
                  <a:pt x="309" y="2"/>
                </a:lnTo>
                <a:lnTo>
                  <a:pt x="304" y="0"/>
                </a:lnTo>
                <a:lnTo>
                  <a:pt x="300" y="0"/>
                </a:lnTo>
                <a:lnTo>
                  <a:pt x="297" y="2"/>
                </a:lnTo>
                <a:lnTo>
                  <a:pt x="295" y="3"/>
                </a:lnTo>
                <a:lnTo>
                  <a:pt x="295" y="3"/>
                </a:lnTo>
                <a:lnTo>
                  <a:pt x="281" y="14"/>
                </a:lnTo>
                <a:lnTo>
                  <a:pt x="275" y="19"/>
                </a:lnTo>
                <a:lnTo>
                  <a:pt x="273" y="20"/>
                </a:lnTo>
                <a:lnTo>
                  <a:pt x="272" y="20"/>
                </a:lnTo>
                <a:lnTo>
                  <a:pt x="272" y="20"/>
                </a:lnTo>
                <a:lnTo>
                  <a:pt x="269" y="19"/>
                </a:lnTo>
                <a:lnTo>
                  <a:pt x="267" y="16"/>
                </a:lnTo>
                <a:lnTo>
                  <a:pt x="263" y="16"/>
                </a:lnTo>
                <a:lnTo>
                  <a:pt x="260" y="17"/>
                </a:lnTo>
                <a:lnTo>
                  <a:pt x="260" y="17"/>
                </a:lnTo>
                <a:lnTo>
                  <a:pt x="257" y="21"/>
                </a:lnTo>
                <a:lnTo>
                  <a:pt x="255" y="22"/>
                </a:lnTo>
                <a:lnTo>
                  <a:pt x="255" y="22"/>
                </a:lnTo>
                <a:lnTo>
                  <a:pt x="250" y="26"/>
                </a:lnTo>
                <a:lnTo>
                  <a:pt x="249" y="28"/>
                </a:lnTo>
                <a:lnTo>
                  <a:pt x="245" y="28"/>
                </a:lnTo>
                <a:lnTo>
                  <a:pt x="245" y="28"/>
                </a:lnTo>
                <a:lnTo>
                  <a:pt x="243" y="29"/>
                </a:lnTo>
                <a:lnTo>
                  <a:pt x="242" y="29"/>
                </a:lnTo>
                <a:lnTo>
                  <a:pt x="240" y="32"/>
                </a:lnTo>
                <a:lnTo>
                  <a:pt x="240" y="34"/>
                </a:lnTo>
                <a:lnTo>
                  <a:pt x="240" y="34"/>
                </a:lnTo>
                <a:lnTo>
                  <a:pt x="239" y="37"/>
                </a:lnTo>
                <a:lnTo>
                  <a:pt x="238" y="37"/>
                </a:lnTo>
                <a:lnTo>
                  <a:pt x="237" y="38"/>
                </a:lnTo>
                <a:lnTo>
                  <a:pt x="237" y="40"/>
                </a:lnTo>
                <a:lnTo>
                  <a:pt x="237" y="40"/>
                </a:lnTo>
                <a:lnTo>
                  <a:pt x="237" y="43"/>
                </a:lnTo>
                <a:lnTo>
                  <a:pt x="236" y="45"/>
                </a:lnTo>
                <a:lnTo>
                  <a:pt x="236" y="46"/>
                </a:lnTo>
                <a:lnTo>
                  <a:pt x="237" y="49"/>
                </a:lnTo>
                <a:lnTo>
                  <a:pt x="237" y="49"/>
                </a:lnTo>
                <a:lnTo>
                  <a:pt x="244" y="52"/>
                </a:lnTo>
                <a:lnTo>
                  <a:pt x="249" y="55"/>
                </a:lnTo>
                <a:lnTo>
                  <a:pt x="251" y="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id="{55C8BF71-D897-4CB6-BA66-75AB41BA0F05}"/>
              </a:ext>
            </a:extLst>
          </p:cNvPr>
          <p:cNvSpPr>
            <a:spLocks/>
          </p:cNvSpPr>
          <p:nvPr/>
        </p:nvSpPr>
        <p:spPr bwMode="auto">
          <a:xfrm>
            <a:off x="771217" y="4726959"/>
            <a:ext cx="693109" cy="1619995"/>
          </a:xfrm>
          <a:custGeom>
            <a:avLst/>
            <a:gdLst>
              <a:gd name="T0" fmla="*/ 332 w 590"/>
              <a:gd name="T1" fmla="*/ 3 h 1379"/>
              <a:gd name="T2" fmla="*/ 295 w 590"/>
              <a:gd name="T3" fmla="*/ 26 h 1379"/>
              <a:gd name="T4" fmla="*/ 266 w 590"/>
              <a:gd name="T5" fmla="*/ 42 h 1379"/>
              <a:gd name="T6" fmla="*/ 257 w 590"/>
              <a:gd name="T7" fmla="*/ 68 h 1379"/>
              <a:gd name="T8" fmla="*/ 239 w 590"/>
              <a:gd name="T9" fmla="*/ 106 h 1379"/>
              <a:gd name="T10" fmla="*/ 247 w 590"/>
              <a:gd name="T11" fmla="*/ 155 h 1379"/>
              <a:gd name="T12" fmla="*/ 242 w 590"/>
              <a:gd name="T13" fmla="*/ 188 h 1379"/>
              <a:gd name="T14" fmla="*/ 265 w 590"/>
              <a:gd name="T15" fmla="*/ 229 h 1379"/>
              <a:gd name="T16" fmla="*/ 170 w 590"/>
              <a:gd name="T17" fmla="*/ 254 h 1379"/>
              <a:gd name="T18" fmla="*/ 128 w 590"/>
              <a:gd name="T19" fmla="*/ 288 h 1379"/>
              <a:gd name="T20" fmla="*/ 105 w 590"/>
              <a:gd name="T21" fmla="*/ 392 h 1379"/>
              <a:gd name="T22" fmla="*/ 57 w 590"/>
              <a:gd name="T23" fmla="*/ 587 h 1379"/>
              <a:gd name="T24" fmla="*/ 17 w 590"/>
              <a:gd name="T25" fmla="*/ 752 h 1379"/>
              <a:gd name="T26" fmla="*/ 2 w 590"/>
              <a:gd name="T27" fmla="*/ 826 h 1379"/>
              <a:gd name="T28" fmla="*/ 2 w 590"/>
              <a:gd name="T29" fmla="*/ 854 h 1379"/>
              <a:gd name="T30" fmla="*/ 10 w 590"/>
              <a:gd name="T31" fmla="*/ 922 h 1379"/>
              <a:gd name="T32" fmla="*/ 54 w 590"/>
              <a:gd name="T33" fmla="*/ 1203 h 1379"/>
              <a:gd name="T34" fmla="*/ 50 w 590"/>
              <a:gd name="T35" fmla="*/ 1300 h 1379"/>
              <a:gd name="T36" fmla="*/ 30 w 590"/>
              <a:gd name="T37" fmla="*/ 1358 h 1379"/>
              <a:gd name="T38" fmla="*/ 55 w 590"/>
              <a:gd name="T39" fmla="*/ 1371 h 1379"/>
              <a:gd name="T40" fmla="*/ 113 w 590"/>
              <a:gd name="T41" fmla="*/ 1359 h 1379"/>
              <a:gd name="T42" fmla="*/ 177 w 590"/>
              <a:gd name="T43" fmla="*/ 1264 h 1379"/>
              <a:gd name="T44" fmla="*/ 174 w 590"/>
              <a:gd name="T45" fmla="*/ 1211 h 1379"/>
              <a:gd name="T46" fmla="*/ 185 w 590"/>
              <a:gd name="T47" fmla="*/ 1196 h 1379"/>
              <a:gd name="T48" fmla="*/ 189 w 590"/>
              <a:gd name="T49" fmla="*/ 1004 h 1379"/>
              <a:gd name="T50" fmla="*/ 239 w 590"/>
              <a:gd name="T51" fmla="*/ 949 h 1379"/>
              <a:gd name="T52" fmla="*/ 311 w 590"/>
              <a:gd name="T53" fmla="*/ 947 h 1379"/>
              <a:gd name="T54" fmla="*/ 369 w 590"/>
              <a:gd name="T55" fmla="*/ 974 h 1379"/>
              <a:gd name="T56" fmla="*/ 312 w 590"/>
              <a:gd name="T57" fmla="*/ 1070 h 1379"/>
              <a:gd name="T58" fmla="*/ 278 w 590"/>
              <a:gd name="T59" fmla="*/ 1132 h 1379"/>
              <a:gd name="T60" fmla="*/ 239 w 590"/>
              <a:gd name="T61" fmla="*/ 1182 h 1379"/>
              <a:gd name="T62" fmla="*/ 220 w 590"/>
              <a:gd name="T63" fmla="*/ 1233 h 1379"/>
              <a:gd name="T64" fmla="*/ 217 w 590"/>
              <a:gd name="T65" fmla="*/ 1299 h 1379"/>
              <a:gd name="T66" fmla="*/ 272 w 590"/>
              <a:gd name="T67" fmla="*/ 1359 h 1379"/>
              <a:gd name="T68" fmla="*/ 322 w 590"/>
              <a:gd name="T69" fmla="*/ 1378 h 1379"/>
              <a:gd name="T70" fmla="*/ 366 w 590"/>
              <a:gd name="T71" fmla="*/ 1356 h 1379"/>
              <a:gd name="T72" fmla="*/ 368 w 590"/>
              <a:gd name="T73" fmla="*/ 1309 h 1379"/>
              <a:gd name="T74" fmla="*/ 353 w 590"/>
              <a:gd name="T75" fmla="*/ 1255 h 1379"/>
              <a:gd name="T76" fmla="*/ 371 w 590"/>
              <a:gd name="T77" fmla="*/ 1216 h 1379"/>
              <a:gd name="T78" fmla="*/ 406 w 590"/>
              <a:gd name="T79" fmla="*/ 1214 h 1379"/>
              <a:gd name="T80" fmla="*/ 435 w 590"/>
              <a:gd name="T81" fmla="*/ 1188 h 1379"/>
              <a:gd name="T82" fmla="*/ 490 w 590"/>
              <a:gd name="T83" fmla="*/ 1070 h 1379"/>
              <a:gd name="T84" fmla="*/ 534 w 590"/>
              <a:gd name="T85" fmla="*/ 944 h 1379"/>
              <a:gd name="T86" fmla="*/ 546 w 590"/>
              <a:gd name="T87" fmla="*/ 916 h 1379"/>
              <a:gd name="T88" fmla="*/ 551 w 590"/>
              <a:gd name="T89" fmla="*/ 878 h 1379"/>
              <a:gd name="T90" fmla="*/ 546 w 590"/>
              <a:gd name="T91" fmla="*/ 833 h 1379"/>
              <a:gd name="T92" fmla="*/ 564 w 590"/>
              <a:gd name="T93" fmla="*/ 824 h 1379"/>
              <a:gd name="T94" fmla="*/ 581 w 590"/>
              <a:gd name="T95" fmla="*/ 777 h 1379"/>
              <a:gd name="T96" fmla="*/ 590 w 590"/>
              <a:gd name="T97" fmla="*/ 572 h 1379"/>
              <a:gd name="T98" fmla="*/ 578 w 590"/>
              <a:gd name="T99" fmla="*/ 394 h 1379"/>
              <a:gd name="T100" fmla="*/ 568 w 590"/>
              <a:gd name="T101" fmla="*/ 309 h 1379"/>
              <a:gd name="T102" fmla="*/ 454 w 590"/>
              <a:gd name="T103" fmla="*/ 255 h 1379"/>
              <a:gd name="T104" fmla="*/ 474 w 590"/>
              <a:gd name="T105" fmla="*/ 207 h 1379"/>
              <a:gd name="T106" fmla="*/ 489 w 590"/>
              <a:gd name="T107" fmla="*/ 143 h 1379"/>
              <a:gd name="T108" fmla="*/ 482 w 590"/>
              <a:gd name="T109" fmla="*/ 89 h 1379"/>
              <a:gd name="T110" fmla="*/ 463 w 590"/>
              <a:gd name="T111" fmla="*/ 28 h 1379"/>
              <a:gd name="T112" fmla="*/ 440 w 590"/>
              <a:gd name="T113" fmla="*/ 11 h 1379"/>
              <a:gd name="T114" fmla="*/ 392 w 590"/>
              <a:gd name="T115" fmla="*/ 0 h 1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90" h="1379">
                <a:moveTo>
                  <a:pt x="369" y="15"/>
                </a:moveTo>
                <a:lnTo>
                  <a:pt x="369" y="15"/>
                </a:lnTo>
                <a:lnTo>
                  <a:pt x="353" y="8"/>
                </a:lnTo>
                <a:lnTo>
                  <a:pt x="341" y="3"/>
                </a:lnTo>
                <a:lnTo>
                  <a:pt x="336" y="3"/>
                </a:lnTo>
                <a:lnTo>
                  <a:pt x="332" y="3"/>
                </a:lnTo>
                <a:lnTo>
                  <a:pt x="332" y="3"/>
                </a:lnTo>
                <a:lnTo>
                  <a:pt x="323" y="8"/>
                </a:lnTo>
                <a:lnTo>
                  <a:pt x="315" y="13"/>
                </a:lnTo>
                <a:lnTo>
                  <a:pt x="302" y="22"/>
                </a:lnTo>
                <a:lnTo>
                  <a:pt x="302" y="22"/>
                </a:lnTo>
                <a:lnTo>
                  <a:pt x="295" y="26"/>
                </a:lnTo>
                <a:lnTo>
                  <a:pt x="291" y="30"/>
                </a:lnTo>
                <a:lnTo>
                  <a:pt x="291" y="30"/>
                </a:lnTo>
                <a:lnTo>
                  <a:pt x="286" y="32"/>
                </a:lnTo>
                <a:lnTo>
                  <a:pt x="277" y="36"/>
                </a:lnTo>
                <a:lnTo>
                  <a:pt x="268" y="40"/>
                </a:lnTo>
                <a:lnTo>
                  <a:pt x="266" y="42"/>
                </a:lnTo>
                <a:lnTo>
                  <a:pt x="265" y="44"/>
                </a:lnTo>
                <a:lnTo>
                  <a:pt x="265" y="44"/>
                </a:lnTo>
                <a:lnTo>
                  <a:pt x="262" y="54"/>
                </a:lnTo>
                <a:lnTo>
                  <a:pt x="261" y="61"/>
                </a:lnTo>
                <a:lnTo>
                  <a:pt x="257" y="68"/>
                </a:lnTo>
                <a:lnTo>
                  <a:pt x="257" y="68"/>
                </a:lnTo>
                <a:lnTo>
                  <a:pt x="249" y="79"/>
                </a:lnTo>
                <a:lnTo>
                  <a:pt x="247" y="83"/>
                </a:lnTo>
                <a:lnTo>
                  <a:pt x="246" y="87"/>
                </a:lnTo>
                <a:lnTo>
                  <a:pt x="246" y="87"/>
                </a:lnTo>
                <a:lnTo>
                  <a:pt x="242" y="96"/>
                </a:lnTo>
                <a:lnTo>
                  <a:pt x="239" y="106"/>
                </a:lnTo>
                <a:lnTo>
                  <a:pt x="239" y="106"/>
                </a:lnTo>
                <a:lnTo>
                  <a:pt x="237" y="109"/>
                </a:lnTo>
                <a:lnTo>
                  <a:pt x="239" y="116"/>
                </a:lnTo>
                <a:lnTo>
                  <a:pt x="244" y="131"/>
                </a:lnTo>
                <a:lnTo>
                  <a:pt x="246" y="148"/>
                </a:lnTo>
                <a:lnTo>
                  <a:pt x="247" y="155"/>
                </a:lnTo>
                <a:lnTo>
                  <a:pt x="246" y="162"/>
                </a:lnTo>
                <a:lnTo>
                  <a:pt x="246" y="162"/>
                </a:lnTo>
                <a:lnTo>
                  <a:pt x="242" y="170"/>
                </a:lnTo>
                <a:lnTo>
                  <a:pt x="240" y="177"/>
                </a:lnTo>
                <a:lnTo>
                  <a:pt x="240" y="182"/>
                </a:lnTo>
                <a:lnTo>
                  <a:pt x="242" y="188"/>
                </a:lnTo>
                <a:lnTo>
                  <a:pt x="242" y="188"/>
                </a:lnTo>
                <a:lnTo>
                  <a:pt x="245" y="198"/>
                </a:lnTo>
                <a:lnTo>
                  <a:pt x="250" y="207"/>
                </a:lnTo>
                <a:lnTo>
                  <a:pt x="250" y="207"/>
                </a:lnTo>
                <a:lnTo>
                  <a:pt x="258" y="222"/>
                </a:lnTo>
                <a:lnTo>
                  <a:pt x="265" y="229"/>
                </a:lnTo>
                <a:lnTo>
                  <a:pt x="265" y="229"/>
                </a:lnTo>
                <a:lnTo>
                  <a:pt x="230" y="237"/>
                </a:lnTo>
                <a:lnTo>
                  <a:pt x="204" y="243"/>
                </a:lnTo>
                <a:lnTo>
                  <a:pt x="185" y="248"/>
                </a:lnTo>
                <a:lnTo>
                  <a:pt x="185" y="248"/>
                </a:lnTo>
                <a:lnTo>
                  <a:pt x="170" y="254"/>
                </a:lnTo>
                <a:lnTo>
                  <a:pt x="160" y="259"/>
                </a:lnTo>
                <a:lnTo>
                  <a:pt x="150" y="264"/>
                </a:lnTo>
                <a:lnTo>
                  <a:pt x="141" y="271"/>
                </a:lnTo>
                <a:lnTo>
                  <a:pt x="133" y="279"/>
                </a:lnTo>
                <a:lnTo>
                  <a:pt x="130" y="283"/>
                </a:lnTo>
                <a:lnTo>
                  <a:pt x="128" y="288"/>
                </a:lnTo>
                <a:lnTo>
                  <a:pt x="126" y="293"/>
                </a:lnTo>
                <a:lnTo>
                  <a:pt x="125" y="296"/>
                </a:lnTo>
                <a:lnTo>
                  <a:pt x="125" y="296"/>
                </a:lnTo>
                <a:lnTo>
                  <a:pt x="124" y="311"/>
                </a:lnTo>
                <a:lnTo>
                  <a:pt x="119" y="334"/>
                </a:lnTo>
                <a:lnTo>
                  <a:pt x="105" y="392"/>
                </a:lnTo>
                <a:lnTo>
                  <a:pt x="89" y="452"/>
                </a:lnTo>
                <a:lnTo>
                  <a:pt x="77" y="492"/>
                </a:lnTo>
                <a:lnTo>
                  <a:pt x="77" y="492"/>
                </a:lnTo>
                <a:lnTo>
                  <a:pt x="69" y="521"/>
                </a:lnTo>
                <a:lnTo>
                  <a:pt x="63" y="556"/>
                </a:lnTo>
                <a:lnTo>
                  <a:pt x="57" y="587"/>
                </a:lnTo>
                <a:lnTo>
                  <a:pt x="50" y="609"/>
                </a:lnTo>
                <a:lnTo>
                  <a:pt x="50" y="609"/>
                </a:lnTo>
                <a:lnTo>
                  <a:pt x="43" y="638"/>
                </a:lnTo>
                <a:lnTo>
                  <a:pt x="32" y="686"/>
                </a:lnTo>
                <a:lnTo>
                  <a:pt x="17" y="752"/>
                </a:lnTo>
                <a:lnTo>
                  <a:pt x="17" y="752"/>
                </a:lnTo>
                <a:lnTo>
                  <a:pt x="14" y="767"/>
                </a:lnTo>
                <a:lnTo>
                  <a:pt x="13" y="778"/>
                </a:lnTo>
                <a:lnTo>
                  <a:pt x="13" y="778"/>
                </a:lnTo>
                <a:lnTo>
                  <a:pt x="9" y="795"/>
                </a:lnTo>
                <a:lnTo>
                  <a:pt x="5" y="810"/>
                </a:lnTo>
                <a:lnTo>
                  <a:pt x="2" y="826"/>
                </a:lnTo>
                <a:lnTo>
                  <a:pt x="2" y="826"/>
                </a:lnTo>
                <a:lnTo>
                  <a:pt x="0" y="839"/>
                </a:lnTo>
                <a:lnTo>
                  <a:pt x="0" y="846"/>
                </a:lnTo>
                <a:lnTo>
                  <a:pt x="2" y="850"/>
                </a:lnTo>
                <a:lnTo>
                  <a:pt x="2" y="854"/>
                </a:lnTo>
                <a:lnTo>
                  <a:pt x="2" y="854"/>
                </a:lnTo>
                <a:lnTo>
                  <a:pt x="3" y="858"/>
                </a:lnTo>
                <a:lnTo>
                  <a:pt x="4" y="861"/>
                </a:lnTo>
                <a:lnTo>
                  <a:pt x="5" y="865"/>
                </a:lnTo>
                <a:lnTo>
                  <a:pt x="5" y="869"/>
                </a:lnTo>
                <a:lnTo>
                  <a:pt x="5" y="869"/>
                </a:lnTo>
                <a:lnTo>
                  <a:pt x="10" y="922"/>
                </a:lnTo>
                <a:lnTo>
                  <a:pt x="22" y="1037"/>
                </a:lnTo>
                <a:lnTo>
                  <a:pt x="34" y="1151"/>
                </a:lnTo>
                <a:lnTo>
                  <a:pt x="40" y="1189"/>
                </a:lnTo>
                <a:lnTo>
                  <a:pt x="42" y="1199"/>
                </a:lnTo>
                <a:lnTo>
                  <a:pt x="43" y="1203"/>
                </a:lnTo>
                <a:lnTo>
                  <a:pt x="54" y="1203"/>
                </a:lnTo>
                <a:lnTo>
                  <a:pt x="54" y="1203"/>
                </a:lnTo>
                <a:lnTo>
                  <a:pt x="54" y="1243"/>
                </a:lnTo>
                <a:lnTo>
                  <a:pt x="54" y="1275"/>
                </a:lnTo>
                <a:lnTo>
                  <a:pt x="53" y="1289"/>
                </a:lnTo>
                <a:lnTo>
                  <a:pt x="50" y="1300"/>
                </a:lnTo>
                <a:lnTo>
                  <a:pt x="50" y="1300"/>
                </a:lnTo>
                <a:lnTo>
                  <a:pt x="48" y="1310"/>
                </a:lnTo>
                <a:lnTo>
                  <a:pt x="43" y="1320"/>
                </a:lnTo>
                <a:lnTo>
                  <a:pt x="33" y="1341"/>
                </a:lnTo>
                <a:lnTo>
                  <a:pt x="30" y="1350"/>
                </a:lnTo>
                <a:lnTo>
                  <a:pt x="29" y="1354"/>
                </a:lnTo>
                <a:lnTo>
                  <a:pt x="30" y="1358"/>
                </a:lnTo>
                <a:lnTo>
                  <a:pt x="32" y="1361"/>
                </a:lnTo>
                <a:lnTo>
                  <a:pt x="34" y="1364"/>
                </a:lnTo>
                <a:lnTo>
                  <a:pt x="38" y="1366"/>
                </a:lnTo>
                <a:lnTo>
                  <a:pt x="43" y="1369"/>
                </a:lnTo>
                <a:lnTo>
                  <a:pt x="43" y="1369"/>
                </a:lnTo>
                <a:lnTo>
                  <a:pt x="55" y="1371"/>
                </a:lnTo>
                <a:lnTo>
                  <a:pt x="67" y="1373"/>
                </a:lnTo>
                <a:lnTo>
                  <a:pt x="77" y="1373"/>
                </a:lnTo>
                <a:lnTo>
                  <a:pt x="86" y="1373"/>
                </a:lnTo>
                <a:lnTo>
                  <a:pt x="95" y="1370"/>
                </a:lnTo>
                <a:lnTo>
                  <a:pt x="104" y="1365"/>
                </a:lnTo>
                <a:lnTo>
                  <a:pt x="113" y="1359"/>
                </a:lnTo>
                <a:lnTo>
                  <a:pt x="121" y="1349"/>
                </a:lnTo>
                <a:lnTo>
                  <a:pt x="121" y="1349"/>
                </a:lnTo>
                <a:lnTo>
                  <a:pt x="141" y="1325"/>
                </a:lnTo>
                <a:lnTo>
                  <a:pt x="160" y="1297"/>
                </a:lnTo>
                <a:lnTo>
                  <a:pt x="174" y="1272"/>
                </a:lnTo>
                <a:lnTo>
                  <a:pt x="177" y="1264"/>
                </a:lnTo>
                <a:lnTo>
                  <a:pt x="177" y="1259"/>
                </a:lnTo>
                <a:lnTo>
                  <a:pt x="177" y="1259"/>
                </a:lnTo>
                <a:lnTo>
                  <a:pt x="176" y="1249"/>
                </a:lnTo>
                <a:lnTo>
                  <a:pt x="175" y="1233"/>
                </a:lnTo>
                <a:lnTo>
                  <a:pt x="174" y="1211"/>
                </a:lnTo>
                <a:lnTo>
                  <a:pt x="174" y="1211"/>
                </a:lnTo>
                <a:lnTo>
                  <a:pt x="180" y="1209"/>
                </a:lnTo>
                <a:lnTo>
                  <a:pt x="184" y="1207"/>
                </a:lnTo>
                <a:lnTo>
                  <a:pt x="185" y="1206"/>
                </a:lnTo>
                <a:lnTo>
                  <a:pt x="185" y="1203"/>
                </a:lnTo>
                <a:lnTo>
                  <a:pt x="185" y="1203"/>
                </a:lnTo>
                <a:lnTo>
                  <a:pt x="185" y="1196"/>
                </a:lnTo>
                <a:lnTo>
                  <a:pt x="185" y="1183"/>
                </a:lnTo>
                <a:lnTo>
                  <a:pt x="185" y="1151"/>
                </a:lnTo>
                <a:lnTo>
                  <a:pt x="185" y="1151"/>
                </a:lnTo>
                <a:lnTo>
                  <a:pt x="187" y="1077"/>
                </a:lnTo>
                <a:lnTo>
                  <a:pt x="189" y="1004"/>
                </a:lnTo>
                <a:lnTo>
                  <a:pt x="189" y="1004"/>
                </a:lnTo>
                <a:lnTo>
                  <a:pt x="191" y="959"/>
                </a:lnTo>
                <a:lnTo>
                  <a:pt x="192" y="932"/>
                </a:lnTo>
                <a:lnTo>
                  <a:pt x="192" y="932"/>
                </a:lnTo>
                <a:lnTo>
                  <a:pt x="200" y="935"/>
                </a:lnTo>
                <a:lnTo>
                  <a:pt x="216" y="941"/>
                </a:lnTo>
                <a:lnTo>
                  <a:pt x="239" y="949"/>
                </a:lnTo>
                <a:lnTo>
                  <a:pt x="250" y="950"/>
                </a:lnTo>
                <a:lnTo>
                  <a:pt x="261" y="951"/>
                </a:lnTo>
                <a:lnTo>
                  <a:pt x="261" y="951"/>
                </a:lnTo>
                <a:lnTo>
                  <a:pt x="278" y="950"/>
                </a:lnTo>
                <a:lnTo>
                  <a:pt x="295" y="949"/>
                </a:lnTo>
                <a:lnTo>
                  <a:pt x="311" y="947"/>
                </a:lnTo>
                <a:lnTo>
                  <a:pt x="328" y="947"/>
                </a:lnTo>
                <a:lnTo>
                  <a:pt x="377" y="947"/>
                </a:lnTo>
                <a:lnTo>
                  <a:pt x="377" y="947"/>
                </a:lnTo>
                <a:lnTo>
                  <a:pt x="374" y="957"/>
                </a:lnTo>
                <a:lnTo>
                  <a:pt x="372" y="966"/>
                </a:lnTo>
                <a:lnTo>
                  <a:pt x="369" y="974"/>
                </a:lnTo>
                <a:lnTo>
                  <a:pt x="369" y="974"/>
                </a:lnTo>
                <a:lnTo>
                  <a:pt x="358" y="989"/>
                </a:lnTo>
                <a:lnTo>
                  <a:pt x="341" y="1017"/>
                </a:lnTo>
                <a:lnTo>
                  <a:pt x="330" y="1033"/>
                </a:lnTo>
                <a:lnTo>
                  <a:pt x="321" y="1052"/>
                </a:lnTo>
                <a:lnTo>
                  <a:pt x="312" y="1070"/>
                </a:lnTo>
                <a:lnTo>
                  <a:pt x="306" y="1086"/>
                </a:lnTo>
                <a:lnTo>
                  <a:pt x="306" y="1086"/>
                </a:lnTo>
                <a:lnTo>
                  <a:pt x="302" y="1095"/>
                </a:lnTo>
                <a:lnTo>
                  <a:pt x="298" y="1102"/>
                </a:lnTo>
                <a:lnTo>
                  <a:pt x="288" y="1118"/>
                </a:lnTo>
                <a:lnTo>
                  <a:pt x="278" y="1132"/>
                </a:lnTo>
                <a:lnTo>
                  <a:pt x="266" y="1146"/>
                </a:lnTo>
                <a:lnTo>
                  <a:pt x="246" y="1166"/>
                </a:lnTo>
                <a:lnTo>
                  <a:pt x="239" y="1173"/>
                </a:lnTo>
                <a:lnTo>
                  <a:pt x="239" y="1173"/>
                </a:lnTo>
                <a:lnTo>
                  <a:pt x="239" y="1177"/>
                </a:lnTo>
                <a:lnTo>
                  <a:pt x="239" y="1182"/>
                </a:lnTo>
                <a:lnTo>
                  <a:pt x="239" y="1188"/>
                </a:lnTo>
                <a:lnTo>
                  <a:pt x="239" y="1188"/>
                </a:lnTo>
                <a:lnTo>
                  <a:pt x="234" y="1197"/>
                </a:lnTo>
                <a:lnTo>
                  <a:pt x="229" y="1209"/>
                </a:lnTo>
                <a:lnTo>
                  <a:pt x="222" y="1224"/>
                </a:lnTo>
                <a:lnTo>
                  <a:pt x="220" y="1233"/>
                </a:lnTo>
                <a:lnTo>
                  <a:pt x="219" y="1240"/>
                </a:lnTo>
                <a:lnTo>
                  <a:pt x="219" y="1240"/>
                </a:lnTo>
                <a:lnTo>
                  <a:pt x="217" y="1259"/>
                </a:lnTo>
                <a:lnTo>
                  <a:pt x="215" y="1279"/>
                </a:lnTo>
                <a:lnTo>
                  <a:pt x="216" y="1289"/>
                </a:lnTo>
                <a:lnTo>
                  <a:pt x="217" y="1299"/>
                </a:lnTo>
                <a:lnTo>
                  <a:pt x="221" y="1308"/>
                </a:lnTo>
                <a:lnTo>
                  <a:pt x="227" y="1315"/>
                </a:lnTo>
                <a:lnTo>
                  <a:pt x="227" y="1315"/>
                </a:lnTo>
                <a:lnTo>
                  <a:pt x="246" y="1335"/>
                </a:lnTo>
                <a:lnTo>
                  <a:pt x="258" y="1346"/>
                </a:lnTo>
                <a:lnTo>
                  <a:pt x="272" y="1359"/>
                </a:lnTo>
                <a:lnTo>
                  <a:pt x="287" y="1369"/>
                </a:lnTo>
                <a:lnTo>
                  <a:pt x="295" y="1373"/>
                </a:lnTo>
                <a:lnTo>
                  <a:pt x="301" y="1375"/>
                </a:lnTo>
                <a:lnTo>
                  <a:pt x="308" y="1378"/>
                </a:lnTo>
                <a:lnTo>
                  <a:pt x="316" y="1379"/>
                </a:lnTo>
                <a:lnTo>
                  <a:pt x="322" y="1378"/>
                </a:lnTo>
                <a:lnTo>
                  <a:pt x="328" y="1376"/>
                </a:lnTo>
                <a:lnTo>
                  <a:pt x="328" y="1376"/>
                </a:lnTo>
                <a:lnTo>
                  <a:pt x="347" y="1368"/>
                </a:lnTo>
                <a:lnTo>
                  <a:pt x="358" y="1363"/>
                </a:lnTo>
                <a:lnTo>
                  <a:pt x="362" y="1360"/>
                </a:lnTo>
                <a:lnTo>
                  <a:pt x="366" y="1356"/>
                </a:lnTo>
                <a:lnTo>
                  <a:pt x="367" y="1353"/>
                </a:lnTo>
                <a:lnTo>
                  <a:pt x="369" y="1345"/>
                </a:lnTo>
                <a:lnTo>
                  <a:pt x="369" y="1345"/>
                </a:lnTo>
                <a:lnTo>
                  <a:pt x="369" y="1338"/>
                </a:lnTo>
                <a:lnTo>
                  <a:pt x="369" y="1329"/>
                </a:lnTo>
                <a:lnTo>
                  <a:pt x="368" y="1309"/>
                </a:lnTo>
                <a:lnTo>
                  <a:pt x="364" y="1292"/>
                </a:lnTo>
                <a:lnTo>
                  <a:pt x="362" y="1278"/>
                </a:lnTo>
                <a:lnTo>
                  <a:pt x="362" y="1278"/>
                </a:lnTo>
                <a:lnTo>
                  <a:pt x="358" y="1269"/>
                </a:lnTo>
                <a:lnTo>
                  <a:pt x="354" y="1260"/>
                </a:lnTo>
                <a:lnTo>
                  <a:pt x="353" y="1255"/>
                </a:lnTo>
                <a:lnTo>
                  <a:pt x="353" y="1249"/>
                </a:lnTo>
                <a:lnTo>
                  <a:pt x="354" y="1243"/>
                </a:lnTo>
                <a:lnTo>
                  <a:pt x="358" y="1237"/>
                </a:lnTo>
                <a:lnTo>
                  <a:pt x="358" y="1237"/>
                </a:lnTo>
                <a:lnTo>
                  <a:pt x="366" y="1224"/>
                </a:lnTo>
                <a:lnTo>
                  <a:pt x="371" y="1216"/>
                </a:lnTo>
                <a:lnTo>
                  <a:pt x="376" y="1211"/>
                </a:lnTo>
                <a:lnTo>
                  <a:pt x="378" y="1211"/>
                </a:lnTo>
                <a:lnTo>
                  <a:pt x="381" y="1211"/>
                </a:lnTo>
                <a:lnTo>
                  <a:pt x="381" y="1211"/>
                </a:lnTo>
                <a:lnTo>
                  <a:pt x="391" y="1213"/>
                </a:lnTo>
                <a:lnTo>
                  <a:pt x="406" y="1214"/>
                </a:lnTo>
                <a:lnTo>
                  <a:pt x="421" y="1213"/>
                </a:lnTo>
                <a:lnTo>
                  <a:pt x="427" y="1212"/>
                </a:lnTo>
                <a:lnTo>
                  <a:pt x="429" y="1211"/>
                </a:lnTo>
                <a:lnTo>
                  <a:pt x="429" y="1211"/>
                </a:lnTo>
                <a:lnTo>
                  <a:pt x="430" y="1203"/>
                </a:lnTo>
                <a:lnTo>
                  <a:pt x="435" y="1188"/>
                </a:lnTo>
                <a:lnTo>
                  <a:pt x="445" y="1163"/>
                </a:lnTo>
                <a:lnTo>
                  <a:pt x="454" y="1146"/>
                </a:lnTo>
                <a:lnTo>
                  <a:pt x="467" y="1124"/>
                </a:lnTo>
                <a:lnTo>
                  <a:pt x="467" y="1124"/>
                </a:lnTo>
                <a:lnTo>
                  <a:pt x="479" y="1098"/>
                </a:lnTo>
                <a:lnTo>
                  <a:pt x="490" y="1070"/>
                </a:lnTo>
                <a:lnTo>
                  <a:pt x="502" y="1041"/>
                </a:lnTo>
                <a:lnTo>
                  <a:pt x="511" y="1012"/>
                </a:lnTo>
                <a:lnTo>
                  <a:pt x="526" y="965"/>
                </a:lnTo>
                <a:lnTo>
                  <a:pt x="530" y="950"/>
                </a:lnTo>
                <a:lnTo>
                  <a:pt x="534" y="944"/>
                </a:lnTo>
                <a:lnTo>
                  <a:pt x="534" y="944"/>
                </a:lnTo>
                <a:lnTo>
                  <a:pt x="538" y="939"/>
                </a:lnTo>
                <a:lnTo>
                  <a:pt x="540" y="931"/>
                </a:lnTo>
                <a:lnTo>
                  <a:pt x="543" y="925"/>
                </a:lnTo>
                <a:lnTo>
                  <a:pt x="545" y="921"/>
                </a:lnTo>
                <a:lnTo>
                  <a:pt x="545" y="921"/>
                </a:lnTo>
                <a:lnTo>
                  <a:pt x="546" y="916"/>
                </a:lnTo>
                <a:lnTo>
                  <a:pt x="548" y="907"/>
                </a:lnTo>
                <a:lnTo>
                  <a:pt x="549" y="891"/>
                </a:lnTo>
                <a:lnTo>
                  <a:pt x="549" y="891"/>
                </a:lnTo>
                <a:lnTo>
                  <a:pt x="549" y="888"/>
                </a:lnTo>
                <a:lnTo>
                  <a:pt x="550" y="885"/>
                </a:lnTo>
                <a:lnTo>
                  <a:pt x="551" y="878"/>
                </a:lnTo>
                <a:lnTo>
                  <a:pt x="553" y="865"/>
                </a:lnTo>
                <a:lnTo>
                  <a:pt x="553" y="865"/>
                </a:lnTo>
                <a:lnTo>
                  <a:pt x="553" y="856"/>
                </a:lnTo>
                <a:lnTo>
                  <a:pt x="551" y="849"/>
                </a:lnTo>
                <a:lnTo>
                  <a:pt x="549" y="839"/>
                </a:lnTo>
                <a:lnTo>
                  <a:pt x="546" y="833"/>
                </a:lnTo>
                <a:lnTo>
                  <a:pt x="545" y="831"/>
                </a:lnTo>
                <a:lnTo>
                  <a:pt x="545" y="831"/>
                </a:lnTo>
                <a:lnTo>
                  <a:pt x="548" y="830"/>
                </a:lnTo>
                <a:lnTo>
                  <a:pt x="555" y="829"/>
                </a:lnTo>
                <a:lnTo>
                  <a:pt x="559" y="828"/>
                </a:lnTo>
                <a:lnTo>
                  <a:pt x="564" y="824"/>
                </a:lnTo>
                <a:lnTo>
                  <a:pt x="568" y="820"/>
                </a:lnTo>
                <a:lnTo>
                  <a:pt x="571" y="815"/>
                </a:lnTo>
                <a:lnTo>
                  <a:pt x="571" y="815"/>
                </a:lnTo>
                <a:lnTo>
                  <a:pt x="576" y="804"/>
                </a:lnTo>
                <a:lnTo>
                  <a:pt x="580" y="790"/>
                </a:lnTo>
                <a:lnTo>
                  <a:pt x="581" y="777"/>
                </a:lnTo>
                <a:lnTo>
                  <a:pt x="583" y="763"/>
                </a:lnTo>
                <a:lnTo>
                  <a:pt x="583" y="763"/>
                </a:lnTo>
                <a:lnTo>
                  <a:pt x="585" y="699"/>
                </a:lnTo>
                <a:lnTo>
                  <a:pt x="590" y="598"/>
                </a:lnTo>
                <a:lnTo>
                  <a:pt x="590" y="598"/>
                </a:lnTo>
                <a:lnTo>
                  <a:pt x="590" y="572"/>
                </a:lnTo>
                <a:lnTo>
                  <a:pt x="589" y="548"/>
                </a:lnTo>
                <a:lnTo>
                  <a:pt x="585" y="502"/>
                </a:lnTo>
                <a:lnTo>
                  <a:pt x="581" y="461"/>
                </a:lnTo>
                <a:lnTo>
                  <a:pt x="579" y="429"/>
                </a:lnTo>
                <a:lnTo>
                  <a:pt x="579" y="429"/>
                </a:lnTo>
                <a:lnTo>
                  <a:pt x="578" y="394"/>
                </a:lnTo>
                <a:lnTo>
                  <a:pt x="575" y="354"/>
                </a:lnTo>
                <a:lnTo>
                  <a:pt x="571" y="321"/>
                </a:lnTo>
                <a:lnTo>
                  <a:pt x="570" y="311"/>
                </a:lnTo>
                <a:lnTo>
                  <a:pt x="569" y="309"/>
                </a:lnTo>
                <a:lnTo>
                  <a:pt x="568" y="309"/>
                </a:lnTo>
                <a:lnTo>
                  <a:pt x="568" y="309"/>
                </a:lnTo>
                <a:lnTo>
                  <a:pt x="561" y="306"/>
                </a:lnTo>
                <a:lnTo>
                  <a:pt x="549" y="301"/>
                </a:lnTo>
                <a:lnTo>
                  <a:pt x="515" y="286"/>
                </a:lnTo>
                <a:lnTo>
                  <a:pt x="467" y="263"/>
                </a:lnTo>
                <a:lnTo>
                  <a:pt x="467" y="263"/>
                </a:lnTo>
                <a:lnTo>
                  <a:pt x="454" y="255"/>
                </a:lnTo>
                <a:lnTo>
                  <a:pt x="444" y="248"/>
                </a:lnTo>
                <a:lnTo>
                  <a:pt x="444" y="248"/>
                </a:lnTo>
                <a:lnTo>
                  <a:pt x="453" y="237"/>
                </a:lnTo>
                <a:lnTo>
                  <a:pt x="463" y="223"/>
                </a:lnTo>
                <a:lnTo>
                  <a:pt x="474" y="207"/>
                </a:lnTo>
                <a:lnTo>
                  <a:pt x="474" y="207"/>
                </a:lnTo>
                <a:lnTo>
                  <a:pt x="479" y="197"/>
                </a:lnTo>
                <a:lnTo>
                  <a:pt x="483" y="187"/>
                </a:lnTo>
                <a:lnTo>
                  <a:pt x="485" y="177"/>
                </a:lnTo>
                <a:lnTo>
                  <a:pt x="487" y="165"/>
                </a:lnTo>
                <a:lnTo>
                  <a:pt x="489" y="149"/>
                </a:lnTo>
                <a:lnTo>
                  <a:pt x="489" y="143"/>
                </a:lnTo>
                <a:lnTo>
                  <a:pt x="489" y="143"/>
                </a:lnTo>
                <a:lnTo>
                  <a:pt x="485" y="124"/>
                </a:lnTo>
                <a:lnTo>
                  <a:pt x="483" y="109"/>
                </a:lnTo>
                <a:lnTo>
                  <a:pt x="482" y="98"/>
                </a:lnTo>
                <a:lnTo>
                  <a:pt x="482" y="98"/>
                </a:lnTo>
                <a:lnTo>
                  <a:pt x="482" y="89"/>
                </a:lnTo>
                <a:lnTo>
                  <a:pt x="483" y="82"/>
                </a:lnTo>
                <a:lnTo>
                  <a:pt x="483" y="74"/>
                </a:lnTo>
                <a:lnTo>
                  <a:pt x="482" y="68"/>
                </a:lnTo>
                <a:lnTo>
                  <a:pt x="482" y="68"/>
                </a:lnTo>
                <a:lnTo>
                  <a:pt x="470" y="42"/>
                </a:lnTo>
                <a:lnTo>
                  <a:pt x="463" y="28"/>
                </a:lnTo>
                <a:lnTo>
                  <a:pt x="460" y="25"/>
                </a:lnTo>
                <a:lnTo>
                  <a:pt x="459" y="22"/>
                </a:lnTo>
                <a:lnTo>
                  <a:pt x="459" y="22"/>
                </a:lnTo>
                <a:lnTo>
                  <a:pt x="450" y="18"/>
                </a:lnTo>
                <a:lnTo>
                  <a:pt x="440" y="11"/>
                </a:lnTo>
                <a:lnTo>
                  <a:pt x="440" y="11"/>
                </a:lnTo>
                <a:lnTo>
                  <a:pt x="430" y="7"/>
                </a:lnTo>
                <a:lnTo>
                  <a:pt x="422" y="3"/>
                </a:lnTo>
                <a:lnTo>
                  <a:pt x="422" y="3"/>
                </a:lnTo>
                <a:lnTo>
                  <a:pt x="413" y="2"/>
                </a:lnTo>
                <a:lnTo>
                  <a:pt x="403" y="1"/>
                </a:lnTo>
                <a:lnTo>
                  <a:pt x="392" y="0"/>
                </a:lnTo>
                <a:lnTo>
                  <a:pt x="369" y="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5FB147A4-926B-434D-864D-E2FE584643D0}"/>
              </a:ext>
            </a:extLst>
          </p:cNvPr>
          <p:cNvSpPr>
            <a:spLocks/>
          </p:cNvSpPr>
          <p:nvPr/>
        </p:nvSpPr>
        <p:spPr bwMode="auto">
          <a:xfrm>
            <a:off x="2676996" y="4726958"/>
            <a:ext cx="683154" cy="1619995"/>
          </a:xfrm>
          <a:custGeom>
            <a:avLst/>
            <a:gdLst>
              <a:gd name="T0" fmla="*/ 391 w 684"/>
              <a:gd name="T1" fmla="*/ 4 h 1622"/>
              <a:gd name="T2" fmla="*/ 354 w 684"/>
              <a:gd name="T3" fmla="*/ 9 h 1622"/>
              <a:gd name="T4" fmla="*/ 305 w 684"/>
              <a:gd name="T5" fmla="*/ 30 h 1622"/>
              <a:gd name="T6" fmla="*/ 283 w 684"/>
              <a:gd name="T7" fmla="*/ 50 h 1622"/>
              <a:gd name="T8" fmla="*/ 283 w 684"/>
              <a:gd name="T9" fmla="*/ 98 h 1622"/>
              <a:gd name="T10" fmla="*/ 274 w 684"/>
              <a:gd name="T11" fmla="*/ 138 h 1622"/>
              <a:gd name="T12" fmla="*/ 268 w 684"/>
              <a:gd name="T13" fmla="*/ 245 h 1622"/>
              <a:gd name="T14" fmla="*/ 141 w 684"/>
              <a:gd name="T15" fmla="*/ 301 h 1622"/>
              <a:gd name="T16" fmla="*/ 100 w 684"/>
              <a:gd name="T17" fmla="*/ 326 h 1622"/>
              <a:gd name="T18" fmla="*/ 37 w 684"/>
              <a:gd name="T19" fmla="*/ 613 h 1622"/>
              <a:gd name="T20" fmla="*/ 14 w 684"/>
              <a:gd name="T21" fmla="*/ 706 h 1622"/>
              <a:gd name="T22" fmla="*/ 1 w 684"/>
              <a:gd name="T23" fmla="*/ 787 h 1622"/>
              <a:gd name="T24" fmla="*/ 14 w 684"/>
              <a:gd name="T25" fmla="*/ 910 h 1622"/>
              <a:gd name="T26" fmla="*/ 25 w 684"/>
              <a:gd name="T27" fmla="*/ 936 h 1622"/>
              <a:gd name="T28" fmla="*/ 48 w 684"/>
              <a:gd name="T29" fmla="*/ 947 h 1622"/>
              <a:gd name="T30" fmla="*/ 29 w 684"/>
              <a:gd name="T31" fmla="*/ 977 h 1622"/>
              <a:gd name="T32" fmla="*/ 11 w 684"/>
              <a:gd name="T33" fmla="*/ 1023 h 1622"/>
              <a:gd name="T34" fmla="*/ 27 w 684"/>
              <a:gd name="T35" fmla="*/ 1108 h 1622"/>
              <a:gd name="T36" fmla="*/ 58 w 684"/>
              <a:gd name="T37" fmla="*/ 1406 h 1622"/>
              <a:gd name="T38" fmla="*/ 66 w 684"/>
              <a:gd name="T39" fmla="*/ 1527 h 1622"/>
              <a:gd name="T40" fmla="*/ 30 w 684"/>
              <a:gd name="T41" fmla="*/ 1577 h 1622"/>
              <a:gd name="T42" fmla="*/ 51 w 684"/>
              <a:gd name="T43" fmla="*/ 1613 h 1622"/>
              <a:gd name="T44" fmla="*/ 141 w 684"/>
              <a:gd name="T45" fmla="*/ 1617 h 1622"/>
              <a:gd name="T46" fmla="*/ 228 w 684"/>
              <a:gd name="T47" fmla="*/ 1594 h 1622"/>
              <a:gd name="T48" fmla="*/ 239 w 684"/>
              <a:gd name="T49" fmla="*/ 1549 h 1622"/>
              <a:gd name="T50" fmla="*/ 247 w 684"/>
              <a:gd name="T51" fmla="*/ 1521 h 1622"/>
              <a:gd name="T52" fmla="*/ 213 w 684"/>
              <a:gd name="T53" fmla="*/ 1374 h 1622"/>
              <a:gd name="T54" fmla="*/ 176 w 684"/>
              <a:gd name="T55" fmla="*/ 1239 h 1622"/>
              <a:gd name="T56" fmla="*/ 174 w 684"/>
              <a:gd name="T57" fmla="*/ 1105 h 1622"/>
              <a:gd name="T58" fmla="*/ 230 w 684"/>
              <a:gd name="T59" fmla="*/ 1041 h 1622"/>
              <a:gd name="T60" fmla="*/ 320 w 684"/>
              <a:gd name="T61" fmla="*/ 998 h 1622"/>
              <a:gd name="T62" fmla="*/ 399 w 684"/>
              <a:gd name="T63" fmla="*/ 1038 h 1622"/>
              <a:gd name="T64" fmla="*/ 492 w 684"/>
              <a:gd name="T65" fmla="*/ 1073 h 1622"/>
              <a:gd name="T66" fmla="*/ 455 w 684"/>
              <a:gd name="T67" fmla="*/ 1346 h 1622"/>
              <a:gd name="T68" fmla="*/ 422 w 684"/>
              <a:gd name="T69" fmla="*/ 1450 h 1622"/>
              <a:gd name="T70" fmla="*/ 432 w 684"/>
              <a:gd name="T71" fmla="*/ 1522 h 1622"/>
              <a:gd name="T72" fmla="*/ 434 w 684"/>
              <a:gd name="T73" fmla="*/ 1563 h 1622"/>
              <a:gd name="T74" fmla="*/ 506 w 684"/>
              <a:gd name="T75" fmla="*/ 1589 h 1622"/>
              <a:gd name="T76" fmla="*/ 602 w 684"/>
              <a:gd name="T77" fmla="*/ 1602 h 1622"/>
              <a:gd name="T78" fmla="*/ 675 w 684"/>
              <a:gd name="T79" fmla="*/ 1568 h 1622"/>
              <a:gd name="T80" fmla="*/ 627 w 684"/>
              <a:gd name="T81" fmla="*/ 1522 h 1622"/>
              <a:gd name="T82" fmla="*/ 614 w 684"/>
              <a:gd name="T83" fmla="*/ 1432 h 1622"/>
              <a:gd name="T84" fmla="*/ 642 w 684"/>
              <a:gd name="T85" fmla="*/ 1410 h 1622"/>
              <a:gd name="T86" fmla="*/ 618 w 684"/>
              <a:gd name="T87" fmla="*/ 1271 h 1622"/>
              <a:gd name="T88" fmla="*/ 645 w 684"/>
              <a:gd name="T89" fmla="*/ 1138 h 1622"/>
              <a:gd name="T90" fmla="*/ 660 w 684"/>
              <a:gd name="T91" fmla="*/ 1019 h 1622"/>
              <a:gd name="T92" fmla="*/ 684 w 684"/>
              <a:gd name="T93" fmla="*/ 983 h 1622"/>
              <a:gd name="T94" fmla="*/ 668 w 684"/>
              <a:gd name="T95" fmla="*/ 928 h 1622"/>
              <a:gd name="T96" fmla="*/ 660 w 684"/>
              <a:gd name="T97" fmla="*/ 673 h 1622"/>
              <a:gd name="T98" fmla="*/ 657 w 684"/>
              <a:gd name="T99" fmla="*/ 564 h 1622"/>
              <a:gd name="T100" fmla="*/ 621 w 684"/>
              <a:gd name="T101" fmla="*/ 406 h 1622"/>
              <a:gd name="T102" fmla="*/ 586 w 684"/>
              <a:gd name="T103" fmla="*/ 327 h 1622"/>
              <a:gd name="T104" fmla="*/ 526 w 684"/>
              <a:gd name="T105" fmla="*/ 267 h 1622"/>
              <a:gd name="T106" fmla="*/ 483 w 684"/>
              <a:gd name="T107" fmla="*/ 219 h 1622"/>
              <a:gd name="T108" fmla="*/ 492 w 684"/>
              <a:gd name="T109" fmla="*/ 180 h 1622"/>
              <a:gd name="T110" fmla="*/ 496 w 684"/>
              <a:gd name="T111" fmla="*/ 150 h 1622"/>
              <a:gd name="T112" fmla="*/ 507 w 684"/>
              <a:gd name="T113" fmla="*/ 120 h 1622"/>
              <a:gd name="T114" fmla="*/ 518 w 684"/>
              <a:gd name="T115" fmla="*/ 74 h 1622"/>
              <a:gd name="T116" fmla="*/ 462 w 684"/>
              <a:gd name="T117" fmla="*/ 23 h 1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84" h="1622">
                <a:moveTo>
                  <a:pt x="451" y="27"/>
                </a:moveTo>
                <a:lnTo>
                  <a:pt x="440" y="15"/>
                </a:lnTo>
                <a:lnTo>
                  <a:pt x="440" y="15"/>
                </a:lnTo>
                <a:lnTo>
                  <a:pt x="420" y="9"/>
                </a:lnTo>
                <a:lnTo>
                  <a:pt x="404" y="5"/>
                </a:lnTo>
                <a:lnTo>
                  <a:pt x="391" y="4"/>
                </a:lnTo>
                <a:lnTo>
                  <a:pt x="391" y="4"/>
                </a:lnTo>
                <a:lnTo>
                  <a:pt x="384" y="3"/>
                </a:lnTo>
                <a:lnTo>
                  <a:pt x="376" y="0"/>
                </a:lnTo>
                <a:lnTo>
                  <a:pt x="369" y="0"/>
                </a:lnTo>
                <a:lnTo>
                  <a:pt x="365" y="2"/>
                </a:lnTo>
                <a:lnTo>
                  <a:pt x="361" y="4"/>
                </a:lnTo>
                <a:lnTo>
                  <a:pt x="361" y="4"/>
                </a:lnTo>
                <a:lnTo>
                  <a:pt x="354" y="9"/>
                </a:lnTo>
                <a:lnTo>
                  <a:pt x="346" y="13"/>
                </a:lnTo>
                <a:lnTo>
                  <a:pt x="331" y="19"/>
                </a:lnTo>
                <a:lnTo>
                  <a:pt x="331" y="19"/>
                </a:lnTo>
                <a:lnTo>
                  <a:pt x="318" y="24"/>
                </a:lnTo>
                <a:lnTo>
                  <a:pt x="311" y="27"/>
                </a:lnTo>
                <a:lnTo>
                  <a:pt x="305" y="30"/>
                </a:lnTo>
                <a:lnTo>
                  <a:pt x="305" y="30"/>
                </a:lnTo>
                <a:lnTo>
                  <a:pt x="300" y="33"/>
                </a:lnTo>
                <a:lnTo>
                  <a:pt x="295" y="37"/>
                </a:lnTo>
                <a:lnTo>
                  <a:pt x="290" y="39"/>
                </a:lnTo>
                <a:lnTo>
                  <a:pt x="286" y="42"/>
                </a:lnTo>
                <a:lnTo>
                  <a:pt x="286" y="42"/>
                </a:lnTo>
                <a:lnTo>
                  <a:pt x="284" y="47"/>
                </a:lnTo>
                <a:lnTo>
                  <a:pt x="283" y="50"/>
                </a:lnTo>
                <a:lnTo>
                  <a:pt x="283" y="57"/>
                </a:lnTo>
                <a:lnTo>
                  <a:pt x="283" y="57"/>
                </a:lnTo>
                <a:lnTo>
                  <a:pt x="283" y="65"/>
                </a:lnTo>
                <a:lnTo>
                  <a:pt x="283" y="77"/>
                </a:lnTo>
                <a:lnTo>
                  <a:pt x="283" y="87"/>
                </a:lnTo>
                <a:lnTo>
                  <a:pt x="283" y="98"/>
                </a:lnTo>
                <a:lnTo>
                  <a:pt x="283" y="98"/>
                </a:lnTo>
                <a:lnTo>
                  <a:pt x="285" y="105"/>
                </a:lnTo>
                <a:lnTo>
                  <a:pt x="286" y="110"/>
                </a:lnTo>
                <a:lnTo>
                  <a:pt x="288" y="113"/>
                </a:lnTo>
                <a:lnTo>
                  <a:pt x="286" y="115"/>
                </a:lnTo>
                <a:lnTo>
                  <a:pt x="283" y="124"/>
                </a:lnTo>
                <a:lnTo>
                  <a:pt x="283" y="124"/>
                </a:lnTo>
                <a:lnTo>
                  <a:pt x="274" y="138"/>
                </a:lnTo>
                <a:lnTo>
                  <a:pt x="268" y="154"/>
                </a:lnTo>
                <a:lnTo>
                  <a:pt x="268" y="154"/>
                </a:lnTo>
                <a:lnTo>
                  <a:pt x="267" y="163"/>
                </a:lnTo>
                <a:lnTo>
                  <a:pt x="265" y="175"/>
                </a:lnTo>
                <a:lnTo>
                  <a:pt x="265" y="206"/>
                </a:lnTo>
                <a:lnTo>
                  <a:pt x="268" y="245"/>
                </a:lnTo>
                <a:lnTo>
                  <a:pt x="268" y="245"/>
                </a:lnTo>
                <a:lnTo>
                  <a:pt x="233" y="262"/>
                </a:lnTo>
                <a:lnTo>
                  <a:pt x="193" y="282"/>
                </a:lnTo>
                <a:lnTo>
                  <a:pt x="193" y="282"/>
                </a:lnTo>
                <a:lnTo>
                  <a:pt x="171" y="290"/>
                </a:lnTo>
                <a:lnTo>
                  <a:pt x="154" y="295"/>
                </a:lnTo>
                <a:lnTo>
                  <a:pt x="141" y="301"/>
                </a:lnTo>
                <a:lnTo>
                  <a:pt x="141" y="301"/>
                </a:lnTo>
                <a:lnTo>
                  <a:pt x="129" y="305"/>
                </a:lnTo>
                <a:lnTo>
                  <a:pt x="119" y="309"/>
                </a:lnTo>
                <a:lnTo>
                  <a:pt x="111" y="314"/>
                </a:lnTo>
                <a:lnTo>
                  <a:pt x="107" y="316"/>
                </a:lnTo>
                <a:lnTo>
                  <a:pt x="103" y="320"/>
                </a:lnTo>
                <a:lnTo>
                  <a:pt x="103" y="320"/>
                </a:lnTo>
                <a:lnTo>
                  <a:pt x="100" y="326"/>
                </a:lnTo>
                <a:lnTo>
                  <a:pt x="93" y="335"/>
                </a:lnTo>
                <a:lnTo>
                  <a:pt x="82" y="356"/>
                </a:lnTo>
                <a:lnTo>
                  <a:pt x="66" y="387"/>
                </a:lnTo>
                <a:lnTo>
                  <a:pt x="66" y="387"/>
                </a:lnTo>
                <a:lnTo>
                  <a:pt x="60" y="430"/>
                </a:lnTo>
                <a:lnTo>
                  <a:pt x="48" y="521"/>
                </a:lnTo>
                <a:lnTo>
                  <a:pt x="37" y="613"/>
                </a:lnTo>
                <a:lnTo>
                  <a:pt x="32" y="645"/>
                </a:lnTo>
                <a:lnTo>
                  <a:pt x="29" y="661"/>
                </a:lnTo>
                <a:lnTo>
                  <a:pt x="29" y="661"/>
                </a:lnTo>
                <a:lnTo>
                  <a:pt x="24" y="673"/>
                </a:lnTo>
                <a:lnTo>
                  <a:pt x="21" y="684"/>
                </a:lnTo>
                <a:lnTo>
                  <a:pt x="14" y="706"/>
                </a:lnTo>
                <a:lnTo>
                  <a:pt x="14" y="706"/>
                </a:lnTo>
                <a:lnTo>
                  <a:pt x="10" y="716"/>
                </a:lnTo>
                <a:lnTo>
                  <a:pt x="6" y="723"/>
                </a:lnTo>
                <a:lnTo>
                  <a:pt x="5" y="726"/>
                </a:lnTo>
                <a:lnTo>
                  <a:pt x="4" y="734"/>
                </a:lnTo>
                <a:lnTo>
                  <a:pt x="2" y="760"/>
                </a:lnTo>
                <a:lnTo>
                  <a:pt x="2" y="760"/>
                </a:lnTo>
                <a:lnTo>
                  <a:pt x="1" y="787"/>
                </a:lnTo>
                <a:lnTo>
                  <a:pt x="0" y="807"/>
                </a:lnTo>
                <a:lnTo>
                  <a:pt x="0" y="824"/>
                </a:lnTo>
                <a:lnTo>
                  <a:pt x="2" y="846"/>
                </a:lnTo>
                <a:lnTo>
                  <a:pt x="2" y="846"/>
                </a:lnTo>
                <a:lnTo>
                  <a:pt x="9" y="890"/>
                </a:lnTo>
                <a:lnTo>
                  <a:pt x="11" y="902"/>
                </a:lnTo>
                <a:lnTo>
                  <a:pt x="14" y="910"/>
                </a:lnTo>
                <a:lnTo>
                  <a:pt x="14" y="910"/>
                </a:lnTo>
                <a:lnTo>
                  <a:pt x="16" y="917"/>
                </a:lnTo>
                <a:lnTo>
                  <a:pt x="19" y="926"/>
                </a:lnTo>
                <a:lnTo>
                  <a:pt x="22" y="933"/>
                </a:lnTo>
                <a:lnTo>
                  <a:pt x="24" y="936"/>
                </a:lnTo>
                <a:lnTo>
                  <a:pt x="25" y="936"/>
                </a:lnTo>
                <a:lnTo>
                  <a:pt x="25" y="936"/>
                </a:lnTo>
                <a:lnTo>
                  <a:pt x="30" y="936"/>
                </a:lnTo>
                <a:lnTo>
                  <a:pt x="36" y="936"/>
                </a:lnTo>
                <a:lnTo>
                  <a:pt x="43" y="936"/>
                </a:lnTo>
                <a:lnTo>
                  <a:pt x="43" y="936"/>
                </a:lnTo>
                <a:lnTo>
                  <a:pt x="45" y="938"/>
                </a:lnTo>
                <a:lnTo>
                  <a:pt x="47" y="943"/>
                </a:lnTo>
                <a:lnTo>
                  <a:pt x="48" y="947"/>
                </a:lnTo>
                <a:lnTo>
                  <a:pt x="48" y="951"/>
                </a:lnTo>
                <a:lnTo>
                  <a:pt x="47" y="955"/>
                </a:lnTo>
                <a:lnTo>
                  <a:pt x="43" y="958"/>
                </a:lnTo>
                <a:lnTo>
                  <a:pt x="43" y="958"/>
                </a:lnTo>
                <a:lnTo>
                  <a:pt x="37" y="966"/>
                </a:lnTo>
                <a:lnTo>
                  <a:pt x="32" y="971"/>
                </a:lnTo>
                <a:lnTo>
                  <a:pt x="29" y="977"/>
                </a:lnTo>
                <a:lnTo>
                  <a:pt x="29" y="977"/>
                </a:lnTo>
                <a:lnTo>
                  <a:pt x="22" y="989"/>
                </a:lnTo>
                <a:lnTo>
                  <a:pt x="20" y="997"/>
                </a:lnTo>
                <a:lnTo>
                  <a:pt x="17" y="1004"/>
                </a:lnTo>
                <a:lnTo>
                  <a:pt x="17" y="1004"/>
                </a:lnTo>
                <a:lnTo>
                  <a:pt x="15" y="1012"/>
                </a:lnTo>
                <a:lnTo>
                  <a:pt x="11" y="1023"/>
                </a:lnTo>
                <a:lnTo>
                  <a:pt x="6" y="1038"/>
                </a:lnTo>
                <a:lnTo>
                  <a:pt x="6" y="1038"/>
                </a:lnTo>
                <a:lnTo>
                  <a:pt x="14" y="1063"/>
                </a:lnTo>
                <a:lnTo>
                  <a:pt x="20" y="1082"/>
                </a:lnTo>
                <a:lnTo>
                  <a:pt x="25" y="1094"/>
                </a:lnTo>
                <a:lnTo>
                  <a:pt x="25" y="1094"/>
                </a:lnTo>
                <a:lnTo>
                  <a:pt x="27" y="1108"/>
                </a:lnTo>
                <a:lnTo>
                  <a:pt x="32" y="1137"/>
                </a:lnTo>
                <a:lnTo>
                  <a:pt x="46" y="1221"/>
                </a:lnTo>
                <a:lnTo>
                  <a:pt x="57" y="1306"/>
                </a:lnTo>
                <a:lnTo>
                  <a:pt x="61" y="1336"/>
                </a:lnTo>
                <a:lnTo>
                  <a:pt x="62" y="1350"/>
                </a:lnTo>
                <a:lnTo>
                  <a:pt x="62" y="1350"/>
                </a:lnTo>
                <a:lnTo>
                  <a:pt x="58" y="1406"/>
                </a:lnTo>
                <a:lnTo>
                  <a:pt x="55" y="1462"/>
                </a:lnTo>
                <a:lnTo>
                  <a:pt x="55" y="1462"/>
                </a:lnTo>
                <a:lnTo>
                  <a:pt x="56" y="1480"/>
                </a:lnTo>
                <a:lnTo>
                  <a:pt x="58" y="1496"/>
                </a:lnTo>
                <a:lnTo>
                  <a:pt x="58" y="1496"/>
                </a:lnTo>
                <a:lnTo>
                  <a:pt x="66" y="1527"/>
                </a:lnTo>
                <a:lnTo>
                  <a:pt x="66" y="1527"/>
                </a:lnTo>
                <a:lnTo>
                  <a:pt x="52" y="1541"/>
                </a:lnTo>
                <a:lnTo>
                  <a:pt x="42" y="1552"/>
                </a:lnTo>
                <a:lnTo>
                  <a:pt x="36" y="1561"/>
                </a:lnTo>
                <a:lnTo>
                  <a:pt x="36" y="1561"/>
                </a:lnTo>
                <a:lnTo>
                  <a:pt x="33" y="1564"/>
                </a:lnTo>
                <a:lnTo>
                  <a:pt x="31" y="1569"/>
                </a:lnTo>
                <a:lnTo>
                  <a:pt x="30" y="1577"/>
                </a:lnTo>
                <a:lnTo>
                  <a:pt x="30" y="1584"/>
                </a:lnTo>
                <a:lnTo>
                  <a:pt x="31" y="1592"/>
                </a:lnTo>
                <a:lnTo>
                  <a:pt x="35" y="1599"/>
                </a:lnTo>
                <a:lnTo>
                  <a:pt x="37" y="1603"/>
                </a:lnTo>
                <a:lnTo>
                  <a:pt x="41" y="1607"/>
                </a:lnTo>
                <a:lnTo>
                  <a:pt x="46" y="1611"/>
                </a:lnTo>
                <a:lnTo>
                  <a:pt x="51" y="1613"/>
                </a:lnTo>
                <a:lnTo>
                  <a:pt x="51" y="1613"/>
                </a:lnTo>
                <a:lnTo>
                  <a:pt x="62" y="1617"/>
                </a:lnTo>
                <a:lnTo>
                  <a:pt x="73" y="1620"/>
                </a:lnTo>
                <a:lnTo>
                  <a:pt x="83" y="1622"/>
                </a:lnTo>
                <a:lnTo>
                  <a:pt x="92" y="1622"/>
                </a:lnTo>
                <a:lnTo>
                  <a:pt x="115" y="1620"/>
                </a:lnTo>
                <a:lnTo>
                  <a:pt x="141" y="1617"/>
                </a:lnTo>
                <a:lnTo>
                  <a:pt x="141" y="1617"/>
                </a:lnTo>
                <a:lnTo>
                  <a:pt x="179" y="1612"/>
                </a:lnTo>
                <a:lnTo>
                  <a:pt x="189" y="1611"/>
                </a:lnTo>
                <a:lnTo>
                  <a:pt x="200" y="1606"/>
                </a:lnTo>
                <a:lnTo>
                  <a:pt x="200" y="1606"/>
                </a:lnTo>
                <a:lnTo>
                  <a:pt x="214" y="1599"/>
                </a:lnTo>
                <a:lnTo>
                  <a:pt x="228" y="1594"/>
                </a:lnTo>
                <a:lnTo>
                  <a:pt x="233" y="1592"/>
                </a:lnTo>
                <a:lnTo>
                  <a:pt x="238" y="1588"/>
                </a:lnTo>
                <a:lnTo>
                  <a:pt x="240" y="1584"/>
                </a:lnTo>
                <a:lnTo>
                  <a:pt x="242" y="1579"/>
                </a:lnTo>
                <a:lnTo>
                  <a:pt x="242" y="1579"/>
                </a:lnTo>
                <a:lnTo>
                  <a:pt x="242" y="1566"/>
                </a:lnTo>
                <a:lnTo>
                  <a:pt x="239" y="1549"/>
                </a:lnTo>
                <a:lnTo>
                  <a:pt x="234" y="1527"/>
                </a:lnTo>
                <a:lnTo>
                  <a:pt x="234" y="1527"/>
                </a:lnTo>
                <a:lnTo>
                  <a:pt x="234" y="1524"/>
                </a:lnTo>
                <a:lnTo>
                  <a:pt x="235" y="1524"/>
                </a:lnTo>
                <a:lnTo>
                  <a:pt x="240" y="1523"/>
                </a:lnTo>
                <a:lnTo>
                  <a:pt x="244" y="1522"/>
                </a:lnTo>
                <a:lnTo>
                  <a:pt x="247" y="1521"/>
                </a:lnTo>
                <a:lnTo>
                  <a:pt x="248" y="1517"/>
                </a:lnTo>
                <a:lnTo>
                  <a:pt x="249" y="1511"/>
                </a:lnTo>
                <a:lnTo>
                  <a:pt x="249" y="1511"/>
                </a:lnTo>
                <a:lnTo>
                  <a:pt x="248" y="1500"/>
                </a:lnTo>
                <a:lnTo>
                  <a:pt x="244" y="1481"/>
                </a:lnTo>
                <a:lnTo>
                  <a:pt x="229" y="1428"/>
                </a:lnTo>
                <a:lnTo>
                  <a:pt x="213" y="1374"/>
                </a:lnTo>
                <a:lnTo>
                  <a:pt x="200" y="1335"/>
                </a:lnTo>
                <a:lnTo>
                  <a:pt x="200" y="1335"/>
                </a:lnTo>
                <a:lnTo>
                  <a:pt x="192" y="1309"/>
                </a:lnTo>
                <a:lnTo>
                  <a:pt x="184" y="1281"/>
                </a:lnTo>
                <a:lnTo>
                  <a:pt x="181" y="1268"/>
                </a:lnTo>
                <a:lnTo>
                  <a:pt x="177" y="1253"/>
                </a:lnTo>
                <a:lnTo>
                  <a:pt x="176" y="1239"/>
                </a:lnTo>
                <a:lnTo>
                  <a:pt x="174" y="1225"/>
                </a:lnTo>
                <a:lnTo>
                  <a:pt x="174" y="1225"/>
                </a:lnTo>
                <a:lnTo>
                  <a:pt x="174" y="1160"/>
                </a:lnTo>
                <a:lnTo>
                  <a:pt x="176" y="1129"/>
                </a:lnTo>
                <a:lnTo>
                  <a:pt x="174" y="1109"/>
                </a:lnTo>
                <a:lnTo>
                  <a:pt x="174" y="1109"/>
                </a:lnTo>
                <a:lnTo>
                  <a:pt x="174" y="1105"/>
                </a:lnTo>
                <a:lnTo>
                  <a:pt x="176" y="1102"/>
                </a:lnTo>
                <a:lnTo>
                  <a:pt x="181" y="1093"/>
                </a:lnTo>
                <a:lnTo>
                  <a:pt x="187" y="1082"/>
                </a:lnTo>
                <a:lnTo>
                  <a:pt x="197" y="1071"/>
                </a:lnTo>
                <a:lnTo>
                  <a:pt x="207" y="1059"/>
                </a:lnTo>
                <a:lnTo>
                  <a:pt x="218" y="1049"/>
                </a:lnTo>
                <a:lnTo>
                  <a:pt x="230" y="1041"/>
                </a:lnTo>
                <a:lnTo>
                  <a:pt x="242" y="1034"/>
                </a:lnTo>
                <a:lnTo>
                  <a:pt x="242" y="1034"/>
                </a:lnTo>
                <a:lnTo>
                  <a:pt x="265" y="1022"/>
                </a:lnTo>
                <a:lnTo>
                  <a:pt x="289" y="1009"/>
                </a:lnTo>
                <a:lnTo>
                  <a:pt x="301" y="1004"/>
                </a:lnTo>
                <a:lnTo>
                  <a:pt x="311" y="1001"/>
                </a:lnTo>
                <a:lnTo>
                  <a:pt x="320" y="998"/>
                </a:lnTo>
                <a:lnTo>
                  <a:pt x="324" y="999"/>
                </a:lnTo>
                <a:lnTo>
                  <a:pt x="328" y="999"/>
                </a:lnTo>
                <a:lnTo>
                  <a:pt x="328" y="999"/>
                </a:lnTo>
                <a:lnTo>
                  <a:pt x="343" y="1007"/>
                </a:lnTo>
                <a:lnTo>
                  <a:pt x="361" y="1017"/>
                </a:lnTo>
                <a:lnTo>
                  <a:pt x="399" y="1038"/>
                </a:lnTo>
                <a:lnTo>
                  <a:pt x="399" y="1038"/>
                </a:lnTo>
                <a:lnTo>
                  <a:pt x="420" y="1048"/>
                </a:lnTo>
                <a:lnTo>
                  <a:pt x="445" y="1057"/>
                </a:lnTo>
                <a:lnTo>
                  <a:pt x="466" y="1064"/>
                </a:lnTo>
                <a:lnTo>
                  <a:pt x="477" y="1068"/>
                </a:lnTo>
                <a:lnTo>
                  <a:pt x="477" y="1068"/>
                </a:lnTo>
                <a:lnTo>
                  <a:pt x="485" y="1069"/>
                </a:lnTo>
                <a:lnTo>
                  <a:pt x="492" y="1073"/>
                </a:lnTo>
                <a:lnTo>
                  <a:pt x="497" y="1078"/>
                </a:lnTo>
                <a:lnTo>
                  <a:pt x="500" y="1080"/>
                </a:lnTo>
                <a:lnTo>
                  <a:pt x="500" y="1083"/>
                </a:lnTo>
                <a:lnTo>
                  <a:pt x="500" y="1083"/>
                </a:lnTo>
                <a:lnTo>
                  <a:pt x="493" y="1124"/>
                </a:lnTo>
                <a:lnTo>
                  <a:pt x="478" y="1210"/>
                </a:lnTo>
                <a:lnTo>
                  <a:pt x="455" y="1346"/>
                </a:lnTo>
                <a:lnTo>
                  <a:pt x="455" y="1346"/>
                </a:lnTo>
                <a:lnTo>
                  <a:pt x="449" y="1369"/>
                </a:lnTo>
                <a:lnTo>
                  <a:pt x="437" y="1401"/>
                </a:lnTo>
                <a:lnTo>
                  <a:pt x="426" y="1431"/>
                </a:lnTo>
                <a:lnTo>
                  <a:pt x="421" y="1447"/>
                </a:lnTo>
                <a:lnTo>
                  <a:pt x="421" y="1447"/>
                </a:lnTo>
                <a:lnTo>
                  <a:pt x="422" y="1450"/>
                </a:lnTo>
                <a:lnTo>
                  <a:pt x="424" y="1453"/>
                </a:lnTo>
                <a:lnTo>
                  <a:pt x="429" y="1461"/>
                </a:lnTo>
                <a:lnTo>
                  <a:pt x="436" y="1470"/>
                </a:lnTo>
                <a:lnTo>
                  <a:pt x="436" y="1470"/>
                </a:lnTo>
                <a:lnTo>
                  <a:pt x="434" y="1488"/>
                </a:lnTo>
                <a:lnTo>
                  <a:pt x="432" y="1506"/>
                </a:lnTo>
                <a:lnTo>
                  <a:pt x="432" y="1522"/>
                </a:lnTo>
                <a:lnTo>
                  <a:pt x="432" y="1522"/>
                </a:lnTo>
                <a:lnTo>
                  <a:pt x="432" y="1529"/>
                </a:lnTo>
                <a:lnTo>
                  <a:pt x="431" y="1537"/>
                </a:lnTo>
                <a:lnTo>
                  <a:pt x="429" y="1548"/>
                </a:lnTo>
                <a:lnTo>
                  <a:pt x="429" y="1553"/>
                </a:lnTo>
                <a:lnTo>
                  <a:pt x="430" y="1558"/>
                </a:lnTo>
                <a:lnTo>
                  <a:pt x="434" y="1563"/>
                </a:lnTo>
                <a:lnTo>
                  <a:pt x="440" y="1568"/>
                </a:lnTo>
                <a:lnTo>
                  <a:pt x="440" y="1568"/>
                </a:lnTo>
                <a:lnTo>
                  <a:pt x="456" y="1576"/>
                </a:lnTo>
                <a:lnTo>
                  <a:pt x="475" y="1583"/>
                </a:lnTo>
                <a:lnTo>
                  <a:pt x="485" y="1586"/>
                </a:lnTo>
                <a:lnTo>
                  <a:pt x="495" y="1588"/>
                </a:lnTo>
                <a:lnTo>
                  <a:pt x="506" y="1589"/>
                </a:lnTo>
                <a:lnTo>
                  <a:pt x="518" y="1591"/>
                </a:lnTo>
                <a:lnTo>
                  <a:pt x="518" y="1591"/>
                </a:lnTo>
                <a:lnTo>
                  <a:pt x="532" y="1592"/>
                </a:lnTo>
                <a:lnTo>
                  <a:pt x="547" y="1593"/>
                </a:lnTo>
                <a:lnTo>
                  <a:pt x="576" y="1599"/>
                </a:lnTo>
                <a:lnTo>
                  <a:pt x="589" y="1601"/>
                </a:lnTo>
                <a:lnTo>
                  <a:pt x="602" y="1602"/>
                </a:lnTo>
                <a:lnTo>
                  <a:pt x="614" y="1601"/>
                </a:lnTo>
                <a:lnTo>
                  <a:pt x="623" y="1598"/>
                </a:lnTo>
                <a:lnTo>
                  <a:pt x="623" y="1598"/>
                </a:lnTo>
                <a:lnTo>
                  <a:pt x="659" y="1582"/>
                </a:lnTo>
                <a:lnTo>
                  <a:pt x="672" y="1574"/>
                </a:lnTo>
                <a:lnTo>
                  <a:pt x="675" y="1571"/>
                </a:lnTo>
                <a:lnTo>
                  <a:pt x="675" y="1568"/>
                </a:lnTo>
                <a:lnTo>
                  <a:pt x="675" y="1568"/>
                </a:lnTo>
                <a:lnTo>
                  <a:pt x="674" y="1564"/>
                </a:lnTo>
                <a:lnTo>
                  <a:pt x="670" y="1559"/>
                </a:lnTo>
                <a:lnTo>
                  <a:pt x="657" y="1547"/>
                </a:lnTo>
                <a:lnTo>
                  <a:pt x="640" y="1534"/>
                </a:lnTo>
                <a:lnTo>
                  <a:pt x="627" y="1522"/>
                </a:lnTo>
                <a:lnTo>
                  <a:pt x="627" y="1522"/>
                </a:lnTo>
                <a:lnTo>
                  <a:pt x="622" y="1514"/>
                </a:lnTo>
                <a:lnTo>
                  <a:pt x="616" y="1503"/>
                </a:lnTo>
                <a:lnTo>
                  <a:pt x="602" y="1475"/>
                </a:lnTo>
                <a:lnTo>
                  <a:pt x="586" y="1436"/>
                </a:lnTo>
                <a:lnTo>
                  <a:pt x="586" y="1436"/>
                </a:lnTo>
                <a:lnTo>
                  <a:pt x="594" y="1435"/>
                </a:lnTo>
                <a:lnTo>
                  <a:pt x="614" y="1432"/>
                </a:lnTo>
                <a:lnTo>
                  <a:pt x="624" y="1430"/>
                </a:lnTo>
                <a:lnTo>
                  <a:pt x="633" y="1426"/>
                </a:lnTo>
                <a:lnTo>
                  <a:pt x="639" y="1422"/>
                </a:lnTo>
                <a:lnTo>
                  <a:pt x="642" y="1420"/>
                </a:lnTo>
                <a:lnTo>
                  <a:pt x="642" y="1417"/>
                </a:lnTo>
                <a:lnTo>
                  <a:pt x="642" y="1417"/>
                </a:lnTo>
                <a:lnTo>
                  <a:pt x="642" y="1410"/>
                </a:lnTo>
                <a:lnTo>
                  <a:pt x="640" y="1399"/>
                </a:lnTo>
                <a:lnTo>
                  <a:pt x="634" y="1370"/>
                </a:lnTo>
                <a:lnTo>
                  <a:pt x="623" y="1324"/>
                </a:lnTo>
                <a:lnTo>
                  <a:pt x="623" y="1324"/>
                </a:lnTo>
                <a:lnTo>
                  <a:pt x="621" y="1309"/>
                </a:lnTo>
                <a:lnTo>
                  <a:pt x="618" y="1285"/>
                </a:lnTo>
                <a:lnTo>
                  <a:pt x="618" y="1271"/>
                </a:lnTo>
                <a:lnTo>
                  <a:pt x="618" y="1259"/>
                </a:lnTo>
                <a:lnTo>
                  <a:pt x="621" y="1245"/>
                </a:lnTo>
                <a:lnTo>
                  <a:pt x="623" y="1233"/>
                </a:lnTo>
                <a:lnTo>
                  <a:pt x="623" y="1233"/>
                </a:lnTo>
                <a:lnTo>
                  <a:pt x="628" y="1218"/>
                </a:lnTo>
                <a:lnTo>
                  <a:pt x="634" y="1194"/>
                </a:lnTo>
                <a:lnTo>
                  <a:pt x="645" y="1138"/>
                </a:lnTo>
                <a:lnTo>
                  <a:pt x="657" y="1084"/>
                </a:lnTo>
                <a:lnTo>
                  <a:pt x="660" y="1057"/>
                </a:lnTo>
                <a:lnTo>
                  <a:pt x="660" y="1057"/>
                </a:lnTo>
                <a:lnTo>
                  <a:pt x="662" y="1047"/>
                </a:lnTo>
                <a:lnTo>
                  <a:pt x="662" y="1034"/>
                </a:lnTo>
                <a:lnTo>
                  <a:pt x="660" y="1019"/>
                </a:lnTo>
                <a:lnTo>
                  <a:pt x="660" y="1019"/>
                </a:lnTo>
                <a:lnTo>
                  <a:pt x="667" y="1018"/>
                </a:lnTo>
                <a:lnTo>
                  <a:pt x="672" y="1016"/>
                </a:lnTo>
                <a:lnTo>
                  <a:pt x="675" y="1012"/>
                </a:lnTo>
                <a:lnTo>
                  <a:pt x="675" y="1012"/>
                </a:lnTo>
                <a:lnTo>
                  <a:pt x="679" y="1004"/>
                </a:lnTo>
                <a:lnTo>
                  <a:pt x="683" y="994"/>
                </a:lnTo>
                <a:lnTo>
                  <a:pt x="684" y="983"/>
                </a:lnTo>
                <a:lnTo>
                  <a:pt x="683" y="970"/>
                </a:lnTo>
                <a:lnTo>
                  <a:pt x="683" y="970"/>
                </a:lnTo>
                <a:lnTo>
                  <a:pt x="682" y="958"/>
                </a:lnTo>
                <a:lnTo>
                  <a:pt x="678" y="948"/>
                </a:lnTo>
                <a:lnTo>
                  <a:pt x="674" y="938"/>
                </a:lnTo>
                <a:lnTo>
                  <a:pt x="668" y="928"/>
                </a:lnTo>
                <a:lnTo>
                  <a:pt x="668" y="928"/>
                </a:lnTo>
                <a:lnTo>
                  <a:pt x="659" y="916"/>
                </a:lnTo>
                <a:lnTo>
                  <a:pt x="648" y="901"/>
                </a:lnTo>
                <a:lnTo>
                  <a:pt x="634" y="883"/>
                </a:lnTo>
                <a:lnTo>
                  <a:pt x="638" y="865"/>
                </a:lnTo>
                <a:lnTo>
                  <a:pt x="653" y="850"/>
                </a:lnTo>
                <a:lnTo>
                  <a:pt x="653" y="850"/>
                </a:lnTo>
                <a:lnTo>
                  <a:pt x="660" y="673"/>
                </a:lnTo>
                <a:lnTo>
                  <a:pt x="660" y="673"/>
                </a:lnTo>
                <a:lnTo>
                  <a:pt x="660" y="645"/>
                </a:lnTo>
                <a:lnTo>
                  <a:pt x="659" y="619"/>
                </a:lnTo>
                <a:lnTo>
                  <a:pt x="658" y="595"/>
                </a:lnTo>
                <a:lnTo>
                  <a:pt x="657" y="575"/>
                </a:lnTo>
                <a:lnTo>
                  <a:pt x="657" y="575"/>
                </a:lnTo>
                <a:lnTo>
                  <a:pt x="657" y="564"/>
                </a:lnTo>
                <a:lnTo>
                  <a:pt x="654" y="552"/>
                </a:lnTo>
                <a:lnTo>
                  <a:pt x="647" y="521"/>
                </a:lnTo>
                <a:lnTo>
                  <a:pt x="630" y="462"/>
                </a:lnTo>
                <a:lnTo>
                  <a:pt x="630" y="462"/>
                </a:lnTo>
                <a:lnTo>
                  <a:pt x="627" y="442"/>
                </a:lnTo>
                <a:lnTo>
                  <a:pt x="624" y="425"/>
                </a:lnTo>
                <a:lnTo>
                  <a:pt x="621" y="406"/>
                </a:lnTo>
                <a:lnTo>
                  <a:pt x="617" y="396"/>
                </a:lnTo>
                <a:lnTo>
                  <a:pt x="612" y="383"/>
                </a:lnTo>
                <a:lnTo>
                  <a:pt x="612" y="383"/>
                </a:lnTo>
                <a:lnTo>
                  <a:pt x="598" y="348"/>
                </a:lnTo>
                <a:lnTo>
                  <a:pt x="593" y="337"/>
                </a:lnTo>
                <a:lnTo>
                  <a:pt x="586" y="327"/>
                </a:lnTo>
                <a:lnTo>
                  <a:pt x="586" y="327"/>
                </a:lnTo>
                <a:lnTo>
                  <a:pt x="567" y="301"/>
                </a:lnTo>
                <a:lnTo>
                  <a:pt x="552" y="282"/>
                </a:lnTo>
                <a:lnTo>
                  <a:pt x="552" y="282"/>
                </a:lnTo>
                <a:lnTo>
                  <a:pt x="547" y="277"/>
                </a:lnTo>
                <a:lnTo>
                  <a:pt x="538" y="274"/>
                </a:lnTo>
                <a:lnTo>
                  <a:pt x="526" y="267"/>
                </a:lnTo>
                <a:lnTo>
                  <a:pt x="526" y="267"/>
                </a:lnTo>
                <a:lnTo>
                  <a:pt x="503" y="261"/>
                </a:lnTo>
                <a:lnTo>
                  <a:pt x="481" y="256"/>
                </a:lnTo>
                <a:lnTo>
                  <a:pt x="451" y="252"/>
                </a:lnTo>
                <a:lnTo>
                  <a:pt x="451" y="252"/>
                </a:lnTo>
                <a:lnTo>
                  <a:pt x="457" y="247"/>
                </a:lnTo>
                <a:lnTo>
                  <a:pt x="470" y="235"/>
                </a:lnTo>
                <a:lnTo>
                  <a:pt x="483" y="219"/>
                </a:lnTo>
                <a:lnTo>
                  <a:pt x="488" y="210"/>
                </a:lnTo>
                <a:lnTo>
                  <a:pt x="492" y="203"/>
                </a:lnTo>
                <a:lnTo>
                  <a:pt x="492" y="203"/>
                </a:lnTo>
                <a:lnTo>
                  <a:pt x="495" y="191"/>
                </a:lnTo>
                <a:lnTo>
                  <a:pt x="495" y="185"/>
                </a:lnTo>
                <a:lnTo>
                  <a:pt x="493" y="181"/>
                </a:lnTo>
                <a:lnTo>
                  <a:pt x="492" y="180"/>
                </a:lnTo>
                <a:lnTo>
                  <a:pt x="492" y="180"/>
                </a:lnTo>
                <a:lnTo>
                  <a:pt x="492" y="178"/>
                </a:lnTo>
                <a:lnTo>
                  <a:pt x="492" y="169"/>
                </a:lnTo>
                <a:lnTo>
                  <a:pt x="492" y="159"/>
                </a:lnTo>
                <a:lnTo>
                  <a:pt x="493" y="154"/>
                </a:lnTo>
                <a:lnTo>
                  <a:pt x="496" y="150"/>
                </a:lnTo>
                <a:lnTo>
                  <a:pt x="496" y="150"/>
                </a:lnTo>
                <a:lnTo>
                  <a:pt x="498" y="146"/>
                </a:lnTo>
                <a:lnTo>
                  <a:pt x="501" y="143"/>
                </a:lnTo>
                <a:lnTo>
                  <a:pt x="502" y="135"/>
                </a:lnTo>
                <a:lnTo>
                  <a:pt x="505" y="126"/>
                </a:lnTo>
                <a:lnTo>
                  <a:pt x="506" y="124"/>
                </a:lnTo>
                <a:lnTo>
                  <a:pt x="507" y="120"/>
                </a:lnTo>
                <a:lnTo>
                  <a:pt x="507" y="120"/>
                </a:lnTo>
                <a:lnTo>
                  <a:pt x="512" y="113"/>
                </a:lnTo>
                <a:lnTo>
                  <a:pt x="517" y="104"/>
                </a:lnTo>
                <a:lnTo>
                  <a:pt x="521" y="94"/>
                </a:lnTo>
                <a:lnTo>
                  <a:pt x="522" y="87"/>
                </a:lnTo>
                <a:lnTo>
                  <a:pt x="522" y="87"/>
                </a:lnTo>
                <a:lnTo>
                  <a:pt x="521" y="80"/>
                </a:lnTo>
                <a:lnTo>
                  <a:pt x="518" y="74"/>
                </a:lnTo>
                <a:lnTo>
                  <a:pt x="515" y="69"/>
                </a:lnTo>
                <a:lnTo>
                  <a:pt x="511" y="64"/>
                </a:lnTo>
                <a:lnTo>
                  <a:pt x="511" y="64"/>
                </a:lnTo>
                <a:lnTo>
                  <a:pt x="506" y="57"/>
                </a:lnTo>
                <a:lnTo>
                  <a:pt x="496" y="44"/>
                </a:lnTo>
                <a:lnTo>
                  <a:pt x="481" y="30"/>
                </a:lnTo>
                <a:lnTo>
                  <a:pt x="462" y="23"/>
                </a:lnTo>
                <a:lnTo>
                  <a:pt x="451" y="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28E1242-8DC9-4A0C-BD4C-939D909766FB}"/>
              </a:ext>
            </a:extLst>
          </p:cNvPr>
          <p:cNvSpPr>
            <a:spLocks/>
          </p:cNvSpPr>
          <p:nvPr/>
        </p:nvSpPr>
        <p:spPr bwMode="auto">
          <a:xfrm>
            <a:off x="8274961" y="2734350"/>
            <a:ext cx="898208" cy="1666287"/>
          </a:xfrm>
          <a:custGeom>
            <a:avLst/>
            <a:gdLst>
              <a:gd name="T0" fmla="*/ 322 w 849"/>
              <a:gd name="T1" fmla="*/ 46 h 1575"/>
              <a:gd name="T2" fmla="*/ 290 w 849"/>
              <a:gd name="T3" fmla="*/ 18 h 1575"/>
              <a:gd name="T4" fmla="*/ 207 w 849"/>
              <a:gd name="T5" fmla="*/ 0 h 1575"/>
              <a:gd name="T6" fmla="*/ 161 w 849"/>
              <a:gd name="T7" fmla="*/ 6 h 1575"/>
              <a:gd name="T8" fmla="*/ 134 w 849"/>
              <a:gd name="T9" fmla="*/ 23 h 1575"/>
              <a:gd name="T10" fmla="*/ 99 w 849"/>
              <a:gd name="T11" fmla="*/ 99 h 1575"/>
              <a:gd name="T12" fmla="*/ 118 w 849"/>
              <a:gd name="T13" fmla="*/ 149 h 1575"/>
              <a:gd name="T14" fmla="*/ 126 w 849"/>
              <a:gd name="T15" fmla="*/ 176 h 1575"/>
              <a:gd name="T16" fmla="*/ 126 w 849"/>
              <a:gd name="T17" fmla="*/ 207 h 1575"/>
              <a:gd name="T18" fmla="*/ 122 w 849"/>
              <a:gd name="T19" fmla="*/ 219 h 1575"/>
              <a:gd name="T20" fmla="*/ 134 w 849"/>
              <a:gd name="T21" fmla="*/ 238 h 1575"/>
              <a:gd name="T22" fmla="*/ 117 w 849"/>
              <a:gd name="T23" fmla="*/ 256 h 1575"/>
              <a:gd name="T24" fmla="*/ 109 w 849"/>
              <a:gd name="T25" fmla="*/ 291 h 1575"/>
              <a:gd name="T26" fmla="*/ 72 w 849"/>
              <a:gd name="T27" fmla="*/ 345 h 1575"/>
              <a:gd name="T28" fmla="*/ 35 w 849"/>
              <a:gd name="T29" fmla="*/ 410 h 1575"/>
              <a:gd name="T30" fmla="*/ 1 w 849"/>
              <a:gd name="T31" fmla="*/ 462 h 1575"/>
              <a:gd name="T32" fmla="*/ 8 w 849"/>
              <a:gd name="T33" fmla="*/ 552 h 1575"/>
              <a:gd name="T34" fmla="*/ 30 w 849"/>
              <a:gd name="T35" fmla="*/ 790 h 1575"/>
              <a:gd name="T36" fmla="*/ 62 w 849"/>
              <a:gd name="T37" fmla="*/ 928 h 1575"/>
              <a:gd name="T38" fmla="*/ 88 w 849"/>
              <a:gd name="T39" fmla="*/ 939 h 1575"/>
              <a:gd name="T40" fmla="*/ 115 w 849"/>
              <a:gd name="T41" fmla="*/ 1029 h 1575"/>
              <a:gd name="T42" fmla="*/ 149 w 849"/>
              <a:gd name="T43" fmla="*/ 1073 h 1575"/>
              <a:gd name="T44" fmla="*/ 227 w 849"/>
              <a:gd name="T45" fmla="*/ 1095 h 1575"/>
              <a:gd name="T46" fmla="*/ 517 w 849"/>
              <a:gd name="T47" fmla="*/ 1141 h 1575"/>
              <a:gd name="T48" fmla="*/ 542 w 849"/>
              <a:gd name="T49" fmla="*/ 1259 h 1575"/>
              <a:gd name="T50" fmla="*/ 540 w 849"/>
              <a:gd name="T51" fmla="*/ 1476 h 1575"/>
              <a:gd name="T52" fmla="*/ 525 w 849"/>
              <a:gd name="T53" fmla="*/ 1513 h 1575"/>
              <a:gd name="T54" fmla="*/ 529 w 849"/>
              <a:gd name="T55" fmla="*/ 1555 h 1575"/>
              <a:gd name="T56" fmla="*/ 584 w 849"/>
              <a:gd name="T57" fmla="*/ 1573 h 1575"/>
              <a:gd name="T58" fmla="*/ 742 w 849"/>
              <a:gd name="T59" fmla="*/ 1571 h 1575"/>
              <a:gd name="T60" fmla="*/ 828 w 849"/>
              <a:gd name="T61" fmla="*/ 1561 h 1575"/>
              <a:gd name="T62" fmla="*/ 846 w 849"/>
              <a:gd name="T63" fmla="*/ 1541 h 1575"/>
              <a:gd name="T64" fmla="*/ 837 w 849"/>
              <a:gd name="T65" fmla="*/ 1517 h 1575"/>
              <a:gd name="T66" fmla="*/ 768 w 849"/>
              <a:gd name="T67" fmla="*/ 1464 h 1575"/>
              <a:gd name="T68" fmla="*/ 762 w 849"/>
              <a:gd name="T69" fmla="*/ 1314 h 1575"/>
              <a:gd name="T70" fmla="*/ 781 w 849"/>
              <a:gd name="T71" fmla="*/ 1091 h 1575"/>
              <a:gd name="T72" fmla="*/ 785 w 849"/>
              <a:gd name="T73" fmla="*/ 1015 h 1575"/>
              <a:gd name="T74" fmla="*/ 758 w 849"/>
              <a:gd name="T75" fmla="*/ 983 h 1575"/>
              <a:gd name="T76" fmla="*/ 695 w 849"/>
              <a:gd name="T77" fmla="*/ 948 h 1575"/>
              <a:gd name="T78" fmla="*/ 549 w 849"/>
              <a:gd name="T79" fmla="*/ 863 h 1575"/>
              <a:gd name="T80" fmla="*/ 482 w 849"/>
              <a:gd name="T81" fmla="*/ 726 h 1575"/>
              <a:gd name="T82" fmla="*/ 446 w 849"/>
              <a:gd name="T83" fmla="*/ 616 h 1575"/>
              <a:gd name="T84" fmla="*/ 399 w 849"/>
              <a:gd name="T85" fmla="*/ 482 h 1575"/>
              <a:gd name="T86" fmla="*/ 353 w 849"/>
              <a:gd name="T87" fmla="*/ 399 h 1575"/>
              <a:gd name="T88" fmla="*/ 322 w 849"/>
              <a:gd name="T89" fmla="*/ 364 h 1575"/>
              <a:gd name="T90" fmla="*/ 317 w 849"/>
              <a:gd name="T91" fmla="*/ 310 h 1575"/>
              <a:gd name="T92" fmla="*/ 333 w 849"/>
              <a:gd name="T93" fmla="*/ 299 h 1575"/>
              <a:gd name="T94" fmla="*/ 340 w 849"/>
              <a:gd name="T95" fmla="*/ 255 h 1575"/>
              <a:gd name="T96" fmla="*/ 349 w 849"/>
              <a:gd name="T97" fmla="*/ 229 h 1575"/>
              <a:gd name="T98" fmla="*/ 345 w 849"/>
              <a:gd name="T99" fmla="*/ 126 h 1575"/>
              <a:gd name="T100" fmla="*/ 391 w 849"/>
              <a:gd name="T101" fmla="*/ 145 h 1575"/>
              <a:gd name="T102" fmla="*/ 407 w 849"/>
              <a:gd name="T103" fmla="*/ 133 h 1575"/>
              <a:gd name="T104" fmla="*/ 333 w 849"/>
              <a:gd name="T105" fmla="*/ 77 h 1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49" h="1575">
                <a:moveTo>
                  <a:pt x="333" y="77"/>
                </a:moveTo>
                <a:lnTo>
                  <a:pt x="333" y="77"/>
                </a:lnTo>
                <a:lnTo>
                  <a:pt x="331" y="71"/>
                </a:lnTo>
                <a:lnTo>
                  <a:pt x="326" y="55"/>
                </a:lnTo>
                <a:lnTo>
                  <a:pt x="322" y="46"/>
                </a:lnTo>
                <a:lnTo>
                  <a:pt x="317" y="39"/>
                </a:lnTo>
                <a:lnTo>
                  <a:pt x="311" y="32"/>
                </a:lnTo>
                <a:lnTo>
                  <a:pt x="306" y="27"/>
                </a:lnTo>
                <a:lnTo>
                  <a:pt x="306" y="27"/>
                </a:lnTo>
                <a:lnTo>
                  <a:pt x="290" y="18"/>
                </a:lnTo>
                <a:lnTo>
                  <a:pt x="264" y="10"/>
                </a:lnTo>
                <a:lnTo>
                  <a:pt x="250" y="6"/>
                </a:lnTo>
                <a:lnTo>
                  <a:pt x="234" y="3"/>
                </a:lnTo>
                <a:lnTo>
                  <a:pt x="220" y="1"/>
                </a:lnTo>
                <a:lnTo>
                  <a:pt x="207" y="0"/>
                </a:lnTo>
                <a:lnTo>
                  <a:pt x="207" y="0"/>
                </a:lnTo>
                <a:lnTo>
                  <a:pt x="194" y="0"/>
                </a:lnTo>
                <a:lnTo>
                  <a:pt x="183" y="1"/>
                </a:lnTo>
                <a:lnTo>
                  <a:pt x="171" y="4"/>
                </a:lnTo>
                <a:lnTo>
                  <a:pt x="161" y="6"/>
                </a:lnTo>
                <a:lnTo>
                  <a:pt x="152" y="10"/>
                </a:lnTo>
                <a:lnTo>
                  <a:pt x="144" y="14"/>
                </a:lnTo>
                <a:lnTo>
                  <a:pt x="139" y="18"/>
                </a:lnTo>
                <a:lnTo>
                  <a:pt x="134" y="23"/>
                </a:lnTo>
                <a:lnTo>
                  <a:pt x="134" y="23"/>
                </a:lnTo>
                <a:lnTo>
                  <a:pt x="125" y="40"/>
                </a:lnTo>
                <a:lnTo>
                  <a:pt x="112" y="63"/>
                </a:lnTo>
                <a:lnTo>
                  <a:pt x="103" y="85"/>
                </a:lnTo>
                <a:lnTo>
                  <a:pt x="100" y="94"/>
                </a:lnTo>
                <a:lnTo>
                  <a:pt x="99" y="99"/>
                </a:lnTo>
                <a:lnTo>
                  <a:pt x="99" y="99"/>
                </a:lnTo>
                <a:lnTo>
                  <a:pt x="103" y="111"/>
                </a:lnTo>
                <a:lnTo>
                  <a:pt x="109" y="126"/>
                </a:lnTo>
                <a:lnTo>
                  <a:pt x="118" y="149"/>
                </a:lnTo>
                <a:lnTo>
                  <a:pt x="118" y="149"/>
                </a:lnTo>
                <a:lnTo>
                  <a:pt x="124" y="160"/>
                </a:lnTo>
                <a:lnTo>
                  <a:pt x="126" y="169"/>
                </a:lnTo>
                <a:lnTo>
                  <a:pt x="126" y="172"/>
                </a:lnTo>
                <a:lnTo>
                  <a:pt x="126" y="176"/>
                </a:lnTo>
                <a:lnTo>
                  <a:pt x="126" y="176"/>
                </a:lnTo>
                <a:lnTo>
                  <a:pt x="126" y="183"/>
                </a:lnTo>
                <a:lnTo>
                  <a:pt x="127" y="192"/>
                </a:lnTo>
                <a:lnTo>
                  <a:pt x="127" y="199"/>
                </a:lnTo>
                <a:lnTo>
                  <a:pt x="127" y="203"/>
                </a:lnTo>
                <a:lnTo>
                  <a:pt x="126" y="207"/>
                </a:lnTo>
                <a:lnTo>
                  <a:pt x="126" y="207"/>
                </a:lnTo>
                <a:lnTo>
                  <a:pt x="124" y="212"/>
                </a:lnTo>
                <a:lnTo>
                  <a:pt x="120" y="216"/>
                </a:lnTo>
                <a:lnTo>
                  <a:pt x="120" y="219"/>
                </a:lnTo>
                <a:lnTo>
                  <a:pt x="122" y="219"/>
                </a:lnTo>
                <a:lnTo>
                  <a:pt x="122" y="219"/>
                </a:lnTo>
                <a:lnTo>
                  <a:pt x="131" y="226"/>
                </a:lnTo>
                <a:lnTo>
                  <a:pt x="135" y="233"/>
                </a:lnTo>
                <a:lnTo>
                  <a:pt x="135" y="235"/>
                </a:lnTo>
                <a:lnTo>
                  <a:pt x="134" y="238"/>
                </a:lnTo>
                <a:lnTo>
                  <a:pt x="134" y="238"/>
                </a:lnTo>
                <a:lnTo>
                  <a:pt x="129" y="242"/>
                </a:lnTo>
                <a:lnTo>
                  <a:pt x="124" y="248"/>
                </a:lnTo>
                <a:lnTo>
                  <a:pt x="118" y="255"/>
                </a:lnTo>
                <a:lnTo>
                  <a:pt x="117" y="256"/>
                </a:lnTo>
                <a:lnTo>
                  <a:pt x="115" y="257"/>
                </a:lnTo>
                <a:lnTo>
                  <a:pt x="115" y="257"/>
                </a:lnTo>
                <a:lnTo>
                  <a:pt x="115" y="273"/>
                </a:lnTo>
                <a:lnTo>
                  <a:pt x="112" y="286"/>
                </a:lnTo>
                <a:lnTo>
                  <a:pt x="109" y="291"/>
                </a:lnTo>
                <a:lnTo>
                  <a:pt x="107" y="295"/>
                </a:lnTo>
                <a:lnTo>
                  <a:pt x="107" y="295"/>
                </a:lnTo>
                <a:lnTo>
                  <a:pt x="84" y="326"/>
                </a:lnTo>
                <a:lnTo>
                  <a:pt x="84" y="326"/>
                </a:lnTo>
                <a:lnTo>
                  <a:pt x="72" y="345"/>
                </a:lnTo>
                <a:lnTo>
                  <a:pt x="61" y="368"/>
                </a:lnTo>
                <a:lnTo>
                  <a:pt x="48" y="391"/>
                </a:lnTo>
                <a:lnTo>
                  <a:pt x="41" y="401"/>
                </a:lnTo>
                <a:lnTo>
                  <a:pt x="35" y="410"/>
                </a:lnTo>
                <a:lnTo>
                  <a:pt x="35" y="410"/>
                </a:lnTo>
                <a:lnTo>
                  <a:pt x="22" y="425"/>
                </a:lnTo>
                <a:lnTo>
                  <a:pt x="10" y="437"/>
                </a:lnTo>
                <a:lnTo>
                  <a:pt x="7" y="445"/>
                </a:lnTo>
                <a:lnTo>
                  <a:pt x="3" y="453"/>
                </a:lnTo>
                <a:lnTo>
                  <a:pt x="1" y="462"/>
                </a:lnTo>
                <a:lnTo>
                  <a:pt x="0" y="471"/>
                </a:lnTo>
                <a:lnTo>
                  <a:pt x="0" y="471"/>
                </a:lnTo>
                <a:lnTo>
                  <a:pt x="1" y="495"/>
                </a:lnTo>
                <a:lnTo>
                  <a:pt x="4" y="520"/>
                </a:lnTo>
                <a:lnTo>
                  <a:pt x="8" y="552"/>
                </a:lnTo>
                <a:lnTo>
                  <a:pt x="8" y="639"/>
                </a:lnTo>
                <a:lnTo>
                  <a:pt x="8" y="639"/>
                </a:lnTo>
                <a:lnTo>
                  <a:pt x="9" y="659"/>
                </a:lnTo>
                <a:lnTo>
                  <a:pt x="14" y="695"/>
                </a:lnTo>
                <a:lnTo>
                  <a:pt x="30" y="790"/>
                </a:lnTo>
                <a:lnTo>
                  <a:pt x="40" y="840"/>
                </a:lnTo>
                <a:lnTo>
                  <a:pt x="48" y="883"/>
                </a:lnTo>
                <a:lnTo>
                  <a:pt x="55" y="913"/>
                </a:lnTo>
                <a:lnTo>
                  <a:pt x="59" y="922"/>
                </a:lnTo>
                <a:lnTo>
                  <a:pt x="62" y="928"/>
                </a:lnTo>
                <a:lnTo>
                  <a:pt x="62" y="928"/>
                </a:lnTo>
                <a:lnTo>
                  <a:pt x="71" y="933"/>
                </a:lnTo>
                <a:lnTo>
                  <a:pt x="79" y="935"/>
                </a:lnTo>
                <a:lnTo>
                  <a:pt x="88" y="939"/>
                </a:lnTo>
                <a:lnTo>
                  <a:pt x="88" y="939"/>
                </a:lnTo>
                <a:lnTo>
                  <a:pt x="91" y="956"/>
                </a:lnTo>
                <a:lnTo>
                  <a:pt x="95" y="974"/>
                </a:lnTo>
                <a:lnTo>
                  <a:pt x="102" y="994"/>
                </a:lnTo>
                <a:lnTo>
                  <a:pt x="109" y="1018"/>
                </a:lnTo>
                <a:lnTo>
                  <a:pt x="115" y="1029"/>
                </a:lnTo>
                <a:lnTo>
                  <a:pt x="121" y="1040"/>
                </a:lnTo>
                <a:lnTo>
                  <a:pt x="126" y="1050"/>
                </a:lnTo>
                <a:lnTo>
                  <a:pt x="134" y="1059"/>
                </a:lnTo>
                <a:lnTo>
                  <a:pt x="142" y="1067"/>
                </a:lnTo>
                <a:lnTo>
                  <a:pt x="149" y="1073"/>
                </a:lnTo>
                <a:lnTo>
                  <a:pt x="149" y="1073"/>
                </a:lnTo>
                <a:lnTo>
                  <a:pt x="161" y="1078"/>
                </a:lnTo>
                <a:lnTo>
                  <a:pt x="179" y="1085"/>
                </a:lnTo>
                <a:lnTo>
                  <a:pt x="201" y="1090"/>
                </a:lnTo>
                <a:lnTo>
                  <a:pt x="227" y="1095"/>
                </a:lnTo>
                <a:lnTo>
                  <a:pt x="287" y="1106"/>
                </a:lnTo>
                <a:lnTo>
                  <a:pt x="353" y="1117"/>
                </a:lnTo>
                <a:lnTo>
                  <a:pt x="468" y="1135"/>
                </a:lnTo>
                <a:lnTo>
                  <a:pt x="504" y="1140"/>
                </a:lnTo>
                <a:lnTo>
                  <a:pt x="517" y="1141"/>
                </a:lnTo>
                <a:lnTo>
                  <a:pt x="517" y="1141"/>
                </a:lnTo>
                <a:lnTo>
                  <a:pt x="517" y="1145"/>
                </a:lnTo>
                <a:lnTo>
                  <a:pt x="517" y="1153"/>
                </a:lnTo>
                <a:lnTo>
                  <a:pt x="522" y="1178"/>
                </a:lnTo>
                <a:lnTo>
                  <a:pt x="542" y="1259"/>
                </a:lnTo>
                <a:lnTo>
                  <a:pt x="570" y="1375"/>
                </a:lnTo>
                <a:lnTo>
                  <a:pt x="566" y="1410"/>
                </a:lnTo>
                <a:lnTo>
                  <a:pt x="578" y="1414"/>
                </a:lnTo>
                <a:lnTo>
                  <a:pt x="540" y="1476"/>
                </a:lnTo>
                <a:lnTo>
                  <a:pt x="540" y="1476"/>
                </a:lnTo>
                <a:lnTo>
                  <a:pt x="535" y="1481"/>
                </a:lnTo>
                <a:lnTo>
                  <a:pt x="531" y="1488"/>
                </a:lnTo>
                <a:lnTo>
                  <a:pt x="529" y="1497"/>
                </a:lnTo>
                <a:lnTo>
                  <a:pt x="529" y="1497"/>
                </a:lnTo>
                <a:lnTo>
                  <a:pt x="525" y="1513"/>
                </a:lnTo>
                <a:lnTo>
                  <a:pt x="524" y="1530"/>
                </a:lnTo>
                <a:lnTo>
                  <a:pt x="524" y="1539"/>
                </a:lnTo>
                <a:lnTo>
                  <a:pt x="524" y="1545"/>
                </a:lnTo>
                <a:lnTo>
                  <a:pt x="525" y="1552"/>
                </a:lnTo>
                <a:lnTo>
                  <a:pt x="529" y="1555"/>
                </a:lnTo>
                <a:lnTo>
                  <a:pt x="529" y="1555"/>
                </a:lnTo>
                <a:lnTo>
                  <a:pt x="534" y="1558"/>
                </a:lnTo>
                <a:lnTo>
                  <a:pt x="542" y="1562"/>
                </a:lnTo>
                <a:lnTo>
                  <a:pt x="562" y="1568"/>
                </a:lnTo>
                <a:lnTo>
                  <a:pt x="584" y="1573"/>
                </a:lnTo>
                <a:lnTo>
                  <a:pt x="601" y="1575"/>
                </a:lnTo>
                <a:lnTo>
                  <a:pt x="601" y="1575"/>
                </a:lnTo>
                <a:lnTo>
                  <a:pt x="670" y="1573"/>
                </a:lnTo>
                <a:lnTo>
                  <a:pt x="714" y="1572"/>
                </a:lnTo>
                <a:lnTo>
                  <a:pt x="742" y="1571"/>
                </a:lnTo>
                <a:lnTo>
                  <a:pt x="742" y="1571"/>
                </a:lnTo>
                <a:lnTo>
                  <a:pt x="768" y="1570"/>
                </a:lnTo>
                <a:lnTo>
                  <a:pt x="800" y="1566"/>
                </a:lnTo>
                <a:lnTo>
                  <a:pt x="816" y="1564"/>
                </a:lnTo>
                <a:lnTo>
                  <a:pt x="828" y="1561"/>
                </a:lnTo>
                <a:lnTo>
                  <a:pt x="837" y="1557"/>
                </a:lnTo>
                <a:lnTo>
                  <a:pt x="841" y="1554"/>
                </a:lnTo>
                <a:lnTo>
                  <a:pt x="843" y="1552"/>
                </a:lnTo>
                <a:lnTo>
                  <a:pt x="843" y="1552"/>
                </a:lnTo>
                <a:lnTo>
                  <a:pt x="846" y="1541"/>
                </a:lnTo>
                <a:lnTo>
                  <a:pt x="848" y="1536"/>
                </a:lnTo>
                <a:lnTo>
                  <a:pt x="849" y="1532"/>
                </a:lnTo>
                <a:lnTo>
                  <a:pt x="848" y="1527"/>
                </a:lnTo>
                <a:lnTo>
                  <a:pt x="844" y="1522"/>
                </a:lnTo>
                <a:lnTo>
                  <a:pt x="837" y="1517"/>
                </a:lnTo>
                <a:lnTo>
                  <a:pt x="827" y="1509"/>
                </a:lnTo>
                <a:lnTo>
                  <a:pt x="827" y="1509"/>
                </a:lnTo>
                <a:lnTo>
                  <a:pt x="813" y="1501"/>
                </a:lnTo>
                <a:lnTo>
                  <a:pt x="798" y="1490"/>
                </a:lnTo>
                <a:lnTo>
                  <a:pt x="768" y="1464"/>
                </a:lnTo>
                <a:lnTo>
                  <a:pt x="745" y="1442"/>
                </a:lnTo>
                <a:lnTo>
                  <a:pt x="735" y="1433"/>
                </a:lnTo>
                <a:lnTo>
                  <a:pt x="758" y="1429"/>
                </a:lnTo>
                <a:lnTo>
                  <a:pt x="758" y="1429"/>
                </a:lnTo>
                <a:lnTo>
                  <a:pt x="762" y="1314"/>
                </a:lnTo>
                <a:lnTo>
                  <a:pt x="765" y="1172"/>
                </a:lnTo>
                <a:lnTo>
                  <a:pt x="765" y="1172"/>
                </a:lnTo>
                <a:lnTo>
                  <a:pt x="768" y="1157"/>
                </a:lnTo>
                <a:lnTo>
                  <a:pt x="771" y="1137"/>
                </a:lnTo>
                <a:lnTo>
                  <a:pt x="781" y="1091"/>
                </a:lnTo>
                <a:lnTo>
                  <a:pt x="785" y="1068"/>
                </a:lnTo>
                <a:lnTo>
                  <a:pt x="787" y="1046"/>
                </a:lnTo>
                <a:lnTo>
                  <a:pt x="787" y="1028"/>
                </a:lnTo>
                <a:lnTo>
                  <a:pt x="786" y="1021"/>
                </a:lnTo>
                <a:lnTo>
                  <a:pt x="785" y="1015"/>
                </a:lnTo>
                <a:lnTo>
                  <a:pt x="785" y="1015"/>
                </a:lnTo>
                <a:lnTo>
                  <a:pt x="780" y="1006"/>
                </a:lnTo>
                <a:lnTo>
                  <a:pt x="773" y="997"/>
                </a:lnTo>
                <a:lnTo>
                  <a:pt x="767" y="989"/>
                </a:lnTo>
                <a:lnTo>
                  <a:pt x="758" y="983"/>
                </a:lnTo>
                <a:lnTo>
                  <a:pt x="742" y="971"/>
                </a:lnTo>
                <a:lnTo>
                  <a:pt x="728" y="962"/>
                </a:lnTo>
                <a:lnTo>
                  <a:pt x="728" y="962"/>
                </a:lnTo>
                <a:lnTo>
                  <a:pt x="715" y="956"/>
                </a:lnTo>
                <a:lnTo>
                  <a:pt x="695" y="948"/>
                </a:lnTo>
                <a:lnTo>
                  <a:pt x="641" y="929"/>
                </a:lnTo>
                <a:lnTo>
                  <a:pt x="566" y="904"/>
                </a:lnTo>
                <a:lnTo>
                  <a:pt x="566" y="904"/>
                </a:lnTo>
                <a:lnTo>
                  <a:pt x="558" y="883"/>
                </a:lnTo>
                <a:lnTo>
                  <a:pt x="549" y="863"/>
                </a:lnTo>
                <a:lnTo>
                  <a:pt x="540" y="843"/>
                </a:lnTo>
                <a:lnTo>
                  <a:pt x="540" y="843"/>
                </a:lnTo>
                <a:lnTo>
                  <a:pt x="522" y="809"/>
                </a:lnTo>
                <a:lnTo>
                  <a:pt x="495" y="755"/>
                </a:lnTo>
                <a:lnTo>
                  <a:pt x="482" y="726"/>
                </a:lnTo>
                <a:lnTo>
                  <a:pt x="470" y="695"/>
                </a:lnTo>
                <a:lnTo>
                  <a:pt x="459" y="665"/>
                </a:lnTo>
                <a:lnTo>
                  <a:pt x="452" y="639"/>
                </a:lnTo>
                <a:lnTo>
                  <a:pt x="452" y="639"/>
                </a:lnTo>
                <a:lnTo>
                  <a:pt x="446" y="616"/>
                </a:lnTo>
                <a:lnTo>
                  <a:pt x="439" y="592"/>
                </a:lnTo>
                <a:lnTo>
                  <a:pt x="422" y="544"/>
                </a:lnTo>
                <a:lnTo>
                  <a:pt x="407" y="507"/>
                </a:lnTo>
                <a:lnTo>
                  <a:pt x="399" y="482"/>
                </a:lnTo>
                <a:lnTo>
                  <a:pt x="399" y="482"/>
                </a:lnTo>
                <a:lnTo>
                  <a:pt x="395" y="473"/>
                </a:lnTo>
                <a:lnTo>
                  <a:pt x="389" y="463"/>
                </a:lnTo>
                <a:lnTo>
                  <a:pt x="374" y="437"/>
                </a:lnTo>
                <a:lnTo>
                  <a:pt x="360" y="413"/>
                </a:lnTo>
                <a:lnTo>
                  <a:pt x="353" y="399"/>
                </a:lnTo>
                <a:lnTo>
                  <a:pt x="353" y="399"/>
                </a:lnTo>
                <a:lnTo>
                  <a:pt x="350" y="394"/>
                </a:lnTo>
                <a:lnTo>
                  <a:pt x="346" y="389"/>
                </a:lnTo>
                <a:lnTo>
                  <a:pt x="336" y="378"/>
                </a:lnTo>
                <a:lnTo>
                  <a:pt x="322" y="364"/>
                </a:lnTo>
                <a:lnTo>
                  <a:pt x="322" y="337"/>
                </a:lnTo>
                <a:lnTo>
                  <a:pt x="306" y="310"/>
                </a:lnTo>
                <a:lnTo>
                  <a:pt x="306" y="310"/>
                </a:lnTo>
                <a:lnTo>
                  <a:pt x="310" y="310"/>
                </a:lnTo>
                <a:lnTo>
                  <a:pt x="317" y="310"/>
                </a:lnTo>
                <a:lnTo>
                  <a:pt x="322" y="309"/>
                </a:lnTo>
                <a:lnTo>
                  <a:pt x="326" y="306"/>
                </a:lnTo>
                <a:lnTo>
                  <a:pt x="329" y="304"/>
                </a:lnTo>
                <a:lnTo>
                  <a:pt x="333" y="299"/>
                </a:lnTo>
                <a:lnTo>
                  <a:pt x="333" y="299"/>
                </a:lnTo>
                <a:lnTo>
                  <a:pt x="336" y="293"/>
                </a:lnTo>
                <a:lnTo>
                  <a:pt x="337" y="287"/>
                </a:lnTo>
                <a:lnTo>
                  <a:pt x="338" y="274"/>
                </a:lnTo>
                <a:lnTo>
                  <a:pt x="338" y="261"/>
                </a:lnTo>
                <a:lnTo>
                  <a:pt x="340" y="255"/>
                </a:lnTo>
                <a:lnTo>
                  <a:pt x="341" y="250"/>
                </a:lnTo>
                <a:lnTo>
                  <a:pt x="341" y="250"/>
                </a:lnTo>
                <a:lnTo>
                  <a:pt x="344" y="241"/>
                </a:lnTo>
                <a:lnTo>
                  <a:pt x="347" y="235"/>
                </a:lnTo>
                <a:lnTo>
                  <a:pt x="349" y="229"/>
                </a:lnTo>
                <a:lnTo>
                  <a:pt x="349" y="223"/>
                </a:lnTo>
                <a:lnTo>
                  <a:pt x="349" y="223"/>
                </a:lnTo>
                <a:lnTo>
                  <a:pt x="345" y="157"/>
                </a:lnTo>
                <a:lnTo>
                  <a:pt x="345" y="126"/>
                </a:lnTo>
                <a:lnTo>
                  <a:pt x="345" y="126"/>
                </a:lnTo>
                <a:lnTo>
                  <a:pt x="363" y="136"/>
                </a:lnTo>
                <a:lnTo>
                  <a:pt x="378" y="143"/>
                </a:lnTo>
                <a:lnTo>
                  <a:pt x="385" y="145"/>
                </a:lnTo>
                <a:lnTo>
                  <a:pt x="391" y="145"/>
                </a:lnTo>
                <a:lnTo>
                  <a:pt x="391" y="145"/>
                </a:lnTo>
                <a:lnTo>
                  <a:pt x="399" y="143"/>
                </a:lnTo>
                <a:lnTo>
                  <a:pt x="404" y="139"/>
                </a:lnTo>
                <a:lnTo>
                  <a:pt x="407" y="138"/>
                </a:lnTo>
                <a:lnTo>
                  <a:pt x="407" y="135"/>
                </a:lnTo>
                <a:lnTo>
                  <a:pt x="407" y="133"/>
                </a:lnTo>
                <a:lnTo>
                  <a:pt x="405" y="130"/>
                </a:lnTo>
                <a:lnTo>
                  <a:pt x="405" y="130"/>
                </a:lnTo>
                <a:lnTo>
                  <a:pt x="392" y="120"/>
                </a:lnTo>
                <a:lnTo>
                  <a:pt x="368" y="102"/>
                </a:lnTo>
                <a:lnTo>
                  <a:pt x="333" y="77"/>
                </a:lnTo>
                <a:lnTo>
                  <a:pt x="333" y="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B7276EB7-0EF9-4232-B30B-1E0DA60D1A41}"/>
              </a:ext>
            </a:extLst>
          </p:cNvPr>
          <p:cNvSpPr>
            <a:spLocks/>
          </p:cNvSpPr>
          <p:nvPr/>
        </p:nvSpPr>
        <p:spPr bwMode="auto">
          <a:xfrm>
            <a:off x="4381653" y="4735260"/>
            <a:ext cx="1066300" cy="1608486"/>
          </a:xfrm>
          <a:custGeom>
            <a:avLst/>
            <a:gdLst>
              <a:gd name="T0" fmla="*/ 210 w 590"/>
              <a:gd name="T1" fmla="*/ 1 h 890"/>
              <a:gd name="T2" fmla="*/ 192 w 590"/>
              <a:gd name="T3" fmla="*/ 8 h 890"/>
              <a:gd name="T4" fmla="*/ 176 w 590"/>
              <a:gd name="T5" fmla="*/ 32 h 890"/>
              <a:gd name="T6" fmla="*/ 162 w 590"/>
              <a:gd name="T7" fmla="*/ 60 h 890"/>
              <a:gd name="T8" fmla="*/ 164 w 590"/>
              <a:gd name="T9" fmla="*/ 88 h 890"/>
              <a:gd name="T10" fmla="*/ 164 w 590"/>
              <a:gd name="T11" fmla="*/ 108 h 890"/>
              <a:gd name="T12" fmla="*/ 168 w 590"/>
              <a:gd name="T13" fmla="*/ 126 h 890"/>
              <a:gd name="T14" fmla="*/ 123 w 590"/>
              <a:gd name="T15" fmla="*/ 171 h 890"/>
              <a:gd name="T16" fmla="*/ 66 w 590"/>
              <a:gd name="T17" fmla="*/ 236 h 890"/>
              <a:gd name="T18" fmla="*/ 5 w 590"/>
              <a:gd name="T19" fmla="*/ 406 h 890"/>
              <a:gd name="T20" fmla="*/ 1 w 590"/>
              <a:gd name="T21" fmla="*/ 469 h 890"/>
              <a:gd name="T22" fmla="*/ 10 w 590"/>
              <a:gd name="T23" fmla="*/ 528 h 890"/>
              <a:gd name="T24" fmla="*/ 13 w 590"/>
              <a:gd name="T25" fmla="*/ 573 h 890"/>
              <a:gd name="T26" fmla="*/ 229 w 590"/>
              <a:gd name="T27" fmla="*/ 618 h 890"/>
              <a:gd name="T28" fmla="*/ 344 w 590"/>
              <a:gd name="T29" fmla="*/ 850 h 890"/>
              <a:gd name="T30" fmla="*/ 349 w 590"/>
              <a:gd name="T31" fmla="*/ 886 h 890"/>
              <a:gd name="T32" fmla="*/ 367 w 590"/>
              <a:gd name="T33" fmla="*/ 890 h 890"/>
              <a:gd name="T34" fmla="*/ 497 w 590"/>
              <a:gd name="T35" fmla="*/ 890 h 890"/>
              <a:gd name="T36" fmla="*/ 517 w 590"/>
              <a:gd name="T37" fmla="*/ 878 h 890"/>
              <a:gd name="T38" fmla="*/ 509 w 590"/>
              <a:gd name="T39" fmla="*/ 861 h 890"/>
              <a:gd name="T40" fmla="*/ 440 w 590"/>
              <a:gd name="T41" fmla="*/ 784 h 890"/>
              <a:gd name="T42" fmla="*/ 529 w 590"/>
              <a:gd name="T43" fmla="*/ 776 h 890"/>
              <a:gd name="T44" fmla="*/ 590 w 590"/>
              <a:gd name="T45" fmla="*/ 752 h 890"/>
              <a:gd name="T46" fmla="*/ 584 w 590"/>
              <a:gd name="T47" fmla="*/ 743 h 890"/>
              <a:gd name="T48" fmla="*/ 558 w 590"/>
              <a:gd name="T49" fmla="*/ 740 h 890"/>
              <a:gd name="T50" fmla="*/ 521 w 590"/>
              <a:gd name="T51" fmla="*/ 719 h 890"/>
              <a:gd name="T52" fmla="*/ 511 w 590"/>
              <a:gd name="T53" fmla="*/ 671 h 890"/>
              <a:gd name="T54" fmla="*/ 524 w 590"/>
              <a:gd name="T55" fmla="*/ 654 h 890"/>
              <a:gd name="T56" fmla="*/ 432 w 590"/>
              <a:gd name="T57" fmla="*/ 410 h 890"/>
              <a:gd name="T58" fmla="*/ 458 w 590"/>
              <a:gd name="T59" fmla="*/ 425 h 890"/>
              <a:gd name="T60" fmla="*/ 468 w 590"/>
              <a:gd name="T61" fmla="*/ 442 h 890"/>
              <a:gd name="T62" fmla="*/ 484 w 590"/>
              <a:gd name="T63" fmla="*/ 460 h 890"/>
              <a:gd name="T64" fmla="*/ 485 w 590"/>
              <a:gd name="T65" fmla="*/ 435 h 890"/>
              <a:gd name="T66" fmla="*/ 505 w 590"/>
              <a:gd name="T67" fmla="*/ 459 h 890"/>
              <a:gd name="T68" fmla="*/ 505 w 590"/>
              <a:gd name="T69" fmla="*/ 471 h 890"/>
              <a:gd name="T70" fmla="*/ 503 w 590"/>
              <a:gd name="T71" fmla="*/ 489 h 890"/>
              <a:gd name="T72" fmla="*/ 502 w 590"/>
              <a:gd name="T73" fmla="*/ 499 h 890"/>
              <a:gd name="T74" fmla="*/ 512 w 590"/>
              <a:gd name="T75" fmla="*/ 496 h 890"/>
              <a:gd name="T76" fmla="*/ 529 w 590"/>
              <a:gd name="T77" fmla="*/ 467 h 890"/>
              <a:gd name="T78" fmla="*/ 521 w 590"/>
              <a:gd name="T79" fmla="*/ 439 h 890"/>
              <a:gd name="T80" fmla="*/ 484 w 590"/>
              <a:gd name="T81" fmla="*/ 381 h 890"/>
              <a:gd name="T82" fmla="*/ 460 w 590"/>
              <a:gd name="T83" fmla="*/ 370 h 890"/>
              <a:gd name="T84" fmla="*/ 290 w 590"/>
              <a:gd name="T85" fmla="*/ 289 h 890"/>
              <a:gd name="T86" fmla="*/ 266 w 590"/>
              <a:gd name="T87" fmla="*/ 260 h 890"/>
              <a:gd name="T88" fmla="*/ 241 w 590"/>
              <a:gd name="T89" fmla="*/ 203 h 890"/>
              <a:gd name="T90" fmla="*/ 264 w 590"/>
              <a:gd name="T91" fmla="*/ 201 h 890"/>
              <a:gd name="T92" fmla="*/ 277 w 590"/>
              <a:gd name="T93" fmla="*/ 175 h 890"/>
              <a:gd name="T94" fmla="*/ 290 w 590"/>
              <a:gd name="T95" fmla="*/ 146 h 890"/>
              <a:gd name="T96" fmla="*/ 298 w 590"/>
              <a:gd name="T97" fmla="*/ 126 h 890"/>
              <a:gd name="T98" fmla="*/ 306 w 590"/>
              <a:gd name="T99" fmla="*/ 85 h 890"/>
              <a:gd name="T100" fmla="*/ 316 w 590"/>
              <a:gd name="T101" fmla="*/ 85 h 890"/>
              <a:gd name="T102" fmla="*/ 318 w 590"/>
              <a:gd name="T103" fmla="*/ 66 h 890"/>
              <a:gd name="T104" fmla="*/ 309 w 590"/>
              <a:gd name="T105" fmla="*/ 56 h 890"/>
              <a:gd name="T106" fmla="*/ 305 w 590"/>
              <a:gd name="T107" fmla="*/ 38 h 890"/>
              <a:gd name="T108" fmla="*/ 302 w 590"/>
              <a:gd name="T109" fmla="*/ 28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0" h="890">
                <a:moveTo>
                  <a:pt x="241" y="0"/>
                </a:moveTo>
                <a:lnTo>
                  <a:pt x="241" y="0"/>
                </a:lnTo>
                <a:lnTo>
                  <a:pt x="234" y="0"/>
                </a:lnTo>
                <a:lnTo>
                  <a:pt x="219" y="1"/>
                </a:lnTo>
                <a:lnTo>
                  <a:pt x="210" y="1"/>
                </a:lnTo>
                <a:lnTo>
                  <a:pt x="202" y="3"/>
                </a:lnTo>
                <a:lnTo>
                  <a:pt x="196" y="5"/>
                </a:lnTo>
                <a:lnTo>
                  <a:pt x="194" y="6"/>
                </a:lnTo>
                <a:lnTo>
                  <a:pt x="192" y="8"/>
                </a:lnTo>
                <a:lnTo>
                  <a:pt x="192" y="8"/>
                </a:lnTo>
                <a:lnTo>
                  <a:pt x="187" y="15"/>
                </a:lnTo>
                <a:lnTo>
                  <a:pt x="183" y="22"/>
                </a:lnTo>
                <a:lnTo>
                  <a:pt x="180" y="28"/>
                </a:lnTo>
                <a:lnTo>
                  <a:pt x="176" y="32"/>
                </a:lnTo>
                <a:lnTo>
                  <a:pt x="176" y="32"/>
                </a:lnTo>
                <a:lnTo>
                  <a:pt x="171" y="38"/>
                </a:lnTo>
                <a:lnTo>
                  <a:pt x="166" y="44"/>
                </a:lnTo>
                <a:lnTo>
                  <a:pt x="160" y="53"/>
                </a:lnTo>
                <a:lnTo>
                  <a:pt x="160" y="53"/>
                </a:lnTo>
                <a:lnTo>
                  <a:pt x="162" y="60"/>
                </a:lnTo>
                <a:lnTo>
                  <a:pt x="164" y="66"/>
                </a:lnTo>
                <a:lnTo>
                  <a:pt x="164" y="73"/>
                </a:lnTo>
                <a:lnTo>
                  <a:pt x="164" y="73"/>
                </a:lnTo>
                <a:lnTo>
                  <a:pt x="164" y="80"/>
                </a:lnTo>
                <a:lnTo>
                  <a:pt x="164" y="88"/>
                </a:lnTo>
                <a:lnTo>
                  <a:pt x="164" y="95"/>
                </a:lnTo>
                <a:lnTo>
                  <a:pt x="164" y="102"/>
                </a:lnTo>
                <a:lnTo>
                  <a:pt x="164" y="102"/>
                </a:lnTo>
                <a:lnTo>
                  <a:pt x="164" y="105"/>
                </a:lnTo>
                <a:lnTo>
                  <a:pt x="164" y="108"/>
                </a:lnTo>
                <a:lnTo>
                  <a:pt x="167" y="114"/>
                </a:lnTo>
                <a:lnTo>
                  <a:pt x="168" y="120"/>
                </a:lnTo>
                <a:lnTo>
                  <a:pt x="169" y="123"/>
                </a:lnTo>
                <a:lnTo>
                  <a:pt x="168" y="126"/>
                </a:lnTo>
                <a:lnTo>
                  <a:pt x="168" y="126"/>
                </a:lnTo>
                <a:lnTo>
                  <a:pt x="163" y="143"/>
                </a:lnTo>
                <a:lnTo>
                  <a:pt x="160" y="154"/>
                </a:lnTo>
                <a:lnTo>
                  <a:pt x="147" y="175"/>
                </a:lnTo>
                <a:lnTo>
                  <a:pt x="123" y="171"/>
                </a:lnTo>
                <a:lnTo>
                  <a:pt x="123" y="171"/>
                </a:lnTo>
                <a:lnTo>
                  <a:pt x="98" y="198"/>
                </a:lnTo>
                <a:lnTo>
                  <a:pt x="78" y="220"/>
                </a:lnTo>
                <a:lnTo>
                  <a:pt x="70" y="230"/>
                </a:lnTo>
                <a:lnTo>
                  <a:pt x="66" y="236"/>
                </a:lnTo>
                <a:lnTo>
                  <a:pt x="66" y="236"/>
                </a:lnTo>
                <a:lnTo>
                  <a:pt x="62" y="247"/>
                </a:lnTo>
                <a:lnTo>
                  <a:pt x="54" y="267"/>
                </a:lnTo>
                <a:lnTo>
                  <a:pt x="33" y="325"/>
                </a:lnTo>
                <a:lnTo>
                  <a:pt x="5" y="406"/>
                </a:lnTo>
                <a:lnTo>
                  <a:pt x="5" y="406"/>
                </a:lnTo>
                <a:lnTo>
                  <a:pt x="3" y="427"/>
                </a:lnTo>
                <a:lnTo>
                  <a:pt x="1" y="451"/>
                </a:lnTo>
                <a:lnTo>
                  <a:pt x="1" y="451"/>
                </a:lnTo>
                <a:lnTo>
                  <a:pt x="0" y="458"/>
                </a:lnTo>
                <a:lnTo>
                  <a:pt x="1" y="469"/>
                </a:lnTo>
                <a:lnTo>
                  <a:pt x="1" y="484"/>
                </a:lnTo>
                <a:lnTo>
                  <a:pt x="13" y="492"/>
                </a:lnTo>
                <a:lnTo>
                  <a:pt x="13" y="492"/>
                </a:lnTo>
                <a:lnTo>
                  <a:pt x="12" y="503"/>
                </a:lnTo>
                <a:lnTo>
                  <a:pt x="10" y="528"/>
                </a:lnTo>
                <a:lnTo>
                  <a:pt x="10" y="542"/>
                </a:lnTo>
                <a:lnTo>
                  <a:pt x="10" y="556"/>
                </a:lnTo>
                <a:lnTo>
                  <a:pt x="11" y="566"/>
                </a:lnTo>
                <a:lnTo>
                  <a:pt x="12" y="570"/>
                </a:lnTo>
                <a:lnTo>
                  <a:pt x="13" y="573"/>
                </a:lnTo>
                <a:lnTo>
                  <a:pt x="13" y="573"/>
                </a:lnTo>
                <a:lnTo>
                  <a:pt x="21" y="584"/>
                </a:lnTo>
                <a:lnTo>
                  <a:pt x="33" y="597"/>
                </a:lnTo>
                <a:lnTo>
                  <a:pt x="46" y="614"/>
                </a:lnTo>
                <a:lnTo>
                  <a:pt x="229" y="618"/>
                </a:lnTo>
                <a:lnTo>
                  <a:pt x="346" y="630"/>
                </a:lnTo>
                <a:lnTo>
                  <a:pt x="338" y="825"/>
                </a:lnTo>
                <a:lnTo>
                  <a:pt x="346" y="825"/>
                </a:lnTo>
                <a:lnTo>
                  <a:pt x="346" y="825"/>
                </a:lnTo>
                <a:lnTo>
                  <a:pt x="344" y="850"/>
                </a:lnTo>
                <a:lnTo>
                  <a:pt x="344" y="870"/>
                </a:lnTo>
                <a:lnTo>
                  <a:pt x="344" y="878"/>
                </a:lnTo>
                <a:lnTo>
                  <a:pt x="346" y="882"/>
                </a:lnTo>
                <a:lnTo>
                  <a:pt x="346" y="882"/>
                </a:lnTo>
                <a:lnTo>
                  <a:pt x="349" y="886"/>
                </a:lnTo>
                <a:lnTo>
                  <a:pt x="352" y="889"/>
                </a:lnTo>
                <a:lnTo>
                  <a:pt x="354" y="890"/>
                </a:lnTo>
                <a:lnTo>
                  <a:pt x="357" y="890"/>
                </a:lnTo>
                <a:lnTo>
                  <a:pt x="367" y="890"/>
                </a:lnTo>
                <a:lnTo>
                  <a:pt x="367" y="890"/>
                </a:lnTo>
                <a:lnTo>
                  <a:pt x="391" y="889"/>
                </a:lnTo>
                <a:lnTo>
                  <a:pt x="427" y="890"/>
                </a:lnTo>
                <a:lnTo>
                  <a:pt x="485" y="890"/>
                </a:lnTo>
                <a:lnTo>
                  <a:pt x="485" y="890"/>
                </a:lnTo>
                <a:lnTo>
                  <a:pt x="497" y="890"/>
                </a:lnTo>
                <a:lnTo>
                  <a:pt x="507" y="888"/>
                </a:lnTo>
                <a:lnTo>
                  <a:pt x="511" y="887"/>
                </a:lnTo>
                <a:lnTo>
                  <a:pt x="514" y="885"/>
                </a:lnTo>
                <a:lnTo>
                  <a:pt x="516" y="882"/>
                </a:lnTo>
                <a:lnTo>
                  <a:pt x="517" y="878"/>
                </a:lnTo>
                <a:lnTo>
                  <a:pt x="517" y="878"/>
                </a:lnTo>
                <a:lnTo>
                  <a:pt x="517" y="871"/>
                </a:lnTo>
                <a:lnTo>
                  <a:pt x="517" y="867"/>
                </a:lnTo>
                <a:lnTo>
                  <a:pt x="515" y="865"/>
                </a:lnTo>
                <a:lnTo>
                  <a:pt x="509" y="861"/>
                </a:lnTo>
                <a:lnTo>
                  <a:pt x="509" y="861"/>
                </a:lnTo>
                <a:lnTo>
                  <a:pt x="462" y="841"/>
                </a:lnTo>
                <a:lnTo>
                  <a:pt x="424" y="825"/>
                </a:lnTo>
                <a:lnTo>
                  <a:pt x="444" y="825"/>
                </a:lnTo>
                <a:lnTo>
                  <a:pt x="440" y="784"/>
                </a:lnTo>
                <a:lnTo>
                  <a:pt x="440" y="784"/>
                </a:lnTo>
                <a:lnTo>
                  <a:pt x="478" y="781"/>
                </a:lnTo>
                <a:lnTo>
                  <a:pt x="508" y="779"/>
                </a:lnTo>
                <a:lnTo>
                  <a:pt x="529" y="776"/>
                </a:lnTo>
                <a:lnTo>
                  <a:pt x="529" y="776"/>
                </a:lnTo>
                <a:lnTo>
                  <a:pt x="547" y="771"/>
                </a:lnTo>
                <a:lnTo>
                  <a:pt x="568" y="764"/>
                </a:lnTo>
                <a:lnTo>
                  <a:pt x="578" y="760"/>
                </a:lnTo>
                <a:lnTo>
                  <a:pt x="585" y="756"/>
                </a:lnTo>
                <a:lnTo>
                  <a:pt x="590" y="752"/>
                </a:lnTo>
                <a:lnTo>
                  <a:pt x="590" y="750"/>
                </a:lnTo>
                <a:lnTo>
                  <a:pt x="590" y="748"/>
                </a:lnTo>
                <a:lnTo>
                  <a:pt x="590" y="748"/>
                </a:lnTo>
                <a:lnTo>
                  <a:pt x="588" y="745"/>
                </a:lnTo>
                <a:lnTo>
                  <a:pt x="584" y="743"/>
                </a:lnTo>
                <a:lnTo>
                  <a:pt x="581" y="742"/>
                </a:lnTo>
                <a:lnTo>
                  <a:pt x="577" y="742"/>
                </a:lnTo>
                <a:lnTo>
                  <a:pt x="567" y="742"/>
                </a:lnTo>
                <a:lnTo>
                  <a:pt x="563" y="741"/>
                </a:lnTo>
                <a:lnTo>
                  <a:pt x="558" y="740"/>
                </a:lnTo>
                <a:lnTo>
                  <a:pt x="558" y="740"/>
                </a:lnTo>
                <a:lnTo>
                  <a:pt x="548" y="736"/>
                </a:lnTo>
                <a:lnTo>
                  <a:pt x="536" y="729"/>
                </a:lnTo>
                <a:lnTo>
                  <a:pt x="526" y="723"/>
                </a:lnTo>
                <a:lnTo>
                  <a:pt x="521" y="719"/>
                </a:lnTo>
                <a:lnTo>
                  <a:pt x="521" y="719"/>
                </a:lnTo>
                <a:lnTo>
                  <a:pt x="497" y="679"/>
                </a:lnTo>
                <a:lnTo>
                  <a:pt x="497" y="679"/>
                </a:lnTo>
                <a:lnTo>
                  <a:pt x="502" y="677"/>
                </a:lnTo>
                <a:lnTo>
                  <a:pt x="511" y="671"/>
                </a:lnTo>
                <a:lnTo>
                  <a:pt x="521" y="664"/>
                </a:lnTo>
                <a:lnTo>
                  <a:pt x="524" y="661"/>
                </a:lnTo>
                <a:lnTo>
                  <a:pt x="525" y="658"/>
                </a:lnTo>
                <a:lnTo>
                  <a:pt x="525" y="658"/>
                </a:lnTo>
                <a:lnTo>
                  <a:pt x="524" y="654"/>
                </a:lnTo>
                <a:lnTo>
                  <a:pt x="525" y="651"/>
                </a:lnTo>
                <a:lnTo>
                  <a:pt x="525" y="650"/>
                </a:lnTo>
                <a:lnTo>
                  <a:pt x="468" y="471"/>
                </a:lnTo>
                <a:lnTo>
                  <a:pt x="456" y="435"/>
                </a:lnTo>
                <a:lnTo>
                  <a:pt x="432" y="410"/>
                </a:lnTo>
                <a:lnTo>
                  <a:pt x="456" y="410"/>
                </a:lnTo>
                <a:lnTo>
                  <a:pt x="456" y="410"/>
                </a:lnTo>
                <a:lnTo>
                  <a:pt x="456" y="416"/>
                </a:lnTo>
                <a:lnTo>
                  <a:pt x="457" y="423"/>
                </a:lnTo>
                <a:lnTo>
                  <a:pt x="458" y="425"/>
                </a:lnTo>
                <a:lnTo>
                  <a:pt x="460" y="427"/>
                </a:lnTo>
                <a:lnTo>
                  <a:pt x="460" y="427"/>
                </a:lnTo>
                <a:lnTo>
                  <a:pt x="462" y="429"/>
                </a:lnTo>
                <a:lnTo>
                  <a:pt x="464" y="433"/>
                </a:lnTo>
                <a:lnTo>
                  <a:pt x="468" y="442"/>
                </a:lnTo>
                <a:lnTo>
                  <a:pt x="473" y="450"/>
                </a:lnTo>
                <a:lnTo>
                  <a:pt x="476" y="455"/>
                </a:lnTo>
                <a:lnTo>
                  <a:pt x="476" y="455"/>
                </a:lnTo>
                <a:lnTo>
                  <a:pt x="482" y="459"/>
                </a:lnTo>
                <a:lnTo>
                  <a:pt x="484" y="460"/>
                </a:lnTo>
                <a:lnTo>
                  <a:pt x="485" y="459"/>
                </a:lnTo>
                <a:lnTo>
                  <a:pt x="485" y="459"/>
                </a:lnTo>
                <a:lnTo>
                  <a:pt x="486" y="454"/>
                </a:lnTo>
                <a:lnTo>
                  <a:pt x="485" y="446"/>
                </a:lnTo>
                <a:lnTo>
                  <a:pt x="485" y="435"/>
                </a:lnTo>
                <a:lnTo>
                  <a:pt x="485" y="435"/>
                </a:lnTo>
                <a:lnTo>
                  <a:pt x="495" y="446"/>
                </a:lnTo>
                <a:lnTo>
                  <a:pt x="502" y="454"/>
                </a:lnTo>
                <a:lnTo>
                  <a:pt x="505" y="457"/>
                </a:lnTo>
                <a:lnTo>
                  <a:pt x="505" y="459"/>
                </a:lnTo>
                <a:lnTo>
                  <a:pt x="505" y="459"/>
                </a:lnTo>
                <a:lnTo>
                  <a:pt x="504" y="462"/>
                </a:lnTo>
                <a:lnTo>
                  <a:pt x="505" y="465"/>
                </a:lnTo>
                <a:lnTo>
                  <a:pt x="505" y="471"/>
                </a:lnTo>
                <a:lnTo>
                  <a:pt x="505" y="471"/>
                </a:lnTo>
                <a:lnTo>
                  <a:pt x="503" y="477"/>
                </a:lnTo>
                <a:lnTo>
                  <a:pt x="501" y="484"/>
                </a:lnTo>
                <a:lnTo>
                  <a:pt x="501" y="484"/>
                </a:lnTo>
                <a:lnTo>
                  <a:pt x="501" y="486"/>
                </a:lnTo>
                <a:lnTo>
                  <a:pt x="503" y="489"/>
                </a:lnTo>
                <a:lnTo>
                  <a:pt x="505" y="492"/>
                </a:lnTo>
                <a:lnTo>
                  <a:pt x="505" y="492"/>
                </a:lnTo>
                <a:lnTo>
                  <a:pt x="502" y="496"/>
                </a:lnTo>
                <a:lnTo>
                  <a:pt x="502" y="498"/>
                </a:lnTo>
                <a:lnTo>
                  <a:pt x="502" y="499"/>
                </a:lnTo>
                <a:lnTo>
                  <a:pt x="503" y="500"/>
                </a:lnTo>
                <a:lnTo>
                  <a:pt x="505" y="500"/>
                </a:lnTo>
                <a:lnTo>
                  <a:pt x="505" y="500"/>
                </a:lnTo>
                <a:lnTo>
                  <a:pt x="508" y="499"/>
                </a:lnTo>
                <a:lnTo>
                  <a:pt x="512" y="496"/>
                </a:lnTo>
                <a:lnTo>
                  <a:pt x="520" y="487"/>
                </a:lnTo>
                <a:lnTo>
                  <a:pt x="524" y="482"/>
                </a:lnTo>
                <a:lnTo>
                  <a:pt x="527" y="476"/>
                </a:lnTo>
                <a:lnTo>
                  <a:pt x="529" y="471"/>
                </a:lnTo>
                <a:lnTo>
                  <a:pt x="529" y="467"/>
                </a:lnTo>
                <a:lnTo>
                  <a:pt x="529" y="467"/>
                </a:lnTo>
                <a:lnTo>
                  <a:pt x="528" y="454"/>
                </a:lnTo>
                <a:lnTo>
                  <a:pt x="525" y="448"/>
                </a:lnTo>
                <a:lnTo>
                  <a:pt x="521" y="439"/>
                </a:lnTo>
                <a:lnTo>
                  <a:pt x="521" y="439"/>
                </a:lnTo>
                <a:lnTo>
                  <a:pt x="504" y="409"/>
                </a:lnTo>
                <a:lnTo>
                  <a:pt x="495" y="395"/>
                </a:lnTo>
                <a:lnTo>
                  <a:pt x="489" y="386"/>
                </a:lnTo>
                <a:lnTo>
                  <a:pt x="489" y="386"/>
                </a:lnTo>
                <a:lnTo>
                  <a:pt x="484" y="381"/>
                </a:lnTo>
                <a:lnTo>
                  <a:pt x="477" y="376"/>
                </a:lnTo>
                <a:lnTo>
                  <a:pt x="473" y="373"/>
                </a:lnTo>
                <a:lnTo>
                  <a:pt x="469" y="372"/>
                </a:lnTo>
                <a:lnTo>
                  <a:pt x="465" y="370"/>
                </a:lnTo>
                <a:lnTo>
                  <a:pt x="460" y="370"/>
                </a:lnTo>
                <a:lnTo>
                  <a:pt x="387" y="370"/>
                </a:lnTo>
                <a:lnTo>
                  <a:pt x="383" y="362"/>
                </a:lnTo>
                <a:lnTo>
                  <a:pt x="310" y="317"/>
                </a:lnTo>
                <a:lnTo>
                  <a:pt x="310" y="317"/>
                </a:lnTo>
                <a:lnTo>
                  <a:pt x="290" y="289"/>
                </a:lnTo>
                <a:lnTo>
                  <a:pt x="275" y="271"/>
                </a:lnTo>
                <a:lnTo>
                  <a:pt x="271" y="265"/>
                </a:lnTo>
                <a:lnTo>
                  <a:pt x="269" y="264"/>
                </a:lnTo>
                <a:lnTo>
                  <a:pt x="269" y="264"/>
                </a:lnTo>
                <a:lnTo>
                  <a:pt x="266" y="260"/>
                </a:lnTo>
                <a:lnTo>
                  <a:pt x="258" y="248"/>
                </a:lnTo>
                <a:lnTo>
                  <a:pt x="245" y="228"/>
                </a:lnTo>
                <a:lnTo>
                  <a:pt x="237" y="215"/>
                </a:lnTo>
                <a:lnTo>
                  <a:pt x="241" y="203"/>
                </a:lnTo>
                <a:lnTo>
                  <a:pt x="241" y="203"/>
                </a:lnTo>
                <a:lnTo>
                  <a:pt x="248" y="204"/>
                </a:lnTo>
                <a:lnTo>
                  <a:pt x="255" y="204"/>
                </a:lnTo>
                <a:lnTo>
                  <a:pt x="261" y="203"/>
                </a:lnTo>
                <a:lnTo>
                  <a:pt x="261" y="203"/>
                </a:lnTo>
                <a:lnTo>
                  <a:pt x="264" y="201"/>
                </a:lnTo>
                <a:lnTo>
                  <a:pt x="266" y="198"/>
                </a:lnTo>
                <a:lnTo>
                  <a:pt x="272" y="189"/>
                </a:lnTo>
                <a:lnTo>
                  <a:pt x="276" y="180"/>
                </a:lnTo>
                <a:lnTo>
                  <a:pt x="277" y="175"/>
                </a:lnTo>
                <a:lnTo>
                  <a:pt x="277" y="175"/>
                </a:lnTo>
                <a:lnTo>
                  <a:pt x="278" y="170"/>
                </a:lnTo>
                <a:lnTo>
                  <a:pt x="282" y="161"/>
                </a:lnTo>
                <a:lnTo>
                  <a:pt x="286" y="153"/>
                </a:lnTo>
                <a:lnTo>
                  <a:pt x="290" y="146"/>
                </a:lnTo>
                <a:lnTo>
                  <a:pt x="290" y="146"/>
                </a:lnTo>
                <a:lnTo>
                  <a:pt x="292" y="142"/>
                </a:lnTo>
                <a:lnTo>
                  <a:pt x="295" y="138"/>
                </a:lnTo>
                <a:lnTo>
                  <a:pt x="297" y="133"/>
                </a:lnTo>
                <a:lnTo>
                  <a:pt x="298" y="130"/>
                </a:lnTo>
                <a:lnTo>
                  <a:pt x="298" y="126"/>
                </a:lnTo>
                <a:lnTo>
                  <a:pt x="298" y="126"/>
                </a:lnTo>
                <a:lnTo>
                  <a:pt x="298" y="112"/>
                </a:lnTo>
                <a:lnTo>
                  <a:pt x="298" y="106"/>
                </a:lnTo>
                <a:lnTo>
                  <a:pt x="306" y="85"/>
                </a:lnTo>
                <a:lnTo>
                  <a:pt x="306" y="85"/>
                </a:lnTo>
                <a:lnTo>
                  <a:pt x="310" y="87"/>
                </a:lnTo>
                <a:lnTo>
                  <a:pt x="312" y="89"/>
                </a:lnTo>
                <a:lnTo>
                  <a:pt x="314" y="89"/>
                </a:lnTo>
                <a:lnTo>
                  <a:pt x="314" y="89"/>
                </a:lnTo>
                <a:lnTo>
                  <a:pt x="316" y="85"/>
                </a:lnTo>
                <a:lnTo>
                  <a:pt x="318" y="81"/>
                </a:lnTo>
                <a:lnTo>
                  <a:pt x="326" y="77"/>
                </a:lnTo>
                <a:lnTo>
                  <a:pt x="318" y="69"/>
                </a:lnTo>
                <a:lnTo>
                  <a:pt x="318" y="69"/>
                </a:lnTo>
                <a:lnTo>
                  <a:pt x="318" y="66"/>
                </a:lnTo>
                <a:lnTo>
                  <a:pt x="318" y="61"/>
                </a:lnTo>
                <a:lnTo>
                  <a:pt x="318" y="61"/>
                </a:lnTo>
                <a:lnTo>
                  <a:pt x="317" y="60"/>
                </a:lnTo>
                <a:lnTo>
                  <a:pt x="315" y="59"/>
                </a:lnTo>
                <a:lnTo>
                  <a:pt x="309" y="56"/>
                </a:lnTo>
                <a:lnTo>
                  <a:pt x="304" y="52"/>
                </a:lnTo>
                <a:lnTo>
                  <a:pt x="302" y="51"/>
                </a:lnTo>
                <a:lnTo>
                  <a:pt x="302" y="49"/>
                </a:lnTo>
                <a:lnTo>
                  <a:pt x="302" y="49"/>
                </a:lnTo>
                <a:lnTo>
                  <a:pt x="305" y="38"/>
                </a:lnTo>
                <a:lnTo>
                  <a:pt x="305" y="34"/>
                </a:lnTo>
                <a:lnTo>
                  <a:pt x="305" y="31"/>
                </a:lnTo>
                <a:lnTo>
                  <a:pt x="304" y="29"/>
                </a:lnTo>
                <a:lnTo>
                  <a:pt x="302" y="28"/>
                </a:lnTo>
                <a:lnTo>
                  <a:pt x="302" y="28"/>
                </a:lnTo>
                <a:lnTo>
                  <a:pt x="289" y="23"/>
                </a:lnTo>
                <a:lnTo>
                  <a:pt x="281" y="20"/>
                </a:lnTo>
                <a:lnTo>
                  <a:pt x="273" y="8"/>
                </a:lnTo>
                <a:lnTo>
                  <a:pt x="241" y="0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DE14CC85-38A2-463D-A413-B24C137E06EB}"/>
              </a:ext>
            </a:extLst>
          </p:cNvPr>
          <p:cNvSpPr>
            <a:spLocks/>
          </p:cNvSpPr>
          <p:nvPr/>
        </p:nvSpPr>
        <p:spPr bwMode="auto">
          <a:xfrm>
            <a:off x="6262137" y="4728031"/>
            <a:ext cx="1107868" cy="1615715"/>
          </a:xfrm>
          <a:custGeom>
            <a:avLst/>
            <a:gdLst>
              <a:gd name="T0" fmla="*/ 100 w 613"/>
              <a:gd name="T1" fmla="*/ 168 h 894"/>
              <a:gd name="T2" fmla="*/ 57 w 613"/>
              <a:gd name="T3" fmla="*/ 217 h 894"/>
              <a:gd name="T4" fmla="*/ 7 w 613"/>
              <a:gd name="T5" fmla="*/ 327 h 894"/>
              <a:gd name="T6" fmla="*/ 1 w 613"/>
              <a:gd name="T7" fmla="*/ 393 h 894"/>
              <a:gd name="T8" fmla="*/ 11 w 613"/>
              <a:gd name="T9" fmla="*/ 475 h 894"/>
              <a:gd name="T10" fmla="*/ 26 w 613"/>
              <a:gd name="T11" fmla="*/ 506 h 894"/>
              <a:gd name="T12" fmla="*/ 51 w 613"/>
              <a:gd name="T13" fmla="*/ 547 h 894"/>
              <a:gd name="T14" fmla="*/ 129 w 613"/>
              <a:gd name="T15" fmla="*/ 571 h 894"/>
              <a:gd name="T16" fmla="*/ 253 w 613"/>
              <a:gd name="T17" fmla="*/ 620 h 894"/>
              <a:gd name="T18" fmla="*/ 268 w 613"/>
              <a:gd name="T19" fmla="*/ 630 h 894"/>
              <a:gd name="T20" fmla="*/ 350 w 613"/>
              <a:gd name="T21" fmla="*/ 635 h 894"/>
              <a:gd name="T22" fmla="*/ 383 w 613"/>
              <a:gd name="T23" fmla="*/ 740 h 894"/>
              <a:gd name="T24" fmla="*/ 415 w 613"/>
              <a:gd name="T25" fmla="*/ 785 h 894"/>
              <a:gd name="T26" fmla="*/ 427 w 613"/>
              <a:gd name="T27" fmla="*/ 821 h 894"/>
              <a:gd name="T28" fmla="*/ 427 w 613"/>
              <a:gd name="T29" fmla="*/ 850 h 894"/>
              <a:gd name="T30" fmla="*/ 431 w 613"/>
              <a:gd name="T31" fmla="*/ 880 h 894"/>
              <a:gd name="T32" fmla="*/ 479 w 613"/>
              <a:gd name="T33" fmla="*/ 894 h 894"/>
              <a:gd name="T34" fmla="*/ 607 w 613"/>
              <a:gd name="T35" fmla="*/ 892 h 894"/>
              <a:gd name="T36" fmla="*/ 611 w 613"/>
              <a:gd name="T37" fmla="*/ 880 h 894"/>
              <a:gd name="T38" fmla="*/ 572 w 613"/>
              <a:gd name="T39" fmla="*/ 857 h 894"/>
              <a:gd name="T40" fmla="*/ 494 w 613"/>
              <a:gd name="T41" fmla="*/ 806 h 894"/>
              <a:gd name="T42" fmla="*/ 473 w 613"/>
              <a:gd name="T43" fmla="*/ 784 h 894"/>
              <a:gd name="T44" fmla="*/ 461 w 613"/>
              <a:gd name="T45" fmla="*/ 722 h 894"/>
              <a:gd name="T46" fmla="*/ 428 w 613"/>
              <a:gd name="T47" fmla="*/ 649 h 894"/>
              <a:gd name="T48" fmla="*/ 442 w 613"/>
              <a:gd name="T49" fmla="*/ 636 h 894"/>
              <a:gd name="T50" fmla="*/ 501 w 613"/>
              <a:gd name="T51" fmla="*/ 671 h 894"/>
              <a:gd name="T52" fmla="*/ 536 w 613"/>
              <a:gd name="T53" fmla="*/ 661 h 894"/>
              <a:gd name="T54" fmla="*/ 540 w 613"/>
              <a:gd name="T55" fmla="*/ 631 h 894"/>
              <a:gd name="T56" fmla="*/ 500 w 613"/>
              <a:gd name="T57" fmla="*/ 602 h 894"/>
              <a:gd name="T58" fmla="*/ 465 w 613"/>
              <a:gd name="T59" fmla="*/ 564 h 894"/>
              <a:gd name="T60" fmla="*/ 444 w 613"/>
              <a:gd name="T61" fmla="*/ 519 h 894"/>
              <a:gd name="T62" fmla="*/ 429 w 613"/>
              <a:gd name="T63" fmla="*/ 493 h 894"/>
              <a:gd name="T64" fmla="*/ 407 w 613"/>
              <a:gd name="T65" fmla="*/ 470 h 894"/>
              <a:gd name="T66" fmla="*/ 403 w 613"/>
              <a:gd name="T67" fmla="*/ 458 h 894"/>
              <a:gd name="T68" fmla="*/ 410 w 613"/>
              <a:gd name="T69" fmla="*/ 441 h 894"/>
              <a:gd name="T70" fmla="*/ 355 w 613"/>
              <a:gd name="T71" fmla="*/ 408 h 894"/>
              <a:gd name="T72" fmla="*/ 296 w 613"/>
              <a:gd name="T73" fmla="*/ 370 h 894"/>
              <a:gd name="T74" fmla="*/ 232 w 613"/>
              <a:gd name="T75" fmla="*/ 264 h 894"/>
              <a:gd name="T76" fmla="*/ 211 w 613"/>
              <a:gd name="T77" fmla="*/ 202 h 894"/>
              <a:gd name="T78" fmla="*/ 226 w 613"/>
              <a:gd name="T79" fmla="*/ 198 h 894"/>
              <a:gd name="T80" fmla="*/ 217 w 613"/>
              <a:gd name="T81" fmla="*/ 176 h 894"/>
              <a:gd name="T82" fmla="*/ 244 w 613"/>
              <a:gd name="T83" fmla="*/ 179 h 894"/>
              <a:gd name="T84" fmla="*/ 271 w 613"/>
              <a:gd name="T85" fmla="*/ 178 h 894"/>
              <a:gd name="T86" fmla="*/ 278 w 613"/>
              <a:gd name="T87" fmla="*/ 155 h 894"/>
              <a:gd name="T88" fmla="*/ 299 w 613"/>
              <a:gd name="T89" fmla="*/ 135 h 894"/>
              <a:gd name="T90" fmla="*/ 294 w 613"/>
              <a:gd name="T91" fmla="*/ 103 h 894"/>
              <a:gd name="T92" fmla="*/ 296 w 613"/>
              <a:gd name="T93" fmla="*/ 59 h 894"/>
              <a:gd name="T94" fmla="*/ 304 w 613"/>
              <a:gd name="T95" fmla="*/ 48 h 894"/>
              <a:gd name="T96" fmla="*/ 288 w 613"/>
              <a:gd name="T97" fmla="*/ 25 h 894"/>
              <a:gd name="T98" fmla="*/ 271 w 613"/>
              <a:gd name="T99" fmla="*/ 18 h 894"/>
              <a:gd name="T100" fmla="*/ 258 w 613"/>
              <a:gd name="T101" fmla="*/ 14 h 894"/>
              <a:gd name="T102" fmla="*/ 228 w 613"/>
              <a:gd name="T103" fmla="*/ 2 h 894"/>
              <a:gd name="T104" fmla="*/ 194 w 613"/>
              <a:gd name="T105" fmla="*/ 3 h 894"/>
              <a:gd name="T106" fmla="*/ 173 w 613"/>
              <a:gd name="T107" fmla="*/ 22 h 894"/>
              <a:gd name="T108" fmla="*/ 155 w 613"/>
              <a:gd name="T109" fmla="*/ 38 h 894"/>
              <a:gd name="T110" fmla="*/ 161 w 613"/>
              <a:gd name="T111" fmla="*/ 65 h 894"/>
              <a:gd name="T112" fmla="*/ 150 w 613"/>
              <a:gd name="T113" fmla="*/ 88 h 894"/>
              <a:gd name="T114" fmla="*/ 149 w 613"/>
              <a:gd name="T115" fmla="*/ 103 h 894"/>
              <a:gd name="T116" fmla="*/ 150 w 613"/>
              <a:gd name="T117" fmla="*/ 119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3" h="894">
                <a:moveTo>
                  <a:pt x="155" y="129"/>
                </a:moveTo>
                <a:lnTo>
                  <a:pt x="140" y="145"/>
                </a:lnTo>
                <a:lnTo>
                  <a:pt x="140" y="145"/>
                </a:lnTo>
                <a:lnTo>
                  <a:pt x="134" y="148"/>
                </a:lnTo>
                <a:lnTo>
                  <a:pt x="119" y="155"/>
                </a:lnTo>
                <a:lnTo>
                  <a:pt x="100" y="168"/>
                </a:lnTo>
                <a:lnTo>
                  <a:pt x="91" y="174"/>
                </a:lnTo>
                <a:lnTo>
                  <a:pt x="83" y="181"/>
                </a:lnTo>
                <a:lnTo>
                  <a:pt x="83" y="181"/>
                </a:lnTo>
                <a:lnTo>
                  <a:pt x="75" y="190"/>
                </a:lnTo>
                <a:lnTo>
                  <a:pt x="66" y="203"/>
                </a:lnTo>
                <a:lnTo>
                  <a:pt x="57" y="217"/>
                </a:lnTo>
                <a:lnTo>
                  <a:pt x="47" y="234"/>
                </a:lnTo>
                <a:lnTo>
                  <a:pt x="29" y="268"/>
                </a:lnTo>
                <a:lnTo>
                  <a:pt x="16" y="300"/>
                </a:lnTo>
                <a:lnTo>
                  <a:pt x="16" y="300"/>
                </a:lnTo>
                <a:lnTo>
                  <a:pt x="11" y="314"/>
                </a:lnTo>
                <a:lnTo>
                  <a:pt x="7" y="327"/>
                </a:lnTo>
                <a:lnTo>
                  <a:pt x="4" y="340"/>
                </a:lnTo>
                <a:lnTo>
                  <a:pt x="2" y="352"/>
                </a:lnTo>
                <a:lnTo>
                  <a:pt x="1" y="365"/>
                </a:lnTo>
                <a:lnTo>
                  <a:pt x="0" y="375"/>
                </a:lnTo>
                <a:lnTo>
                  <a:pt x="0" y="384"/>
                </a:lnTo>
                <a:lnTo>
                  <a:pt x="1" y="393"/>
                </a:lnTo>
                <a:lnTo>
                  <a:pt x="1" y="393"/>
                </a:lnTo>
                <a:lnTo>
                  <a:pt x="6" y="441"/>
                </a:lnTo>
                <a:lnTo>
                  <a:pt x="8" y="464"/>
                </a:lnTo>
                <a:lnTo>
                  <a:pt x="10" y="471"/>
                </a:lnTo>
                <a:lnTo>
                  <a:pt x="11" y="475"/>
                </a:lnTo>
                <a:lnTo>
                  <a:pt x="11" y="475"/>
                </a:lnTo>
                <a:lnTo>
                  <a:pt x="17" y="478"/>
                </a:lnTo>
                <a:lnTo>
                  <a:pt x="21" y="480"/>
                </a:lnTo>
                <a:lnTo>
                  <a:pt x="21" y="480"/>
                </a:lnTo>
                <a:lnTo>
                  <a:pt x="22" y="488"/>
                </a:lnTo>
                <a:lnTo>
                  <a:pt x="23" y="496"/>
                </a:lnTo>
                <a:lnTo>
                  <a:pt x="26" y="506"/>
                </a:lnTo>
                <a:lnTo>
                  <a:pt x="30" y="516"/>
                </a:lnTo>
                <a:lnTo>
                  <a:pt x="35" y="527"/>
                </a:lnTo>
                <a:lnTo>
                  <a:pt x="42" y="538"/>
                </a:lnTo>
                <a:lnTo>
                  <a:pt x="47" y="543"/>
                </a:lnTo>
                <a:lnTo>
                  <a:pt x="51" y="547"/>
                </a:lnTo>
                <a:lnTo>
                  <a:pt x="51" y="547"/>
                </a:lnTo>
                <a:lnTo>
                  <a:pt x="58" y="552"/>
                </a:lnTo>
                <a:lnTo>
                  <a:pt x="64" y="555"/>
                </a:lnTo>
                <a:lnTo>
                  <a:pt x="79" y="561"/>
                </a:lnTo>
                <a:lnTo>
                  <a:pt x="94" y="566"/>
                </a:lnTo>
                <a:lnTo>
                  <a:pt x="111" y="569"/>
                </a:lnTo>
                <a:lnTo>
                  <a:pt x="129" y="571"/>
                </a:lnTo>
                <a:lnTo>
                  <a:pt x="144" y="573"/>
                </a:lnTo>
                <a:lnTo>
                  <a:pt x="170" y="573"/>
                </a:lnTo>
                <a:lnTo>
                  <a:pt x="206" y="573"/>
                </a:lnTo>
                <a:lnTo>
                  <a:pt x="206" y="573"/>
                </a:lnTo>
                <a:lnTo>
                  <a:pt x="228" y="595"/>
                </a:lnTo>
                <a:lnTo>
                  <a:pt x="253" y="620"/>
                </a:lnTo>
                <a:lnTo>
                  <a:pt x="253" y="620"/>
                </a:lnTo>
                <a:lnTo>
                  <a:pt x="256" y="623"/>
                </a:lnTo>
                <a:lnTo>
                  <a:pt x="260" y="627"/>
                </a:lnTo>
                <a:lnTo>
                  <a:pt x="264" y="630"/>
                </a:lnTo>
                <a:lnTo>
                  <a:pt x="266" y="630"/>
                </a:lnTo>
                <a:lnTo>
                  <a:pt x="268" y="630"/>
                </a:lnTo>
                <a:lnTo>
                  <a:pt x="268" y="630"/>
                </a:lnTo>
                <a:lnTo>
                  <a:pt x="272" y="629"/>
                </a:lnTo>
                <a:lnTo>
                  <a:pt x="275" y="627"/>
                </a:lnTo>
                <a:lnTo>
                  <a:pt x="278" y="625"/>
                </a:lnTo>
                <a:lnTo>
                  <a:pt x="350" y="635"/>
                </a:lnTo>
                <a:lnTo>
                  <a:pt x="350" y="635"/>
                </a:lnTo>
                <a:lnTo>
                  <a:pt x="353" y="649"/>
                </a:lnTo>
                <a:lnTo>
                  <a:pt x="360" y="682"/>
                </a:lnTo>
                <a:lnTo>
                  <a:pt x="366" y="700"/>
                </a:lnTo>
                <a:lnTo>
                  <a:pt x="372" y="718"/>
                </a:lnTo>
                <a:lnTo>
                  <a:pt x="379" y="733"/>
                </a:lnTo>
                <a:lnTo>
                  <a:pt x="383" y="740"/>
                </a:lnTo>
                <a:lnTo>
                  <a:pt x="387" y="744"/>
                </a:lnTo>
                <a:lnTo>
                  <a:pt x="387" y="744"/>
                </a:lnTo>
                <a:lnTo>
                  <a:pt x="394" y="753"/>
                </a:lnTo>
                <a:lnTo>
                  <a:pt x="402" y="763"/>
                </a:lnTo>
                <a:lnTo>
                  <a:pt x="408" y="774"/>
                </a:lnTo>
                <a:lnTo>
                  <a:pt x="415" y="785"/>
                </a:lnTo>
                <a:lnTo>
                  <a:pt x="424" y="804"/>
                </a:lnTo>
                <a:lnTo>
                  <a:pt x="427" y="811"/>
                </a:lnTo>
                <a:lnTo>
                  <a:pt x="427" y="811"/>
                </a:lnTo>
                <a:lnTo>
                  <a:pt x="428" y="815"/>
                </a:lnTo>
                <a:lnTo>
                  <a:pt x="427" y="821"/>
                </a:lnTo>
                <a:lnTo>
                  <a:pt x="427" y="821"/>
                </a:lnTo>
                <a:lnTo>
                  <a:pt x="426" y="825"/>
                </a:lnTo>
                <a:lnTo>
                  <a:pt x="426" y="828"/>
                </a:lnTo>
                <a:lnTo>
                  <a:pt x="427" y="831"/>
                </a:lnTo>
                <a:lnTo>
                  <a:pt x="427" y="831"/>
                </a:lnTo>
                <a:lnTo>
                  <a:pt x="428" y="839"/>
                </a:lnTo>
                <a:lnTo>
                  <a:pt x="427" y="850"/>
                </a:lnTo>
                <a:lnTo>
                  <a:pt x="426" y="863"/>
                </a:lnTo>
                <a:lnTo>
                  <a:pt x="427" y="869"/>
                </a:lnTo>
                <a:lnTo>
                  <a:pt x="427" y="873"/>
                </a:lnTo>
                <a:lnTo>
                  <a:pt x="427" y="873"/>
                </a:lnTo>
                <a:lnTo>
                  <a:pt x="429" y="876"/>
                </a:lnTo>
                <a:lnTo>
                  <a:pt x="431" y="880"/>
                </a:lnTo>
                <a:lnTo>
                  <a:pt x="436" y="886"/>
                </a:lnTo>
                <a:lnTo>
                  <a:pt x="445" y="891"/>
                </a:lnTo>
                <a:lnTo>
                  <a:pt x="449" y="892"/>
                </a:lnTo>
                <a:lnTo>
                  <a:pt x="454" y="893"/>
                </a:lnTo>
                <a:lnTo>
                  <a:pt x="454" y="893"/>
                </a:lnTo>
                <a:lnTo>
                  <a:pt x="479" y="894"/>
                </a:lnTo>
                <a:lnTo>
                  <a:pt x="524" y="894"/>
                </a:lnTo>
                <a:lnTo>
                  <a:pt x="568" y="893"/>
                </a:lnTo>
                <a:lnTo>
                  <a:pt x="592" y="893"/>
                </a:lnTo>
                <a:lnTo>
                  <a:pt x="592" y="893"/>
                </a:lnTo>
                <a:lnTo>
                  <a:pt x="600" y="893"/>
                </a:lnTo>
                <a:lnTo>
                  <a:pt x="607" y="892"/>
                </a:lnTo>
                <a:lnTo>
                  <a:pt x="610" y="891"/>
                </a:lnTo>
                <a:lnTo>
                  <a:pt x="612" y="889"/>
                </a:lnTo>
                <a:lnTo>
                  <a:pt x="613" y="886"/>
                </a:lnTo>
                <a:lnTo>
                  <a:pt x="613" y="883"/>
                </a:lnTo>
                <a:lnTo>
                  <a:pt x="613" y="883"/>
                </a:lnTo>
                <a:lnTo>
                  <a:pt x="611" y="880"/>
                </a:lnTo>
                <a:lnTo>
                  <a:pt x="607" y="876"/>
                </a:lnTo>
                <a:lnTo>
                  <a:pt x="602" y="872"/>
                </a:lnTo>
                <a:lnTo>
                  <a:pt x="597" y="869"/>
                </a:lnTo>
                <a:lnTo>
                  <a:pt x="584" y="862"/>
                </a:lnTo>
                <a:lnTo>
                  <a:pt x="572" y="857"/>
                </a:lnTo>
                <a:lnTo>
                  <a:pt x="572" y="857"/>
                </a:lnTo>
                <a:lnTo>
                  <a:pt x="547" y="849"/>
                </a:lnTo>
                <a:lnTo>
                  <a:pt x="535" y="844"/>
                </a:lnTo>
                <a:lnTo>
                  <a:pt x="530" y="840"/>
                </a:lnTo>
                <a:lnTo>
                  <a:pt x="526" y="837"/>
                </a:lnTo>
                <a:lnTo>
                  <a:pt x="494" y="806"/>
                </a:lnTo>
                <a:lnTo>
                  <a:pt x="494" y="806"/>
                </a:lnTo>
                <a:lnTo>
                  <a:pt x="486" y="796"/>
                </a:lnTo>
                <a:lnTo>
                  <a:pt x="482" y="792"/>
                </a:lnTo>
                <a:lnTo>
                  <a:pt x="479" y="790"/>
                </a:lnTo>
                <a:lnTo>
                  <a:pt x="479" y="790"/>
                </a:lnTo>
                <a:lnTo>
                  <a:pt x="476" y="788"/>
                </a:lnTo>
                <a:lnTo>
                  <a:pt x="473" y="784"/>
                </a:lnTo>
                <a:lnTo>
                  <a:pt x="471" y="776"/>
                </a:lnTo>
                <a:lnTo>
                  <a:pt x="469" y="764"/>
                </a:lnTo>
                <a:lnTo>
                  <a:pt x="469" y="764"/>
                </a:lnTo>
                <a:lnTo>
                  <a:pt x="467" y="750"/>
                </a:lnTo>
                <a:lnTo>
                  <a:pt x="464" y="734"/>
                </a:lnTo>
                <a:lnTo>
                  <a:pt x="461" y="722"/>
                </a:lnTo>
                <a:lnTo>
                  <a:pt x="459" y="713"/>
                </a:lnTo>
                <a:lnTo>
                  <a:pt x="459" y="713"/>
                </a:lnTo>
                <a:lnTo>
                  <a:pt x="452" y="699"/>
                </a:lnTo>
                <a:lnTo>
                  <a:pt x="442" y="677"/>
                </a:lnTo>
                <a:lnTo>
                  <a:pt x="431" y="656"/>
                </a:lnTo>
                <a:lnTo>
                  <a:pt x="428" y="649"/>
                </a:lnTo>
                <a:lnTo>
                  <a:pt x="427" y="646"/>
                </a:lnTo>
                <a:lnTo>
                  <a:pt x="427" y="646"/>
                </a:lnTo>
                <a:lnTo>
                  <a:pt x="428" y="634"/>
                </a:lnTo>
                <a:lnTo>
                  <a:pt x="427" y="625"/>
                </a:lnTo>
                <a:lnTo>
                  <a:pt x="427" y="625"/>
                </a:lnTo>
                <a:lnTo>
                  <a:pt x="442" y="636"/>
                </a:lnTo>
                <a:lnTo>
                  <a:pt x="456" y="648"/>
                </a:lnTo>
                <a:lnTo>
                  <a:pt x="474" y="661"/>
                </a:lnTo>
                <a:lnTo>
                  <a:pt x="474" y="661"/>
                </a:lnTo>
                <a:lnTo>
                  <a:pt x="483" y="666"/>
                </a:lnTo>
                <a:lnTo>
                  <a:pt x="492" y="670"/>
                </a:lnTo>
                <a:lnTo>
                  <a:pt x="501" y="671"/>
                </a:lnTo>
                <a:lnTo>
                  <a:pt x="510" y="672"/>
                </a:lnTo>
                <a:lnTo>
                  <a:pt x="518" y="670"/>
                </a:lnTo>
                <a:lnTo>
                  <a:pt x="524" y="668"/>
                </a:lnTo>
                <a:lnTo>
                  <a:pt x="530" y="665"/>
                </a:lnTo>
                <a:lnTo>
                  <a:pt x="536" y="661"/>
                </a:lnTo>
                <a:lnTo>
                  <a:pt x="536" y="661"/>
                </a:lnTo>
                <a:lnTo>
                  <a:pt x="540" y="656"/>
                </a:lnTo>
                <a:lnTo>
                  <a:pt x="543" y="652"/>
                </a:lnTo>
                <a:lnTo>
                  <a:pt x="545" y="647"/>
                </a:lnTo>
                <a:lnTo>
                  <a:pt x="545" y="641"/>
                </a:lnTo>
                <a:lnTo>
                  <a:pt x="543" y="636"/>
                </a:lnTo>
                <a:lnTo>
                  <a:pt x="540" y="631"/>
                </a:lnTo>
                <a:lnTo>
                  <a:pt x="534" y="625"/>
                </a:lnTo>
                <a:lnTo>
                  <a:pt x="526" y="620"/>
                </a:lnTo>
                <a:lnTo>
                  <a:pt x="526" y="620"/>
                </a:lnTo>
                <a:lnTo>
                  <a:pt x="516" y="615"/>
                </a:lnTo>
                <a:lnTo>
                  <a:pt x="508" y="608"/>
                </a:lnTo>
                <a:lnTo>
                  <a:pt x="500" y="602"/>
                </a:lnTo>
                <a:lnTo>
                  <a:pt x="493" y="596"/>
                </a:lnTo>
                <a:lnTo>
                  <a:pt x="482" y="584"/>
                </a:lnTo>
                <a:lnTo>
                  <a:pt x="474" y="573"/>
                </a:lnTo>
                <a:lnTo>
                  <a:pt x="474" y="573"/>
                </a:lnTo>
                <a:lnTo>
                  <a:pt x="470" y="569"/>
                </a:lnTo>
                <a:lnTo>
                  <a:pt x="465" y="564"/>
                </a:lnTo>
                <a:lnTo>
                  <a:pt x="453" y="554"/>
                </a:lnTo>
                <a:lnTo>
                  <a:pt x="437" y="542"/>
                </a:lnTo>
                <a:lnTo>
                  <a:pt x="432" y="532"/>
                </a:lnTo>
                <a:lnTo>
                  <a:pt x="443" y="522"/>
                </a:lnTo>
                <a:lnTo>
                  <a:pt x="443" y="522"/>
                </a:lnTo>
                <a:lnTo>
                  <a:pt x="444" y="519"/>
                </a:lnTo>
                <a:lnTo>
                  <a:pt x="443" y="514"/>
                </a:lnTo>
                <a:lnTo>
                  <a:pt x="442" y="507"/>
                </a:lnTo>
                <a:lnTo>
                  <a:pt x="441" y="504"/>
                </a:lnTo>
                <a:lnTo>
                  <a:pt x="437" y="501"/>
                </a:lnTo>
                <a:lnTo>
                  <a:pt x="437" y="501"/>
                </a:lnTo>
                <a:lnTo>
                  <a:pt x="429" y="493"/>
                </a:lnTo>
                <a:lnTo>
                  <a:pt x="422" y="486"/>
                </a:lnTo>
                <a:lnTo>
                  <a:pt x="422" y="486"/>
                </a:lnTo>
                <a:lnTo>
                  <a:pt x="419" y="481"/>
                </a:lnTo>
                <a:lnTo>
                  <a:pt x="414" y="477"/>
                </a:lnTo>
                <a:lnTo>
                  <a:pt x="409" y="473"/>
                </a:lnTo>
                <a:lnTo>
                  <a:pt x="407" y="470"/>
                </a:lnTo>
                <a:lnTo>
                  <a:pt x="407" y="470"/>
                </a:lnTo>
                <a:lnTo>
                  <a:pt x="405" y="467"/>
                </a:lnTo>
                <a:lnTo>
                  <a:pt x="402" y="463"/>
                </a:lnTo>
                <a:lnTo>
                  <a:pt x="397" y="460"/>
                </a:lnTo>
                <a:lnTo>
                  <a:pt x="397" y="460"/>
                </a:lnTo>
                <a:lnTo>
                  <a:pt x="403" y="458"/>
                </a:lnTo>
                <a:lnTo>
                  <a:pt x="407" y="455"/>
                </a:lnTo>
                <a:lnTo>
                  <a:pt x="411" y="452"/>
                </a:lnTo>
                <a:lnTo>
                  <a:pt x="413" y="449"/>
                </a:lnTo>
                <a:lnTo>
                  <a:pt x="413" y="447"/>
                </a:lnTo>
                <a:lnTo>
                  <a:pt x="412" y="444"/>
                </a:lnTo>
                <a:lnTo>
                  <a:pt x="410" y="441"/>
                </a:lnTo>
                <a:lnTo>
                  <a:pt x="407" y="437"/>
                </a:lnTo>
                <a:lnTo>
                  <a:pt x="402" y="433"/>
                </a:lnTo>
                <a:lnTo>
                  <a:pt x="396" y="429"/>
                </a:lnTo>
                <a:lnTo>
                  <a:pt x="387" y="424"/>
                </a:lnTo>
                <a:lnTo>
                  <a:pt x="387" y="424"/>
                </a:lnTo>
                <a:lnTo>
                  <a:pt x="355" y="408"/>
                </a:lnTo>
                <a:lnTo>
                  <a:pt x="338" y="401"/>
                </a:lnTo>
                <a:lnTo>
                  <a:pt x="326" y="395"/>
                </a:lnTo>
                <a:lnTo>
                  <a:pt x="315" y="388"/>
                </a:lnTo>
                <a:lnTo>
                  <a:pt x="315" y="388"/>
                </a:lnTo>
                <a:lnTo>
                  <a:pt x="306" y="380"/>
                </a:lnTo>
                <a:lnTo>
                  <a:pt x="296" y="370"/>
                </a:lnTo>
                <a:lnTo>
                  <a:pt x="276" y="343"/>
                </a:lnTo>
                <a:lnTo>
                  <a:pt x="260" y="320"/>
                </a:lnTo>
                <a:lnTo>
                  <a:pt x="253" y="310"/>
                </a:lnTo>
                <a:lnTo>
                  <a:pt x="253" y="310"/>
                </a:lnTo>
                <a:lnTo>
                  <a:pt x="243" y="289"/>
                </a:lnTo>
                <a:lnTo>
                  <a:pt x="232" y="264"/>
                </a:lnTo>
                <a:lnTo>
                  <a:pt x="232" y="264"/>
                </a:lnTo>
                <a:lnTo>
                  <a:pt x="223" y="244"/>
                </a:lnTo>
                <a:lnTo>
                  <a:pt x="217" y="227"/>
                </a:lnTo>
                <a:lnTo>
                  <a:pt x="217" y="227"/>
                </a:lnTo>
                <a:lnTo>
                  <a:pt x="214" y="214"/>
                </a:lnTo>
                <a:lnTo>
                  <a:pt x="211" y="202"/>
                </a:lnTo>
                <a:lnTo>
                  <a:pt x="211" y="202"/>
                </a:lnTo>
                <a:lnTo>
                  <a:pt x="212" y="201"/>
                </a:lnTo>
                <a:lnTo>
                  <a:pt x="214" y="200"/>
                </a:lnTo>
                <a:lnTo>
                  <a:pt x="219" y="200"/>
                </a:lnTo>
                <a:lnTo>
                  <a:pt x="224" y="199"/>
                </a:lnTo>
                <a:lnTo>
                  <a:pt x="226" y="198"/>
                </a:lnTo>
                <a:lnTo>
                  <a:pt x="227" y="197"/>
                </a:lnTo>
                <a:lnTo>
                  <a:pt x="227" y="197"/>
                </a:lnTo>
                <a:lnTo>
                  <a:pt x="226" y="194"/>
                </a:lnTo>
                <a:lnTo>
                  <a:pt x="225" y="192"/>
                </a:lnTo>
                <a:lnTo>
                  <a:pt x="222" y="185"/>
                </a:lnTo>
                <a:lnTo>
                  <a:pt x="217" y="176"/>
                </a:lnTo>
                <a:lnTo>
                  <a:pt x="232" y="165"/>
                </a:lnTo>
                <a:lnTo>
                  <a:pt x="232" y="165"/>
                </a:lnTo>
                <a:lnTo>
                  <a:pt x="233" y="168"/>
                </a:lnTo>
                <a:lnTo>
                  <a:pt x="237" y="174"/>
                </a:lnTo>
                <a:lnTo>
                  <a:pt x="240" y="176"/>
                </a:lnTo>
                <a:lnTo>
                  <a:pt x="244" y="179"/>
                </a:lnTo>
                <a:lnTo>
                  <a:pt x="249" y="181"/>
                </a:lnTo>
                <a:lnTo>
                  <a:pt x="253" y="181"/>
                </a:lnTo>
                <a:lnTo>
                  <a:pt x="253" y="181"/>
                </a:lnTo>
                <a:lnTo>
                  <a:pt x="261" y="181"/>
                </a:lnTo>
                <a:lnTo>
                  <a:pt x="267" y="179"/>
                </a:lnTo>
                <a:lnTo>
                  <a:pt x="271" y="178"/>
                </a:lnTo>
                <a:lnTo>
                  <a:pt x="273" y="176"/>
                </a:lnTo>
                <a:lnTo>
                  <a:pt x="273" y="176"/>
                </a:lnTo>
                <a:lnTo>
                  <a:pt x="275" y="173"/>
                </a:lnTo>
                <a:lnTo>
                  <a:pt x="276" y="166"/>
                </a:lnTo>
                <a:lnTo>
                  <a:pt x="277" y="159"/>
                </a:lnTo>
                <a:lnTo>
                  <a:pt x="278" y="155"/>
                </a:lnTo>
                <a:lnTo>
                  <a:pt x="283" y="145"/>
                </a:lnTo>
                <a:lnTo>
                  <a:pt x="283" y="145"/>
                </a:lnTo>
                <a:lnTo>
                  <a:pt x="291" y="141"/>
                </a:lnTo>
                <a:lnTo>
                  <a:pt x="296" y="138"/>
                </a:lnTo>
                <a:lnTo>
                  <a:pt x="298" y="136"/>
                </a:lnTo>
                <a:lnTo>
                  <a:pt x="299" y="135"/>
                </a:lnTo>
                <a:lnTo>
                  <a:pt x="299" y="135"/>
                </a:lnTo>
                <a:lnTo>
                  <a:pt x="298" y="130"/>
                </a:lnTo>
                <a:lnTo>
                  <a:pt x="296" y="123"/>
                </a:lnTo>
                <a:lnTo>
                  <a:pt x="295" y="115"/>
                </a:lnTo>
                <a:lnTo>
                  <a:pt x="294" y="103"/>
                </a:lnTo>
                <a:lnTo>
                  <a:pt x="294" y="103"/>
                </a:lnTo>
                <a:lnTo>
                  <a:pt x="291" y="78"/>
                </a:lnTo>
                <a:lnTo>
                  <a:pt x="291" y="68"/>
                </a:lnTo>
                <a:lnTo>
                  <a:pt x="292" y="65"/>
                </a:lnTo>
                <a:lnTo>
                  <a:pt x="294" y="62"/>
                </a:lnTo>
                <a:lnTo>
                  <a:pt x="294" y="62"/>
                </a:lnTo>
                <a:lnTo>
                  <a:pt x="296" y="59"/>
                </a:lnTo>
                <a:lnTo>
                  <a:pt x="298" y="56"/>
                </a:lnTo>
                <a:lnTo>
                  <a:pt x="299" y="52"/>
                </a:lnTo>
                <a:lnTo>
                  <a:pt x="299" y="52"/>
                </a:lnTo>
                <a:lnTo>
                  <a:pt x="302" y="50"/>
                </a:lnTo>
                <a:lnTo>
                  <a:pt x="304" y="49"/>
                </a:lnTo>
                <a:lnTo>
                  <a:pt x="304" y="48"/>
                </a:lnTo>
                <a:lnTo>
                  <a:pt x="304" y="47"/>
                </a:lnTo>
                <a:lnTo>
                  <a:pt x="304" y="47"/>
                </a:lnTo>
                <a:lnTo>
                  <a:pt x="293" y="41"/>
                </a:lnTo>
                <a:lnTo>
                  <a:pt x="283" y="36"/>
                </a:lnTo>
                <a:lnTo>
                  <a:pt x="283" y="36"/>
                </a:lnTo>
                <a:lnTo>
                  <a:pt x="288" y="25"/>
                </a:lnTo>
                <a:lnTo>
                  <a:pt x="289" y="18"/>
                </a:lnTo>
                <a:lnTo>
                  <a:pt x="289" y="16"/>
                </a:lnTo>
                <a:lnTo>
                  <a:pt x="288" y="16"/>
                </a:lnTo>
                <a:lnTo>
                  <a:pt x="288" y="16"/>
                </a:lnTo>
                <a:lnTo>
                  <a:pt x="282" y="17"/>
                </a:lnTo>
                <a:lnTo>
                  <a:pt x="271" y="18"/>
                </a:lnTo>
                <a:lnTo>
                  <a:pt x="262" y="17"/>
                </a:lnTo>
                <a:lnTo>
                  <a:pt x="259" y="17"/>
                </a:lnTo>
                <a:lnTo>
                  <a:pt x="258" y="16"/>
                </a:lnTo>
                <a:lnTo>
                  <a:pt x="258" y="16"/>
                </a:lnTo>
                <a:lnTo>
                  <a:pt x="258" y="16"/>
                </a:lnTo>
                <a:lnTo>
                  <a:pt x="258" y="14"/>
                </a:lnTo>
                <a:lnTo>
                  <a:pt x="256" y="12"/>
                </a:lnTo>
                <a:lnTo>
                  <a:pt x="251" y="7"/>
                </a:lnTo>
                <a:lnTo>
                  <a:pt x="242" y="0"/>
                </a:lnTo>
                <a:lnTo>
                  <a:pt x="242" y="0"/>
                </a:lnTo>
                <a:lnTo>
                  <a:pt x="236" y="1"/>
                </a:lnTo>
                <a:lnTo>
                  <a:pt x="228" y="2"/>
                </a:lnTo>
                <a:lnTo>
                  <a:pt x="217" y="0"/>
                </a:lnTo>
                <a:lnTo>
                  <a:pt x="217" y="0"/>
                </a:lnTo>
                <a:lnTo>
                  <a:pt x="210" y="0"/>
                </a:lnTo>
                <a:lnTo>
                  <a:pt x="204" y="0"/>
                </a:lnTo>
                <a:lnTo>
                  <a:pt x="199" y="1"/>
                </a:lnTo>
                <a:lnTo>
                  <a:pt x="194" y="3"/>
                </a:lnTo>
                <a:lnTo>
                  <a:pt x="186" y="7"/>
                </a:lnTo>
                <a:lnTo>
                  <a:pt x="180" y="11"/>
                </a:lnTo>
                <a:lnTo>
                  <a:pt x="180" y="11"/>
                </a:lnTo>
                <a:lnTo>
                  <a:pt x="177" y="14"/>
                </a:lnTo>
                <a:lnTo>
                  <a:pt x="175" y="18"/>
                </a:lnTo>
                <a:lnTo>
                  <a:pt x="173" y="22"/>
                </a:lnTo>
                <a:lnTo>
                  <a:pt x="170" y="26"/>
                </a:lnTo>
                <a:lnTo>
                  <a:pt x="170" y="26"/>
                </a:lnTo>
                <a:lnTo>
                  <a:pt x="165" y="29"/>
                </a:lnTo>
                <a:lnTo>
                  <a:pt x="160" y="33"/>
                </a:lnTo>
                <a:lnTo>
                  <a:pt x="156" y="36"/>
                </a:lnTo>
                <a:lnTo>
                  <a:pt x="155" y="38"/>
                </a:lnTo>
                <a:lnTo>
                  <a:pt x="155" y="42"/>
                </a:lnTo>
                <a:lnTo>
                  <a:pt x="155" y="42"/>
                </a:lnTo>
                <a:lnTo>
                  <a:pt x="156" y="48"/>
                </a:lnTo>
                <a:lnTo>
                  <a:pt x="159" y="55"/>
                </a:lnTo>
                <a:lnTo>
                  <a:pt x="161" y="62"/>
                </a:lnTo>
                <a:lnTo>
                  <a:pt x="161" y="65"/>
                </a:lnTo>
                <a:lnTo>
                  <a:pt x="160" y="68"/>
                </a:lnTo>
                <a:lnTo>
                  <a:pt x="160" y="68"/>
                </a:lnTo>
                <a:lnTo>
                  <a:pt x="155" y="80"/>
                </a:lnTo>
                <a:lnTo>
                  <a:pt x="152" y="85"/>
                </a:lnTo>
                <a:lnTo>
                  <a:pt x="151" y="87"/>
                </a:lnTo>
                <a:lnTo>
                  <a:pt x="150" y="88"/>
                </a:lnTo>
                <a:lnTo>
                  <a:pt x="150" y="88"/>
                </a:lnTo>
                <a:lnTo>
                  <a:pt x="149" y="89"/>
                </a:lnTo>
                <a:lnTo>
                  <a:pt x="148" y="91"/>
                </a:lnTo>
                <a:lnTo>
                  <a:pt x="148" y="96"/>
                </a:lnTo>
                <a:lnTo>
                  <a:pt x="148" y="101"/>
                </a:lnTo>
                <a:lnTo>
                  <a:pt x="149" y="103"/>
                </a:lnTo>
                <a:lnTo>
                  <a:pt x="150" y="103"/>
                </a:lnTo>
                <a:lnTo>
                  <a:pt x="150" y="103"/>
                </a:lnTo>
                <a:lnTo>
                  <a:pt x="151" y="105"/>
                </a:lnTo>
                <a:lnTo>
                  <a:pt x="153" y="106"/>
                </a:lnTo>
                <a:lnTo>
                  <a:pt x="155" y="109"/>
                </a:lnTo>
                <a:lnTo>
                  <a:pt x="150" y="119"/>
                </a:lnTo>
                <a:lnTo>
                  <a:pt x="155" y="129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6DEBEF45-B181-4C08-8984-897A66BDFB69}"/>
              </a:ext>
            </a:extLst>
          </p:cNvPr>
          <p:cNvSpPr>
            <a:spLocks noEditPoints="1"/>
          </p:cNvSpPr>
          <p:nvPr/>
        </p:nvSpPr>
        <p:spPr bwMode="auto">
          <a:xfrm>
            <a:off x="660454" y="2749161"/>
            <a:ext cx="1069858" cy="1657509"/>
          </a:xfrm>
          <a:custGeom>
            <a:avLst/>
            <a:gdLst>
              <a:gd name="T0" fmla="*/ 272 w 832"/>
              <a:gd name="T1" fmla="*/ 353 h 1289"/>
              <a:gd name="T2" fmla="*/ 257 w 832"/>
              <a:gd name="T3" fmla="*/ 397 h 1289"/>
              <a:gd name="T4" fmla="*/ 281 w 832"/>
              <a:gd name="T5" fmla="*/ 421 h 1289"/>
              <a:gd name="T6" fmla="*/ 308 w 832"/>
              <a:gd name="T7" fmla="*/ 469 h 1289"/>
              <a:gd name="T8" fmla="*/ 306 w 832"/>
              <a:gd name="T9" fmla="*/ 504 h 1289"/>
              <a:gd name="T10" fmla="*/ 227 w 832"/>
              <a:gd name="T11" fmla="*/ 524 h 1289"/>
              <a:gd name="T12" fmla="*/ 200 w 832"/>
              <a:gd name="T13" fmla="*/ 579 h 1289"/>
              <a:gd name="T14" fmla="*/ 194 w 832"/>
              <a:gd name="T15" fmla="*/ 651 h 1289"/>
              <a:gd name="T16" fmla="*/ 208 w 832"/>
              <a:gd name="T17" fmla="*/ 716 h 1289"/>
              <a:gd name="T18" fmla="*/ 182 w 832"/>
              <a:gd name="T19" fmla="*/ 741 h 1289"/>
              <a:gd name="T20" fmla="*/ 145 w 832"/>
              <a:gd name="T21" fmla="*/ 803 h 1289"/>
              <a:gd name="T22" fmla="*/ 93 w 832"/>
              <a:gd name="T23" fmla="*/ 1046 h 1289"/>
              <a:gd name="T24" fmla="*/ 160 w 832"/>
              <a:gd name="T25" fmla="*/ 1116 h 1289"/>
              <a:gd name="T26" fmla="*/ 140 w 832"/>
              <a:gd name="T27" fmla="*/ 1148 h 1289"/>
              <a:gd name="T28" fmla="*/ 104 w 832"/>
              <a:gd name="T29" fmla="*/ 1155 h 1289"/>
              <a:gd name="T30" fmla="*/ 62 w 832"/>
              <a:gd name="T31" fmla="*/ 1192 h 1289"/>
              <a:gd name="T32" fmla="*/ 1 w 832"/>
              <a:gd name="T33" fmla="*/ 1228 h 1289"/>
              <a:gd name="T34" fmla="*/ 45 w 832"/>
              <a:gd name="T35" fmla="*/ 1250 h 1289"/>
              <a:gd name="T36" fmla="*/ 155 w 832"/>
              <a:gd name="T37" fmla="*/ 1273 h 1289"/>
              <a:gd name="T38" fmla="*/ 252 w 832"/>
              <a:gd name="T39" fmla="*/ 1289 h 1289"/>
              <a:gd name="T40" fmla="*/ 353 w 832"/>
              <a:gd name="T41" fmla="*/ 1264 h 1289"/>
              <a:gd name="T42" fmla="*/ 356 w 832"/>
              <a:gd name="T43" fmla="*/ 1194 h 1289"/>
              <a:gd name="T44" fmla="*/ 345 w 832"/>
              <a:gd name="T45" fmla="*/ 1159 h 1289"/>
              <a:gd name="T46" fmla="*/ 452 w 832"/>
              <a:gd name="T47" fmla="*/ 1075 h 1289"/>
              <a:gd name="T48" fmla="*/ 607 w 832"/>
              <a:gd name="T49" fmla="*/ 846 h 1289"/>
              <a:gd name="T50" fmla="*/ 779 w 832"/>
              <a:gd name="T51" fmla="*/ 835 h 1289"/>
              <a:gd name="T52" fmla="*/ 781 w 832"/>
              <a:gd name="T53" fmla="*/ 814 h 1289"/>
              <a:gd name="T54" fmla="*/ 793 w 832"/>
              <a:gd name="T55" fmla="*/ 758 h 1289"/>
              <a:gd name="T56" fmla="*/ 818 w 832"/>
              <a:gd name="T57" fmla="*/ 568 h 1289"/>
              <a:gd name="T58" fmla="*/ 828 w 832"/>
              <a:gd name="T59" fmla="*/ 410 h 1289"/>
              <a:gd name="T60" fmla="*/ 808 w 832"/>
              <a:gd name="T61" fmla="*/ 324 h 1289"/>
              <a:gd name="T62" fmla="*/ 701 w 832"/>
              <a:gd name="T63" fmla="*/ 261 h 1289"/>
              <a:gd name="T64" fmla="*/ 715 w 832"/>
              <a:gd name="T65" fmla="*/ 234 h 1289"/>
              <a:gd name="T66" fmla="*/ 743 w 832"/>
              <a:gd name="T67" fmla="*/ 196 h 1289"/>
              <a:gd name="T68" fmla="*/ 744 w 832"/>
              <a:gd name="T69" fmla="*/ 95 h 1289"/>
              <a:gd name="T70" fmla="*/ 725 w 832"/>
              <a:gd name="T71" fmla="*/ 41 h 1289"/>
              <a:gd name="T72" fmla="*/ 686 w 832"/>
              <a:gd name="T73" fmla="*/ 13 h 1289"/>
              <a:gd name="T74" fmla="*/ 598 w 832"/>
              <a:gd name="T75" fmla="*/ 2 h 1289"/>
              <a:gd name="T76" fmla="*/ 549 w 832"/>
              <a:gd name="T77" fmla="*/ 17 h 1289"/>
              <a:gd name="T78" fmla="*/ 509 w 832"/>
              <a:gd name="T79" fmla="*/ 65 h 1289"/>
              <a:gd name="T80" fmla="*/ 506 w 832"/>
              <a:gd name="T81" fmla="*/ 100 h 1289"/>
              <a:gd name="T82" fmla="*/ 498 w 832"/>
              <a:gd name="T83" fmla="*/ 175 h 1289"/>
              <a:gd name="T84" fmla="*/ 508 w 832"/>
              <a:gd name="T85" fmla="*/ 204 h 1289"/>
              <a:gd name="T86" fmla="*/ 515 w 832"/>
              <a:gd name="T87" fmla="*/ 224 h 1289"/>
              <a:gd name="T88" fmla="*/ 539 w 832"/>
              <a:gd name="T89" fmla="*/ 265 h 1289"/>
              <a:gd name="T90" fmla="*/ 593 w 832"/>
              <a:gd name="T91" fmla="*/ 285 h 1289"/>
              <a:gd name="T92" fmla="*/ 582 w 832"/>
              <a:gd name="T93" fmla="*/ 303 h 1289"/>
              <a:gd name="T94" fmla="*/ 530 w 832"/>
              <a:gd name="T95" fmla="*/ 339 h 1289"/>
              <a:gd name="T96" fmla="*/ 501 w 832"/>
              <a:gd name="T97" fmla="*/ 402 h 1289"/>
              <a:gd name="T98" fmla="*/ 474 w 832"/>
              <a:gd name="T99" fmla="*/ 477 h 1289"/>
              <a:gd name="T100" fmla="*/ 453 w 832"/>
              <a:gd name="T101" fmla="*/ 497 h 1289"/>
              <a:gd name="T102" fmla="*/ 394 w 832"/>
              <a:gd name="T103" fmla="*/ 441 h 1289"/>
              <a:gd name="T104" fmla="*/ 457 w 832"/>
              <a:gd name="T105" fmla="*/ 436 h 1289"/>
              <a:gd name="T106" fmla="*/ 472 w 832"/>
              <a:gd name="T107" fmla="*/ 341 h 1289"/>
              <a:gd name="T108" fmla="*/ 436 w 832"/>
              <a:gd name="T109" fmla="*/ 239 h 1289"/>
              <a:gd name="T110" fmla="*/ 316 w 832"/>
              <a:gd name="T111" fmla="*/ 159 h 1289"/>
              <a:gd name="T112" fmla="*/ 266 w 832"/>
              <a:gd name="T113" fmla="*/ 174 h 1289"/>
              <a:gd name="T114" fmla="*/ 255 w 832"/>
              <a:gd name="T115" fmla="*/ 257 h 1289"/>
              <a:gd name="T116" fmla="*/ 228 w 832"/>
              <a:gd name="T117" fmla="*/ 1124 h 1289"/>
              <a:gd name="T118" fmla="*/ 252 w 832"/>
              <a:gd name="T119" fmla="*/ 1124 h 1289"/>
              <a:gd name="T120" fmla="*/ 228 w 832"/>
              <a:gd name="T121" fmla="*/ 1172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2" h="1289">
                <a:moveTo>
                  <a:pt x="296" y="339"/>
                </a:moveTo>
                <a:lnTo>
                  <a:pt x="296" y="339"/>
                </a:lnTo>
                <a:lnTo>
                  <a:pt x="286" y="348"/>
                </a:lnTo>
                <a:lnTo>
                  <a:pt x="286" y="348"/>
                </a:lnTo>
                <a:lnTo>
                  <a:pt x="281" y="348"/>
                </a:lnTo>
                <a:lnTo>
                  <a:pt x="277" y="351"/>
                </a:lnTo>
                <a:lnTo>
                  <a:pt x="272" y="353"/>
                </a:lnTo>
                <a:lnTo>
                  <a:pt x="272" y="353"/>
                </a:lnTo>
                <a:lnTo>
                  <a:pt x="266" y="360"/>
                </a:lnTo>
                <a:lnTo>
                  <a:pt x="263" y="364"/>
                </a:lnTo>
                <a:lnTo>
                  <a:pt x="262" y="368"/>
                </a:lnTo>
                <a:lnTo>
                  <a:pt x="262" y="368"/>
                </a:lnTo>
                <a:lnTo>
                  <a:pt x="258" y="381"/>
                </a:lnTo>
                <a:lnTo>
                  <a:pt x="257" y="390"/>
                </a:lnTo>
                <a:lnTo>
                  <a:pt x="257" y="397"/>
                </a:lnTo>
                <a:lnTo>
                  <a:pt x="257" y="397"/>
                </a:lnTo>
                <a:lnTo>
                  <a:pt x="259" y="402"/>
                </a:lnTo>
                <a:lnTo>
                  <a:pt x="262" y="403"/>
                </a:lnTo>
                <a:lnTo>
                  <a:pt x="264" y="404"/>
                </a:lnTo>
                <a:lnTo>
                  <a:pt x="267" y="407"/>
                </a:lnTo>
                <a:lnTo>
                  <a:pt x="267" y="407"/>
                </a:lnTo>
                <a:lnTo>
                  <a:pt x="269" y="410"/>
                </a:lnTo>
                <a:lnTo>
                  <a:pt x="274" y="415"/>
                </a:lnTo>
                <a:lnTo>
                  <a:pt x="281" y="421"/>
                </a:lnTo>
                <a:lnTo>
                  <a:pt x="281" y="421"/>
                </a:lnTo>
                <a:lnTo>
                  <a:pt x="306" y="436"/>
                </a:lnTo>
                <a:lnTo>
                  <a:pt x="306" y="436"/>
                </a:lnTo>
                <a:lnTo>
                  <a:pt x="305" y="448"/>
                </a:lnTo>
                <a:lnTo>
                  <a:pt x="305" y="458"/>
                </a:lnTo>
                <a:lnTo>
                  <a:pt x="306" y="465"/>
                </a:lnTo>
                <a:lnTo>
                  <a:pt x="306" y="465"/>
                </a:lnTo>
                <a:lnTo>
                  <a:pt x="308" y="469"/>
                </a:lnTo>
                <a:lnTo>
                  <a:pt x="313" y="475"/>
                </a:lnTo>
                <a:lnTo>
                  <a:pt x="327" y="490"/>
                </a:lnTo>
                <a:lnTo>
                  <a:pt x="345" y="509"/>
                </a:lnTo>
                <a:lnTo>
                  <a:pt x="345" y="509"/>
                </a:lnTo>
                <a:lnTo>
                  <a:pt x="336" y="507"/>
                </a:lnTo>
                <a:lnTo>
                  <a:pt x="324" y="506"/>
                </a:lnTo>
                <a:lnTo>
                  <a:pt x="306" y="504"/>
                </a:lnTo>
                <a:lnTo>
                  <a:pt x="306" y="504"/>
                </a:lnTo>
                <a:lnTo>
                  <a:pt x="277" y="506"/>
                </a:lnTo>
                <a:lnTo>
                  <a:pt x="266" y="507"/>
                </a:lnTo>
                <a:lnTo>
                  <a:pt x="252" y="509"/>
                </a:lnTo>
                <a:lnTo>
                  <a:pt x="252" y="509"/>
                </a:lnTo>
                <a:lnTo>
                  <a:pt x="245" y="512"/>
                </a:lnTo>
                <a:lnTo>
                  <a:pt x="239" y="515"/>
                </a:lnTo>
                <a:lnTo>
                  <a:pt x="233" y="519"/>
                </a:lnTo>
                <a:lnTo>
                  <a:pt x="227" y="524"/>
                </a:lnTo>
                <a:lnTo>
                  <a:pt x="214" y="536"/>
                </a:lnTo>
                <a:lnTo>
                  <a:pt x="203" y="548"/>
                </a:lnTo>
                <a:lnTo>
                  <a:pt x="203" y="548"/>
                </a:lnTo>
                <a:lnTo>
                  <a:pt x="201" y="552"/>
                </a:lnTo>
                <a:lnTo>
                  <a:pt x="199" y="554"/>
                </a:lnTo>
                <a:lnTo>
                  <a:pt x="197" y="563"/>
                </a:lnTo>
                <a:lnTo>
                  <a:pt x="197" y="570"/>
                </a:lnTo>
                <a:lnTo>
                  <a:pt x="200" y="579"/>
                </a:lnTo>
                <a:lnTo>
                  <a:pt x="205" y="595"/>
                </a:lnTo>
                <a:lnTo>
                  <a:pt x="207" y="601"/>
                </a:lnTo>
                <a:lnTo>
                  <a:pt x="208" y="607"/>
                </a:lnTo>
                <a:lnTo>
                  <a:pt x="208" y="607"/>
                </a:lnTo>
                <a:lnTo>
                  <a:pt x="208" y="612"/>
                </a:lnTo>
                <a:lnTo>
                  <a:pt x="207" y="618"/>
                </a:lnTo>
                <a:lnTo>
                  <a:pt x="203" y="630"/>
                </a:lnTo>
                <a:lnTo>
                  <a:pt x="194" y="651"/>
                </a:lnTo>
                <a:lnTo>
                  <a:pt x="194" y="651"/>
                </a:lnTo>
                <a:lnTo>
                  <a:pt x="192" y="655"/>
                </a:lnTo>
                <a:lnTo>
                  <a:pt x="192" y="662"/>
                </a:lnTo>
                <a:lnTo>
                  <a:pt x="195" y="675"/>
                </a:lnTo>
                <a:lnTo>
                  <a:pt x="199" y="690"/>
                </a:lnTo>
                <a:lnTo>
                  <a:pt x="203" y="704"/>
                </a:lnTo>
                <a:lnTo>
                  <a:pt x="203" y="704"/>
                </a:lnTo>
                <a:lnTo>
                  <a:pt x="208" y="716"/>
                </a:lnTo>
                <a:lnTo>
                  <a:pt x="212" y="725"/>
                </a:lnTo>
                <a:lnTo>
                  <a:pt x="214" y="731"/>
                </a:lnTo>
                <a:lnTo>
                  <a:pt x="214" y="732"/>
                </a:lnTo>
                <a:lnTo>
                  <a:pt x="213" y="733"/>
                </a:lnTo>
                <a:lnTo>
                  <a:pt x="213" y="733"/>
                </a:lnTo>
                <a:lnTo>
                  <a:pt x="205" y="736"/>
                </a:lnTo>
                <a:lnTo>
                  <a:pt x="190" y="738"/>
                </a:lnTo>
                <a:lnTo>
                  <a:pt x="182" y="741"/>
                </a:lnTo>
                <a:lnTo>
                  <a:pt x="173" y="744"/>
                </a:lnTo>
                <a:lnTo>
                  <a:pt x="166" y="748"/>
                </a:lnTo>
                <a:lnTo>
                  <a:pt x="160" y="753"/>
                </a:lnTo>
                <a:lnTo>
                  <a:pt x="160" y="753"/>
                </a:lnTo>
                <a:lnTo>
                  <a:pt x="155" y="760"/>
                </a:lnTo>
                <a:lnTo>
                  <a:pt x="151" y="772"/>
                </a:lnTo>
                <a:lnTo>
                  <a:pt x="149" y="787"/>
                </a:lnTo>
                <a:lnTo>
                  <a:pt x="145" y="803"/>
                </a:lnTo>
                <a:lnTo>
                  <a:pt x="141" y="833"/>
                </a:lnTo>
                <a:lnTo>
                  <a:pt x="140" y="850"/>
                </a:lnTo>
                <a:lnTo>
                  <a:pt x="140" y="850"/>
                </a:lnTo>
                <a:lnTo>
                  <a:pt x="138" y="861"/>
                </a:lnTo>
                <a:lnTo>
                  <a:pt x="133" y="886"/>
                </a:lnTo>
                <a:lnTo>
                  <a:pt x="115" y="955"/>
                </a:lnTo>
                <a:lnTo>
                  <a:pt x="99" y="1024"/>
                </a:lnTo>
                <a:lnTo>
                  <a:pt x="93" y="1046"/>
                </a:lnTo>
                <a:lnTo>
                  <a:pt x="91" y="1055"/>
                </a:lnTo>
                <a:lnTo>
                  <a:pt x="91" y="1055"/>
                </a:lnTo>
                <a:lnTo>
                  <a:pt x="95" y="1058"/>
                </a:lnTo>
                <a:lnTo>
                  <a:pt x="102" y="1063"/>
                </a:lnTo>
                <a:lnTo>
                  <a:pt x="127" y="1074"/>
                </a:lnTo>
                <a:lnTo>
                  <a:pt x="160" y="1089"/>
                </a:lnTo>
                <a:lnTo>
                  <a:pt x="160" y="1089"/>
                </a:lnTo>
                <a:lnTo>
                  <a:pt x="160" y="1116"/>
                </a:lnTo>
                <a:lnTo>
                  <a:pt x="160" y="1148"/>
                </a:lnTo>
                <a:lnTo>
                  <a:pt x="160" y="1148"/>
                </a:lnTo>
                <a:lnTo>
                  <a:pt x="160" y="1148"/>
                </a:lnTo>
                <a:lnTo>
                  <a:pt x="160" y="1148"/>
                </a:lnTo>
                <a:lnTo>
                  <a:pt x="160" y="1148"/>
                </a:lnTo>
                <a:lnTo>
                  <a:pt x="160" y="1148"/>
                </a:lnTo>
                <a:lnTo>
                  <a:pt x="152" y="1148"/>
                </a:lnTo>
                <a:lnTo>
                  <a:pt x="140" y="1148"/>
                </a:lnTo>
                <a:lnTo>
                  <a:pt x="140" y="1148"/>
                </a:lnTo>
                <a:lnTo>
                  <a:pt x="124" y="1148"/>
                </a:lnTo>
                <a:lnTo>
                  <a:pt x="117" y="1148"/>
                </a:lnTo>
                <a:lnTo>
                  <a:pt x="111" y="1148"/>
                </a:lnTo>
                <a:lnTo>
                  <a:pt x="111" y="1148"/>
                </a:lnTo>
                <a:lnTo>
                  <a:pt x="108" y="1148"/>
                </a:lnTo>
                <a:lnTo>
                  <a:pt x="106" y="1150"/>
                </a:lnTo>
                <a:lnTo>
                  <a:pt x="104" y="1155"/>
                </a:lnTo>
                <a:lnTo>
                  <a:pt x="100" y="1163"/>
                </a:lnTo>
                <a:lnTo>
                  <a:pt x="96" y="1167"/>
                </a:lnTo>
                <a:lnTo>
                  <a:pt x="96" y="1167"/>
                </a:lnTo>
                <a:lnTo>
                  <a:pt x="83" y="1180"/>
                </a:lnTo>
                <a:lnTo>
                  <a:pt x="73" y="1186"/>
                </a:lnTo>
                <a:lnTo>
                  <a:pt x="68" y="1189"/>
                </a:lnTo>
                <a:lnTo>
                  <a:pt x="62" y="1192"/>
                </a:lnTo>
                <a:lnTo>
                  <a:pt x="62" y="1192"/>
                </a:lnTo>
                <a:lnTo>
                  <a:pt x="30" y="1203"/>
                </a:lnTo>
                <a:lnTo>
                  <a:pt x="15" y="1209"/>
                </a:lnTo>
                <a:lnTo>
                  <a:pt x="9" y="1213"/>
                </a:lnTo>
                <a:lnTo>
                  <a:pt x="4" y="1216"/>
                </a:lnTo>
                <a:lnTo>
                  <a:pt x="4" y="1216"/>
                </a:lnTo>
                <a:lnTo>
                  <a:pt x="1" y="1220"/>
                </a:lnTo>
                <a:lnTo>
                  <a:pt x="0" y="1223"/>
                </a:lnTo>
                <a:lnTo>
                  <a:pt x="1" y="1228"/>
                </a:lnTo>
                <a:lnTo>
                  <a:pt x="2" y="1232"/>
                </a:lnTo>
                <a:lnTo>
                  <a:pt x="6" y="1236"/>
                </a:lnTo>
                <a:lnTo>
                  <a:pt x="10" y="1239"/>
                </a:lnTo>
                <a:lnTo>
                  <a:pt x="18" y="1245"/>
                </a:lnTo>
                <a:lnTo>
                  <a:pt x="18" y="1245"/>
                </a:lnTo>
                <a:lnTo>
                  <a:pt x="28" y="1249"/>
                </a:lnTo>
                <a:lnTo>
                  <a:pt x="37" y="1250"/>
                </a:lnTo>
                <a:lnTo>
                  <a:pt x="45" y="1250"/>
                </a:lnTo>
                <a:lnTo>
                  <a:pt x="52" y="1250"/>
                </a:lnTo>
                <a:lnTo>
                  <a:pt x="52" y="1250"/>
                </a:lnTo>
                <a:lnTo>
                  <a:pt x="71" y="1252"/>
                </a:lnTo>
                <a:lnTo>
                  <a:pt x="104" y="1255"/>
                </a:lnTo>
                <a:lnTo>
                  <a:pt x="150" y="1260"/>
                </a:lnTo>
                <a:lnTo>
                  <a:pt x="150" y="1260"/>
                </a:lnTo>
                <a:lnTo>
                  <a:pt x="152" y="1267"/>
                </a:lnTo>
                <a:lnTo>
                  <a:pt x="155" y="1273"/>
                </a:lnTo>
                <a:lnTo>
                  <a:pt x="160" y="1280"/>
                </a:lnTo>
                <a:lnTo>
                  <a:pt x="160" y="1280"/>
                </a:lnTo>
                <a:lnTo>
                  <a:pt x="164" y="1282"/>
                </a:lnTo>
                <a:lnTo>
                  <a:pt x="174" y="1284"/>
                </a:lnTo>
                <a:lnTo>
                  <a:pt x="202" y="1287"/>
                </a:lnTo>
                <a:lnTo>
                  <a:pt x="231" y="1289"/>
                </a:lnTo>
                <a:lnTo>
                  <a:pt x="252" y="1289"/>
                </a:lnTo>
                <a:lnTo>
                  <a:pt x="252" y="1289"/>
                </a:lnTo>
                <a:lnTo>
                  <a:pt x="269" y="1287"/>
                </a:lnTo>
                <a:lnTo>
                  <a:pt x="294" y="1283"/>
                </a:lnTo>
                <a:lnTo>
                  <a:pt x="335" y="1275"/>
                </a:lnTo>
                <a:lnTo>
                  <a:pt x="335" y="1275"/>
                </a:lnTo>
                <a:lnTo>
                  <a:pt x="346" y="1272"/>
                </a:lnTo>
                <a:lnTo>
                  <a:pt x="350" y="1270"/>
                </a:lnTo>
                <a:lnTo>
                  <a:pt x="351" y="1269"/>
                </a:lnTo>
                <a:lnTo>
                  <a:pt x="353" y="1264"/>
                </a:lnTo>
                <a:lnTo>
                  <a:pt x="355" y="1260"/>
                </a:lnTo>
                <a:lnTo>
                  <a:pt x="355" y="1260"/>
                </a:lnTo>
                <a:lnTo>
                  <a:pt x="358" y="1241"/>
                </a:lnTo>
                <a:lnTo>
                  <a:pt x="359" y="1228"/>
                </a:lnTo>
                <a:lnTo>
                  <a:pt x="359" y="1216"/>
                </a:lnTo>
                <a:lnTo>
                  <a:pt x="359" y="1216"/>
                </a:lnTo>
                <a:lnTo>
                  <a:pt x="357" y="1199"/>
                </a:lnTo>
                <a:lnTo>
                  <a:pt x="356" y="1194"/>
                </a:lnTo>
                <a:lnTo>
                  <a:pt x="355" y="1192"/>
                </a:lnTo>
                <a:lnTo>
                  <a:pt x="355" y="1192"/>
                </a:lnTo>
                <a:lnTo>
                  <a:pt x="352" y="1191"/>
                </a:lnTo>
                <a:lnTo>
                  <a:pt x="350" y="1186"/>
                </a:lnTo>
                <a:lnTo>
                  <a:pt x="345" y="1177"/>
                </a:lnTo>
                <a:lnTo>
                  <a:pt x="345" y="1177"/>
                </a:lnTo>
                <a:lnTo>
                  <a:pt x="345" y="1170"/>
                </a:lnTo>
                <a:lnTo>
                  <a:pt x="345" y="1159"/>
                </a:lnTo>
                <a:lnTo>
                  <a:pt x="345" y="1143"/>
                </a:lnTo>
                <a:lnTo>
                  <a:pt x="437" y="1153"/>
                </a:lnTo>
                <a:lnTo>
                  <a:pt x="437" y="1153"/>
                </a:lnTo>
                <a:lnTo>
                  <a:pt x="447" y="1114"/>
                </a:lnTo>
                <a:lnTo>
                  <a:pt x="447" y="1114"/>
                </a:lnTo>
                <a:lnTo>
                  <a:pt x="451" y="1093"/>
                </a:lnTo>
                <a:lnTo>
                  <a:pt x="452" y="1083"/>
                </a:lnTo>
                <a:lnTo>
                  <a:pt x="452" y="1075"/>
                </a:lnTo>
                <a:lnTo>
                  <a:pt x="452" y="1075"/>
                </a:lnTo>
                <a:lnTo>
                  <a:pt x="454" y="1063"/>
                </a:lnTo>
                <a:lnTo>
                  <a:pt x="462" y="1035"/>
                </a:lnTo>
                <a:lnTo>
                  <a:pt x="486" y="954"/>
                </a:lnTo>
                <a:lnTo>
                  <a:pt x="520" y="841"/>
                </a:lnTo>
                <a:lnTo>
                  <a:pt x="520" y="841"/>
                </a:lnTo>
                <a:lnTo>
                  <a:pt x="546" y="843"/>
                </a:lnTo>
                <a:lnTo>
                  <a:pt x="607" y="846"/>
                </a:lnTo>
                <a:lnTo>
                  <a:pt x="642" y="848"/>
                </a:lnTo>
                <a:lnTo>
                  <a:pt x="679" y="848"/>
                </a:lnTo>
                <a:lnTo>
                  <a:pt x="712" y="848"/>
                </a:lnTo>
                <a:lnTo>
                  <a:pt x="740" y="846"/>
                </a:lnTo>
                <a:lnTo>
                  <a:pt x="740" y="846"/>
                </a:lnTo>
                <a:lnTo>
                  <a:pt x="759" y="842"/>
                </a:lnTo>
                <a:lnTo>
                  <a:pt x="771" y="838"/>
                </a:lnTo>
                <a:lnTo>
                  <a:pt x="779" y="835"/>
                </a:lnTo>
                <a:lnTo>
                  <a:pt x="781" y="831"/>
                </a:lnTo>
                <a:lnTo>
                  <a:pt x="781" y="829"/>
                </a:lnTo>
                <a:lnTo>
                  <a:pt x="780" y="825"/>
                </a:lnTo>
                <a:lnTo>
                  <a:pt x="779" y="822"/>
                </a:lnTo>
                <a:lnTo>
                  <a:pt x="779" y="821"/>
                </a:lnTo>
                <a:lnTo>
                  <a:pt x="779" y="821"/>
                </a:lnTo>
                <a:lnTo>
                  <a:pt x="780" y="818"/>
                </a:lnTo>
                <a:lnTo>
                  <a:pt x="781" y="814"/>
                </a:lnTo>
                <a:lnTo>
                  <a:pt x="782" y="809"/>
                </a:lnTo>
                <a:lnTo>
                  <a:pt x="783" y="807"/>
                </a:lnTo>
                <a:lnTo>
                  <a:pt x="783" y="807"/>
                </a:lnTo>
                <a:lnTo>
                  <a:pt x="786" y="801"/>
                </a:lnTo>
                <a:lnTo>
                  <a:pt x="788" y="787"/>
                </a:lnTo>
                <a:lnTo>
                  <a:pt x="792" y="771"/>
                </a:lnTo>
                <a:lnTo>
                  <a:pt x="793" y="758"/>
                </a:lnTo>
                <a:lnTo>
                  <a:pt x="793" y="758"/>
                </a:lnTo>
                <a:lnTo>
                  <a:pt x="797" y="731"/>
                </a:lnTo>
                <a:lnTo>
                  <a:pt x="805" y="685"/>
                </a:lnTo>
                <a:lnTo>
                  <a:pt x="818" y="612"/>
                </a:lnTo>
                <a:lnTo>
                  <a:pt x="818" y="612"/>
                </a:lnTo>
                <a:lnTo>
                  <a:pt x="819" y="601"/>
                </a:lnTo>
                <a:lnTo>
                  <a:pt x="819" y="588"/>
                </a:lnTo>
                <a:lnTo>
                  <a:pt x="818" y="568"/>
                </a:lnTo>
                <a:lnTo>
                  <a:pt x="818" y="568"/>
                </a:lnTo>
                <a:lnTo>
                  <a:pt x="818" y="545"/>
                </a:lnTo>
                <a:lnTo>
                  <a:pt x="818" y="503"/>
                </a:lnTo>
                <a:lnTo>
                  <a:pt x="820" y="459"/>
                </a:lnTo>
                <a:lnTo>
                  <a:pt x="821" y="445"/>
                </a:lnTo>
                <a:lnTo>
                  <a:pt x="822" y="436"/>
                </a:lnTo>
                <a:lnTo>
                  <a:pt x="822" y="436"/>
                </a:lnTo>
                <a:lnTo>
                  <a:pt x="826" y="425"/>
                </a:lnTo>
                <a:lnTo>
                  <a:pt x="828" y="410"/>
                </a:lnTo>
                <a:lnTo>
                  <a:pt x="830" y="397"/>
                </a:lnTo>
                <a:lnTo>
                  <a:pt x="832" y="387"/>
                </a:lnTo>
                <a:lnTo>
                  <a:pt x="832" y="387"/>
                </a:lnTo>
                <a:lnTo>
                  <a:pt x="832" y="382"/>
                </a:lnTo>
                <a:lnTo>
                  <a:pt x="831" y="376"/>
                </a:lnTo>
                <a:lnTo>
                  <a:pt x="825" y="359"/>
                </a:lnTo>
                <a:lnTo>
                  <a:pt x="816" y="340"/>
                </a:lnTo>
                <a:lnTo>
                  <a:pt x="808" y="324"/>
                </a:lnTo>
                <a:lnTo>
                  <a:pt x="808" y="324"/>
                </a:lnTo>
                <a:lnTo>
                  <a:pt x="802" y="317"/>
                </a:lnTo>
                <a:lnTo>
                  <a:pt x="793" y="309"/>
                </a:lnTo>
                <a:lnTo>
                  <a:pt x="782" y="301"/>
                </a:lnTo>
                <a:lnTo>
                  <a:pt x="770" y="293"/>
                </a:lnTo>
                <a:lnTo>
                  <a:pt x="749" y="280"/>
                </a:lnTo>
                <a:lnTo>
                  <a:pt x="740" y="275"/>
                </a:lnTo>
                <a:lnTo>
                  <a:pt x="701" y="261"/>
                </a:lnTo>
                <a:lnTo>
                  <a:pt x="696" y="246"/>
                </a:lnTo>
                <a:lnTo>
                  <a:pt x="696" y="246"/>
                </a:lnTo>
                <a:lnTo>
                  <a:pt x="696" y="245"/>
                </a:lnTo>
                <a:lnTo>
                  <a:pt x="696" y="241"/>
                </a:lnTo>
                <a:lnTo>
                  <a:pt x="696" y="241"/>
                </a:lnTo>
                <a:lnTo>
                  <a:pt x="699" y="239"/>
                </a:lnTo>
                <a:lnTo>
                  <a:pt x="708" y="236"/>
                </a:lnTo>
                <a:lnTo>
                  <a:pt x="715" y="234"/>
                </a:lnTo>
                <a:lnTo>
                  <a:pt x="720" y="231"/>
                </a:lnTo>
                <a:lnTo>
                  <a:pt x="720" y="231"/>
                </a:lnTo>
                <a:lnTo>
                  <a:pt x="727" y="224"/>
                </a:lnTo>
                <a:lnTo>
                  <a:pt x="733" y="217"/>
                </a:lnTo>
                <a:lnTo>
                  <a:pt x="740" y="207"/>
                </a:lnTo>
                <a:lnTo>
                  <a:pt x="740" y="207"/>
                </a:lnTo>
                <a:lnTo>
                  <a:pt x="742" y="201"/>
                </a:lnTo>
                <a:lnTo>
                  <a:pt x="743" y="196"/>
                </a:lnTo>
                <a:lnTo>
                  <a:pt x="744" y="185"/>
                </a:lnTo>
                <a:lnTo>
                  <a:pt x="744" y="175"/>
                </a:lnTo>
                <a:lnTo>
                  <a:pt x="744" y="168"/>
                </a:lnTo>
                <a:lnTo>
                  <a:pt x="744" y="168"/>
                </a:lnTo>
                <a:lnTo>
                  <a:pt x="744" y="154"/>
                </a:lnTo>
                <a:lnTo>
                  <a:pt x="744" y="134"/>
                </a:lnTo>
                <a:lnTo>
                  <a:pt x="743" y="112"/>
                </a:lnTo>
                <a:lnTo>
                  <a:pt x="744" y="95"/>
                </a:lnTo>
                <a:lnTo>
                  <a:pt x="744" y="95"/>
                </a:lnTo>
                <a:lnTo>
                  <a:pt x="744" y="89"/>
                </a:lnTo>
                <a:lnTo>
                  <a:pt x="743" y="81"/>
                </a:lnTo>
                <a:lnTo>
                  <a:pt x="741" y="74"/>
                </a:lnTo>
                <a:lnTo>
                  <a:pt x="737" y="67"/>
                </a:lnTo>
                <a:lnTo>
                  <a:pt x="731" y="53"/>
                </a:lnTo>
                <a:lnTo>
                  <a:pt x="725" y="41"/>
                </a:lnTo>
                <a:lnTo>
                  <a:pt x="725" y="41"/>
                </a:lnTo>
                <a:lnTo>
                  <a:pt x="722" y="36"/>
                </a:lnTo>
                <a:lnTo>
                  <a:pt x="719" y="33"/>
                </a:lnTo>
                <a:lnTo>
                  <a:pt x="712" y="26"/>
                </a:lnTo>
                <a:lnTo>
                  <a:pt x="703" y="22"/>
                </a:lnTo>
                <a:lnTo>
                  <a:pt x="696" y="17"/>
                </a:lnTo>
                <a:lnTo>
                  <a:pt x="696" y="17"/>
                </a:lnTo>
                <a:lnTo>
                  <a:pt x="692" y="14"/>
                </a:lnTo>
                <a:lnTo>
                  <a:pt x="686" y="13"/>
                </a:lnTo>
                <a:lnTo>
                  <a:pt x="673" y="12"/>
                </a:lnTo>
                <a:lnTo>
                  <a:pt x="647" y="12"/>
                </a:lnTo>
                <a:lnTo>
                  <a:pt x="647" y="12"/>
                </a:lnTo>
                <a:lnTo>
                  <a:pt x="638" y="12"/>
                </a:lnTo>
                <a:lnTo>
                  <a:pt x="629" y="11"/>
                </a:lnTo>
                <a:lnTo>
                  <a:pt x="615" y="8"/>
                </a:lnTo>
                <a:lnTo>
                  <a:pt x="598" y="2"/>
                </a:lnTo>
                <a:lnTo>
                  <a:pt x="598" y="2"/>
                </a:lnTo>
                <a:lnTo>
                  <a:pt x="590" y="0"/>
                </a:lnTo>
                <a:lnTo>
                  <a:pt x="581" y="0"/>
                </a:lnTo>
                <a:lnTo>
                  <a:pt x="574" y="2"/>
                </a:lnTo>
                <a:lnTo>
                  <a:pt x="568" y="5"/>
                </a:lnTo>
                <a:lnTo>
                  <a:pt x="558" y="12"/>
                </a:lnTo>
                <a:lnTo>
                  <a:pt x="553" y="16"/>
                </a:lnTo>
                <a:lnTo>
                  <a:pt x="549" y="17"/>
                </a:lnTo>
                <a:lnTo>
                  <a:pt x="549" y="17"/>
                </a:lnTo>
                <a:lnTo>
                  <a:pt x="546" y="19"/>
                </a:lnTo>
                <a:lnTo>
                  <a:pt x="541" y="23"/>
                </a:lnTo>
                <a:lnTo>
                  <a:pt x="529" y="34"/>
                </a:lnTo>
                <a:lnTo>
                  <a:pt x="510" y="56"/>
                </a:lnTo>
                <a:lnTo>
                  <a:pt x="510" y="56"/>
                </a:lnTo>
                <a:lnTo>
                  <a:pt x="508" y="59"/>
                </a:lnTo>
                <a:lnTo>
                  <a:pt x="508" y="63"/>
                </a:lnTo>
                <a:lnTo>
                  <a:pt x="509" y="65"/>
                </a:lnTo>
                <a:lnTo>
                  <a:pt x="510" y="69"/>
                </a:lnTo>
                <a:lnTo>
                  <a:pt x="514" y="74"/>
                </a:lnTo>
                <a:lnTo>
                  <a:pt x="515" y="75"/>
                </a:lnTo>
                <a:lnTo>
                  <a:pt x="515" y="75"/>
                </a:lnTo>
                <a:lnTo>
                  <a:pt x="513" y="83"/>
                </a:lnTo>
                <a:lnTo>
                  <a:pt x="510" y="90"/>
                </a:lnTo>
                <a:lnTo>
                  <a:pt x="506" y="100"/>
                </a:lnTo>
                <a:lnTo>
                  <a:pt x="506" y="100"/>
                </a:lnTo>
                <a:lnTo>
                  <a:pt x="503" y="106"/>
                </a:lnTo>
                <a:lnTo>
                  <a:pt x="502" y="113"/>
                </a:lnTo>
                <a:lnTo>
                  <a:pt x="503" y="131"/>
                </a:lnTo>
                <a:lnTo>
                  <a:pt x="504" y="146"/>
                </a:lnTo>
                <a:lnTo>
                  <a:pt x="506" y="153"/>
                </a:lnTo>
                <a:lnTo>
                  <a:pt x="506" y="153"/>
                </a:lnTo>
                <a:lnTo>
                  <a:pt x="501" y="165"/>
                </a:lnTo>
                <a:lnTo>
                  <a:pt x="498" y="175"/>
                </a:lnTo>
                <a:lnTo>
                  <a:pt x="496" y="183"/>
                </a:lnTo>
                <a:lnTo>
                  <a:pt x="496" y="183"/>
                </a:lnTo>
                <a:lnTo>
                  <a:pt x="496" y="187"/>
                </a:lnTo>
                <a:lnTo>
                  <a:pt x="498" y="190"/>
                </a:lnTo>
                <a:lnTo>
                  <a:pt x="501" y="192"/>
                </a:lnTo>
                <a:lnTo>
                  <a:pt x="501" y="192"/>
                </a:lnTo>
                <a:lnTo>
                  <a:pt x="504" y="200"/>
                </a:lnTo>
                <a:lnTo>
                  <a:pt x="508" y="204"/>
                </a:lnTo>
                <a:lnTo>
                  <a:pt x="510" y="207"/>
                </a:lnTo>
                <a:lnTo>
                  <a:pt x="510" y="207"/>
                </a:lnTo>
                <a:lnTo>
                  <a:pt x="512" y="208"/>
                </a:lnTo>
                <a:lnTo>
                  <a:pt x="512" y="212"/>
                </a:lnTo>
                <a:lnTo>
                  <a:pt x="510" y="217"/>
                </a:lnTo>
                <a:lnTo>
                  <a:pt x="510" y="217"/>
                </a:lnTo>
                <a:lnTo>
                  <a:pt x="512" y="219"/>
                </a:lnTo>
                <a:lnTo>
                  <a:pt x="515" y="224"/>
                </a:lnTo>
                <a:lnTo>
                  <a:pt x="520" y="231"/>
                </a:lnTo>
                <a:lnTo>
                  <a:pt x="520" y="231"/>
                </a:lnTo>
                <a:lnTo>
                  <a:pt x="523" y="239"/>
                </a:lnTo>
                <a:lnTo>
                  <a:pt x="530" y="256"/>
                </a:lnTo>
                <a:lnTo>
                  <a:pt x="530" y="256"/>
                </a:lnTo>
                <a:lnTo>
                  <a:pt x="532" y="261"/>
                </a:lnTo>
                <a:lnTo>
                  <a:pt x="535" y="263"/>
                </a:lnTo>
                <a:lnTo>
                  <a:pt x="539" y="265"/>
                </a:lnTo>
                <a:lnTo>
                  <a:pt x="541" y="265"/>
                </a:lnTo>
                <a:lnTo>
                  <a:pt x="547" y="265"/>
                </a:lnTo>
                <a:lnTo>
                  <a:pt x="554" y="265"/>
                </a:lnTo>
                <a:lnTo>
                  <a:pt x="584" y="265"/>
                </a:lnTo>
                <a:lnTo>
                  <a:pt x="584" y="265"/>
                </a:lnTo>
                <a:lnTo>
                  <a:pt x="588" y="273"/>
                </a:lnTo>
                <a:lnTo>
                  <a:pt x="591" y="279"/>
                </a:lnTo>
                <a:lnTo>
                  <a:pt x="593" y="285"/>
                </a:lnTo>
                <a:lnTo>
                  <a:pt x="593" y="285"/>
                </a:lnTo>
                <a:lnTo>
                  <a:pt x="593" y="290"/>
                </a:lnTo>
                <a:lnTo>
                  <a:pt x="592" y="295"/>
                </a:lnTo>
                <a:lnTo>
                  <a:pt x="591" y="298"/>
                </a:lnTo>
                <a:lnTo>
                  <a:pt x="588" y="300"/>
                </a:lnTo>
                <a:lnTo>
                  <a:pt x="588" y="300"/>
                </a:lnTo>
                <a:lnTo>
                  <a:pt x="585" y="302"/>
                </a:lnTo>
                <a:lnTo>
                  <a:pt x="582" y="303"/>
                </a:lnTo>
                <a:lnTo>
                  <a:pt x="579" y="304"/>
                </a:lnTo>
                <a:lnTo>
                  <a:pt x="579" y="304"/>
                </a:lnTo>
                <a:lnTo>
                  <a:pt x="567" y="308"/>
                </a:lnTo>
                <a:lnTo>
                  <a:pt x="554" y="314"/>
                </a:lnTo>
                <a:lnTo>
                  <a:pt x="554" y="314"/>
                </a:lnTo>
                <a:lnTo>
                  <a:pt x="549" y="318"/>
                </a:lnTo>
                <a:lnTo>
                  <a:pt x="543" y="324"/>
                </a:lnTo>
                <a:lnTo>
                  <a:pt x="530" y="339"/>
                </a:lnTo>
                <a:lnTo>
                  <a:pt x="530" y="339"/>
                </a:lnTo>
                <a:lnTo>
                  <a:pt x="525" y="345"/>
                </a:lnTo>
                <a:lnTo>
                  <a:pt x="523" y="351"/>
                </a:lnTo>
                <a:lnTo>
                  <a:pt x="520" y="363"/>
                </a:lnTo>
                <a:lnTo>
                  <a:pt x="520" y="363"/>
                </a:lnTo>
                <a:lnTo>
                  <a:pt x="518" y="370"/>
                </a:lnTo>
                <a:lnTo>
                  <a:pt x="514" y="379"/>
                </a:lnTo>
                <a:lnTo>
                  <a:pt x="501" y="402"/>
                </a:lnTo>
                <a:lnTo>
                  <a:pt x="501" y="402"/>
                </a:lnTo>
                <a:lnTo>
                  <a:pt x="487" y="425"/>
                </a:lnTo>
                <a:lnTo>
                  <a:pt x="484" y="432"/>
                </a:lnTo>
                <a:lnTo>
                  <a:pt x="481" y="441"/>
                </a:lnTo>
                <a:lnTo>
                  <a:pt x="481" y="441"/>
                </a:lnTo>
                <a:lnTo>
                  <a:pt x="479" y="452"/>
                </a:lnTo>
                <a:lnTo>
                  <a:pt x="476" y="465"/>
                </a:lnTo>
                <a:lnTo>
                  <a:pt x="474" y="477"/>
                </a:lnTo>
                <a:lnTo>
                  <a:pt x="472" y="485"/>
                </a:lnTo>
                <a:lnTo>
                  <a:pt x="472" y="485"/>
                </a:lnTo>
                <a:lnTo>
                  <a:pt x="464" y="496"/>
                </a:lnTo>
                <a:lnTo>
                  <a:pt x="461" y="499"/>
                </a:lnTo>
                <a:lnTo>
                  <a:pt x="458" y="499"/>
                </a:lnTo>
                <a:lnTo>
                  <a:pt x="457" y="499"/>
                </a:lnTo>
                <a:lnTo>
                  <a:pt x="457" y="499"/>
                </a:lnTo>
                <a:lnTo>
                  <a:pt x="453" y="497"/>
                </a:lnTo>
                <a:lnTo>
                  <a:pt x="448" y="492"/>
                </a:lnTo>
                <a:lnTo>
                  <a:pt x="442" y="487"/>
                </a:lnTo>
                <a:lnTo>
                  <a:pt x="437" y="480"/>
                </a:lnTo>
                <a:lnTo>
                  <a:pt x="437" y="480"/>
                </a:lnTo>
                <a:lnTo>
                  <a:pt x="434" y="475"/>
                </a:lnTo>
                <a:lnTo>
                  <a:pt x="428" y="470"/>
                </a:lnTo>
                <a:lnTo>
                  <a:pt x="413" y="457"/>
                </a:lnTo>
                <a:lnTo>
                  <a:pt x="394" y="441"/>
                </a:lnTo>
                <a:lnTo>
                  <a:pt x="394" y="441"/>
                </a:lnTo>
                <a:lnTo>
                  <a:pt x="408" y="447"/>
                </a:lnTo>
                <a:lnTo>
                  <a:pt x="428" y="456"/>
                </a:lnTo>
                <a:lnTo>
                  <a:pt x="428" y="456"/>
                </a:lnTo>
                <a:lnTo>
                  <a:pt x="434" y="456"/>
                </a:lnTo>
                <a:lnTo>
                  <a:pt x="439" y="453"/>
                </a:lnTo>
                <a:lnTo>
                  <a:pt x="446" y="447"/>
                </a:lnTo>
                <a:lnTo>
                  <a:pt x="457" y="436"/>
                </a:lnTo>
                <a:lnTo>
                  <a:pt x="457" y="436"/>
                </a:lnTo>
                <a:lnTo>
                  <a:pt x="459" y="432"/>
                </a:lnTo>
                <a:lnTo>
                  <a:pt x="463" y="428"/>
                </a:lnTo>
                <a:lnTo>
                  <a:pt x="467" y="414"/>
                </a:lnTo>
                <a:lnTo>
                  <a:pt x="470" y="397"/>
                </a:lnTo>
                <a:lnTo>
                  <a:pt x="472" y="379"/>
                </a:lnTo>
                <a:lnTo>
                  <a:pt x="472" y="359"/>
                </a:lnTo>
                <a:lnTo>
                  <a:pt x="472" y="341"/>
                </a:lnTo>
                <a:lnTo>
                  <a:pt x="469" y="324"/>
                </a:lnTo>
                <a:lnTo>
                  <a:pt x="467" y="309"/>
                </a:lnTo>
                <a:lnTo>
                  <a:pt x="467" y="309"/>
                </a:lnTo>
                <a:lnTo>
                  <a:pt x="463" y="296"/>
                </a:lnTo>
                <a:lnTo>
                  <a:pt x="458" y="282"/>
                </a:lnTo>
                <a:lnTo>
                  <a:pt x="452" y="268"/>
                </a:lnTo>
                <a:lnTo>
                  <a:pt x="445" y="253"/>
                </a:lnTo>
                <a:lnTo>
                  <a:pt x="436" y="239"/>
                </a:lnTo>
                <a:lnTo>
                  <a:pt x="425" y="225"/>
                </a:lnTo>
                <a:lnTo>
                  <a:pt x="413" y="213"/>
                </a:lnTo>
                <a:lnTo>
                  <a:pt x="398" y="202"/>
                </a:lnTo>
                <a:lnTo>
                  <a:pt x="398" y="202"/>
                </a:lnTo>
                <a:lnTo>
                  <a:pt x="366" y="181"/>
                </a:lnTo>
                <a:lnTo>
                  <a:pt x="350" y="172"/>
                </a:lnTo>
                <a:lnTo>
                  <a:pt x="333" y="164"/>
                </a:lnTo>
                <a:lnTo>
                  <a:pt x="316" y="159"/>
                </a:lnTo>
                <a:lnTo>
                  <a:pt x="308" y="158"/>
                </a:lnTo>
                <a:lnTo>
                  <a:pt x="301" y="157"/>
                </a:lnTo>
                <a:lnTo>
                  <a:pt x="292" y="158"/>
                </a:lnTo>
                <a:lnTo>
                  <a:pt x="285" y="161"/>
                </a:lnTo>
                <a:lnTo>
                  <a:pt x="278" y="163"/>
                </a:lnTo>
                <a:lnTo>
                  <a:pt x="272" y="168"/>
                </a:lnTo>
                <a:lnTo>
                  <a:pt x="272" y="168"/>
                </a:lnTo>
                <a:lnTo>
                  <a:pt x="266" y="174"/>
                </a:lnTo>
                <a:lnTo>
                  <a:pt x="261" y="180"/>
                </a:lnTo>
                <a:lnTo>
                  <a:pt x="257" y="187"/>
                </a:lnTo>
                <a:lnTo>
                  <a:pt x="255" y="195"/>
                </a:lnTo>
                <a:lnTo>
                  <a:pt x="252" y="202"/>
                </a:lnTo>
                <a:lnTo>
                  <a:pt x="251" y="211"/>
                </a:lnTo>
                <a:lnTo>
                  <a:pt x="251" y="226"/>
                </a:lnTo>
                <a:lnTo>
                  <a:pt x="252" y="242"/>
                </a:lnTo>
                <a:lnTo>
                  <a:pt x="255" y="257"/>
                </a:lnTo>
                <a:lnTo>
                  <a:pt x="258" y="270"/>
                </a:lnTo>
                <a:lnTo>
                  <a:pt x="262" y="280"/>
                </a:lnTo>
                <a:lnTo>
                  <a:pt x="262" y="280"/>
                </a:lnTo>
                <a:lnTo>
                  <a:pt x="270" y="298"/>
                </a:lnTo>
                <a:lnTo>
                  <a:pt x="283" y="318"/>
                </a:lnTo>
                <a:lnTo>
                  <a:pt x="296" y="339"/>
                </a:lnTo>
                <a:lnTo>
                  <a:pt x="296" y="339"/>
                </a:lnTo>
                <a:close/>
                <a:moveTo>
                  <a:pt x="228" y="1124"/>
                </a:moveTo>
                <a:lnTo>
                  <a:pt x="228" y="1124"/>
                </a:lnTo>
                <a:lnTo>
                  <a:pt x="229" y="1121"/>
                </a:lnTo>
                <a:lnTo>
                  <a:pt x="230" y="1120"/>
                </a:lnTo>
                <a:lnTo>
                  <a:pt x="234" y="1120"/>
                </a:lnTo>
                <a:lnTo>
                  <a:pt x="239" y="1120"/>
                </a:lnTo>
                <a:lnTo>
                  <a:pt x="247" y="1122"/>
                </a:lnTo>
                <a:lnTo>
                  <a:pt x="252" y="1124"/>
                </a:lnTo>
                <a:lnTo>
                  <a:pt x="252" y="1124"/>
                </a:lnTo>
                <a:lnTo>
                  <a:pt x="261" y="1124"/>
                </a:lnTo>
                <a:lnTo>
                  <a:pt x="267" y="1124"/>
                </a:lnTo>
                <a:lnTo>
                  <a:pt x="252" y="1172"/>
                </a:lnTo>
                <a:lnTo>
                  <a:pt x="242" y="1172"/>
                </a:lnTo>
                <a:lnTo>
                  <a:pt x="242" y="1172"/>
                </a:lnTo>
                <a:lnTo>
                  <a:pt x="235" y="1172"/>
                </a:lnTo>
                <a:lnTo>
                  <a:pt x="230" y="1171"/>
                </a:lnTo>
                <a:lnTo>
                  <a:pt x="228" y="1172"/>
                </a:lnTo>
                <a:lnTo>
                  <a:pt x="228" y="1172"/>
                </a:lnTo>
                <a:lnTo>
                  <a:pt x="228" y="1152"/>
                </a:lnTo>
                <a:lnTo>
                  <a:pt x="228" y="1124"/>
                </a:lnTo>
                <a:lnTo>
                  <a:pt x="228" y="11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3">
            <a:extLst>
              <a:ext uri="{FF2B5EF4-FFF2-40B4-BE49-F238E27FC236}">
                <a16:creationId xmlns:a16="http://schemas.microsoft.com/office/drawing/2014/main" id="{44795CAD-5736-4FDB-BC21-8C32D3730843}"/>
              </a:ext>
            </a:extLst>
          </p:cNvPr>
          <p:cNvSpPr>
            <a:spLocks/>
          </p:cNvSpPr>
          <p:nvPr/>
        </p:nvSpPr>
        <p:spPr bwMode="auto">
          <a:xfrm>
            <a:off x="8418385" y="4726958"/>
            <a:ext cx="684943" cy="1666287"/>
          </a:xfrm>
          <a:custGeom>
            <a:avLst/>
            <a:gdLst>
              <a:gd name="T0" fmla="*/ 127 w 617"/>
              <a:gd name="T1" fmla="*/ 277 h 1501"/>
              <a:gd name="T2" fmla="*/ 51 w 617"/>
              <a:gd name="T3" fmla="*/ 301 h 1501"/>
              <a:gd name="T4" fmla="*/ 20 w 617"/>
              <a:gd name="T5" fmla="*/ 329 h 1501"/>
              <a:gd name="T6" fmla="*/ 6 w 617"/>
              <a:gd name="T7" fmla="*/ 481 h 1501"/>
              <a:gd name="T8" fmla="*/ 13 w 617"/>
              <a:gd name="T9" fmla="*/ 755 h 1501"/>
              <a:gd name="T10" fmla="*/ 33 w 617"/>
              <a:gd name="T11" fmla="*/ 814 h 1501"/>
              <a:gd name="T12" fmla="*/ 48 w 617"/>
              <a:gd name="T13" fmla="*/ 826 h 1501"/>
              <a:gd name="T14" fmla="*/ 17 w 617"/>
              <a:gd name="T15" fmla="*/ 1013 h 1501"/>
              <a:gd name="T16" fmla="*/ 46 w 617"/>
              <a:gd name="T17" fmla="*/ 1152 h 1501"/>
              <a:gd name="T18" fmla="*/ 93 w 617"/>
              <a:gd name="T19" fmla="*/ 1303 h 1501"/>
              <a:gd name="T20" fmla="*/ 121 w 617"/>
              <a:gd name="T21" fmla="*/ 1415 h 1501"/>
              <a:gd name="T22" fmla="*/ 84 w 617"/>
              <a:gd name="T23" fmla="*/ 1471 h 1501"/>
              <a:gd name="T24" fmla="*/ 81 w 617"/>
              <a:gd name="T25" fmla="*/ 1493 h 1501"/>
              <a:gd name="T26" fmla="*/ 113 w 617"/>
              <a:gd name="T27" fmla="*/ 1501 h 1501"/>
              <a:gd name="T28" fmla="*/ 184 w 617"/>
              <a:gd name="T29" fmla="*/ 1487 h 1501"/>
              <a:gd name="T30" fmla="*/ 228 w 617"/>
              <a:gd name="T31" fmla="*/ 1445 h 1501"/>
              <a:gd name="T32" fmla="*/ 226 w 617"/>
              <a:gd name="T33" fmla="*/ 1412 h 1501"/>
              <a:gd name="T34" fmla="*/ 215 w 617"/>
              <a:gd name="T35" fmla="*/ 1346 h 1501"/>
              <a:gd name="T36" fmla="*/ 178 w 617"/>
              <a:gd name="T37" fmla="*/ 1242 h 1501"/>
              <a:gd name="T38" fmla="*/ 173 w 617"/>
              <a:gd name="T39" fmla="*/ 1147 h 1501"/>
              <a:gd name="T40" fmla="*/ 145 w 617"/>
              <a:gd name="T41" fmla="*/ 1051 h 1501"/>
              <a:gd name="T42" fmla="*/ 168 w 617"/>
              <a:gd name="T43" fmla="*/ 990 h 1501"/>
              <a:gd name="T44" fmla="*/ 252 w 617"/>
              <a:gd name="T45" fmla="*/ 907 h 1501"/>
              <a:gd name="T46" fmla="*/ 285 w 617"/>
              <a:gd name="T47" fmla="*/ 902 h 1501"/>
              <a:gd name="T48" fmla="*/ 457 w 617"/>
              <a:gd name="T49" fmla="*/ 1016 h 1501"/>
              <a:gd name="T50" fmla="*/ 477 w 617"/>
              <a:gd name="T51" fmla="*/ 1040 h 1501"/>
              <a:gd name="T52" fmla="*/ 444 w 617"/>
              <a:gd name="T53" fmla="*/ 1127 h 1501"/>
              <a:gd name="T54" fmla="*/ 393 w 617"/>
              <a:gd name="T55" fmla="*/ 1309 h 1501"/>
              <a:gd name="T56" fmla="*/ 356 w 617"/>
              <a:gd name="T57" fmla="*/ 1379 h 1501"/>
              <a:gd name="T58" fmla="*/ 347 w 617"/>
              <a:gd name="T59" fmla="*/ 1454 h 1501"/>
              <a:gd name="T60" fmla="*/ 373 w 617"/>
              <a:gd name="T61" fmla="*/ 1464 h 1501"/>
              <a:gd name="T62" fmla="*/ 463 w 617"/>
              <a:gd name="T63" fmla="*/ 1480 h 1501"/>
              <a:gd name="T64" fmla="*/ 546 w 617"/>
              <a:gd name="T65" fmla="*/ 1475 h 1501"/>
              <a:gd name="T66" fmla="*/ 573 w 617"/>
              <a:gd name="T67" fmla="*/ 1455 h 1501"/>
              <a:gd name="T68" fmla="*/ 527 w 617"/>
              <a:gd name="T69" fmla="*/ 1424 h 1501"/>
              <a:gd name="T70" fmla="*/ 473 w 617"/>
              <a:gd name="T71" fmla="*/ 1378 h 1501"/>
              <a:gd name="T72" fmla="*/ 484 w 617"/>
              <a:gd name="T73" fmla="*/ 1342 h 1501"/>
              <a:gd name="T74" fmla="*/ 551 w 617"/>
              <a:gd name="T75" fmla="*/ 1184 h 1501"/>
              <a:gd name="T76" fmla="*/ 615 w 617"/>
              <a:gd name="T77" fmla="*/ 1013 h 1501"/>
              <a:gd name="T78" fmla="*/ 597 w 617"/>
              <a:gd name="T79" fmla="*/ 960 h 1501"/>
              <a:gd name="T80" fmla="*/ 460 w 617"/>
              <a:gd name="T81" fmla="*/ 802 h 1501"/>
              <a:gd name="T82" fmla="*/ 500 w 617"/>
              <a:gd name="T83" fmla="*/ 679 h 1501"/>
              <a:gd name="T84" fmla="*/ 509 w 617"/>
              <a:gd name="T85" fmla="*/ 554 h 1501"/>
              <a:gd name="T86" fmla="*/ 472 w 617"/>
              <a:gd name="T87" fmla="*/ 380 h 1501"/>
              <a:gd name="T88" fmla="*/ 440 w 617"/>
              <a:gd name="T89" fmla="*/ 299 h 1501"/>
              <a:gd name="T90" fmla="*/ 407 w 617"/>
              <a:gd name="T91" fmla="*/ 268 h 1501"/>
              <a:gd name="T92" fmla="*/ 336 w 617"/>
              <a:gd name="T93" fmla="*/ 255 h 1501"/>
              <a:gd name="T94" fmla="*/ 310 w 617"/>
              <a:gd name="T95" fmla="*/ 235 h 1501"/>
              <a:gd name="T96" fmla="*/ 319 w 617"/>
              <a:gd name="T97" fmla="*/ 195 h 1501"/>
              <a:gd name="T98" fmla="*/ 346 w 617"/>
              <a:gd name="T99" fmla="*/ 118 h 1501"/>
              <a:gd name="T100" fmla="*/ 336 w 617"/>
              <a:gd name="T101" fmla="*/ 104 h 1501"/>
              <a:gd name="T102" fmla="*/ 335 w 617"/>
              <a:gd name="T103" fmla="*/ 42 h 1501"/>
              <a:gd name="T104" fmla="*/ 219 w 617"/>
              <a:gd name="T105" fmla="*/ 4 h 1501"/>
              <a:gd name="T106" fmla="*/ 179 w 617"/>
              <a:gd name="T107" fmla="*/ 11 h 1501"/>
              <a:gd name="T108" fmla="*/ 164 w 617"/>
              <a:gd name="T109" fmla="*/ 45 h 1501"/>
              <a:gd name="T110" fmla="*/ 152 w 617"/>
              <a:gd name="T111" fmla="*/ 67 h 1501"/>
              <a:gd name="T112" fmla="*/ 151 w 617"/>
              <a:gd name="T113" fmla="*/ 85 h 1501"/>
              <a:gd name="T114" fmla="*/ 157 w 617"/>
              <a:gd name="T115" fmla="*/ 103 h 1501"/>
              <a:gd name="T116" fmla="*/ 164 w 617"/>
              <a:gd name="T117" fmla="*/ 128 h 1501"/>
              <a:gd name="T118" fmla="*/ 154 w 617"/>
              <a:gd name="T119" fmla="*/ 131 h 1501"/>
              <a:gd name="T120" fmla="*/ 178 w 617"/>
              <a:gd name="T121" fmla="*/ 194 h 1501"/>
              <a:gd name="T122" fmla="*/ 188 w 617"/>
              <a:gd name="T123" fmla="*/ 217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7" h="1501">
                <a:moveTo>
                  <a:pt x="206" y="262"/>
                </a:moveTo>
                <a:lnTo>
                  <a:pt x="198" y="272"/>
                </a:lnTo>
                <a:lnTo>
                  <a:pt x="135" y="279"/>
                </a:lnTo>
                <a:lnTo>
                  <a:pt x="135" y="279"/>
                </a:lnTo>
                <a:lnTo>
                  <a:pt x="133" y="278"/>
                </a:lnTo>
                <a:lnTo>
                  <a:pt x="127" y="277"/>
                </a:lnTo>
                <a:lnTo>
                  <a:pt x="116" y="278"/>
                </a:lnTo>
                <a:lnTo>
                  <a:pt x="109" y="279"/>
                </a:lnTo>
                <a:lnTo>
                  <a:pt x="100" y="283"/>
                </a:lnTo>
                <a:lnTo>
                  <a:pt x="100" y="283"/>
                </a:lnTo>
                <a:lnTo>
                  <a:pt x="61" y="297"/>
                </a:lnTo>
                <a:lnTo>
                  <a:pt x="51" y="301"/>
                </a:lnTo>
                <a:lnTo>
                  <a:pt x="43" y="305"/>
                </a:lnTo>
                <a:lnTo>
                  <a:pt x="36" y="310"/>
                </a:lnTo>
                <a:lnTo>
                  <a:pt x="31" y="316"/>
                </a:lnTo>
                <a:lnTo>
                  <a:pt x="31" y="316"/>
                </a:lnTo>
                <a:lnTo>
                  <a:pt x="24" y="323"/>
                </a:lnTo>
                <a:lnTo>
                  <a:pt x="20" y="329"/>
                </a:lnTo>
                <a:lnTo>
                  <a:pt x="18" y="333"/>
                </a:lnTo>
                <a:lnTo>
                  <a:pt x="17" y="339"/>
                </a:lnTo>
                <a:lnTo>
                  <a:pt x="13" y="359"/>
                </a:lnTo>
                <a:lnTo>
                  <a:pt x="13" y="359"/>
                </a:lnTo>
                <a:lnTo>
                  <a:pt x="9" y="408"/>
                </a:lnTo>
                <a:lnTo>
                  <a:pt x="6" y="481"/>
                </a:lnTo>
                <a:lnTo>
                  <a:pt x="0" y="584"/>
                </a:lnTo>
                <a:lnTo>
                  <a:pt x="0" y="584"/>
                </a:lnTo>
                <a:lnTo>
                  <a:pt x="1" y="614"/>
                </a:lnTo>
                <a:lnTo>
                  <a:pt x="6" y="668"/>
                </a:lnTo>
                <a:lnTo>
                  <a:pt x="13" y="755"/>
                </a:lnTo>
                <a:lnTo>
                  <a:pt x="13" y="755"/>
                </a:lnTo>
                <a:lnTo>
                  <a:pt x="15" y="767"/>
                </a:lnTo>
                <a:lnTo>
                  <a:pt x="18" y="778"/>
                </a:lnTo>
                <a:lnTo>
                  <a:pt x="20" y="787"/>
                </a:lnTo>
                <a:lnTo>
                  <a:pt x="24" y="796"/>
                </a:lnTo>
                <a:lnTo>
                  <a:pt x="24" y="796"/>
                </a:lnTo>
                <a:lnTo>
                  <a:pt x="33" y="814"/>
                </a:lnTo>
                <a:lnTo>
                  <a:pt x="40" y="826"/>
                </a:lnTo>
                <a:lnTo>
                  <a:pt x="40" y="826"/>
                </a:lnTo>
                <a:lnTo>
                  <a:pt x="43" y="824"/>
                </a:lnTo>
                <a:lnTo>
                  <a:pt x="45" y="824"/>
                </a:lnTo>
                <a:lnTo>
                  <a:pt x="48" y="826"/>
                </a:lnTo>
                <a:lnTo>
                  <a:pt x="48" y="826"/>
                </a:lnTo>
                <a:lnTo>
                  <a:pt x="57" y="839"/>
                </a:lnTo>
                <a:lnTo>
                  <a:pt x="57" y="839"/>
                </a:lnTo>
                <a:lnTo>
                  <a:pt x="38" y="917"/>
                </a:lnTo>
                <a:lnTo>
                  <a:pt x="24" y="976"/>
                </a:lnTo>
                <a:lnTo>
                  <a:pt x="19" y="999"/>
                </a:lnTo>
                <a:lnTo>
                  <a:pt x="17" y="1013"/>
                </a:lnTo>
                <a:lnTo>
                  <a:pt x="17" y="1013"/>
                </a:lnTo>
                <a:lnTo>
                  <a:pt x="18" y="1021"/>
                </a:lnTo>
                <a:lnTo>
                  <a:pt x="19" y="1031"/>
                </a:lnTo>
                <a:lnTo>
                  <a:pt x="25" y="1064"/>
                </a:lnTo>
                <a:lnTo>
                  <a:pt x="35" y="1106"/>
                </a:lnTo>
                <a:lnTo>
                  <a:pt x="46" y="1152"/>
                </a:lnTo>
                <a:lnTo>
                  <a:pt x="58" y="1200"/>
                </a:lnTo>
                <a:lnTo>
                  <a:pt x="70" y="1242"/>
                </a:lnTo>
                <a:lnTo>
                  <a:pt x="80" y="1274"/>
                </a:lnTo>
                <a:lnTo>
                  <a:pt x="87" y="1292"/>
                </a:lnTo>
                <a:lnTo>
                  <a:pt x="87" y="1292"/>
                </a:lnTo>
                <a:lnTo>
                  <a:pt x="93" y="1303"/>
                </a:lnTo>
                <a:lnTo>
                  <a:pt x="98" y="1317"/>
                </a:lnTo>
                <a:lnTo>
                  <a:pt x="107" y="1350"/>
                </a:lnTo>
                <a:lnTo>
                  <a:pt x="118" y="1389"/>
                </a:lnTo>
                <a:lnTo>
                  <a:pt x="131" y="1389"/>
                </a:lnTo>
                <a:lnTo>
                  <a:pt x="131" y="1389"/>
                </a:lnTo>
                <a:lnTo>
                  <a:pt x="121" y="1415"/>
                </a:lnTo>
                <a:lnTo>
                  <a:pt x="112" y="1436"/>
                </a:lnTo>
                <a:lnTo>
                  <a:pt x="107" y="1444"/>
                </a:lnTo>
                <a:lnTo>
                  <a:pt x="104" y="1450"/>
                </a:lnTo>
                <a:lnTo>
                  <a:pt x="104" y="1450"/>
                </a:lnTo>
                <a:lnTo>
                  <a:pt x="94" y="1460"/>
                </a:lnTo>
                <a:lnTo>
                  <a:pt x="84" y="1471"/>
                </a:lnTo>
                <a:lnTo>
                  <a:pt x="80" y="1477"/>
                </a:lnTo>
                <a:lnTo>
                  <a:pt x="78" y="1482"/>
                </a:lnTo>
                <a:lnTo>
                  <a:pt x="76" y="1486"/>
                </a:lnTo>
                <a:lnTo>
                  <a:pt x="78" y="1488"/>
                </a:lnTo>
                <a:lnTo>
                  <a:pt x="79" y="1491"/>
                </a:lnTo>
                <a:lnTo>
                  <a:pt x="81" y="1493"/>
                </a:lnTo>
                <a:lnTo>
                  <a:pt x="81" y="1493"/>
                </a:lnTo>
                <a:lnTo>
                  <a:pt x="86" y="1497"/>
                </a:lnTo>
                <a:lnTo>
                  <a:pt x="91" y="1500"/>
                </a:lnTo>
                <a:lnTo>
                  <a:pt x="96" y="1501"/>
                </a:lnTo>
                <a:lnTo>
                  <a:pt x="101" y="1501"/>
                </a:lnTo>
                <a:lnTo>
                  <a:pt x="113" y="1501"/>
                </a:lnTo>
                <a:lnTo>
                  <a:pt x="131" y="1500"/>
                </a:lnTo>
                <a:lnTo>
                  <a:pt x="131" y="1500"/>
                </a:lnTo>
                <a:lnTo>
                  <a:pt x="152" y="1497"/>
                </a:lnTo>
                <a:lnTo>
                  <a:pt x="162" y="1494"/>
                </a:lnTo>
                <a:lnTo>
                  <a:pt x="173" y="1492"/>
                </a:lnTo>
                <a:lnTo>
                  <a:pt x="184" y="1487"/>
                </a:lnTo>
                <a:lnTo>
                  <a:pt x="194" y="1482"/>
                </a:lnTo>
                <a:lnTo>
                  <a:pt x="201" y="1476"/>
                </a:lnTo>
                <a:lnTo>
                  <a:pt x="208" y="1469"/>
                </a:lnTo>
                <a:lnTo>
                  <a:pt x="208" y="1469"/>
                </a:lnTo>
                <a:lnTo>
                  <a:pt x="220" y="1456"/>
                </a:lnTo>
                <a:lnTo>
                  <a:pt x="228" y="1445"/>
                </a:lnTo>
                <a:lnTo>
                  <a:pt x="231" y="1440"/>
                </a:lnTo>
                <a:lnTo>
                  <a:pt x="232" y="1436"/>
                </a:lnTo>
                <a:lnTo>
                  <a:pt x="233" y="1431"/>
                </a:lnTo>
                <a:lnTo>
                  <a:pt x="232" y="1426"/>
                </a:lnTo>
                <a:lnTo>
                  <a:pt x="232" y="1426"/>
                </a:lnTo>
                <a:lnTo>
                  <a:pt x="226" y="1412"/>
                </a:lnTo>
                <a:lnTo>
                  <a:pt x="216" y="1394"/>
                </a:lnTo>
                <a:lnTo>
                  <a:pt x="206" y="1372"/>
                </a:lnTo>
                <a:lnTo>
                  <a:pt x="206" y="1372"/>
                </a:lnTo>
                <a:lnTo>
                  <a:pt x="210" y="1360"/>
                </a:lnTo>
                <a:lnTo>
                  <a:pt x="214" y="1352"/>
                </a:lnTo>
                <a:lnTo>
                  <a:pt x="215" y="1346"/>
                </a:lnTo>
                <a:lnTo>
                  <a:pt x="215" y="1346"/>
                </a:lnTo>
                <a:lnTo>
                  <a:pt x="197" y="1299"/>
                </a:lnTo>
                <a:lnTo>
                  <a:pt x="185" y="1266"/>
                </a:lnTo>
                <a:lnTo>
                  <a:pt x="180" y="1251"/>
                </a:lnTo>
                <a:lnTo>
                  <a:pt x="178" y="1242"/>
                </a:lnTo>
                <a:lnTo>
                  <a:pt x="178" y="1242"/>
                </a:lnTo>
                <a:lnTo>
                  <a:pt x="177" y="1224"/>
                </a:lnTo>
                <a:lnTo>
                  <a:pt x="177" y="1201"/>
                </a:lnTo>
                <a:lnTo>
                  <a:pt x="176" y="1178"/>
                </a:lnTo>
                <a:lnTo>
                  <a:pt x="174" y="1158"/>
                </a:lnTo>
                <a:lnTo>
                  <a:pt x="174" y="1158"/>
                </a:lnTo>
                <a:lnTo>
                  <a:pt x="173" y="1147"/>
                </a:lnTo>
                <a:lnTo>
                  <a:pt x="170" y="1133"/>
                </a:lnTo>
                <a:lnTo>
                  <a:pt x="159" y="1102"/>
                </a:lnTo>
                <a:lnTo>
                  <a:pt x="149" y="1071"/>
                </a:lnTo>
                <a:lnTo>
                  <a:pt x="146" y="1059"/>
                </a:lnTo>
                <a:lnTo>
                  <a:pt x="145" y="1051"/>
                </a:lnTo>
                <a:lnTo>
                  <a:pt x="145" y="1051"/>
                </a:lnTo>
                <a:lnTo>
                  <a:pt x="145" y="1043"/>
                </a:lnTo>
                <a:lnTo>
                  <a:pt x="147" y="1034"/>
                </a:lnTo>
                <a:lnTo>
                  <a:pt x="155" y="1016"/>
                </a:lnTo>
                <a:lnTo>
                  <a:pt x="164" y="1000"/>
                </a:lnTo>
                <a:lnTo>
                  <a:pt x="168" y="990"/>
                </a:lnTo>
                <a:lnTo>
                  <a:pt x="168" y="990"/>
                </a:lnTo>
                <a:lnTo>
                  <a:pt x="172" y="985"/>
                </a:lnTo>
                <a:lnTo>
                  <a:pt x="180" y="974"/>
                </a:lnTo>
                <a:lnTo>
                  <a:pt x="208" y="944"/>
                </a:lnTo>
                <a:lnTo>
                  <a:pt x="224" y="929"/>
                </a:lnTo>
                <a:lnTo>
                  <a:pt x="239" y="915"/>
                </a:lnTo>
                <a:lnTo>
                  <a:pt x="252" y="907"/>
                </a:lnTo>
                <a:lnTo>
                  <a:pt x="257" y="903"/>
                </a:lnTo>
                <a:lnTo>
                  <a:pt x="262" y="902"/>
                </a:lnTo>
                <a:lnTo>
                  <a:pt x="262" y="902"/>
                </a:lnTo>
                <a:lnTo>
                  <a:pt x="274" y="901"/>
                </a:lnTo>
                <a:lnTo>
                  <a:pt x="280" y="901"/>
                </a:lnTo>
                <a:lnTo>
                  <a:pt x="285" y="902"/>
                </a:lnTo>
                <a:lnTo>
                  <a:pt x="293" y="906"/>
                </a:lnTo>
                <a:lnTo>
                  <a:pt x="293" y="906"/>
                </a:lnTo>
                <a:lnTo>
                  <a:pt x="371" y="958"/>
                </a:lnTo>
                <a:lnTo>
                  <a:pt x="447" y="1010"/>
                </a:lnTo>
                <a:lnTo>
                  <a:pt x="447" y="1010"/>
                </a:lnTo>
                <a:lnTo>
                  <a:pt x="457" y="1016"/>
                </a:lnTo>
                <a:lnTo>
                  <a:pt x="466" y="1023"/>
                </a:lnTo>
                <a:lnTo>
                  <a:pt x="470" y="1027"/>
                </a:lnTo>
                <a:lnTo>
                  <a:pt x="473" y="1030"/>
                </a:lnTo>
                <a:lnTo>
                  <a:pt x="476" y="1035"/>
                </a:lnTo>
                <a:lnTo>
                  <a:pt x="477" y="1040"/>
                </a:lnTo>
                <a:lnTo>
                  <a:pt x="477" y="1040"/>
                </a:lnTo>
                <a:lnTo>
                  <a:pt x="476" y="1047"/>
                </a:lnTo>
                <a:lnTo>
                  <a:pt x="472" y="1058"/>
                </a:lnTo>
                <a:lnTo>
                  <a:pt x="463" y="1082"/>
                </a:lnTo>
                <a:lnTo>
                  <a:pt x="452" y="1107"/>
                </a:lnTo>
                <a:lnTo>
                  <a:pt x="444" y="1127"/>
                </a:lnTo>
                <a:lnTo>
                  <a:pt x="444" y="1127"/>
                </a:lnTo>
                <a:lnTo>
                  <a:pt x="434" y="1163"/>
                </a:lnTo>
                <a:lnTo>
                  <a:pt x="418" y="1222"/>
                </a:lnTo>
                <a:lnTo>
                  <a:pt x="403" y="1278"/>
                </a:lnTo>
                <a:lnTo>
                  <a:pt x="397" y="1298"/>
                </a:lnTo>
                <a:lnTo>
                  <a:pt x="393" y="1309"/>
                </a:lnTo>
                <a:lnTo>
                  <a:pt x="393" y="1309"/>
                </a:lnTo>
                <a:lnTo>
                  <a:pt x="374" y="1338"/>
                </a:lnTo>
                <a:lnTo>
                  <a:pt x="365" y="1353"/>
                </a:lnTo>
                <a:lnTo>
                  <a:pt x="360" y="1363"/>
                </a:lnTo>
                <a:lnTo>
                  <a:pt x="360" y="1363"/>
                </a:lnTo>
                <a:lnTo>
                  <a:pt x="357" y="1373"/>
                </a:lnTo>
                <a:lnTo>
                  <a:pt x="356" y="1379"/>
                </a:lnTo>
                <a:lnTo>
                  <a:pt x="356" y="1379"/>
                </a:lnTo>
                <a:lnTo>
                  <a:pt x="354" y="1390"/>
                </a:lnTo>
                <a:lnTo>
                  <a:pt x="349" y="1416"/>
                </a:lnTo>
                <a:lnTo>
                  <a:pt x="347" y="1431"/>
                </a:lnTo>
                <a:lnTo>
                  <a:pt x="347" y="1444"/>
                </a:lnTo>
                <a:lnTo>
                  <a:pt x="347" y="1454"/>
                </a:lnTo>
                <a:lnTo>
                  <a:pt x="348" y="1457"/>
                </a:lnTo>
                <a:lnTo>
                  <a:pt x="349" y="1460"/>
                </a:lnTo>
                <a:lnTo>
                  <a:pt x="349" y="1460"/>
                </a:lnTo>
                <a:lnTo>
                  <a:pt x="354" y="1462"/>
                </a:lnTo>
                <a:lnTo>
                  <a:pt x="359" y="1463"/>
                </a:lnTo>
                <a:lnTo>
                  <a:pt x="373" y="1464"/>
                </a:lnTo>
                <a:lnTo>
                  <a:pt x="389" y="1464"/>
                </a:lnTo>
                <a:lnTo>
                  <a:pt x="397" y="1464"/>
                </a:lnTo>
                <a:lnTo>
                  <a:pt x="407" y="1467"/>
                </a:lnTo>
                <a:lnTo>
                  <a:pt x="407" y="1467"/>
                </a:lnTo>
                <a:lnTo>
                  <a:pt x="445" y="1476"/>
                </a:lnTo>
                <a:lnTo>
                  <a:pt x="463" y="1480"/>
                </a:lnTo>
                <a:lnTo>
                  <a:pt x="472" y="1480"/>
                </a:lnTo>
                <a:lnTo>
                  <a:pt x="481" y="1480"/>
                </a:lnTo>
                <a:lnTo>
                  <a:pt x="481" y="1480"/>
                </a:lnTo>
                <a:lnTo>
                  <a:pt x="503" y="1479"/>
                </a:lnTo>
                <a:lnTo>
                  <a:pt x="533" y="1476"/>
                </a:lnTo>
                <a:lnTo>
                  <a:pt x="546" y="1475"/>
                </a:lnTo>
                <a:lnTo>
                  <a:pt x="558" y="1471"/>
                </a:lnTo>
                <a:lnTo>
                  <a:pt x="567" y="1468"/>
                </a:lnTo>
                <a:lnTo>
                  <a:pt x="570" y="1466"/>
                </a:lnTo>
                <a:lnTo>
                  <a:pt x="572" y="1463"/>
                </a:lnTo>
                <a:lnTo>
                  <a:pt x="572" y="1463"/>
                </a:lnTo>
                <a:lnTo>
                  <a:pt x="573" y="1455"/>
                </a:lnTo>
                <a:lnTo>
                  <a:pt x="573" y="1452"/>
                </a:lnTo>
                <a:lnTo>
                  <a:pt x="572" y="1451"/>
                </a:lnTo>
                <a:lnTo>
                  <a:pt x="564" y="1446"/>
                </a:lnTo>
                <a:lnTo>
                  <a:pt x="548" y="1436"/>
                </a:lnTo>
                <a:lnTo>
                  <a:pt x="548" y="1436"/>
                </a:lnTo>
                <a:lnTo>
                  <a:pt x="527" y="1424"/>
                </a:lnTo>
                <a:lnTo>
                  <a:pt x="509" y="1414"/>
                </a:lnTo>
                <a:lnTo>
                  <a:pt x="496" y="1406"/>
                </a:lnTo>
                <a:lnTo>
                  <a:pt x="491" y="1401"/>
                </a:lnTo>
                <a:lnTo>
                  <a:pt x="487" y="1396"/>
                </a:lnTo>
                <a:lnTo>
                  <a:pt x="487" y="1396"/>
                </a:lnTo>
                <a:lnTo>
                  <a:pt x="473" y="1378"/>
                </a:lnTo>
                <a:lnTo>
                  <a:pt x="470" y="1371"/>
                </a:lnTo>
                <a:lnTo>
                  <a:pt x="470" y="1367"/>
                </a:lnTo>
                <a:lnTo>
                  <a:pt x="470" y="1366"/>
                </a:lnTo>
                <a:lnTo>
                  <a:pt x="470" y="1366"/>
                </a:lnTo>
                <a:lnTo>
                  <a:pt x="477" y="1355"/>
                </a:lnTo>
                <a:lnTo>
                  <a:pt x="484" y="1342"/>
                </a:lnTo>
                <a:lnTo>
                  <a:pt x="484" y="1342"/>
                </a:lnTo>
                <a:lnTo>
                  <a:pt x="493" y="1323"/>
                </a:lnTo>
                <a:lnTo>
                  <a:pt x="507" y="1290"/>
                </a:lnTo>
                <a:lnTo>
                  <a:pt x="538" y="1218"/>
                </a:lnTo>
                <a:lnTo>
                  <a:pt x="538" y="1218"/>
                </a:lnTo>
                <a:lnTo>
                  <a:pt x="551" y="1184"/>
                </a:lnTo>
                <a:lnTo>
                  <a:pt x="567" y="1141"/>
                </a:lnTo>
                <a:lnTo>
                  <a:pt x="594" y="1067"/>
                </a:lnTo>
                <a:lnTo>
                  <a:pt x="594" y="1067"/>
                </a:lnTo>
                <a:lnTo>
                  <a:pt x="604" y="1043"/>
                </a:lnTo>
                <a:lnTo>
                  <a:pt x="612" y="1023"/>
                </a:lnTo>
                <a:lnTo>
                  <a:pt x="615" y="1013"/>
                </a:lnTo>
                <a:lnTo>
                  <a:pt x="617" y="1005"/>
                </a:lnTo>
                <a:lnTo>
                  <a:pt x="617" y="997"/>
                </a:lnTo>
                <a:lnTo>
                  <a:pt x="615" y="990"/>
                </a:lnTo>
                <a:lnTo>
                  <a:pt x="615" y="990"/>
                </a:lnTo>
                <a:lnTo>
                  <a:pt x="607" y="975"/>
                </a:lnTo>
                <a:lnTo>
                  <a:pt x="597" y="960"/>
                </a:lnTo>
                <a:lnTo>
                  <a:pt x="581" y="937"/>
                </a:lnTo>
                <a:lnTo>
                  <a:pt x="581" y="937"/>
                </a:lnTo>
                <a:lnTo>
                  <a:pt x="561" y="912"/>
                </a:lnTo>
                <a:lnTo>
                  <a:pt x="519" y="866"/>
                </a:lnTo>
                <a:lnTo>
                  <a:pt x="460" y="802"/>
                </a:lnTo>
                <a:lnTo>
                  <a:pt x="460" y="802"/>
                </a:lnTo>
                <a:lnTo>
                  <a:pt x="469" y="779"/>
                </a:lnTo>
                <a:lnTo>
                  <a:pt x="487" y="731"/>
                </a:lnTo>
                <a:lnTo>
                  <a:pt x="487" y="731"/>
                </a:lnTo>
                <a:lnTo>
                  <a:pt x="491" y="717"/>
                </a:lnTo>
                <a:lnTo>
                  <a:pt x="496" y="699"/>
                </a:lnTo>
                <a:lnTo>
                  <a:pt x="500" y="679"/>
                </a:lnTo>
                <a:lnTo>
                  <a:pt x="502" y="657"/>
                </a:lnTo>
                <a:lnTo>
                  <a:pt x="507" y="616"/>
                </a:lnTo>
                <a:lnTo>
                  <a:pt x="511" y="588"/>
                </a:lnTo>
                <a:lnTo>
                  <a:pt x="511" y="588"/>
                </a:lnTo>
                <a:lnTo>
                  <a:pt x="511" y="574"/>
                </a:lnTo>
                <a:lnTo>
                  <a:pt x="509" y="554"/>
                </a:lnTo>
                <a:lnTo>
                  <a:pt x="506" y="530"/>
                </a:lnTo>
                <a:lnTo>
                  <a:pt x="501" y="504"/>
                </a:lnTo>
                <a:lnTo>
                  <a:pt x="490" y="450"/>
                </a:lnTo>
                <a:lnTo>
                  <a:pt x="481" y="409"/>
                </a:lnTo>
                <a:lnTo>
                  <a:pt x="481" y="409"/>
                </a:lnTo>
                <a:lnTo>
                  <a:pt x="472" y="380"/>
                </a:lnTo>
                <a:lnTo>
                  <a:pt x="463" y="348"/>
                </a:lnTo>
                <a:lnTo>
                  <a:pt x="458" y="334"/>
                </a:lnTo>
                <a:lnTo>
                  <a:pt x="452" y="321"/>
                </a:lnTo>
                <a:lnTo>
                  <a:pt x="446" y="309"/>
                </a:lnTo>
                <a:lnTo>
                  <a:pt x="440" y="299"/>
                </a:lnTo>
                <a:lnTo>
                  <a:pt x="440" y="299"/>
                </a:lnTo>
                <a:lnTo>
                  <a:pt x="429" y="285"/>
                </a:lnTo>
                <a:lnTo>
                  <a:pt x="421" y="275"/>
                </a:lnTo>
                <a:lnTo>
                  <a:pt x="417" y="272"/>
                </a:lnTo>
                <a:lnTo>
                  <a:pt x="414" y="271"/>
                </a:lnTo>
                <a:lnTo>
                  <a:pt x="410" y="270"/>
                </a:lnTo>
                <a:lnTo>
                  <a:pt x="407" y="268"/>
                </a:lnTo>
                <a:lnTo>
                  <a:pt x="407" y="268"/>
                </a:lnTo>
                <a:lnTo>
                  <a:pt x="392" y="267"/>
                </a:lnTo>
                <a:lnTo>
                  <a:pt x="369" y="264"/>
                </a:lnTo>
                <a:lnTo>
                  <a:pt x="348" y="259"/>
                </a:lnTo>
                <a:lnTo>
                  <a:pt x="336" y="255"/>
                </a:lnTo>
                <a:lnTo>
                  <a:pt x="336" y="255"/>
                </a:lnTo>
                <a:lnTo>
                  <a:pt x="330" y="253"/>
                </a:lnTo>
                <a:lnTo>
                  <a:pt x="320" y="250"/>
                </a:lnTo>
                <a:lnTo>
                  <a:pt x="310" y="249"/>
                </a:lnTo>
                <a:lnTo>
                  <a:pt x="310" y="249"/>
                </a:lnTo>
                <a:lnTo>
                  <a:pt x="310" y="246"/>
                </a:lnTo>
                <a:lnTo>
                  <a:pt x="310" y="235"/>
                </a:lnTo>
                <a:lnTo>
                  <a:pt x="310" y="235"/>
                </a:lnTo>
                <a:lnTo>
                  <a:pt x="310" y="230"/>
                </a:lnTo>
                <a:lnTo>
                  <a:pt x="311" y="225"/>
                </a:lnTo>
                <a:lnTo>
                  <a:pt x="313" y="211"/>
                </a:lnTo>
                <a:lnTo>
                  <a:pt x="319" y="195"/>
                </a:lnTo>
                <a:lnTo>
                  <a:pt x="319" y="195"/>
                </a:lnTo>
                <a:lnTo>
                  <a:pt x="329" y="181"/>
                </a:lnTo>
                <a:lnTo>
                  <a:pt x="329" y="181"/>
                </a:lnTo>
                <a:lnTo>
                  <a:pt x="334" y="170"/>
                </a:lnTo>
                <a:lnTo>
                  <a:pt x="340" y="152"/>
                </a:lnTo>
                <a:lnTo>
                  <a:pt x="344" y="132"/>
                </a:lnTo>
                <a:lnTo>
                  <a:pt x="346" y="118"/>
                </a:lnTo>
                <a:lnTo>
                  <a:pt x="346" y="118"/>
                </a:lnTo>
                <a:lnTo>
                  <a:pt x="346" y="114"/>
                </a:lnTo>
                <a:lnTo>
                  <a:pt x="344" y="110"/>
                </a:lnTo>
                <a:lnTo>
                  <a:pt x="341" y="107"/>
                </a:lnTo>
                <a:lnTo>
                  <a:pt x="337" y="104"/>
                </a:lnTo>
                <a:lnTo>
                  <a:pt x="336" y="104"/>
                </a:lnTo>
                <a:lnTo>
                  <a:pt x="336" y="60"/>
                </a:lnTo>
                <a:lnTo>
                  <a:pt x="336" y="60"/>
                </a:lnTo>
                <a:lnTo>
                  <a:pt x="336" y="54"/>
                </a:lnTo>
                <a:lnTo>
                  <a:pt x="336" y="43"/>
                </a:lnTo>
                <a:lnTo>
                  <a:pt x="336" y="43"/>
                </a:lnTo>
                <a:lnTo>
                  <a:pt x="335" y="42"/>
                </a:lnTo>
                <a:lnTo>
                  <a:pt x="331" y="40"/>
                </a:lnTo>
                <a:lnTo>
                  <a:pt x="320" y="34"/>
                </a:lnTo>
                <a:lnTo>
                  <a:pt x="306" y="27"/>
                </a:lnTo>
                <a:lnTo>
                  <a:pt x="286" y="4"/>
                </a:lnTo>
                <a:lnTo>
                  <a:pt x="252" y="0"/>
                </a:lnTo>
                <a:lnTo>
                  <a:pt x="219" y="4"/>
                </a:lnTo>
                <a:lnTo>
                  <a:pt x="206" y="10"/>
                </a:lnTo>
                <a:lnTo>
                  <a:pt x="206" y="10"/>
                </a:lnTo>
                <a:lnTo>
                  <a:pt x="201" y="10"/>
                </a:lnTo>
                <a:lnTo>
                  <a:pt x="192" y="9"/>
                </a:lnTo>
                <a:lnTo>
                  <a:pt x="183" y="10"/>
                </a:lnTo>
                <a:lnTo>
                  <a:pt x="179" y="11"/>
                </a:lnTo>
                <a:lnTo>
                  <a:pt x="178" y="14"/>
                </a:lnTo>
                <a:lnTo>
                  <a:pt x="178" y="14"/>
                </a:lnTo>
                <a:lnTo>
                  <a:pt x="174" y="41"/>
                </a:lnTo>
                <a:lnTo>
                  <a:pt x="174" y="41"/>
                </a:lnTo>
                <a:lnTo>
                  <a:pt x="168" y="42"/>
                </a:lnTo>
                <a:lnTo>
                  <a:pt x="164" y="45"/>
                </a:lnTo>
                <a:lnTo>
                  <a:pt x="161" y="47"/>
                </a:lnTo>
                <a:lnTo>
                  <a:pt x="161" y="47"/>
                </a:lnTo>
                <a:lnTo>
                  <a:pt x="157" y="57"/>
                </a:lnTo>
                <a:lnTo>
                  <a:pt x="153" y="63"/>
                </a:lnTo>
                <a:lnTo>
                  <a:pt x="152" y="67"/>
                </a:lnTo>
                <a:lnTo>
                  <a:pt x="152" y="67"/>
                </a:lnTo>
                <a:lnTo>
                  <a:pt x="151" y="72"/>
                </a:lnTo>
                <a:lnTo>
                  <a:pt x="152" y="76"/>
                </a:lnTo>
                <a:lnTo>
                  <a:pt x="152" y="81"/>
                </a:lnTo>
                <a:lnTo>
                  <a:pt x="152" y="84"/>
                </a:lnTo>
                <a:lnTo>
                  <a:pt x="152" y="84"/>
                </a:lnTo>
                <a:lnTo>
                  <a:pt x="151" y="85"/>
                </a:lnTo>
                <a:lnTo>
                  <a:pt x="149" y="87"/>
                </a:lnTo>
                <a:lnTo>
                  <a:pt x="148" y="88"/>
                </a:lnTo>
                <a:lnTo>
                  <a:pt x="148" y="89"/>
                </a:lnTo>
                <a:lnTo>
                  <a:pt x="152" y="95"/>
                </a:lnTo>
                <a:lnTo>
                  <a:pt x="152" y="95"/>
                </a:lnTo>
                <a:lnTo>
                  <a:pt x="157" y="103"/>
                </a:lnTo>
                <a:lnTo>
                  <a:pt x="160" y="114"/>
                </a:lnTo>
                <a:lnTo>
                  <a:pt x="164" y="122"/>
                </a:lnTo>
                <a:lnTo>
                  <a:pt x="165" y="128"/>
                </a:lnTo>
                <a:lnTo>
                  <a:pt x="165" y="128"/>
                </a:lnTo>
                <a:lnTo>
                  <a:pt x="165" y="128"/>
                </a:lnTo>
                <a:lnTo>
                  <a:pt x="164" y="128"/>
                </a:lnTo>
                <a:lnTo>
                  <a:pt x="160" y="127"/>
                </a:lnTo>
                <a:lnTo>
                  <a:pt x="158" y="127"/>
                </a:lnTo>
                <a:lnTo>
                  <a:pt x="157" y="127"/>
                </a:lnTo>
                <a:lnTo>
                  <a:pt x="155" y="128"/>
                </a:lnTo>
                <a:lnTo>
                  <a:pt x="154" y="131"/>
                </a:lnTo>
                <a:lnTo>
                  <a:pt x="154" y="131"/>
                </a:lnTo>
                <a:lnTo>
                  <a:pt x="155" y="137"/>
                </a:lnTo>
                <a:lnTo>
                  <a:pt x="157" y="143"/>
                </a:lnTo>
                <a:lnTo>
                  <a:pt x="162" y="159"/>
                </a:lnTo>
                <a:lnTo>
                  <a:pt x="174" y="188"/>
                </a:lnTo>
                <a:lnTo>
                  <a:pt x="174" y="188"/>
                </a:lnTo>
                <a:lnTo>
                  <a:pt x="178" y="194"/>
                </a:lnTo>
                <a:lnTo>
                  <a:pt x="182" y="197"/>
                </a:lnTo>
                <a:lnTo>
                  <a:pt x="184" y="198"/>
                </a:lnTo>
                <a:lnTo>
                  <a:pt x="185" y="198"/>
                </a:lnTo>
                <a:lnTo>
                  <a:pt x="185" y="198"/>
                </a:lnTo>
                <a:lnTo>
                  <a:pt x="186" y="209"/>
                </a:lnTo>
                <a:lnTo>
                  <a:pt x="188" y="217"/>
                </a:lnTo>
                <a:lnTo>
                  <a:pt x="191" y="225"/>
                </a:lnTo>
                <a:lnTo>
                  <a:pt x="191" y="225"/>
                </a:lnTo>
                <a:lnTo>
                  <a:pt x="202" y="242"/>
                </a:lnTo>
                <a:lnTo>
                  <a:pt x="206" y="2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9">
            <a:extLst>
              <a:ext uri="{FF2B5EF4-FFF2-40B4-BE49-F238E27FC236}">
                <a16:creationId xmlns:a16="http://schemas.microsoft.com/office/drawing/2014/main" id="{077E6283-D1A3-48A8-BE57-245ED561AB61}"/>
              </a:ext>
            </a:extLst>
          </p:cNvPr>
          <p:cNvSpPr>
            <a:spLocks/>
          </p:cNvSpPr>
          <p:nvPr/>
        </p:nvSpPr>
        <p:spPr bwMode="auto">
          <a:xfrm>
            <a:off x="4494140" y="773704"/>
            <a:ext cx="917720" cy="1777205"/>
          </a:xfrm>
          <a:custGeom>
            <a:avLst/>
            <a:gdLst>
              <a:gd name="T0" fmla="*/ 119 w 851"/>
              <a:gd name="T1" fmla="*/ 314 h 1648"/>
              <a:gd name="T2" fmla="*/ 72 w 851"/>
              <a:gd name="T3" fmla="*/ 341 h 1648"/>
              <a:gd name="T4" fmla="*/ 34 w 851"/>
              <a:gd name="T5" fmla="*/ 476 h 1648"/>
              <a:gd name="T6" fmla="*/ 0 w 851"/>
              <a:gd name="T7" fmla="*/ 631 h 1648"/>
              <a:gd name="T8" fmla="*/ 19 w 851"/>
              <a:gd name="T9" fmla="*/ 670 h 1648"/>
              <a:gd name="T10" fmla="*/ 97 w 851"/>
              <a:gd name="T11" fmla="*/ 711 h 1648"/>
              <a:gd name="T12" fmla="*/ 190 w 851"/>
              <a:gd name="T13" fmla="*/ 746 h 1648"/>
              <a:gd name="T14" fmla="*/ 190 w 851"/>
              <a:gd name="T15" fmla="*/ 760 h 1648"/>
              <a:gd name="T16" fmla="*/ 218 w 851"/>
              <a:gd name="T17" fmla="*/ 841 h 1648"/>
              <a:gd name="T18" fmla="*/ 264 w 851"/>
              <a:gd name="T19" fmla="*/ 893 h 1648"/>
              <a:gd name="T20" fmla="*/ 352 w 851"/>
              <a:gd name="T21" fmla="*/ 954 h 1648"/>
              <a:gd name="T22" fmla="*/ 295 w 851"/>
              <a:gd name="T23" fmla="*/ 1095 h 1648"/>
              <a:gd name="T24" fmla="*/ 275 w 851"/>
              <a:gd name="T25" fmla="*/ 1167 h 1648"/>
              <a:gd name="T26" fmla="*/ 358 w 851"/>
              <a:gd name="T27" fmla="*/ 1218 h 1648"/>
              <a:gd name="T28" fmla="*/ 283 w 851"/>
              <a:gd name="T29" fmla="*/ 1400 h 1648"/>
              <a:gd name="T30" fmla="*/ 259 w 851"/>
              <a:gd name="T31" fmla="*/ 1469 h 1648"/>
              <a:gd name="T32" fmla="*/ 260 w 851"/>
              <a:gd name="T33" fmla="*/ 1510 h 1648"/>
              <a:gd name="T34" fmla="*/ 289 w 851"/>
              <a:gd name="T35" fmla="*/ 1527 h 1648"/>
              <a:gd name="T36" fmla="*/ 358 w 851"/>
              <a:gd name="T37" fmla="*/ 1522 h 1648"/>
              <a:gd name="T38" fmla="*/ 393 w 851"/>
              <a:gd name="T39" fmla="*/ 1491 h 1648"/>
              <a:gd name="T40" fmla="*/ 414 w 851"/>
              <a:gd name="T41" fmla="*/ 1437 h 1648"/>
              <a:gd name="T42" fmla="*/ 424 w 851"/>
              <a:gd name="T43" fmla="*/ 1357 h 1648"/>
              <a:gd name="T44" fmla="*/ 453 w 851"/>
              <a:gd name="T45" fmla="*/ 1291 h 1648"/>
              <a:gd name="T46" fmla="*/ 619 w 851"/>
              <a:gd name="T47" fmla="*/ 1386 h 1648"/>
              <a:gd name="T48" fmla="*/ 625 w 851"/>
              <a:gd name="T49" fmla="*/ 1443 h 1648"/>
              <a:gd name="T50" fmla="*/ 659 w 851"/>
              <a:gd name="T51" fmla="*/ 1501 h 1648"/>
              <a:gd name="T52" fmla="*/ 685 w 851"/>
              <a:gd name="T53" fmla="*/ 1558 h 1648"/>
              <a:gd name="T54" fmla="*/ 728 w 851"/>
              <a:gd name="T55" fmla="*/ 1625 h 1648"/>
              <a:gd name="T56" fmla="*/ 770 w 851"/>
              <a:gd name="T57" fmla="*/ 1646 h 1648"/>
              <a:gd name="T58" fmla="*/ 833 w 851"/>
              <a:gd name="T59" fmla="*/ 1642 h 1648"/>
              <a:gd name="T60" fmla="*/ 849 w 851"/>
              <a:gd name="T61" fmla="*/ 1626 h 1648"/>
              <a:gd name="T62" fmla="*/ 835 w 851"/>
              <a:gd name="T63" fmla="*/ 1570 h 1648"/>
              <a:gd name="T64" fmla="*/ 771 w 851"/>
              <a:gd name="T65" fmla="*/ 1458 h 1648"/>
              <a:gd name="T66" fmla="*/ 735 w 851"/>
              <a:gd name="T67" fmla="*/ 1398 h 1648"/>
              <a:gd name="T68" fmla="*/ 742 w 851"/>
              <a:gd name="T69" fmla="*/ 1382 h 1648"/>
              <a:gd name="T70" fmla="*/ 718 w 851"/>
              <a:gd name="T71" fmla="*/ 1281 h 1648"/>
              <a:gd name="T72" fmla="*/ 670 w 851"/>
              <a:gd name="T73" fmla="*/ 966 h 1648"/>
              <a:gd name="T74" fmla="*/ 661 w 851"/>
              <a:gd name="T75" fmla="*/ 875 h 1648"/>
              <a:gd name="T76" fmla="*/ 635 w 851"/>
              <a:gd name="T77" fmla="*/ 836 h 1648"/>
              <a:gd name="T78" fmla="*/ 611 w 851"/>
              <a:gd name="T79" fmla="*/ 816 h 1648"/>
              <a:gd name="T80" fmla="*/ 619 w 851"/>
              <a:gd name="T81" fmla="*/ 754 h 1648"/>
              <a:gd name="T82" fmla="*/ 608 w 851"/>
              <a:gd name="T83" fmla="*/ 685 h 1648"/>
              <a:gd name="T84" fmla="*/ 625 w 851"/>
              <a:gd name="T85" fmla="*/ 648 h 1648"/>
              <a:gd name="T86" fmla="*/ 638 w 851"/>
              <a:gd name="T87" fmla="*/ 598 h 1648"/>
              <a:gd name="T88" fmla="*/ 632 w 851"/>
              <a:gd name="T89" fmla="*/ 525 h 1648"/>
              <a:gd name="T90" fmla="*/ 605 w 851"/>
              <a:gd name="T91" fmla="*/ 464 h 1648"/>
              <a:gd name="T92" fmla="*/ 556 w 851"/>
              <a:gd name="T93" fmla="*/ 359 h 1648"/>
              <a:gd name="T94" fmla="*/ 519 w 851"/>
              <a:gd name="T95" fmla="*/ 317 h 1648"/>
              <a:gd name="T96" fmla="*/ 439 w 851"/>
              <a:gd name="T97" fmla="*/ 288 h 1648"/>
              <a:gd name="T98" fmla="*/ 402 w 851"/>
              <a:gd name="T99" fmla="*/ 224 h 1648"/>
              <a:gd name="T100" fmla="*/ 414 w 851"/>
              <a:gd name="T101" fmla="*/ 184 h 1648"/>
              <a:gd name="T102" fmla="*/ 426 w 851"/>
              <a:gd name="T103" fmla="*/ 163 h 1648"/>
              <a:gd name="T104" fmla="*/ 431 w 851"/>
              <a:gd name="T105" fmla="*/ 138 h 1648"/>
              <a:gd name="T106" fmla="*/ 428 w 851"/>
              <a:gd name="T107" fmla="*/ 95 h 1648"/>
              <a:gd name="T108" fmla="*/ 417 w 851"/>
              <a:gd name="T109" fmla="*/ 60 h 1648"/>
              <a:gd name="T110" fmla="*/ 382 w 851"/>
              <a:gd name="T111" fmla="*/ 17 h 1648"/>
              <a:gd name="T112" fmla="*/ 367 w 851"/>
              <a:gd name="T113" fmla="*/ 4 h 1648"/>
              <a:gd name="T114" fmla="*/ 313 w 851"/>
              <a:gd name="T115" fmla="*/ 2 h 1648"/>
              <a:gd name="T116" fmla="*/ 254 w 851"/>
              <a:gd name="T117" fmla="*/ 23 h 1648"/>
              <a:gd name="T118" fmla="*/ 235 w 851"/>
              <a:gd name="T119" fmla="*/ 52 h 1648"/>
              <a:gd name="T120" fmla="*/ 224 w 851"/>
              <a:gd name="T121" fmla="*/ 127 h 1648"/>
              <a:gd name="T122" fmla="*/ 219 w 851"/>
              <a:gd name="T123" fmla="*/ 136 h 1648"/>
              <a:gd name="T124" fmla="*/ 228 w 851"/>
              <a:gd name="T125" fmla="*/ 165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51" h="1648">
                <a:moveTo>
                  <a:pt x="246" y="230"/>
                </a:moveTo>
                <a:lnTo>
                  <a:pt x="236" y="267"/>
                </a:lnTo>
                <a:lnTo>
                  <a:pt x="236" y="267"/>
                </a:lnTo>
                <a:lnTo>
                  <a:pt x="168" y="294"/>
                </a:lnTo>
                <a:lnTo>
                  <a:pt x="119" y="314"/>
                </a:lnTo>
                <a:lnTo>
                  <a:pt x="99" y="322"/>
                </a:lnTo>
                <a:lnTo>
                  <a:pt x="89" y="328"/>
                </a:lnTo>
                <a:lnTo>
                  <a:pt x="89" y="328"/>
                </a:lnTo>
                <a:lnTo>
                  <a:pt x="79" y="335"/>
                </a:lnTo>
                <a:lnTo>
                  <a:pt x="72" y="341"/>
                </a:lnTo>
                <a:lnTo>
                  <a:pt x="64" y="351"/>
                </a:lnTo>
                <a:lnTo>
                  <a:pt x="64" y="351"/>
                </a:lnTo>
                <a:lnTo>
                  <a:pt x="61" y="363"/>
                </a:lnTo>
                <a:lnTo>
                  <a:pt x="54" y="391"/>
                </a:lnTo>
                <a:lnTo>
                  <a:pt x="34" y="476"/>
                </a:lnTo>
                <a:lnTo>
                  <a:pt x="14" y="565"/>
                </a:lnTo>
                <a:lnTo>
                  <a:pt x="2" y="614"/>
                </a:lnTo>
                <a:lnTo>
                  <a:pt x="2" y="614"/>
                </a:lnTo>
                <a:lnTo>
                  <a:pt x="0" y="622"/>
                </a:lnTo>
                <a:lnTo>
                  <a:pt x="0" y="631"/>
                </a:lnTo>
                <a:lnTo>
                  <a:pt x="3" y="638"/>
                </a:lnTo>
                <a:lnTo>
                  <a:pt x="5" y="647"/>
                </a:lnTo>
                <a:lnTo>
                  <a:pt x="8" y="654"/>
                </a:lnTo>
                <a:lnTo>
                  <a:pt x="11" y="660"/>
                </a:lnTo>
                <a:lnTo>
                  <a:pt x="19" y="670"/>
                </a:lnTo>
                <a:lnTo>
                  <a:pt x="19" y="670"/>
                </a:lnTo>
                <a:lnTo>
                  <a:pt x="23" y="673"/>
                </a:lnTo>
                <a:lnTo>
                  <a:pt x="33" y="679"/>
                </a:lnTo>
                <a:lnTo>
                  <a:pt x="57" y="691"/>
                </a:lnTo>
                <a:lnTo>
                  <a:pt x="97" y="711"/>
                </a:lnTo>
                <a:lnTo>
                  <a:pt x="97" y="711"/>
                </a:lnTo>
                <a:lnTo>
                  <a:pt x="116" y="719"/>
                </a:lnTo>
                <a:lnTo>
                  <a:pt x="148" y="731"/>
                </a:lnTo>
                <a:lnTo>
                  <a:pt x="190" y="746"/>
                </a:lnTo>
                <a:lnTo>
                  <a:pt x="190" y="746"/>
                </a:lnTo>
                <a:lnTo>
                  <a:pt x="190" y="747"/>
                </a:lnTo>
                <a:lnTo>
                  <a:pt x="189" y="748"/>
                </a:lnTo>
                <a:lnTo>
                  <a:pt x="189" y="752"/>
                </a:lnTo>
                <a:lnTo>
                  <a:pt x="190" y="760"/>
                </a:lnTo>
                <a:lnTo>
                  <a:pt x="190" y="760"/>
                </a:lnTo>
                <a:lnTo>
                  <a:pt x="194" y="778"/>
                </a:lnTo>
                <a:lnTo>
                  <a:pt x="196" y="792"/>
                </a:lnTo>
                <a:lnTo>
                  <a:pt x="201" y="807"/>
                </a:lnTo>
                <a:lnTo>
                  <a:pt x="208" y="824"/>
                </a:lnTo>
                <a:lnTo>
                  <a:pt x="218" y="841"/>
                </a:lnTo>
                <a:lnTo>
                  <a:pt x="230" y="859"/>
                </a:lnTo>
                <a:lnTo>
                  <a:pt x="237" y="868"/>
                </a:lnTo>
                <a:lnTo>
                  <a:pt x="246" y="877"/>
                </a:lnTo>
                <a:lnTo>
                  <a:pt x="246" y="877"/>
                </a:lnTo>
                <a:lnTo>
                  <a:pt x="264" y="893"/>
                </a:lnTo>
                <a:lnTo>
                  <a:pt x="283" y="909"/>
                </a:lnTo>
                <a:lnTo>
                  <a:pt x="301" y="922"/>
                </a:lnTo>
                <a:lnTo>
                  <a:pt x="317" y="933"/>
                </a:lnTo>
                <a:lnTo>
                  <a:pt x="342" y="949"/>
                </a:lnTo>
                <a:lnTo>
                  <a:pt x="352" y="954"/>
                </a:lnTo>
                <a:lnTo>
                  <a:pt x="352" y="954"/>
                </a:lnTo>
                <a:lnTo>
                  <a:pt x="347" y="962"/>
                </a:lnTo>
                <a:lnTo>
                  <a:pt x="338" y="985"/>
                </a:lnTo>
                <a:lnTo>
                  <a:pt x="309" y="1056"/>
                </a:lnTo>
                <a:lnTo>
                  <a:pt x="295" y="1095"/>
                </a:lnTo>
                <a:lnTo>
                  <a:pt x="283" y="1129"/>
                </a:lnTo>
                <a:lnTo>
                  <a:pt x="276" y="1155"/>
                </a:lnTo>
                <a:lnTo>
                  <a:pt x="275" y="1162"/>
                </a:lnTo>
                <a:lnTo>
                  <a:pt x="275" y="1167"/>
                </a:lnTo>
                <a:lnTo>
                  <a:pt x="275" y="1167"/>
                </a:lnTo>
                <a:lnTo>
                  <a:pt x="281" y="1171"/>
                </a:lnTo>
                <a:lnTo>
                  <a:pt x="288" y="1176"/>
                </a:lnTo>
                <a:lnTo>
                  <a:pt x="307" y="1187"/>
                </a:lnTo>
                <a:lnTo>
                  <a:pt x="333" y="1198"/>
                </a:lnTo>
                <a:lnTo>
                  <a:pt x="358" y="1218"/>
                </a:lnTo>
                <a:lnTo>
                  <a:pt x="358" y="1218"/>
                </a:lnTo>
                <a:lnTo>
                  <a:pt x="327" y="1299"/>
                </a:lnTo>
                <a:lnTo>
                  <a:pt x="302" y="1359"/>
                </a:lnTo>
                <a:lnTo>
                  <a:pt x="292" y="1385"/>
                </a:lnTo>
                <a:lnTo>
                  <a:pt x="283" y="1400"/>
                </a:lnTo>
                <a:lnTo>
                  <a:pt x="283" y="1400"/>
                </a:lnTo>
                <a:lnTo>
                  <a:pt x="277" y="1415"/>
                </a:lnTo>
                <a:lnTo>
                  <a:pt x="270" y="1431"/>
                </a:lnTo>
                <a:lnTo>
                  <a:pt x="264" y="1450"/>
                </a:lnTo>
                <a:lnTo>
                  <a:pt x="259" y="1469"/>
                </a:lnTo>
                <a:lnTo>
                  <a:pt x="258" y="1479"/>
                </a:lnTo>
                <a:lnTo>
                  <a:pt x="257" y="1487"/>
                </a:lnTo>
                <a:lnTo>
                  <a:pt x="258" y="1496"/>
                </a:lnTo>
                <a:lnTo>
                  <a:pt x="258" y="1503"/>
                </a:lnTo>
                <a:lnTo>
                  <a:pt x="260" y="1510"/>
                </a:lnTo>
                <a:lnTo>
                  <a:pt x="264" y="1516"/>
                </a:lnTo>
                <a:lnTo>
                  <a:pt x="269" y="1520"/>
                </a:lnTo>
                <a:lnTo>
                  <a:pt x="275" y="1524"/>
                </a:lnTo>
                <a:lnTo>
                  <a:pt x="275" y="1524"/>
                </a:lnTo>
                <a:lnTo>
                  <a:pt x="289" y="1527"/>
                </a:lnTo>
                <a:lnTo>
                  <a:pt x="304" y="1530"/>
                </a:lnTo>
                <a:lnTo>
                  <a:pt x="318" y="1530"/>
                </a:lnTo>
                <a:lnTo>
                  <a:pt x="333" y="1530"/>
                </a:lnTo>
                <a:lnTo>
                  <a:pt x="346" y="1527"/>
                </a:lnTo>
                <a:lnTo>
                  <a:pt x="358" y="1522"/>
                </a:lnTo>
                <a:lnTo>
                  <a:pt x="369" y="1516"/>
                </a:lnTo>
                <a:lnTo>
                  <a:pt x="379" y="1509"/>
                </a:lnTo>
                <a:lnTo>
                  <a:pt x="379" y="1509"/>
                </a:lnTo>
                <a:lnTo>
                  <a:pt x="387" y="1500"/>
                </a:lnTo>
                <a:lnTo>
                  <a:pt x="393" y="1491"/>
                </a:lnTo>
                <a:lnTo>
                  <a:pt x="399" y="1481"/>
                </a:lnTo>
                <a:lnTo>
                  <a:pt x="403" y="1473"/>
                </a:lnTo>
                <a:lnTo>
                  <a:pt x="406" y="1465"/>
                </a:lnTo>
                <a:lnTo>
                  <a:pt x="410" y="1455"/>
                </a:lnTo>
                <a:lnTo>
                  <a:pt x="414" y="1437"/>
                </a:lnTo>
                <a:lnTo>
                  <a:pt x="414" y="1437"/>
                </a:lnTo>
                <a:lnTo>
                  <a:pt x="416" y="1414"/>
                </a:lnTo>
                <a:lnTo>
                  <a:pt x="420" y="1386"/>
                </a:lnTo>
                <a:lnTo>
                  <a:pt x="421" y="1371"/>
                </a:lnTo>
                <a:lnTo>
                  <a:pt x="424" y="1357"/>
                </a:lnTo>
                <a:lnTo>
                  <a:pt x="428" y="1344"/>
                </a:lnTo>
                <a:lnTo>
                  <a:pt x="433" y="1330"/>
                </a:lnTo>
                <a:lnTo>
                  <a:pt x="433" y="1330"/>
                </a:lnTo>
                <a:lnTo>
                  <a:pt x="444" y="1307"/>
                </a:lnTo>
                <a:lnTo>
                  <a:pt x="453" y="1291"/>
                </a:lnTo>
                <a:lnTo>
                  <a:pt x="463" y="1275"/>
                </a:lnTo>
                <a:lnTo>
                  <a:pt x="489" y="1272"/>
                </a:lnTo>
                <a:lnTo>
                  <a:pt x="521" y="1095"/>
                </a:lnTo>
                <a:lnTo>
                  <a:pt x="600" y="1382"/>
                </a:lnTo>
                <a:lnTo>
                  <a:pt x="619" y="1386"/>
                </a:lnTo>
                <a:lnTo>
                  <a:pt x="619" y="1386"/>
                </a:lnTo>
                <a:lnTo>
                  <a:pt x="619" y="1405"/>
                </a:lnTo>
                <a:lnTo>
                  <a:pt x="620" y="1423"/>
                </a:lnTo>
                <a:lnTo>
                  <a:pt x="623" y="1433"/>
                </a:lnTo>
                <a:lnTo>
                  <a:pt x="625" y="1443"/>
                </a:lnTo>
                <a:lnTo>
                  <a:pt x="625" y="1443"/>
                </a:lnTo>
                <a:lnTo>
                  <a:pt x="629" y="1451"/>
                </a:lnTo>
                <a:lnTo>
                  <a:pt x="634" y="1462"/>
                </a:lnTo>
                <a:lnTo>
                  <a:pt x="646" y="1481"/>
                </a:lnTo>
                <a:lnTo>
                  <a:pt x="659" y="1501"/>
                </a:lnTo>
                <a:lnTo>
                  <a:pt x="664" y="1509"/>
                </a:lnTo>
                <a:lnTo>
                  <a:pt x="669" y="1516"/>
                </a:lnTo>
                <a:lnTo>
                  <a:pt x="669" y="1516"/>
                </a:lnTo>
                <a:lnTo>
                  <a:pt x="678" y="1541"/>
                </a:lnTo>
                <a:lnTo>
                  <a:pt x="685" y="1558"/>
                </a:lnTo>
                <a:lnTo>
                  <a:pt x="695" y="1577"/>
                </a:lnTo>
                <a:lnTo>
                  <a:pt x="705" y="1595"/>
                </a:lnTo>
                <a:lnTo>
                  <a:pt x="716" y="1612"/>
                </a:lnTo>
                <a:lnTo>
                  <a:pt x="722" y="1619"/>
                </a:lnTo>
                <a:lnTo>
                  <a:pt x="728" y="1625"/>
                </a:lnTo>
                <a:lnTo>
                  <a:pt x="734" y="1631"/>
                </a:lnTo>
                <a:lnTo>
                  <a:pt x="741" y="1635"/>
                </a:lnTo>
                <a:lnTo>
                  <a:pt x="741" y="1635"/>
                </a:lnTo>
                <a:lnTo>
                  <a:pt x="754" y="1641"/>
                </a:lnTo>
                <a:lnTo>
                  <a:pt x="770" y="1646"/>
                </a:lnTo>
                <a:lnTo>
                  <a:pt x="787" y="1648"/>
                </a:lnTo>
                <a:lnTo>
                  <a:pt x="804" y="1648"/>
                </a:lnTo>
                <a:lnTo>
                  <a:pt x="820" y="1647"/>
                </a:lnTo>
                <a:lnTo>
                  <a:pt x="826" y="1645"/>
                </a:lnTo>
                <a:lnTo>
                  <a:pt x="833" y="1642"/>
                </a:lnTo>
                <a:lnTo>
                  <a:pt x="838" y="1640"/>
                </a:lnTo>
                <a:lnTo>
                  <a:pt x="843" y="1636"/>
                </a:lnTo>
                <a:lnTo>
                  <a:pt x="846" y="1631"/>
                </a:lnTo>
                <a:lnTo>
                  <a:pt x="849" y="1626"/>
                </a:lnTo>
                <a:lnTo>
                  <a:pt x="849" y="1626"/>
                </a:lnTo>
                <a:lnTo>
                  <a:pt x="851" y="1617"/>
                </a:lnTo>
                <a:lnTo>
                  <a:pt x="851" y="1608"/>
                </a:lnTo>
                <a:lnTo>
                  <a:pt x="849" y="1599"/>
                </a:lnTo>
                <a:lnTo>
                  <a:pt x="846" y="1590"/>
                </a:lnTo>
                <a:lnTo>
                  <a:pt x="835" y="1570"/>
                </a:lnTo>
                <a:lnTo>
                  <a:pt x="822" y="1542"/>
                </a:lnTo>
                <a:lnTo>
                  <a:pt x="822" y="1542"/>
                </a:lnTo>
                <a:lnTo>
                  <a:pt x="812" y="1524"/>
                </a:lnTo>
                <a:lnTo>
                  <a:pt x="800" y="1503"/>
                </a:lnTo>
                <a:lnTo>
                  <a:pt x="771" y="1458"/>
                </a:lnTo>
                <a:lnTo>
                  <a:pt x="746" y="1421"/>
                </a:lnTo>
                <a:lnTo>
                  <a:pt x="735" y="1403"/>
                </a:lnTo>
                <a:lnTo>
                  <a:pt x="735" y="1403"/>
                </a:lnTo>
                <a:lnTo>
                  <a:pt x="735" y="1400"/>
                </a:lnTo>
                <a:lnTo>
                  <a:pt x="735" y="1398"/>
                </a:lnTo>
                <a:lnTo>
                  <a:pt x="739" y="1393"/>
                </a:lnTo>
                <a:lnTo>
                  <a:pt x="742" y="1388"/>
                </a:lnTo>
                <a:lnTo>
                  <a:pt x="742" y="1385"/>
                </a:lnTo>
                <a:lnTo>
                  <a:pt x="742" y="1382"/>
                </a:lnTo>
                <a:lnTo>
                  <a:pt x="742" y="1382"/>
                </a:lnTo>
                <a:lnTo>
                  <a:pt x="739" y="1368"/>
                </a:lnTo>
                <a:lnTo>
                  <a:pt x="730" y="1341"/>
                </a:lnTo>
                <a:lnTo>
                  <a:pt x="730" y="1341"/>
                </a:lnTo>
                <a:lnTo>
                  <a:pt x="725" y="1321"/>
                </a:lnTo>
                <a:lnTo>
                  <a:pt x="718" y="1281"/>
                </a:lnTo>
                <a:lnTo>
                  <a:pt x="699" y="1167"/>
                </a:lnTo>
                <a:lnTo>
                  <a:pt x="681" y="1047"/>
                </a:lnTo>
                <a:lnTo>
                  <a:pt x="673" y="998"/>
                </a:lnTo>
                <a:lnTo>
                  <a:pt x="670" y="966"/>
                </a:lnTo>
                <a:lnTo>
                  <a:pt x="670" y="966"/>
                </a:lnTo>
                <a:lnTo>
                  <a:pt x="669" y="929"/>
                </a:lnTo>
                <a:lnTo>
                  <a:pt x="667" y="904"/>
                </a:lnTo>
                <a:lnTo>
                  <a:pt x="666" y="894"/>
                </a:lnTo>
                <a:lnTo>
                  <a:pt x="665" y="885"/>
                </a:lnTo>
                <a:lnTo>
                  <a:pt x="661" y="875"/>
                </a:lnTo>
                <a:lnTo>
                  <a:pt x="656" y="864"/>
                </a:lnTo>
                <a:lnTo>
                  <a:pt x="656" y="864"/>
                </a:lnTo>
                <a:lnTo>
                  <a:pt x="649" y="853"/>
                </a:lnTo>
                <a:lnTo>
                  <a:pt x="642" y="845"/>
                </a:lnTo>
                <a:lnTo>
                  <a:pt x="635" y="836"/>
                </a:lnTo>
                <a:lnTo>
                  <a:pt x="627" y="829"/>
                </a:lnTo>
                <a:lnTo>
                  <a:pt x="615" y="819"/>
                </a:lnTo>
                <a:lnTo>
                  <a:pt x="611" y="817"/>
                </a:lnTo>
                <a:lnTo>
                  <a:pt x="611" y="817"/>
                </a:lnTo>
                <a:lnTo>
                  <a:pt x="611" y="816"/>
                </a:lnTo>
                <a:lnTo>
                  <a:pt x="611" y="813"/>
                </a:lnTo>
                <a:lnTo>
                  <a:pt x="614" y="801"/>
                </a:lnTo>
                <a:lnTo>
                  <a:pt x="618" y="782"/>
                </a:lnTo>
                <a:lnTo>
                  <a:pt x="619" y="769"/>
                </a:lnTo>
                <a:lnTo>
                  <a:pt x="619" y="754"/>
                </a:lnTo>
                <a:lnTo>
                  <a:pt x="619" y="754"/>
                </a:lnTo>
                <a:lnTo>
                  <a:pt x="618" y="740"/>
                </a:lnTo>
                <a:lnTo>
                  <a:pt x="617" y="725"/>
                </a:lnTo>
                <a:lnTo>
                  <a:pt x="612" y="702"/>
                </a:lnTo>
                <a:lnTo>
                  <a:pt x="608" y="685"/>
                </a:lnTo>
                <a:lnTo>
                  <a:pt x="606" y="680"/>
                </a:lnTo>
                <a:lnTo>
                  <a:pt x="606" y="680"/>
                </a:lnTo>
                <a:lnTo>
                  <a:pt x="611" y="674"/>
                </a:lnTo>
                <a:lnTo>
                  <a:pt x="620" y="659"/>
                </a:lnTo>
                <a:lnTo>
                  <a:pt x="625" y="648"/>
                </a:lnTo>
                <a:lnTo>
                  <a:pt x="631" y="636"/>
                </a:lnTo>
                <a:lnTo>
                  <a:pt x="635" y="624"/>
                </a:lnTo>
                <a:lnTo>
                  <a:pt x="637" y="612"/>
                </a:lnTo>
                <a:lnTo>
                  <a:pt x="637" y="612"/>
                </a:lnTo>
                <a:lnTo>
                  <a:pt x="638" y="598"/>
                </a:lnTo>
                <a:lnTo>
                  <a:pt x="638" y="585"/>
                </a:lnTo>
                <a:lnTo>
                  <a:pt x="638" y="558"/>
                </a:lnTo>
                <a:lnTo>
                  <a:pt x="636" y="545"/>
                </a:lnTo>
                <a:lnTo>
                  <a:pt x="635" y="534"/>
                </a:lnTo>
                <a:lnTo>
                  <a:pt x="632" y="525"/>
                </a:lnTo>
                <a:lnTo>
                  <a:pt x="629" y="519"/>
                </a:lnTo>
                <a:lnTo>
                  <a:pt x="629" y="519"/>
                </a:lnTo>
                <a:lnTo>
                  <a:pt x="617" y="493"/>
                </a:lnTo>
                <a:lnTo>
                  <a:pt x="609" y="480"/>
                </a:lnTo>
                <a:lnTo>
                  <a:pt x="605" y="464"/>
                </a:lnTo>
                <a:lnTo>
                  <a:pt x="605" y="464"/>
                </a:lnTo>
                <a:lnTo>
                  <a:pt x="595" y="442"/>
                </a:lnTo>
                <a:lnTo>
                  <a:pt x="583" y="412"/>
                </a:lnTo>
                <a:lnTo>
                  <a:pt x="568" y="382"/>
                </a:lnTo>
                <a:lnTo>
                  <a:pt x="556" y="359"/>
                </a:lnTo>
                <a:lnTo>
                  <a:pt x="556" y="359"/>
                </a:lnTo>
                <a:lnTo>
                  <a:pt x="547" y="345"/>
                </a:lnTo>
                <a:lnTo>
                  <a:pt x="537" y="333"/>
                </a:lnTo>
                <a:lnTo>
                  <a:pt x="527" y="323"/>
                </a:lnTo>
                <a:lnTo>
                  <a:pt x="519" y="317"/>
                </a:lnTo>
                <a:lnTo>
                  <a:pt x="519" y="317"/>
                </a:lnTo>
                <a:lnTo>
                  <a:pt x="514" y="314"/>
                </a:lnTo>
                <a:lnTo>
                  <a:pt x="503" y="311"/>
                </a:lnTo>
                <a:lnTo>
                  <a:pt x="475" y="301"/>
                </a:lnTo>
                <a:lnTo>
                  <a:pt x="439" y="288"/>
                </a:lnTo>
                <a:lnTo>
                  <a:pt x="410" y="281"/>
                </a:lnTo>
                <a:lnTo>
                  <a:pt x="391" y="244"/>
                </a:lnTo>
                <a:lnTo>
                  <a:pt x="391" y="244"/>
                </a:lnTo>
                <a:lnTo>
                  <a:pt x="397" y="234"/>
                </a:lnTo>
                <a:lnTo>
                  <a:pt x="402" y="224"/>
                </a:lnTo>
                <a:lnTo>
                  <a:pt x="404" y="215"/>
                </a:lnTo>
                <a:lnTo>
                  <a:pt x="404" y="215"/>
                </a:lnTo>
                <a:lnTo>
                  <a:pt x="405" y="207"/>
                </a:lnTo>
                <a:lnTo>
                  <a:pt x="410" y="196"/>
                </a:lnTo>
                <a:lnTo>
                  <a:pt x="414" y="184"/>
                </a:lnTo>
                <a:lnTo>
                  <a:pt x="416" y="177"/>
                </a:lnTo>
                <a:lnTo>
                  <a:pt x="416" y="177"/>
                </a:lnTo>
                <a:lnTo>
                  <a:pt x="417" y="173"/>
                </a:lnTo>
                <a:lnTo>
                  <a:pt x="420" y="171"/>
                </a:lnTo>
                <a:lnTo>
                  <a:pt x="426" y="163"/>
                </a:lnTo>
                <a:lnTo>
                  <a:pt x="431" y="155"/>
                </a:lnTo>
                <a:lnTo>
                  <a:pt x="432" y="150"/>
                </a:lnTo>
                <a:lnTo>
                  <a:pt x="433" y="145"/>
                </a:lnTo>
                <a:lnTo>
                  <a:pt x="433" y="145"/>
                </a:lnTo>
                <a:lnTo>
                  <a:pt x="431" y="138"/>
                </a:lnTo>
                <a:lnTo>
                  <a:pt x="428" y="133"/>
                </a:lnTo>
                <a:lnTo>
                  <a:pt x="426" y="131"/>
                </a:lnTo>
                <a:lnTo>
                  <a:pt x="426" y="131"/>
                </a:lnTo>
                <a:lnTo>
                  <a:pt x="428" y="111"/>
                </a:lnTo>
                <a:lnTo>
                  <a:pt x="428" y="95"/>
                </a:lnTo>
                <a:lnTo>
                  <a:pt x="427" y="85"/>
                </a:lnTo>
                <a:lnTo>
                  <a:pt x="426" y="78"/>
                </a:lnTo>
                <a:lnTo>
                  <a:pt x="426" y="78"/>
                </a:lnTo>
                <a:lnTo>
                  <a:pt x="423" y="68"/>
                </a:lnTo>
                <a:lnTo>
                  <a:pt x="417" y="60"/>
                </a:lnTo>
                <a:lnTo>
                  <a:pt x="410" y="49"/>
                </a:lnTo>
                <a:lnTo>
                  <a:pt x="403" y="39"/>
                </a:lnTo>
                <a:lnTo>
                  <a:pt x="389" y="23"/>
                </a:lnTo>
                <a:lnTo>
                  <a:pt x="382" y="17"/>
                </a:lnTo>
                <a:lnTo>
                  <a:pt x="382" y="17"/>
                </a:lnTo>
                <a:lnTo>
                  <a:pt x="382" y="15"/>
                </a:lnTo>
                <a:lnTo>
                  <a:pt x="381" y="12"/>
                </a:lnTo>
                <a:lnTo>
                  <a:pt x="379" y="9"/>
                </a:lnTo>
                <a:lnTo>
                  <a:pt x="374" y="6"/>
                </a:lnTo>
                <a:lnTo>
                  <a:pt x="367" y="4"/>
                </a:lnTo>
                <a:lnTo>
                  <a:pt x="357" y="2"/>
                </a:lnTo>
                <a:lnTo>
                  <a:pt x="344" y="0"/>
                </a:lnTo>
                <a:lnTo>
                  <a:pt x="344" y="0"/>
                </a:lnTo>
                <a:lnTo>
                  <a:pt x="328" y="0"/>
                </a:lnTo>
                <a:lnTo>
                  <a:pt x="313" y="2"/>
                </a:lnTo>
                <a:lnTo>
                  <a:pt x="299" y="4"/>
                </a:lnTo>
                <a:lnTo>
                  <a:pt x="287" y="8"/>
                </a:lnTo>
                <a:lnTo>
                  <a:pt x="275" y="11"/>
                </a:lnTo>
                <a:lnTo>
                  <a:pt x="264" y="17"/>
                </a:lnTo>
                <a:lnTo>
                  <a:pt x="254" y="23"/>
                </a:lnTo>
                <a:lnTo>
                  <a:pt x="246" y="29"/>
                </a:lnTo>
                <a:lnTo>
                  <a:pt x="246" y="29"/>
                </a:lnTo>
                <a:lnTo>
                  <a:pt x="243" y="34"/>
                </a:lnTo>
                <a:lnTo>
                  <a:pt x="240" y="39"/>
                </a:lnTo>
                <a:lnTo>
                  <a:pt x="235" y="52"/>
                </a:lnTo>
                <a:lnTo>
                  <a:pt x="231" y="68"/>
                </a:lnTo>
                <a:lnTo>
                  <a:pt x="228" y="85"/>
                </a:lnTo>
                <a:lnTo>
                  <a:pt x="224" y="114"/>
                </a:lnTo>
                <a:lnTo>
                  <a:pt x="224" y="127"/>
                </a:lnTo>
                <a:lnTo>
                  <a:pt x="224" y="127"/>
                </a:lnTo>
                <a:lnTo>
                  <a:pt x="223" y="126"/>
                </a:lnTo>
                <a:lnTo>
                  <a:pt x="222" y="126"/>
                </a:lnTo>
                <a:lnTo>
                  <a:pt x="220" y="128"/>
                </a:lnTo>
                <a:lnTo>
                  <a:pt x="219" y="136"/>
                </a:lnTo>
                <a:lnTo>
                  <a:pt x="219" y="136"/>
                </a:lnTo>
                <a:lnTo>
                  <a:pt x="219" y="143"/>
                </a:lnTo>
                <a:lnTo>
                  <a:pt x="220" y="149"/>
                </a:lnTo>
                <a:lnTo>
                  <a:pt x="223" y="155"/>
                </a:lnTo>
                <a:lnTo>
                  <a:pt x="228" y="165"/>
                </a:lnTo>
                <a:lnTo>
                  <a:pt x="228" y="165"/>
                </a:lnTo>
                <a:lnTo>
                  <a:pt x="237" y="182"/>
                </a:lnTo>
                <a:lnTo>
                  <a:pt x="242" y="189"/>
                </a:lnTo>
                <a:lnTo>
                  <a:pt x="251" y="224"/>
                </a:lnTo>
                <a:lnTo>
                  <a:pt x="246" y="23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7">
            <a:extLst>
              <a:ext uri="{FF2B5EF4-FFF2-40B4-BE49-F238E27FC236}">
                <a16:creationId xmlns:a16="http://schemas.microsoft.com/office/drawing/2014/main" id="{E188F7FB-465B-43C0-80DE-B4002B57D025}"/>
              </a:ext>
            </a:extLst>
          </p:cNvPr>
          <p:cNvSpPr>
            <a:spLocks/>
          </p:cNvSpPr>
          <p:nvPr/>
        </p:nvSpPr>
        <p:spPr bwMode="auto">
          <a:xfrm>
            <a:off x="2747755" y="773705"/>
            <a:ext cx="684558" cy="1709312"/>
          </a:xfrm>
          <a:custGeom>
            <a:avLst/>
            <a:gdLst>
              <a:gd name="T0" fmla="*/ 174 w 493"/>
              <a:gd name="T1" fmla="*/ 4 h 1231"/>
              <a:gd name="T2" fmla="*/ 101 w 493"/>
              <a:gd name="T3" fmla="*/ 44 h 1231"/>
              <a:gd name="T4" fmla="*/ 87 w 493"/>
              <a:gd name="T5" fmla="*/ 101 h 1231"/>
              <a:gd name="T6" fmla="*/ 99 w 493"/>
              <a:gd name="T7" fmla="*/ 159 h 1231"/>
              <a:gd name="T8" fmla="*/ 101 w 493"/>
              <a:gd name="T9" fmla="*/ 190 h 1231"/>
              <a:gd name="T10" fmla="*/ 115 w 493"/>
              <a:gd name="T11" fmla="*/ 231 h 1231"/>
              <a:gd name="T12" fmla="*/ 79 w 493"/>
              <a:gd name="T13" fmla="*/ 246 h 1231"/>
              <a:gd name="T14" fmla="*/ 24 w 493"/>
              <a:gd name="T15" fmla="*/ 295 h 1231"/>
              <a:gd name="T16" fmla="*/ 3 w 493"/>
              <a:gd name="T17" fmla="*/ 331 h 1231"/>
              <a:gd name="T18" fmla="*/ 23 w 493"/>
              <a:gd name="T19" fmla="*/ 416 h 1231"/>
              <a:gd name="T20" fmla="*/ 37 w 493"/>
              <a:gd name="T21" fmla="*/ 549 h 1231"/>
              <a:gd name="T22" fmla="*/ 12 w 493"/>
              <a:gd name="T23" fmla="*/ 612 h 1231"/>
              <a:gd name="T24" fmla="*/ 17 w 493"/>
              <a:gd name="T25" fmla="*/ 626 h 1231"/>
              <a:gd name="T26" fmla="*/ 40 w 493"/>
              <a:gd name="T27" fmla="*/ 729 h 1231"/>
              <a:gd name="T28" fmla="*/ 66 w 493"/>
              <a:gd name="T29" fmla="*/ 771 h 1231"/>
              <a:gd name="T30" fmla="*/ 90 w 493"/>
              <a:gd name="T31" fmla="*/ 786 h 1231"/>
              <a:gd name="T32" fmla="*/ 115 w 493"/>
              <a:gd name="T33" fmla="*/ 915 h 1231"/>
              <a:gd name="T34" fmla="*/ 153 w 493"/>
              <a:gd name="T35" fmla="*/ 1008 h 1231"/>
              <a:gd name="T36" fmla="*/ 215 w 493"/>
              <a:gd name="T37" fmla="*/ 1106 h 1231"/>
              <a:gd name="T38" fmla="*/ 201 w 493"/>
              <a:gd name="T39" fmla="*/ 1163 h 1231"/>
              <a:gd name="T40" fmla="*/ 197 w 493"/>
              <a:gd name="T41" fmla="*/ 1193 h 1231"/>
              <a:gd name="T42" fmla="*/ 291 w 493"/>
              <a:gd name="T43" fmla="*/ 1216 h 1231"/>
              <a:gd name="T44" fmla="*/ 355 w 493"/>
              <a:gd name="T45" fmla="*/ 1231 h 1231"/>
              <a:gd name="T46" fmla="*/ 369 w 493"/>
              <a:gd name="T47" fmla="*/ 1211 h 1231"/>
              <a:gd name="T48" fmla="*/ 312 w 493"/>
              <a:gd name="T49" fmla="*/ 1154 h 1231"/>
              <a:gd name="T50" fmla="*/ 281 w 493"/>
              <a:gd name="T51" fmla="*/ 1093 h 1231"/>
              <a:gd name="T52" fmla="*/ 272 w 493"/>
              <a:gd name="T53" fmla="*/ 1066 h 1231"/>
              <a:gd name="T54" fmla="*/ 296 w 493"/>
              <a:gd name="T55" fmla="*/ 977 h 1231"/>
              <a:gd name="T56" fmla="*/ 331 w 493"/>
              <a:gd name="T57" fmla="*/ 984 h 1231"/>
              <a:gd name="T58" fmla="*/ 365 w 493"/>
              <a:gd name="T59" fmla="*/ 1032 h 1231"/>
              <a:gd name="T60" fmla="*/ 358 w 493"/>
              <a:gd name="T61" fmla="*/ 1060 h 1231"/>
              <a:gd name="T62" fmla="*/ 345 w 493"/>
              <a:gd name="T63" fmla="*/ 1090 h 1231"/>
              <a:gd name="T64" fmla="*/ 375 w 493"/>
              <a:gd name="T65" fmla="*/ 1161 h 1231"/>
              <a:gd name="T66" fmla="*/ 423 w 493"/>
              <a:gd name="T67" fmla="*/ 1211 h 1231"/>
              <a:gd name="T68" fmla="*/ 434 w 493"/>
              <a:gd name="T69" fmla="*/ 1161 h 1231"/>
              <a:gd name="T70" fmla="*/ 433 w 493"/>
              <a:gd name="T71" fmla="*/ 1061 h 1231"/>
              <a:gd name="T72" fmla="*/ 430 w 493"/>
              <a:gd name="T73" fmla="*/ 1042 h 1231"/>
              <a:gd name="T74" fmla="*/ 435 w 493"/>
              <a:gd name="T75" fmla="*/ 1012 h 1231"/>
              <a:gd name="T76" fmla="*/ 490 w 493"/>
              <a:gd name="T77" fmla="*/ 900 h 1231"/>
              <a:gd name="T78" fmla="*/ 486 w 493"/>
              <a:gd name="T79" fmla="*/ 863 h 1231"/>
              <a:gd name="T80" fmla="*/ 481 w 493"/>
              <a:gd name="T81" fmla="*/ 781 h 1231"/>
              <a:gd name="T82" fmla="*/ 491 w 493"/>
              <a:gd name="T83" fmla="*/ 704 h 1231"/>
              <a:gd name="T84" fmla="*/ 452 w 493"/>
              <a:gd name="T85" fmla="*/ 655 h 1231"/>
              <a:gd name="T86" fmla="*/ 452 w 493"/>
              <a:gd name="T87" fmla="*/ 621 h 1231"/>
              <a:gd name="T88" fmla="*/ 433 w 493"/>
              <a:gd name="T89" fmla="*/ 583 h 1231"/>
              <a:gd name="T90" fmla="*/ 413 w 493"/>
              <a:gd name="T91" fmla="*/ 549 h 1231"/>
              <a:gd name="T92" fmla="*/ 404 w 493"/>
              <a:gd name="T93" fmla="*/ 496 h 1231"/>
              <a:gd name="T94" fmla="*/ 410 w 493"/>
              <a:gd name="T95" fmla="*/ 423 h 1231"/>
              <a:gd name="T96" fmla="*/ 370 w 493"/>
              <a:gd name="T97" fmla="*/ 341 h 1231"/>
              <a:gd name="T98" fmla="*/ 346 w 493"/>
              <a:gd name="T99" fmla="*/ 264 h 1231"/>
              <a:gd name="T100" fmla="*/ 307 w 493"/>
              <a:gd name="T101" fmla="*/ 235 h 1231"/>
              <a:gd name="T102" fmla="*/ 284 w 493"/>
              <a:gd name="T103" fmla="*/ 209 h 1231"/>
              <a:gd name="T104" fmla="*/ 289 w 493"/>
              <a:gd name="T105" fmla="*/ 113 h 1231"/>
              <a:gd name="T106" fmla="*/ 288 w 493"/>
              <a:gd name="T107" fmla="*/ 77 h 1231"/>
              <a:gd name="T108" fmla="*/ 239 w 493"/>
              <a:gd name="T109" fmla="*/ 13 h 1231"/>
              <a:gd name="T110" fmla="*/ 196 w 493"/>
              <a:gd name="T111" fmla="*/ 3 h 1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3" h="1231">
                <a:moveTo>
                  <a:pt x="196" y="3"/>
                </a:moveTo>
                <a:lnTo>
                  <a:pt x="196" y="3"/>
                </a:lnTo>
                <a:lnTo>
                  <a:pt x="195" y="2"/>
                </a:lnTo>
                <a:lnTo>
                  <a:pt x="192" y="2"/>
                </a:lnTo>
                <a:lnTo>
                  <a:pt x="189" y="2"/>
                </a:lnTo>
                <a:lnTo>
                  <a:pt x="183" y="2"/>
                </a:lnTo>
                <a:lnTo>
                  <a:pt x="174" y="4"/>
                </a:lnTo>
                <a:lnTo>
                  <a:pt x="162" y="8"/>
                </a:lnTo>
                <a:lnTo>
                  <a:pt x="148" y="13"/>
                </a:lnTo>
                <a:lnTo>
                  <a:pt x="148" y="13"/>
                </a:lnTo>
                <a:lnTo>
                  <a:pt x="132" y="20"/>
                </a:lnTo>
                <a:lnTo>
                  <a:pt x="119" y="27"/>
                </a:lnTo>
                <a:lnTo>
                  <a:pt x="109" y="35"/>
                </a:lnTo>
                <a:lnTo>
                  <a:pt x="101" y="44"/>
                </a:lnTo>
                <a:lnTo>
                  <a:pt x="93" y="52"/>
                </a:lnTo>
                <a:lnTo>
                  <a:pt x="88" y="62"/>
                </a:lnTo>
                <a:lnTo>
                  <a:pt x="86" y="72"/>
                </a:lnTo>
                <a:lnTo>
                  <a:pt x="85" y="80"/>
                </a:lnTo>
                <a:lnTo>
                  <a:pt x="85" y="80"/>
                </a:lnTo>
                <a:lnTo>
                  <a:pt x="85" y="90"/>
                </a:lnTo>
                <a:lnTo>
                  <a:pt x="87" y="101"/>
                </a:lnTo>
                <a:lnTo>
                  <a:pt x="92" y="124"/>
                </a:lnTo>
                <a:lnTo>
                  <a:pt x="98" y="143"/>
                </a:lnTo>
                <a:lnTo>
                  <a:pt x="99" y="150"/>
                </a:lnTo>
                <a:lnTo>
                  <a:pt x="99" y="153"/>
                </a:lnTo>
                <a:lnTo>
                  <a:pt x="99" y="153"/>
                </a:lnTo>
                <a:lnTo>
                  <a:pt x="98" y="155"/>
                </a:lnTo>
                <a:lnTo>
                  <a:pt x="99" y="159"/>
                </a:lnTo>
                <a:lnTo>
                  <a:pt x="99" y="162"/>
                </a:lnTo>
                <a:lnTo>
                  <a:pt x="99" y="167"/>
                </a:lnTo>
                <a:lnTo>
                  <a:pt x="99" y="167"/>
                </a:lnTo>
                <a:lnTo>
                  <a:pt x="98" y="177"/>
                </a:lnTo>
                <a:lnTo>
                  <a:pt x="99" y="187"/>
                </a:lnTo>
                <a:lnTo>
                  <a:pt x="99" y="187"/>
                </a:lnTo>
                <a:lnTo>
                  <a:pt x="101" y="190"/>
                </a:lnTo>
                <a:lnTo>
                  <a:pt x="104" y="194"/>
                </a:lnTo>
                <a:lnTo>
                  <a:pt x="111" y="201"/>
                </a:lnTo>
                <a:lnTo>
                  <a:pt x="124" y="211"/>
                </a:lnTo>
                <a:lnTo>
                  <a:pt x="124" y="220"/>
                </a:lnTo>
                <a:lnTo>
                  <a:pt x="124" y="220"/>
                </a:lnTo>
                <a:lnTo>
                  <a:pt x="119" y="226"/>
                </a:lnTo>
                <a:lnTo>
                  <a:pt x="115" y="231"/>
                </a:lnTo>
                <a:lnTo>
                  <a:pt x="114" y="234"/>
                </a:lnTo>
                <a:lnTo>
                  <a:pt x="114" y="235"/>
                </a:lnTo>
                <a:lnTo>
                  <a:pt x="114" y="235"/>
                </a:lnTo>
                <a:lnTo>
                  <a:pt x="113" y="236"/>
                </a:lnTo>
                <a:lnTo>
                  <a:pt x="108" y="237"/>
                </a:lnTo>
                <a:lnTo>
                  <a:pt x="95" y="242"/>
                </a:lnTo>
                <a:lnTo>
                  <a:pt x="79" y="246"/>
                </a:lnTo>
                <a:lnTo>
                  <a:pt x="70" y="249"/>
                </a:lnTo>
                <a:lnTo>
                  <a:pt x="70" y="249"/>
                </a:lnTo>
                <a:lnTo>
                  <a:pt x="50" y="269"/>
                </a:lnTo>
                <a:lnTo>
                  <a:pt x="35" y="283"/>
                </a:lnTo>
                <a:lnTo>
                  <a:pt x="27" y="293"/>
                </a:lnTo>
                <a:lnTo>
                  <a:pt x="27" y="293"/>
                </a:lnTo>
                <a:lnTo>
                  <a:pt x="24" y="295"/>
                </a:lnTo>
                <a:lnTo>
                  <a:pt x="21" y="298"/>
                </a:lnTo>
                <a:lnTo>
                  <a:pt x="14" y="304"/>
                </a:lnTo>
                <a:lnTo>
                  <a:pt x="10" y="307"/>
                </a:lnTo>
                <a:lnTo>
                  <a:pt x="8" y="313"/>
                </a:lnTo>
                <a:lnTo>
                  <a:pt x="4" y="321"/>
                </a:lnTo>
                <a:lnTo>
                  <a:pt x="3" y="331"/>
                </a:lnTo>
                <a:lnTo>
                  <a:pt x="3" y="331"/>
                </a:lnTo>
                <a:lnTo>
                  <a:pt x="1" y="351"/>
                </a:lnTo>
                <a:lnTo>
                  <a:pt x="0" y="363"/>
                </a:lnTo>
                <a:lnTo>
                  <a:pt x="3" y="373"/>
                </a:lnTo>
                <a:lnTo>
                  <a:pt x="8" y="385"/>
                </a:lnTo>
                <a:lnTo>
                  <a:pt x="8" y="385"/>
                </a:lnTo>
                <a:lnTo>
                  <a:pt x="15" y="400"/>
                </a:lnTo>
                <a:lnTo>
                  <a:pt x="23" y="416"/>
                </a:lnTo>
                <a:lnTo>
                  <a:pt x="29" y="428"/>
                </a:lnTo>
                <a:lnTo>
                  <a:pt x="32" y="433"/>
                </a:lnTo>
                <a:lnTo>
                  <a:pt x="32" y="433"/>
                </a:lnTo>
                <a:lnTo>
                  <a:pt x="32" y="449"/>
                </a:lnTo>
                <a:lnTo>
                  <a:pt x="33" y="485"/>
                </a:lnTo>
                <a:lnTo>
                  <a:pt x="34" y="524"/>
                </a:lnTo>
                <a:lnTo>
                  <a:pt x="37" y="549"/>
                </a:lnTo>
                <a:lnTo>
                  <a:pt x="37" y="549"/>
                </a:lnTo>
                <a:lnTo>
                  <a:pt x="37" y="556"/>
                </a:lnTo>
                <a:lnTo>
                  <a:pt x="34" y="565"/>
                </a:lnTo>
                <a:lnTo>
                  <a:pt x="30" y="573"/>
                </a:lnTo>
                <a:lnTo>
                  <a:pt x="27" y="583"/>
                </a:lnTo>
                <a:lnTo>
                  <a:pt x="18" y="600"/>
                </a:lnTo>
                <a:lnTo>
                  <a:pt x="12" y="612"/>
                </a:lnTo>
                <a:lnTo>
                  <a:pt x="12" y="612"/>
                </a:lnTo>
                <a:lnTo>
                  <a:pt x="11" y="615"/>
                </a:lnTo>
                <a:lnTo>
                  <a:pt x="11" y="618"/>
                </a:lnTo>
                <a:lnTo>
                  <a:pt x="14" y="623"/>
                </a:lnTo>
                <a:lnTo>
                  <a:pt x="16" y="625"/>
                </a:lnTo>
                <a:lnTo>
                  <a:pt x="17" y="625"/>
                </a:lnTo>
                <a:lnTo>
                  <a:pt x="17" y="626"/>
                </a:lnTo>
                <a:lnTo>
                  <a:pt x="17" y="626"/>
                </a:lnTo>
                <a:lnTo>
                  <a:pt x="18" y="633"/>
                </a:lnTo>
                <a:lnTo>
                  <a:pt x="23" y="653"/>
                </a:lnTo>
                <a:lnTo>
                  <a:pt x="29" y="681"/>
                </a:lnTo>
                <a:lnTo>
                  <a:pt x="37" y="713"/>
                </a:lnTo>
                <a:lnTo>
                  <a:pt x="37" y="713"/>
                </a:lnTo>
                <a:lnTo>
                  <a:pt x="40" y="729"/>
                </a:lnTo>
                <a:lnTo>
                  <a:pt x="44" y="740"/>
                </a:lnTo>
                <a:lnTo>
                  <a:pt x="47" y="749"/>
                </a:lnTo>
                <a:lnTo>
                  <a:pt x="51" y="755"/>
                </a:lnTo>
                <a:lnTo>
                  <a:pt x="55" y="760"/>
                </a:lnTo>
                <a:lnTo>
                  <a:pt x="58" y="764"/>
                </a:lnTo>
                <a:lnTo>
                  <a:pt x="66" y="771"/>
                </a:lnTo>
                <a:lnTo>
                  <a:pt x="66" y="771"/>
                </a:lnTo>
                <a:lnTo>
                  <a:pt x="69" y="775"/>
                </a:lnTo>
                <a:lnTo>
                  <a:pt x="74" y="777"/>
                </a:lnTo>
                <a:lnTo>
                  <a:pt x="81" y="780"/>
                </a:lnTo>
                <a:lnTo>
                  <a:pt x="88" y="783"/>
                </a:lnTo>
                <a:lnTo>
                  <a:pt x="90" y="784"/>
                </a:lnTo>
                <a:lnTo>
                  <a:pt x="90" y="786"/>
                </a:lnTo>
                <a:lnTo>
                  <a:pt x="90" y="786"/>
                </a:lnTo>
                <a:lnTo>
                  <a:pt x="90" y="798"/>
                </a:lnTo>
                <a:lnTo>
                  <a:pt x="93" y="824"/>
                </a:lnTo>
                <a:lnTo>
                  <a:pt x="99" y="859"/>
                </a:lnTo>
                <a:lnTo>
                  <a:pt x="104" y="879"/>
                </a:lnTo>
                <a:lnTo>
                  <a:pt x="109" y="897"/>
                </a:lnTo>
                <a:lnTo>
                  <a:pt x="109" y="897"/>
                </a:lnTo>
                <a:lnTo>
                  <a:pt x="115" y="915"/>
                </a:lnTo>
                <a:lnTo>
                  <a:pt x="122" y="932"/>
                </a:lnTo>
                <a:lnTo>
                  <a:pt x="137" y="963"/>
                </a:lnTo>
                <a:lnTo>
                  <a:pt x="148" y="986"/>
                </a:lnTo>
                <a:lnTo>
                  <a:pt x="151" y="993"/>
                </a:lnTo>
                <a:lnTo>
                  <a:pt x="153" y="998"/>
                </a:lnTo>
                <a:lnTo>
                  <a:pt x="153" y="998"/>
                </a:lnTo>
                <a:lnTo>
                  <a:pt x="153" y="1008"/>
                </a:lnTo>
                <a:lnTo>
                  <a:pt x="155" y="1022"/>
                </a:lnTo>
                <a:lnTo>
                  <a:pt x="157" y="1042"/>
                </a:lnTo>
                <a:lnTo>
                  <a:pt x="196" y="1032"/>
                </a:lnTo>
                <a:lnTo>
                  <a:pt x="196" y="1032"/>
                </a:lnTo>
                <a:lnTo>
                  <a:pt x="207" y="1070"/>
                </a:lnTo>
                <a:lnTo>
                  <a:pt x="214" y="1096"/>
                </a:lnTo>
                <a:lnTo>
                  <a:pt x="215" y="1106"/>
                </a:lnTo>
                <a:lnTo>
                  <a:pt x="215" y="1109"/>
                </a:lnTo>
                <a:lnTo>
                  <a:pt x="215" y="1109"/>
                </a:lnTo>
                <a:lnTo>
                  <a:pt x="212" y="1117"/>
                </a:lnTo>
                <a:lnTo>
                  <a:pt x="207" y="1132"/>
                </a:lnTo>
                <a:lnTo>
                  <a:pt x="202" y="1151"/>
                </a:lnTo>
                <a:lnTo>
                  <a:pt x="201" y="1158"/>
                </a:lnTo>
                <a:lnTo>
                  <a:pt x="201" y="1163"/>
                </a:lnTo>
                <a:lnTo>
                  <a:pt x="201" y="1163"/>
                </a:lnTo>
                <a:lnTo>
                  <a:pt x="201" y="1166"/>
                </a:lnTo>
                <a:lnTo>
                  <a:pt x="200" y="1171"/>
                </a:lnTo>
                <a:lnTo>
                  <a:pt x="197" y="1181"/>
                </a:lnTo>
                <a:lnTo>
                  <a:pt x="196" y="1186"/>
                </a:lnTo>
                <a:lnTo>
                  <a:pt x="196" y="1189"/>
                </a:lnTo>
                <a:lnTo>
                  <a:pt x="197" y="1193"/>
                </a:lnTo>
                <a:lnTo>
                  <a:pt x="201" y="1196"/>
                </a:lnTo>
                <a:lnTo>
                  <a:pt x="201" y="1196"/>
                </a:lnTo>
                <a:lnTo>
                  <a:pt x="208" y="1199"/>
                </a:lnTo>
                <a:lnTo>
                  <a:pt x="218" y="1201"/>
                </a:lnTo>
                <a:lnTo>
                  <a:pt x="247" y="1206"/>
                </a:lnTo>
                <a:lnTo>
                  <a:pt x="277" y="1212"/>
                </a:lnTo>
                <a:lnTo>
                  <a:pt x="291" y="1216"/>
                </a:lnTo>
                <a:lnTo>
                  <a:pt x="302" y="1221"/>
                </a:lnTo>
                <a:lnTo>
                  <a:pt x="302" y="1221"/>
                </a:lnTo>
                <a:lnTo>
                  <a:pt x="313" y="1225"/>
                </a:lnTo>
                <a:lnTo>
                  <a:pt x="324" y="1229"/>
                </a:lnTo>
                <a:lnTo>
                  <a:pt x="335" y="1231"/>
                </a:lnTo>
                <a:lnTo>
                  <a:pt x="346" y="1231"/>
                </a:lnTo>
                <a:lnTo>
                  <a:pt x="355" y="1231"/>
                </a:lnTo>
                <a:lnTo>
                  <a:pt x="363" y="1229"/>
                </a:lnTo>
                <a:lnTo>
                  <a:pt x="366" y="1228"/>
                </a:lnTo>
                <a:lnTo>
                  <a:pt x="368" y="1225"/>
                </a:lnTo>
                <a:lnTo>
                  <a:pt x="370" y="1223"/>
                </a:lnTo>
                <a:lnTo>
                  <a:pt x="370" y="1221"/>
                </a:lnTo>
                <a:lnTo>
                  <a:pt x="370" y="1221"/>
                </a:lnTo>
                <a:lnTo>
                  <a:pt x="369" y="1211"/>
                </a:lnTo>
                <a:lnTo>
                  <a:pt x="368" y="1206"/>
                </a:lnTo>
                <a:lnTo>
                  <a:pt x="365" y="1204"/>
                </a:lnTo>
                <a:lnTo>
                  <a:pt x="358" y="1196"/>
                </a:lnTo>
                <a:lnTo>
                  <a:pt x="346" y="1187"/>
                </a:lnTo>
                <a:lnTo>
                  <a:pt x="346" y="1187"/>
                </a:lnTo>
                <a:lnTo>
                  <a:pt x="329" y="1172"/>
                </a:lnTo>
                <a:lnTo>
                  <a:pt x="312" y="1154"/>
                </a:lnTo>
                <a:lnTo>
                  <a:pt x="304" y="1144"/>
                </a:lnTo>
                <a:lnTo>
                  <a:pt x="296" y="1135"/>
                </a:lnTo>
                <a:lnTo>
                  <a:pt x="291" y="1126"/>
                </a:lnTo>
                <a:lnTo>
                  <a:pt x="288" y="1119"/>
                </a:lnTo>
                <a:lnTo>
                  <a:pt x="288" y="1119"/>
                </a:lnTo>
                <a:lnTo>
                  <a:pt x="282" y="1099"/>
                </a:lnTo>
                <a:lnTo>
                  <a:pt x="281" y="1093"/>
                </a:lnTo>
                <a:lnTo>
                  <a:pt x="278" y="1090"/>
                </a:lnTo>
                <a:lnTo>
                  <a:pt x="278" y="1090"/>
                </a:lnTo>
                <a:lnTo>
                  <a:pt x="277" y="1089"/>
                </a:lnTo>
                <a:lnTo>
                  <a:pt x="276" y="1089"/>
                </a:lnTo>
                <a:lnTo>
                  <a:pt x="273" y="1076"/>
                </a:lnTo>
                <a:lnTo>
                  <a:pt x="273" y="1076"/>
                </a:lnTo>
                <a:lnTo>
                  <a:pt x="272" y="1066"/>
                </a:lnTo>
                <a:lnTo>
                  <a:pt x="273" y="1051"/>
                </a:lnTo>
                <a:lnTo>
                  <a:pt x="279" y="1015"/>
                </a:lnTo>
                <a:lnTo>
                  <a:pt x="285" y="984"/>
                </a:lnTo>
                <a:lnTo>
                  <a:pt x="288" y="969"/>
                </a:lnTo>
                <a:lnTo>
                  <a:pt x="288" y="969"/>
                </a:lnTo>
                <a:lnTo>
                  <a:pt x="291" y="973"/>
                </a:lnTo>
                <a:lnTo>
                  <a:pt x="296" y="977"/>
                </a:lnTo>
                <a:lnTo>
                  <a:pt x="301" y="981"/>
                </a:lnTo>
                <a:lnTo>
                  <a:pt x="308" y="985"/>
                </a:lnTo>
                <a:lnTo>
                  <a:pt x="316" y="986"/>
                </a:lnTo>
                <a:lnTo>
                  <a:pt x="323" y="986"/>
                </a:lnTo>
                <a:lnTo>
                  <a:pt x="328" y="986"/>
                </a:lnTo>
                <a:lnTo>
                  <a:pt x="331" y="984"/>
                </a:lnTo>
                <a:lnTo>
                  <a:pt x="331" y="984"/>
                </a:lnTo>
                <a:lnTo>
                  <a:pt x="359" y="967"/>
                </a:lnTo>
                <a:lnTo>
                  <a:pt x="370" y="960"/>
                </a:lnTo>
                <a:lnTo>
                  <a:pt x="370" y="960"/>
                </a:lnTo>
                <a:lnTo>
                  <a:pt x="368" y="993"/>
                </a:lnTo>
                <a:lnTo>
                  <a:pt x="365" y="1018"/>
                </a:lnTo>
                <a:lnTo>
                  <a:pt x="365" y="1032"/>
                </a:lnTo>
                <a:lnTo>
                  <a:pt x="365" y="1032"/>
                </a:lnTo>
                <a:lnTo>
                  <a:pt x="365" y="1036"/>
                </a:lnTo>
                <a:lnTo>
                  <a:pt x="365" y="1037"/>
                </a:lnTo>
                <a:lnTo>
                  <a:pt x="363" y="1039"/>
                </a:lnTo>
                <a:lnTo>
                  <a:pt x="360" y="1047"/>
                </a:lnTo>
                <a:lnTo>
                  <a:pt x="360" y="1047"/>
                </a:lnTo>
                <a:lnTo>
                  <a:pt x="358" y="1058"/>
                </a:lnTo>
                <a:lnTo>
                  <a:pt x="358" y="1060"/>
                </a:lnTo>
                <a:lnTo>
                  <a:pt x="355" y="1066"/>
                </a:lnTo>
                <a:lnTo>
                  <a:pt x="355" y="1066"/>
                </a:lnTo>
                <a:lnTo>
                  <a:pt x="352" y="1073"/>
                </a:lnTo>
                <a:lnTo>
                  <a:pt x="348" y="1078"/>
                </a:lnTo>
                <a:lnTo>
                  <a:pt x="346" y="1082"/>
                </a:lnTo>
                <a:lnTo>
                  <a:pt x="346" y="1085"/>
                </a:lnTo>
                <a:lnTo>
                  <a:pt x="345" y="1090"/>
                </a:lnTo>
                <a:lnTo>
                  <a:pt x="346" y="1095"/>
                </a:lnTo>
                <a:lnTo>
                  <a:pt x="346" y="1095"/>
                </a:lnTo>
                <a:lnTo>
                  <a:pt x="349" y="1108"/>
                </a:lnTo>
                <a:lnTo>
                  <a:pt x="355" y="1123"/>
                </a:lnTo>
                <a:lnTo>
                  <a:pt x="370" y="1153"/>
                </a:lnTo>
                <a:lnTo>
                  <a:pt x="370" y="1153"/>
                </a:lnTo>
                <a:lnTo>
                  <a:pt x="375" y="1161"/>
                </a:lnTo>
                <a:lnTo>
                  <a:pt x="381" y="1171"/>
                </a:lnTo>
                <a:lnTo>
                  <a:pt x="398" y="1190"/>
                </a:lnTo>
                <a:lnTo>
                  <a:pt x="406" y="1200"/>
                </a:lnTo>
                <a:lnTo>
                  <a:pt x="413" y="1207"/>
                </a:lnTo>
                <a:lnTo>
                  <a:pt x="420" y="1211"/>
                </a:lnTo>
                <a:lnTo>
                  <a:pt x="422" y="1211"/>
                </a:lnTo>
                <a:lnTo>
                  <a:pt x="423" y="1211"/>
                </a:lnTo>
                <a:lnTo>
                  <a:pt x="423" y="1211"/>
                </a:lnTo>
                <a:lnTo>
                  <a:pt x="426" y="1207"/>
                </a:lnTo>
                <a:lnTo>
                  <a:pt x="428" y="1202"/>
                </a:lnTo>
                <a:lnTo>
                  <a:pt x="432" y="1187"/>
                </a:lnTo>
                <a:lnTo>
                  <a:pt x="433" y="1178"/>
                </a:lnTo>
                <a:lnTo>
                  <a:pt x="434" y="1170"/>
                </a:lnTo>
                <a:lnTo>
                  <a:pt x="434" y="1161"/>
                </a:lnTo>
                <a:lnTo>
                  <a:pt x="433" y="1153"/>
                </a:lnTo>
                <a:lnTo>
                  <a:pt x="433" y="1153"/>
                </a:lnTo>
                <a:lnTo>
                  <a:pt x="432" y="1143"/>
                </a:lnTo>
                <a:lnTo>
                  <a:pt x="430" y="1131"/>
                </a:lnTo>
                <a:lnTo>
                  <a:pt x="432" y="1102"/>
                </a:lnTo>
                <a:lnTo>
                  <a:pt x="433" y="1061"/>
                </a:lnTo>
                <a:lnTo>
                  <a:pt x="433" y="1061"/>
                </a:lnTo>
                <a:lnTo>
                  <a:pt x="434" y="1055"/>
                </a:lnTo>
                <a:lnTo>
                  <a:pt x="435" y="1049"/>
                </a:lnTo>
                <a:lnTo>
                  <a:pt x="435" y="1044"/>
                </a:lnTo>
                <a:lnTo>
                  <a:pt x="434" y="1043"/>
                </a:lnTo>
                <a:lnTo>
                  <a:pt x="433" y="1042"/>
                </a:lnTo>
                <a:lnTo>
                  <a:pt x="433" y="1042"/>
                </a:lnTo>
                <a:lnTo>
                  <a:pt x="430" y="1042"/>
                </a:lnTo>
                <a:lnTo>
                  <a:pt x="429" y="1043"/>
                </a:lnTo>
                <a:lnTo>
                  <a:pt x="427" y="1044"/>
                </a:lnTo>
                <a:lnTo>
                  <a:pt x="427" y="1044"/>
                </a:lnTo>
                <a:lnTo>
                  <a:pt x="427" y="1043"/>
                </a:lnTo>
                <a:lnTo>
                  <a:pt x="428" y="1037"/>
                </a:lnTo>
                <a:lnTo>
                  <a:pt x="428" y="1037"/>
                </a:lnTo>
                <a:lnTo>
                  <a:pt x="435" y="1012"/>
                </a:lnTo>
                <a:lnTo>
                  <a:pt x="450" y="971"/>
                </a:lnTo>
                <a:lnTo>
                  <a:pt x="471" y="911"/>
                </a:lnTo>
                <a:lnTo>
                  <a:pt x="471" y="911"/>
                </a:lnTo>
                <a:lnTo>
                  <a:pt x="475" y="909"/>
                </a:lnTo>
                <a:lnTo>
                  <a:pt x="481" y="907"/>
                </a:lnTo>
                <a:lnTo>
                  <a:pt x="487" y="903"/>
                </a:lnTo>
                <a:lnTo>
                  <a:pt x="490" y="900"/>
                </a:lnTo>
                <a:lnTo>
                  <a:pt x="491" y="897"/>
                </a:lnTo>
                <a:lnTo>
                  <a:pt x="491" y="897"/>
                </a:lnTo>
                <a:lnTo>
                  <a:pt x="491" y="893"/>
                </a:lnTo>
                <a:lnTo>
                  <a:pt x="491" y="890"/>
                </a:lnTo>
                <a:lnTo>
                  <a:pt x="490" y="882"/>
                </a:lnTo>
                <a:lnTo>
                  <a:pt x="487" y="874"/>
                </a:lnTo>
                <a:lnTo>
                  <a:pt x="486" y="863"/>
                </a:lnTo>
                <a:lnTo>
                  <a:pt x="486" y="863"/>
                </a:lnTo>
                <a:lnTo>
                  <a:pt x="485" y="845"/>
                </a:lnTo>
                <a:lnTo>
                  <a:pt x="482" y="822"/>
                </a:lnTo>
                <a:lnTo>
                  <a:pt x="480" y="799"/>
                </a:lnTo>
                <a:lnTo>
                  <a:pt x="480" y="789"/>
                </a:lnTo>
                <a:lnTo>
                  <a:pt x="481" y="781"/>
                </a:lnTo>
                <a:lnTo>
                  <a:pt x="481" y="781"/>
                </a:lnTo>
                <a:lnTo>
                  <a:pt x="485" y="765"/>
                </a:lnTo>
                <a:lnTo>
                  <a:pt x="490" y="746"/>
                </a:lnTo>
                <a:lnTo>
                  <a:pt x="492" y="736"/>
                </a:lnTo>
                <a:lnTo>
                  <a:pt x="493" y="725"/>
                </a:lnTo>
                <a:lnTo>
                  <a:pt x="493" y="714"/>
                </a:lnTo>
                <a:lnTo>
                  <a:pt x="491" y="704"/>
                </a:lnTo>
                <a:lnTo>
                  <a:pt x="491" y="704"/>
                </a:lnTo>
                <a:lnTo>
                  <a:pt x="487" y="694"/>
                </a:lnTo>
                <a:lnTo>
                  <a:pt x="482" y="684"/>
                </a:lnTo>
                <a:lnTo>
                  <a:pt x="478" y="677"/>
                </a:lnTo>
                <a:lnTo>
                  <a:pt x="471" y="671"/>
                </a:lnTo>
                <a:lnTo>
                  <a:pt x="461" y="661"/>
                </a:lnTo>
                <a:lnTo>
                  <a:pt x="452" y="655"/>
                </a:lnTo>
                <a:lnTo>
                  <a:pt x="452" y="655"/>
                </a:lnTo>
                <a:lnTo>
                  <a:pt x="423" y="631"/>
                </a:lnTo>
                <a:lnTo>
                  <a:pt x="423" y="631"/>
                </a:lnTo>
                <a:lnTo>
                  <a:pt x="436" y="627"/>
                </a:lnTo>
                <a:lnTo>
                  <a:pt x="446" y="625"/>
                </a:lnTo>
                <a:lnTo>
                  <a:pt x="450" y="623"/>
                </a:lnTo>
                <a:lnTo>
                  <a:pt x="452" y="621"/>
                </a:lnTo>
                <a:lnTo>
                  <a:pt x="452" y="621"/>
                </a:lnTo>
                <a:lnTo>
                  <a:pt x="453" y="617"/>
                </a:lnTo>
                <a:lnTo>
                  <a:pt x="453" y="608"/>
                </a:lnTo>
                <a:lnTo>
                  <a:pt x="452" y="597"/>
                </a:lnTo>
                <a:lnTo>
                  <a:pt x="452" y="597"/>
                </a:lnTo>
                <a:lnTo>
                  <a:pt x="442" y="590"/>
                </a:lnTo>
                <a:lnTo>
                  <a:pt x="433" y="583"/>
                </a:lnTo>
                <a:lnTo>
                  <a:pt x="433" y="583"/>
                </a:lnTo>
                <a:lnTo>
                  <a:pt x="434" y="574"/>
                </a:lnTo>
                <a:lnTo>
                  <a:pt x="434" y="568"/>
                </a:lnTo>
                <a:lnTo>
                  <a:pt x="433" y="563"/>
                </a:lnTo>
                <a:lnTo>
                  <a:pt x="433" y="563"/>
                </a:lnTo>
                <a:lnTo>
                  <a:pt x="429" y="560"/>
                </a:lnTo>
                <a:lnTo>
                  <a:pt x="422" y="555"/>
                </a:lnTo>
                <a:lnTo>
                  <a:pt x="413" y="549"/>
                </a:lnTo>
                <a:lnTo>
                  <a:pt x="399" y="530"/>
                </a:lnTo>
                <a:lnTo>
                  <a:pt x="399" y="530"/>
                </a:lnTo>
                <a:lnTo>
                  <a:pt x="400" y="530"/>
                </a:lnTo>
                <a:lnTo>
                  <a:pt x="401" y="526"/>
                </a:lnTo>
                <a:lnTo>
                  <a:pt x="403" y="515"/>
                </a:lnTo>
                <a:lnTo>
                  <a:pt x="404" y="496"/>
                </a:lnTo>
                <a:lnTo>
                  <a:pt x="404" y="496"/>
                </a:lnTo>
                <a:lnTo>
                  <a:pt x="403" y="472"/>
                </a:lnTo>
                <a:lnTo>
                  <a:pt x="401" y="451"/>
                </a:lnTo>
                <a:lnTo>
                  <a:pt x="399" y="433"/>
                </a:lnTo>
                <a:lnTo>
                  <a:pt x="399" y="433"/>
                </a:lnTo>
                <a:lnTo>
                  <a:pt x="401" y="432"/>
                </a:lnTo>
                <a:lnTo>
                  <a:pt x="407" y="427"/>
                </a:lnTo>
                <a:lnTo>
                  <a:pt x="410" y="423"/>
                </a:lnTo>
                <a:lnTo>
                  <a:pt x="411" y="418"/>
                </a:lnTo>
                <a:lnTo>
                  <a:pt x="411" y="414"/>
                </a:lnTo>
                <a:lnTo>
                  <a:pt x="409" y="409"/>
                </a:lnTo>
                <a:lnTo>
                  <a:pt x="409" y="409"/>
                </a:lnTo>
                <a:lnTo>
                  <a:pt x="393" y="383"/>
                </a:lnTo>
                <a:lnTo>
                  <a:pt x="384" y="370"/>
                </a:lnTo>
                <a:lnTo>
                  <a:pt x="370" y="341"/>
                </a:lnTo>
                <a:lnTo>
                  <a:pt x="370" y="341"/>
                </a:lnTo>
                <a:lnTo>
                  <a:pt x="370" y="324"/>
                </a:lnTo>
                <a:lnTo>
                  <a:pt x="370" y="307"/>
                </a:lnTo>
                <a:lnTo>
                  <a:pt x="370" y="307"/>
                </a:lnTo>
                <a:lnTo>
                  <a:pt x="359" y="288"/>
                </a:lnTo>
                <a:lnTo>
                  <a:pt x="346" y="264"/>
                </a:lnTo>
                <a:lnTo>
                  <a:pt x="346" y="264"/>
                </a:lnTo>
                <a:lnTo>
                  <a:pt x="343" y="258"/>
                </a:lnTo>
                <a:lnTo>
                  <a:pt x="341" y="254"/>
                </a:lnTo>
                <a:lnTo>
                  <a:pt x="336" y="249"/>
                </a:lnTo>
                <a:lnTo>
                  <a:pt x="336" y="249"/>
                </a:lnTo>
                <a:lnTo>
                  <a:pt x="328" y="243"/>
                </a:lnTo>
                <a:lnTo>
                  <a:pt x="318" y="238"/>
                </a:lnTo>
                <a:lnTo>
                  <a:pt x="307" y="235"/>
                </a:lnTo>
                <a:lnTo>
                  <a:pt x="283" y="225"/>
                </a:lnTo>
                <a:lnTo>
                  <a:pt x="273" y="220"/>
                </a:lnTo>
                <a:lnTo>
                  <a:pt x="273" y="220"/>
                </a:lnTo>
                <a:lnTo>
                  <a:pt x="275" y="220"/>
                </a:lnTo>
                <a:lnTo>
                  <a:pt x="279" y="217"/>
                </a:lnTo>
                <a:lnTo>
                  <a:pt x="282" y="214"/>
                </a:lnTo>
                <a:lnTo>
                  <a:pt x="284" y="209"/>
                </a:lnTo>
                <a:lnTo>
                  <a:pt x="287" y="203"/>
                </a:lnTo>
                <a:lnTo>
                  <a:pt x="288" y="196"/>
                </a:lnTo>
                <a:lnTo>
                  <a:pt x="288" y="196"/>
                </a:lnTo>
                <a:lnTo>
                  <a:pt x="290" y="174"/>
                </a:lnTo>
                <a:lnTo>
                  <a:pt x="291" y="148"/>
                </a:lnTo>
                <a:lnTo>
                  <a:pt x="290" y="122"/>
                </a:lnTo>
                <a:lnTo>
                  <a:pt x="289" y="113"/>
                </a:lnTo>
                <a:lnTo>
                  <a:pt x="288" y="104"/>
                </a:lnTo>
                <a:lnTo>
                  <a:pt x="288" y="104"/>
                </a:lnTo>
                <a:lnTo>
                  <a:pt x="287" y="98"/>
                </a:lnTo>
                <a:lnTo>
                  <a:pt x="287" y="95"/>
                </a:lnTo>
                <a:lnTo>
                  <a:pt x="289" y="87"/>
                </a:lnTo>
                <a:lnTo>
                  <a:pt x="289" y="83"/>
                </a:lnTo>
                <a:lnTo>
                  <a:pt x="288" y="77"/>
                </a:lnTo>
                <a:lnTo>
                  <a:pt x="284" y="68"/>
                </a:lnTo>
                <a:lnTo>
                  <a:pt x="278" y="56"/>
                </a:lnTo>
                <a:lnTo>
                  <a:pt x="278" y="56"/>
                </a:lnTo>
                <a:lnTo>
                  <a:pt x="267" y="37"/>
                </a:lnTo>
                <a:lnTo>
                  <a:pt x="260" y="28"/>
                </a:lnTo>
                <a:lnTo>
                  <a:pt x="253" y="22"/>
                </a:lnTo>
                <a:lnTo>
                  <a:pt x="239" y="13"/>
                </a:lnTo>
                <a:lnTo>
                  <a:pt x="239" y="13"/>
                </a:lnTo>
                <a:lnTo>
                  <a:pt x="231" y="7"/>
                </a:lnTo>
                <a:lnTo>
                  <a:pt x="223" y="4"/>
                </a:lnTo>
                <a:lnTo>
                  <a:pt x="215" y="2"/>
                </a:lnTo>
                <a:lnTo>
                  <a:pt x="208" y="0"/>
                </a:lnTo>
                <a:lnTo>
                  <a:pt x="200" y="2"/>
                </a:lnTo>
                <a:lnTo>
                  <a:pt x="196" y="3"/>
                </a:lnTo>
                <a:lnTo>
                  <a:pt x="196" y="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1">
            <a:extLst>
              <a:ext uri="{FF2B5EF4-FFF2-40B4-BE49-F238E27FC236}">
                <a16:creationId xmlns:a16="http://schemas.microsoft.com/office/drawing/2014/main" id="{D5A7636B-53AB-43C8-AD5E-4698EA12E284}"/>
              </a:ext>
            </a:extLst>
          </p:cNvPr>
          <p:cNvSpPr>
            <a:spLocks noEditPoints="1"/>
          </p:cNvSpPr>
          <p:nvPr/>
        </p:nvSpPr>
        <p:spPr bwMode="auto">
          <a:xfrm>
            <a:off x="8361350" y="773704"/>
            <a:ext cx="676282" cy="1777205"/>
          </a:xfrm>
          <a:custGeom>
            <a:avLst/>
            <a:gdLst>
              <a:gd name="T0" fmla="*/ 364 w 903"/>
              <a:gd name="T1" fmla="*/ 7 h 2373"/>
              <a:gd name="T2" fmla="*/ 276 w 903"/>
              <a:gd name="T3" fmla="*/ 53 h 2373"/>
              <a:gd name="T4" fmla="*/ 235 w 903"/>
              <a:gd name="T5" fmla="*/ 121 h 2373"/>
              <a:gd name="T6" fmla="*/ 254 w 903"/>
              <a:gd name="T7" fmla="*/ 267 h 2373"/>
              <a:gd name="T8" fmla="*/ 251 w 903"/>
              <a:gd name="T9" fmla="*/ 361 h 2373"/>
              <a:gd name="T10" fmla="*/ 239 w 903"/>
              <a:gd name="T11" fmla="*/ 447 h 2373"/>
              <a:gd name="T12" fmla="*/ 110 w 903"/>
              <a:gd name="T13" fmla="*/ 525 h 2373"/>
              <a:gd name="T14" fmla="*/ 91 w 903"/>
              <a:gd name="T15" fmla="*/ 551 h 2373"/>
              <a:gd name="T16" fmla="*/ 38 w 903"/>
              <a:gd name="T17" fmla="*/ 698 h 2373"/>
              <a:gd name="T18" fmla="*/ 0 w 903"/>
              <a:gd name="T19" fmla="*/ 901 h 2373"/>
              <a:gd name="T20" fmla="*/ 15 w 903"/>
              <a:gd name="T21" fmla="*/ 1033 h 2373"/>
              <a:gd name="T22" fmla="*/ 40 w 903"/>
              <a:gd name="T23" fmla="*/ 1097 h 2373"/>
              <a:gd name="T24" fmla="*/ 57 w 903"/>
              <a:gd name="T25" fmla="*/ 1165 h 2373"/>
              <a:gd name="T26" fmla="*/ 105 w 903"/>
              <a:gd name="T27" fmla="*/ 1328 h 2373"/>
              <a:gd name="T28" fmla="*/ 98 w 903"/>
              <a:gd name="T29" fmla="*/ 1409 h 2373"/>
              <a:gd name="T30" fmla="*/ 84 w 903"/>
              <a:gd name="T31" fmla="*/ 1493 h 2373"/>
              <a:gd name="T32" fmla="*/ 88 w 903"/>
              <a:gd name="T33" fmla="*/ 1566 h 2373"/>
              <a:gd name="T34" fmla="*/ 136 w 903"/>
              <a:gd name="T35" fmla="*/ 1648 h 2373"/>
              <a:gd name="T36" fmla="*/ 250 w 903"/>
              <a:gd name="T37" fmla="*/ 1686 h 2373"/>
              <a:gd name="T38" fmla="*/ 299 w 903"/>
              <a:gd name="T39" fmla="*/ 1970 h 2373"/>
              <a:gd name="T40" fmla="*/ 331 w 903"/>
              <a:gd name="T41" fmla="*/ 2143 h 2373"/>
              <a:gd name="T42" fmla="*/ 306 w 903"/>
              <a:gd name="T43" fmla="*/ 2220 h 2373"/>
              <a:gd name="T44" fmla="*/ 283 w 903"/>
              <a:gd name="T45" fmla="*/ 2304 h 2373"/>
              <a:gd name="T46" fmla="*/ 338 w 903"/>
              <a:gd name="T47" fmla="*/ 2356 h 2373"/>
              <a:gd name="T48" fmla="*/ 419 w 903"/>
              <a:gd name="T49" fmla="*/ 2367 h 2373"/>
              <a:gd name="T50" fmla="*/ 459 w 903"/>
              <a:gd name="T51" fmla="*/ 2347 h 2373"/>
              <a:gd name="T52" fmla="*/ 573 w 903"/>
              <a:gd name="T53" fmla="*/ 2369 h 2373"/>
              <a:gd name="T54" fmla="*/ 648 w 903"/>
              <a:gd name="T55" fmla="*/ 2346 h 2373"/>
              <a:gd name="T56" fmla="*/ 636 w 903"/>
              <a:gd name="T57" fmla="*/ 2282 h 2373"/>
              <a:gd name="T58" fmla="*/ 599 w 903"/>
              <a:gd name="T59" fmla="*/ 2195 h 2373"/>
              <a:gd name="T60" fmla="*/ 667 w 903"/>
              <a:gd name="T61" fmla="*/ 1828 h 2373"/>
              <a:gd name="T62" fmla="*/ 718 w 903"/>
              <a:gd name="T63" fmla="*/ 1719 h 2373"/>
              <a:gd name="T64" fmla="*/ 810 w 903"/>
              <a:gd name="T65" fmla="*/ 1736 h 2373"/>
              <a:gd name="T66" fmla="*/ 874 w 903"/>
              <a:gd name="T67" fmla="*/ 1700 h 2373"/>
              <a:gd name="T68" fmla="*/ 903 w 903"/>
              <a:gd name="T69" fmla="*/ 1624 h 2373"/>
              <a:gd name="T70" fmla="*/ 869 w 903"/>
              <a:gd name="T71" fmla="*/ 1464 h 2373"/>
              <a:gd name="T72" fmla="*/ 827 w 903"/>
              <a:gd name="T73" fmla="*/ 1351 h 2373"/>
              <a:gd name="T74" fmla="*/ 799 w 903"/>
              <a:gd name="T75" fmla="*/ 1190 h 2373"/>
              <a:gd name="T76" fmla="*/ 831 w 903"/>
              <a:gd name="T77" fmla="*/ 1098 h 2373"/>
              <a:gd name="T78" fmla="*/ 798 w 903"/>
              <a:gd name="T79" fmla="*/ 718 h 2373"/>
              <a:gd name="T80" fmla="*/ 752 w 903"/>
              <a:gd name="T81" fmla="*/ 596 h 2373"/>
              <a:gd name="T82" fmla="*/ 695 w 903"/>
              <a:gd name="T83" fmla="*/ 535 h 2373"/>
              <a:gd name="T84" fmla="*/ 659 w 903"/>
              <a:gd name="T85" fmla="*/ 499 h 2373"/>
              <a:gd name="T86" fmla="*/ 520 w 903"/>
              <a:gd name="T87" fmla="*/ 399 h 2373"/>
              <a:gd name="T88" fmla="*/ 615 w 903"/>
              <a:gd name="T89" fmla="*/ 308 h 2373"/>
              <a:gd name="T90" fmla="*/ 610 w 903"/>
              <a:gd name="T91" fmla="*/ 280 h 2373"/>
              <a:gd name="T92" fmla="*/ 604 w 903"/>
              <a:gd name="T93" fmla="*/ 192 h 2373"/>
              <a:gd name="T94" fmla="*/ 556 w 903"/>
              <a:gd name="T95" fmla="*/ 65 h 2373"/>
              <a:gd name="T96" fmla="*/ 493 w 903"/>
              <a:gd name="T97" fmla="*/ 5 h 2373"/>
              <a:gd name="T98" fmla="*/ 418 w 903"/>
              <a:gd name="T99" fmla="*/ 13 h 2373"/>
              <a:gd name="T100" fmla="*/ 488 w 903"/>
              <a:gd name="T101" fmla="*/ 1756 h 2373"/>
              <a:gd name="T102" fmla="*/ 482 w 903"/>
              <a:gd name="T103" fmla="*/ 2025 h 2373"/>
              <a:gd name="T104" fmla="*/ 463 w 903"/>
              <a:gd name="T105" fmla="*/ 2166 h 2373"/>
              <a:gd name="T106" fmla="*/ 452 w 903"/>
              <a:gd name="T107" fmla="*/ 2132 h 2373"/>
              <a:gd name="T108" fmla="*/ 434 w 903"/>
              <a:gd name="T109" fmla="*/ 1997 h 2373"/>
              <a:gd name="T110" fmla="*/ 442 w 903"/>
              <a:gd name="T111" fmla="*/ 1779 h 2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03" h="2373">
                <a:moveTo>
                  <a:pt x="403" y="11"/>
                </a:moveTo>
                <a:lnTo>
                  <a:pt x="403" y="11"/>
                </a:lnTo>
                <a:lnTo>
                  <a:pt x="398" y="8"/>
                </a:lnTo>
                <a:lnTo>
                  <a:pt x="393" y="7"/>
                </a:lnTo>
                <a:lnTo>
                  <a:pt x="386" y="6"/>
                </a:lnTo>
                <a:lnTo>
                  <a:pt x="376" y="6"/>
                </a:lnTo>
                <a:lnTo>
                  <a:pt x="364" y="7"/>
                </a:lnTo>
                <a:lnTo>
                  <a:pt x="349" y="11"/>
                </a:lnTo>
                <a:lnTo>
                  <a:pt x="331" y="18"/>
                </a:lnTo>
                <a:lnTo>
                  <a:pt x="331" y="18"/>
                </a:lnTo>
                <a:lnTo>
                  <a:pt x="312" y="27"/>
                </a:lnTo>
                <a:lnTo>
                  <a:pt x="294" y="39"/>
                </a:lnTo>
                <a:lnTo>
                  <a:pt x="284" y="46"/>
                </a:lnTo>
                <a:lnTo>
                  <a:pt x="276" y="53"/>
                </a:lnTo>
                <a:lnTo>
                  <a:pt x="267" y="62"/>
                </a:lnTo>
                <a:lnTo>
                  <a:pt x="260" y="70"/>
                </a:lnTo>
                <a:lnTo>
                  <a:pt x="253" y="78"/>
                </a:lnTo>
                <a:lnTo>
                  <a:pt x="247" y="88"/>
                </a:lnTo>
                <a:lnTo>
                  <a:pt x="242" y="99"/>
                </a:lnTo>
                <a:lnTo>
                  <a:pt x="238" y="109"/>
                </a:lnTo>
                <a:lnTo>
                  <a:pt x="235" y="121"/>
                </a:lnTo>
                <a:lnTo>
                  <a:pt x="233" y="132"/>
                </a:lnTo>
                <a:lnTo>
                  <a:pt x="233" y="144"/>
                </a:lnTo>
                <a:lnTo>
                  <a:pt x="235" y="156"/>
                </a:lnTo>
                <a:lnTo>
                  <a:pt x="235" y="156"/>
                </a:lnTo>
                <a:lnTo>
                  <a:pt x="243" y="205"/>
                </a:lnTo>
                <a:lnTo>
                  <a:pt x="251" y="249"/>
                </a:lnTo>
                <a:lnTo>
                  <a:pt x="254" y="267"/>
                </a:lnTo>
                <a:lnTo>
                  <a:pt x="256" y="284"/>
                </a:lnTo>
                <a:lnTo>
                  <a:pt x="258" y="296"/>
                </a:lnTo>
                <a:lnTo>
                  <a:pt x="256" y="306"/>
                </a:lnTo>
                <a:lnTo>
                  <a:pt x="256" y="306"/>
                </a:lnTo>
                <a:lnTo>
                  <a:pt x="253" y="324"/>
                </a:lnTo>
                <a:lnTo>
                  <a:pt x="251" y="343"/>
                </a:lnTo>
                <a:lnTo>
                  <a:pt x="251" y="361"/>
                </a:lnTo>
                <a:lnTo>
                  <a:pt x="253" y="368"/>
                </a:lnTo>
                <a:lnTo>
                  <a:pt x="254" y="374"/>
                </a:lnTo>
                <a:lnTo>
                  <a:pt x="254" y="374"/>
                </a:lnTo>
                <a:lnTo>
                  <a:pt x="272" y="401"/>
                </a:lnTo>
                <a:lnTo>
                  <a:pt x="284" y="419"/>
                </a:lnTo>
                <a:lnTo>
                  <a:pt x="284" y="419"/>
                </a:lnTo>
                <a:lnTo>
                  <a:pt x="239" y="447"/>
                </a:lnTo>
                <a:lnTo>
                  <a:pt x="207" y="466"/>
                </a:lnTo>
                <a:lnTo>
                  <a:pt x="189" y="476"/>
                </a:lnTo>
                <a:lnTo>
                  <a:pt x="189" y="476"/>
                </a:lnTo>
                <a:lnTo>
                  <a:pt x="183" y="480"/>
                </a:lnTo>
                <a:lnTo>
                  <a:pt x="172" y="486"/>
                </a:lnTo>
                <a:lnTo>
                  <a:pt x="140" y="506"/>
                </a:lnTo>
                <a:lnTo>
                  <a:pt x="110" y="525"/>
                </a:lnTo>
                <a:lnTo>
                  <a:pt x="102" y="534"/>
                </a:lnTo>
                <a:lnTo>
                  <a:pt x="98" y="536"/>
                </a:lnTo>
                <a:lnTo>
                  <a:pt x="98" y="538"/>
                </a:lnTo>
                <a:lnTo>
                  <a:pt x="98" y="538"/>
                </a:lnTo>
                <a:lnTo>
                  <a:pt x="98" y="541"/>
                </a:lnTo>
                <a:lnTo>
                  <a:pt x="96" y="546"/>
                </a:lnTo>
                <a:lnTo>
                  <a:pt x="91" y="551"/>
                </a:lnTo>
                <a:lnTo>
                  <a:pt x="85" y="558"/>
                </a:lnTo>
                <a:lnTo>
                  <a:pt x="85" y="558"/>
                </a:lnTo>
                <a:lnTo>
                  <a:pt x="81" y="563"/>
                </a:lnTo>
                <a:lnTo>
                  <a:pt x="78" y="573"/>
                </a:lnTo>
                <a:lnTo>
                  <a:pt x="67" y="604"/>
                </a:lnTo>
                <a:lnTo>
                  <a:pt x="52" y="647"/>
                </a:lnTo>
                <a:lnTo>
                  <a:pt x="38" y="698"/>
                </a:lnTo>
                <a:lnTo>
                  <a:pt x="24" y="753"/>
                </a:lnTo>
                <a:lnTo>
                  <a:pt x="12" y="803"/>
                </a:lnTo>
                <a:lnTo>
                  <a:pt x="4" y="847"/>
                </a:lnTo>
                <a:lnTo>
                  <a:pt x="1" y="865"/>
                </a:lnTo>
                <a:lnTo>
                  <a:pt x="0" y="878"/>
                </a:lnTo>
                <a:lnTo>
                  <a:pt x="0" y="878"/>
                </a:lnTo>
                <a:lnTo>
                  <a:pt x="0" y="901"/>
                </a:lnTo>
                <a:lnTo>
                  <a:pt x="3" y="922"/>
                </a:lnTo>
                <a:lnTo>
                  <a:pt x="6" y="956"/>
                </a:lnTo>
                <a:lnTo>
                  <a:pt x="11" y="982"/>
                </a:lnTo>
                <a:lnTo>
                  <a:pt x="13" y="1000"/>
                </a:lnTo>
                <a:lnTo>
                  <a:pt x="13" y="1000"/>
                </a:lnTo>
                <a:lnTo>
                  <a:pt x="13" y="1016"/>
                </a:lnTo>
                <a:lnTo>
                  <a:pt x="15" y="1033"/>
                </a:lnTo>
                <a:lnTo>
                  <a:pt x="16" y="1041"/>
                </a:lnTo>
                <a:lnTo>
                  <a:pt x="18" y="1052"/>
                </a:lnTo>
                <a:lnTo>
                  <a:pt x="23" y="1063"/>
                </a:lnTo>
                <a:lnTo>
                  <a:pt x="29" y="1075"/>
                </a:lnTo>
                <a:lnTo>
                  <a:pt x="29" y="1075"/>
                </a:lnTo>
                <a:lnTo>
                  <a:pt x="36" y="1087"/>
                </a:lnTo>
                <a:lnTo>
                  <a:pt x="40" y="1097"/>
                </a:lnTo>
                <a:lnTo>
                  <a:pt x="41" y="1105"/>
                </a:lnTo>
                <a:lnTo>
                  <a:pt x="42" y="1114"/>
                </a:lnTo>
                <a:lnTo>
                  <a:pt x="44" y="1122"/>
                </a:lnTo>
                <a:lnTo>
                  <a:pt x="46" y="1133"/>
                </a:lnTo>
                <a:lnTo>
                  <a:pt x="50" y="1146"/>
                </a:lnTo>
                <a:lnTo>
                  <a:pt x="57" y="1165"/>
                </a:lnTo>
                <a:lnTo>
                  <a:pt x="57" y="1165"/>
                </a:lnTo>
                <a:lnTo>
                  <a:pt x="78" y="1212"/>
                </a:lnTo>
                <a:lnTo>
                  <a:pt x="81" y="1222"/>
                </a:lnTo>
                <a:lnTo>
                  <a:pt x="85" y="1235"/>
                </a:lnTo>
                <a:lnTo>
                  <a:pt x="85" y="1235"/>
                </a:lnTo>
                <a:lnTo>
                  <a:pt x="91" y="1261"/>
                </a:lnTo>
                <a:lnTo>
                  <a:pt x="102" y="1305"/>
                </a:lnTo>
                <a:lnTo>
                  <a:pt x="105" y="1328"/>
                </a:lnTo>
                <a:lnTo>
                  <a:pt x="109" y="1351"/>
                </a:lnTo>
                <a:lnTo>
                  <a:pt x="109" y="1370"/>
                </a:lnTo>
                <a:lnTo>
                  <a:pt x="109" y="1380"/>
                </a:lnTo>
                <a:lnTo>
                  <a:pt x="107" y="1387"/>
                </a:lnTo>
                <a:lnTo>
                  <a:pt x="107" y="1387"/>
                </a:lnTo>
                <a:lnTo>
                  <a:pt x="103" y="1399"/>
                </a:lnTo>
                <a:lnTo>
                  <a:pt x="98" y="1409"/>
                </a:lnTo>
                <a:lnTo>
                  <a:pt x="91" y="1424"/>
                </a:lnTo>
                <a:lnTo>
                  <a:pt x="88" y="1433"/>
                </a:lnTo>
                <a:lnTo>
                  <a:pt x="86" y="1444"/>
                </a:lnTo>
                <a:lnTo>
                  <a:pt x="85" y="1457"/>
                </a:lnTo>
                <a:lnTo>
                  <a:pt x="85" y="1475"/>
                </a:lnTo>
                <a:lnTo>
                  <a:pt x="85" y="1475"/>
                </a:lnTo>
                <a:lnTo>
                  <a:pt x="84" y="1493"/>
                </a:lnTo>
                <a:lnTo>
                  <a:pt x="82" y="1505"/>
                </a:lnTo>
                <a:lnTo>
                  <a:pt x="79" y="1522"/>
                </a:lnTo>
                <a:lnTo>
                  <a:pt x="78" y="1529"/>
                </a:lnTo>
                <a:lnTo>
                  <a:pt x="79" y="1538"/>
                </a:lnTo>
                <a:lnTo>
                  <a:pt x="82" y="1549"/>
                </a:lnTo>
                <a:lnTo>
                  <a:pt x="88" y="1566"/>
                </a:lnTo>
                <a:lnTo>
                  <a:pt x="88" y="1566"/>
                </a:lnTo>
                <a:lnTo>
                  <a:pt x="100" y="1597"/>
                </a:lnTo>
                <a:lnTo>
                  <a:pt x="108" y="1614"/>
                </a:lnTo>
                <a:lnTo>
                  <a:pt x="111" y="1620"/>
                </a:lnTo>
                <a:lnTo>
                  <a:pt x="115" y="1625"/>
                </a:lnTo>
                <a:lnTo>
                  <a:pt x="127" y="1639"/>
                </a:lnTo>
                <a:lnTo>
                  <a:pt x="127" y="1639"/>
                </a:lnTo>
                <a:lnTo>
                  <a:pt x="136" y="1648"/>
                </a:lnTo>
                <a:lnTo>
                  <a:pt x="145" y="1655"/>
                </a:lnTo>
                <a:lnTo>
                  <a:pt x="166" y="1669"/>
                </a:lnTo>
                <a:lnTo>
                  <a:pt x="183" y="1680"/>
                </a:lnTo>
                <a:lnTo>
                  <a:pt x="189" y="1683"/>
                </a:lnTo>
                <a:lnTo>
                  <a:pt x="193" y="1684"/>
                </a:lnTo>
                <a:lnTo>
                  <a:pt x="193" y="1684"/>
                </a:lnTo>
                <a:lnTo>
                  <a:pt x="250" y="1686"/>
                </a:lnTo>
                <a:lnTo>
                  <a:pt x="250" y="1686"/>
                </a:lnTo>
                <a:lnTo>
                  <a:pt x="264" y="1787"/>
                </a:lnTo>
                <a:lnTo>
                  <a:pt x="277" y="1868"/>
                </a:lnTo>
                <a:lnTo>
                  <a:pt x="283" y="1904"/>
                </a:lnTo>
                <a:lnTo>
                  <a:pt x="289" y="1932"/>
                </a:lnTo>
                <a:lnTo>
                  <a:pt x="289" y="1932"/>
                </a:lnTo>
                <a:lnTo>
                  <a:pt x="299" y="1970"/>
                </a:lnTo>
                <a:lnTo>
                  <a:pt x="308" y="2000"/>
                </a:lnTo>
                <a:lnTo>
                  <a:pt x="316" y="2026"/>
                </a:lnTo>
                <a:lnTo>
                  <a:pt x="320" y="2050"/>
                </a:lnTo>
                <a:lnTo>
                  <a:pt x="320" y="2050"/>
                </a:lnTo>
                <a:lnTo>
                  <a:pt x="325" y="2083"/>
                </a:lnTo>
                <a:lnTo>
                  <a:pt x="330" y="2124"/>
                </a:lnTo>
                <a:lnTo>
                  <a:pt x="331" y="2143"/>
                </a:lnTo>
                <a:lnTo>
                  <a:pt x="332" y="2161"/>
                </a:lnTo>
                <a:lnTo>
                  <a:pt x="331" y="2174"/>
                </a:lnTo>
                <a:lnTo>
                  <a:pt x="331" y="2180"/>
                </a:lnTo>
                <a:lnTo>
                  <a:pt x="329" y="2184"/>
                </a:lnTo>
                <a:lnTo>
                  <a:pt x="329" y="2184"/>
                </a:lnTo>
                <a:lnTo>
                  <a:pt x="316" y="2205"/>
                </a:lnTo>
                <a:lnTo>
                  <a:pt x="306" y="2220"/>
                </a:lnTo>
                <a:lnTo>
                  <a:pt x="296" y="2240"/>
                </a:lnTo>
                <a:lnTo>
                  <a:pt x="289" y="2259"/>
                </a:lnTo>
                <a:lnTo>
                  <a:pt x="285" y="2269"/>
                </a:lnTo>
                <a:lnTo>
                  <a:pt x="283" y="2277"/>
                </a:lnTo>
                <a:lnTo>
                  <a:pt x="282" y="2287"/>
                </a:lnTo>
                <a:lnTo>
                  <a:pt x="282" y="2295"/>
                </a:lnTo>
                <a:lnTo>
                  <a:pt x="283" y="2304"/>
                </a:lnTo>
                <a:lnTo>
                  <a:pt x="287" y="2311"/>
                </a:lnTo>
                <a:lnTo>
                  <a:pt x="287" y="2311"/>
                </a:lnTo>
                <a:lnTo>
                  <a:pt x="290" y="2317"/>
                </a:lnTo>
                <a:lnTo>
                  <a:pt x="296" y="2324"/>
                </a:lnTo>
                <a:lnTo>
                  <a:pt x="308" y="2336"/>
                </a:lnTo>
                <a:lnTo>
                  <a:pt x="323" y="2346"/>
                </a:lnTo>
                <a:lnTo>
                  <a:pt x="338" y="2356"/>
                </a:lnTo>
                <a:lnTo>
                  <a:pt x="354" y="2363"/>
                </a:lnTo>
                <a:lnTo>
                  <a:pt x="370" y="2368"/>
                </a:lnTo>
                <a:lnTo>
                  <a:pt x="384" y="2371"/>
                </a:lnTo>
                <a:lnTo>
                  <a:pt x="398" y="2373"/>
                </a:lnTo>
                <a:lnTo>
                  <a:pt x="398" y="2373"/>
                </a:lnTo>
                <a:lnTo>
                  <a:pt x="409" y="2370"/>
                </a:lnTo>
                <a:lnTo>
                  <a:pt x="419" y="2367"/>
                </a:lnTo>
                <a:lnTo>
                  <a:pt x="430" y="2362"/>
                </a:lnTo>
                <a:lnTo>
                  <a:pt x="439" y="2357"/>
                </a:lnTo>
                <a:lnTo>
                  <a:pt x="452" y="2347"/>
                </a:lnTo>
                <a:lnTo>
                  <a:pt x="456" y="2345"/>
                </a:lnTo>
                <a:lnTo>
                  <a:pt x="457" y="2345"/>
                </a:lnTo>
                <a:lnTo>
                  <a:pt x="457" y="2345"/>
                </a:lnTo>
                <a:lnTo>
                  <a:pt x="459" y="2347"/>
                </a:lnTo>
                <a:lnTo>
                  <a:pt x="469" y="2351"/>
                </a:lnTo>
                <a:lnTo>
                  <a:pt x="483" y="2356"/>
                </a:lnTo>
                <a:lnTo>
                  <a:pt x="502" y="2360"/>
                </a:lnTo>
                <a:lnTo>
                  <a:pt x="522" y="2364"/>
                </a:lnTo>
                <a:lnTo>
                  <a:pt x="543" y="2368"/>
                </a:lnTo>
                <a:lnTo>
                  <a:pt x="563" y="2369"/>
                </a:lnTo>
                <a:lnTo>
                  <a:pt x="573" y="2369"/>
                </a:lnTo>
                <a:lnTo>
                  <a:pt x="581" y="2368"/>
                </a:lnTo>
                <a:lnTo>
                  <a:pt x="581" y="2368"/>
                </a:lnTo>
                <a:lnTo>
                  <a:pt x="612" y="2363"/>
                </a:lnTo>
                <a:lnTo>
                  <a:pt x="624" y="2359"/>
                </a:lnTo>
                <a:lnTo>
                  <a:pt x="633" y="2356"/>
                </a:lnTo>
                <a:lnTo>
                  <a:pt x="642" y="2351"/>
                </a:lnTo>
                <a:lnTo>
                  <a:pt x="648" y="2346"/>
                </a:lnTo>
                <a:lnTo>
                  <a:pt x="650" y="2338"/>
                </a:lnTo>
                <a:lnTo>
                  <a:pt x="651" y="2329"/>
                </a:lnTo>
                <a:lnTo>
                  <a:pt x="651" y="2329"/>
                </a:lnTo>
                <a:lnTo>
                  <a:pt x="651" y="2323"/>
                </a:lnTo>
                <a:lnTo>
                  <a:pt x="649" y="2317"/>
                </a:lnTo>
                <a:lnTo>
                  <a:pt x="643" y="2300"/>
                </a:lnTo>
                <a:lnTo>
                  <a:pt x="636" y="2282"/>
                </a:lnTo>
                <a:lnTo>
                  <a:pt x="626" y="2263"/>
                </a:lnTo>
                <a:lnTo>
                  <a:pt x="616" y="2243"/>
                </a:lnTo>
                <a:lnTo>
                  <a:pt x="608" y="2224"/>
                </a:lnTo>
                <a:lnTo>
                  <a:pt x="602" y="2208"/>
                </a:lnTo>
                <a:lnTo>
                  <a:pt x="601" y="2201"/>
                </a:lnTo>
                <a:lnTo>
                  <a:pt x="599" y="2195"/>
                </a:lnTo>
                <a:lnTo>
                  <a:pt x="599" y="2195"/>
                </a:lnTo>
                <a:lnTo>
                  <a:pt x="599" y="2184"/>
                </a:lnTo>
                <a:lnTo>
                  <a:pt x="601" y="2172"/>
                </a:lnTo>
                <a:lnTo>
                  <a:pt x="603" y="2148"/>
                </a:lnTo>
                <a:lnTo>
                  <a:pt x="607" y="2127"/>
                </a:lnTo>
                <a:lnTo>
                  <a:pt x="610" y="2110"/>
                </a:lnTo>
                <a:lnTo>
                  <a:pt x="610" y="2110"/>
                </a:lnTo>
                <a:lnTo>
                  <a:pt x="667" y="1828"/>
                </a:lnTo>
                <a:lnTo>
                  <a:pt x="667" y="1828"/>
                </a:lnTo>
                <a:lnTo>
                  <a:pt x="683" y="1758"/>
                </a:lnTo>
                <a:lnTo>
                  <a:pt x="695" y="1702"/>
                </a:lnTo>
                <a:lnTo>
                  <a:pt x="695" y="1702"/>
                </a:lnTo>
                <a:lnTo>
                  <a:pt x="701" y="1707"/>
                </a:lnTo>
                <a:lnTo>
                  <a:pt x="708" y="1713"/>
                </a:lnTo>
                <a:lnTo>
                  <a:pt x="718" y="1719"/>
                </a:lnTo>
                <a:lnTo>
                  <a:pt x="732" y="1725"/>
                </a:lnTo>
                <a:lnTo>
                  <a:pt x="750" y="1731"/>
                </a:lnTo>
                <a:lnTo>
                  <a:pt x="771" y="1735"/>
                </a:lnTo>
                <a:lnTo>
                  <a:pt x="784" y="1736"/>
                </a:lnTo>
                <a:lnTo>
                  <a:pt x="798" y="1736"/>
                </a:lnTo>
                <a:lnTo>
                  <a:pt x="798" y="1736"/>
                </a:lnTo>
                <a:lnTo>
                  <a:pt x="810" y="1736"/>
                </a:lnTo>
                <a:lnTo>
                  <a:pt x="822" y="1733"/>
                </a:lnTo>
                <a:lnTo>
                  <a:pt x="834" y="1730"/>
                </a:lnTo>
                <a:lnTo>
                  <a:pt x="844" y="1726"/>
                </a:lnTo>
                <a:lnTo>
                  <a:pt x="852" y="1720"/>
                </a:lnTo>
                <a:lnTo>
                  <a:pt x="860" y="1714"/>
                </a:lnTo>
                <a:lnTo>
                  <a:pt x="868" y="1707"/>
                </a:lnTo>
                <a:lnTo>
                  <a:pt x="874" y="1700"/>
                </a:lnTo>
                <a:lnTo>
                  <a:pt x="880" y="1691"/>
                </a:lnTo>
                <a:lnTo>
                  <a:pt x="885" y="1683"/>
                </a:lnTo>
                <a:lnTo>
                  <a:pt x="893" y="1666"/>
                </a:lnTo>
                <a:lnTo>
                  <a:pt x="898" y="1648"/>
                </a:lnTo>
                <a:lnTo>
                  <a:pt x="901" y="1632"/>
                </a:lnTo>
                <a:lnTo>
                  <a:pt x="901" y="1632"/>
                </a:lnTo>
                <a:lnTo>
                  <a:pt x="903" y="1624"/>
                </a:lnTo>
                <a:lnTo>
                  <a:pt x="903" y="1614"/>
                </a:lnTo>
                <a:lnTo>
                  <a:pt x="900" y="1592"/>
                </a:lnTo>
                <a:lnTo>
                  <a:pt x="897" y="1567"/>
                </a:lnTo>
                <a:lnTo>
                  <a:pt x="891" y="1540"/>
                </a:lnTo>
                <a:lnTo>
                  <a:pt x="885" y="1514"/>
                </a:lnTo>
                <a:lnTo>
                  <a:pt x="876" y="1487"/>
                </a:lnTo>
                <a:lnTo>
                  <a:pt x="869" y="1464"/>
                </a:lnTo>
                <a:lnTo>
                  <a:pt x="860" y="1446"/>
                </a:lnTo>
                <a:lnTo>
                  <a:pt x="860" y="1446"/>
                </a:lnTo>
                <a:lnTo>
                  <a:pt x="848" y="1418"/>
                </a:lnTo>
                <a:lnTo>
                  <a:pt x="840" y="1396"/>
                </a:lnTo>
                <a:lnTo>
                  <a:pt x="833" y="1376"/>
                </a:lnTo>
                <a:lnTo>
                  <a:pt x="827" y="1351"/>
                </a:lnTo>
                <a:lnTo>
                  <a:pt x="827" y="1351"/>
                </a:lnTo>
                <a:lnTo>
                  <a:pt x="822" y="1334"/>
                </a:lnTo>
                <a:lnTo>
                  <a:pt x="816" y="1313"/>
                </a:lnTo>
                <a:lnTo>
                  <a:pt x="799" y="1270"/>
                </a:lnTo>
                <a:lnTo>
                  <a:pt x="778" y="1219"/>
                </a:lnTo>
                <a:lnTo>
                  <a:pt x="778" y="1219"/>
                </a:lnTo>
                <a:lnTo>
                  <a:pt x="784" y="1210"/>
                </a:lnTo>
                <a:lnTo>
                  <a:pt x="799" y="1190"/>
                </a:lnTo>
                <a:lnTo>
                  <a:pt x="807" y="1175"/>
                </a:lnTo>
                <a:lnTo>
                  <a:pt x="816" y="1160"/>
                </a:lnTo>
                <a:lnTo>
                  <a:pt x="823" y="1144"/>
                </a:lnTo>
                <a:lnTo>
                  <a:pt x="829" y="1128"/>
                </a:lnTo>
                <a:lnTo>
                  <a:pt x="829" y="1128"/>
                </a:lnTo>
                <a:lnTo>
                  <a:pt x="830" y="1116"/>
                </a:lnTo>
                <a:lnTo>
                  <a:pt x="831" y="1098"/>
                </a:lnTo>
                <a:lnTo>
                  <a:pt x="831" y="1073"/>
                </a:lnTo>
                <a:lnTo>
                  <a:pt x="830" y="1045"/>
                </a:lnTo>
                <a:lnTo>
                  <a:pt x="825" y="976"/>
                </a:lnTo>
                <a:lnTo>
                  <a:pt x="819" y="901"/>
                </a:lnTo>
                <a:lnTo>
                  <a:pt x="812" y="827"/>
                </a:lnTo>
                <a:lnTo>
                  <a:pt x="805" y="763"/>
                </a:lnTo>
                <a:lnTo>
                  <a:pt x="798" y="718"/>
                </a:lnTo>
                <a:lnTo>
                  <a:pt x="795" y="703"/>
                </a:lnTo>
                <a:lnTo>
                  <a:pt x="793" y="697"/>
                </a:lnTo>
                <a:lnTo>
                  <a:pt x="793" y="697"/>
                </a:lnTo>
                <a:lnTo>
                  <a:pt x="787" y="687"/>
                </a:lnTo>
                <a:lnTo>
                  <a:pt x="781" y="673"/>
                </a:lnTo>
                <a:lnTo>
                  <a:pt x="765" y="633"/>
                </a:lnTo>
                <a:lnTo>
                  <a:pt x="752" y="596"/>
                </a:lnTo>
                <a:lnTo>
                  <a:pt x="744" y="574"/>
                </a:lnTo>
                <a:lnTo>
                  <a:pt x="744" y="574"/>
                </a:lnTo>
                <a:lnTo>
                  <a:pt x="742" y="569"/>
                </a:lnTo>
                <a:lnTo>
                  <a:pt x="736" y="564"/>
                </a:lnTo>
                <a:lnTo>
                  <a:pt x="719" y="551"/>
                </a:lnTo>
                <a:lnTo>
                  <a:pt x="695" y="535"/>
                </a:lnTo>
                <a:lnTo>
                  <a:pt x="695" y="535"/>
                </a:lnTo>
                <a:lnTo>
                  <a:pt x="692" y="531"/>
                </a:lnTo>
                <a:lnTo>
                  <a:pt x="686" y="523"/>
                </a:lnTo>
                <a:lnTo>
                  <a:pt x="682" y="517"/>
                </a:lnTo>
                <a:lnTo>
                  <a:pt x="676" y="511"/>
                </a:lnTo>
                <a:lnTo>
                  <a:pt x="667" y="505"/>
                </a:lnTo>
                <a:lnTo>
                  <a:pt x="659" y="499"/>
                </a:lnTo>
                <a:lnTo>
                  <a:pt x="659" y="499"/>
                </a:lnTo>
                <a:lnTo>
                  <a:pt x="634" y="486"/>
                </a:lnTo>
                <a:lnTo>
                  <a:pt x="607" y="472"/>
                </a:lnTo>
                <a:lnTo>
                  <a:pt x="574" y="455"/>
                </a:lnTo>
                <a:lnTo>
                  <a:pt x="532" y="429"/>
                </a:lnTo>
                <a:lnTo>
                  <a:pt x="517" y="411"/>
                </a:lnTo>
                <a:lnTo>
                  <a:pt x="520" y="399"/>
                </a:lnTo>
                <a:lnTo>
                  <a:pt x="520" y="399"/>
                </a:lnTo>
                <a:lnTo>
                  <a:pt x="546" y="378"/>
                </a:lnTo>
                <a:lnTo>
                  <a:pt x="568" y="358"/>
                </a:lnTo>
                <a:lnTo>
                  <a:pt x="579" y="348"/>
                </a:lnTo>
                <a:lnTo>
                  <a:pt x="589" y="338"/>
                </a:lnTo>
                <a:lnTo>
                  <a:pt x="589" y="338"/>
                </a:lnTo>
                <a:lnTo>
                  <a:pt x="612" y="312"/>
                </a:lnTo>
                <a:lnTo>
                  <a:pt x="615" y="308"/>
                </a:lnTo>
                <a:lnTo>
                  <a:pt x="616" y="304"/>
                </a:lnTo>
                <a:lnTo>
                  <a:pt x="616" y="302"/>
                </a:lnTo>
                <a:lnTo>
                  <a:pt x="615" y="300"/>
                </a:lnTo>
                <a:lnTo>
                  <a:pt x="615" y="300"/>
                </a:lnTo>
                <a:lnTo>
                  <a:pt x="614" y="296"/>
                </a:lnTo>
                <a:lnTo>
                  <a:pt x="612" y="291"/>
                </a:lnTo>
                <a:lnTo>
                  <a:pt x="610" y="280"/>
                </a:lnTo>
                <a:lnTo>
                  <a:pt x="609" y="267"/>
                </a:lnTo>
                <a:lnTo>
                  <a:pt x="609" y="256"/>
                </a:lnTo>
                <a:lnTo>
                  <a:pt x="609" y="256"/>
                </a:lnTo>
                <a:lnTo>
                  <a:pt x="608" y="234"/>
                </a:lnTo>
                <a:lnTo>
                  <a:pt x="607" y="204"/>
                </a:lnTo>
                <a:lnTo>
                  <a:pt x="607" y="204"/>
                </a:lnTo>
                <a:lnTo>
                  <a:pt x="604" y="192"/>
                </a:lnTo>
                <a:lnTo>
                  <a:pt x="602" y="178"/>
                </a:lnTo>
                <a:lnTo>
                  <a:pt x="598" y="161"/>
                </a:lnTo>
                <a:lnTo>
                  <a:pt x="592" y="141"/>
                </a:lnTo>
                <a:lnTo>
                  <a:pt x="586" y="122"/>
                </a:lnTo>
                <a:lnTo>
                  <a:pt x="578" y="103"/>
                </a:lnTo>
                <a:lnTo>
                  <a:pt x="568" y="83"/>
                </a:lnTo>
                <a:lnTo>
                  <a:pt x="556" y="65"/>
                </a:lnTo>
                <a:lnTo>
                  <a:pt x="556" y="65"/>
                </a:lnTo>
                <a:lnTo>
                  <a:pt x="545" y="49"/>
                </a:lnTo>
                <a:lnTo>
                  <a:pt x="533" y="36"/>
                </a:lnTo>
                <a:lnTo>
                  <a:pt x="522" y="25"/>
                </a:lnTo>
                <a:lnTo>
                  <a:pt x="512" y="17"/>
                </a:lnTo>
                <a:lnTo>
                  <a:pt x="503" y="10"/>
                </a:lnTo>
                <a:lnTo>
                  <a:pt x="493" y="5"/>
                </a:lnTo>
                <a:lnTo>
                  <a:pt x="483" y="1"/>
                </a:lnTo>
                <a:lnTo>
                  <a:pt x="475" y="0"/>
                </a:lnTo>
                <a:lnTo>
                  <a:pt x="475" y="0"/>
                </a:lnTo>
                <a:lnTo>
                  <a:pt x="465" y="0"/>
                </a:lnTo>
                <a:lnTo>
                  <a:pt x="454" y="1"/>
                </a:lnTo>
                <a:lnTo>
                  <a:pt x="434" y="7"/>
                </a:lnTo>
                <a:lnTo>
                  <a:pt x="418" y="13"/>
                </a:lnTo>
                <a:lnTo>
                  <a:pt x="411" y="16"/>
                </a:lnTo>
                <a:lnTo>
                  <a:pt x="403" y="11"/>
                </a:lnTo>
                <a:close/>
                <a:moveTo>
                  <a:pt x="461" y="1673"/>
                </a:moveTo>
                <a:lnTo>
                  <a:pt x="496" y="1673"/>
                </a:lnTo>
                <a:lnTo>
                  <a:pt x="496" y="1673"/>
                </a:lnTo>
                <a:lnTo>
                  <a:pt x="491" y="1715"/>
                </a:lnTo>
                <a:lnTo>
                  <a:pt x="488" y="1756"/>
                </a:lnTo>
                <a:lnTo>
                  <a:pt x="486" y="1800"/>
                </a:lnTo>
                <a:lnTo>
                  <a:pt x="486" y="1800"/>
                </a:lnTo>
                <a:lnTo>
                  <a:pt x="483" y="1898"/>
                </a:lnTo>
                <a:lnTo>
                  <a:pt x="483" y="1981"/>
                </a:lnTo>
                <a:lnTo>
                  <a:pt x="483" y="1981"/>
                </a:lnTo>
                <a:lnTo>
                  <a:pt x="483" y="1999"/>
                </a:lnTo>
                <a:lnTo>
                  <a:pt x="482" y="2025"/>
                </a:lnTo>
                <a:lnTo>
                  <a:pt x="479" y="2085"/>
                </a:lnTo>
                <a:lnTo>
                  <a:pt x="474" y="2138"/>
                </a:lnTo>
                <a:lnTo>
                  <a:pt x="470" y="2164"/>
                </a:lnTo>
                <a:lnTo>
                  <a:pt x="470" y="2164"/>
                </a:lnTo>
                <a:lnTo>
                  <a:pt x="469" y="2165"/>
                </a:lnTo>
                <a:lnTo>
                  <a:pt x="467" y="2165"/>
                </a:lnTo>
                <a:lnTo>
                  <a:pt x="463" y="2166"/>
                </a:lnTo>
                <a:lnTo>
                  <a:pt x="459" y="2165"/>
                </a:lnTo>
                <a:lnTo>
                  <a:pt x="457" y="2164"/>
                </a:lnTo>
                <a:lnTo>
                  <a:pt x="454" y="2160"/>
                </a:lnTo>
                <a:lnTo>
                  <a:pt x="452" y="2156"/>
                </a:lnTo>
                <a:lnTo>
                  <a:pt x="452" y="2149"/>
                </a:lnTo>
                <a:lnTo>
                  <a:pt x="452" y="2149"/>
                </a:lnTo>
                <a:lnTo>
                  <a:pt x="452" y="2132"/>
                </a:lnTo>
                <a:lnTo>
                  <a:pt x="451" y="2110"/>
                </a:lnTo>
                <a:lnTo>
                  <a:pt x="447" y="2068"/>
                </a:lnTo>
                <a:lnTo>
                  <a:pt x="447" y="2068"/>
                </a:lnTo>
                <a:lnTo>
                  <a:pt x="446" y="2057"/>
                </a:lnTo>
                <a:lnTo>
                  <a:pt x="444" y="2045"/>
                </a:lnTo>
                <a:lnTo>
                  <a:pt x="438" y="2014"/>
                </a:lnTo>
                <a:lnTo>
                  <a:pt x="434" y="1997"/>
                </a:lnTo>
                <a:lnTo>
                  <a:pt x="432" y="1978"/>
                </a:lnTo>
                <a:lnTo>
                  <a:pt x="430" y="1959"/>
                </a:lnTo>
                <a:lnTo>
                  <a:pt x="432" y="1940"/>
                </a:lnTo>
                <a:lnTo>
                  <a:pt x="432" y="1940"/>
                </a:lnTo>
                <a:lnTo>
                  <a:pt x="439" y="1853"/>
                </a:lnTo>
                <a:lnTo>
                  <a:pt x="442" y="1811"/>
                </a:lnTo>
                <a:lnTo>
                  <a:pt x="442" y="1779"/>
                </a:lnTo>
                <a:lnTo>
                  <a:pt x="442" y="1779"/>
                </a:lnTo>
                <a:lnTo>
                  <a:pt x="439" y="1714"/>
                </a:lnTo>
                <a:lnTo>
                  <a:pt x="436" y="1673"/>
                </a:lnTo>
                <a:lnTo>
                  <a:pt x="461" y="16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2">
            <a:extLst>
              <a:ext uri="{FF2B5EF4-FFF2-40B4-BE49-F238E27FC236}">
                <a16:creationId xmlns:a16="http://schemas.microsoft.com/office/drawing/2014/main" id="{C2161322-C587-4F5D-9B85-4A34992D87FB}"/>
              </a:ext>
            </a:extLst>
          </p:cNvPr>
          <p:cNvSpPr>
            <a:spLocks noEditPoints="1"/>
          </p:cNvSpPr>
          <p:nvPr/>
        </p:nvSpPr>
        <p:spPr bwMode="auto">
          <a:xfrm>
            <a:off x="6519728" y="769207"/>
            <a:ext cx="592686" cy="1709313"/>
          </a:xfrm>
          <a:custGeom>
            <a:avLst/>
            <a:gdLst>
              <a:gd name="T0" fmla="*/ 27 w 888"/>
              <a:gd name="T1" fmla="*/ 1412 h 2561"/>
              <a:gd name="T2" fmla="*/ 24 w 888"/>
              <a:gd name="T3" fmla="*/ 1609 h 2561"/>
              <a:gd name="T4" fmla="*/ 49 w 888"/>
              <a:gd name="T5" fmla="*/ 1782 h 2561"/>
              <a:gd name="T6" fmla="*/ 79 w 888"/>
              <a:gd name="T7" fmla="*/ 1869 h 2561"/>
              <a:gd name="T8" fmla="*/ 95 w 888"/>
              <a:gd name="T9" fmla="*/ 1897 h 2561"/>
              <a:gd name="T10" fmla="*/ 110 w 888"/>
              <a:gd name="T11" fmla="*/ 1946 h 2561"/>
              <a:gd name="T12" fmla="*/ 230 w 888"/>
              <a:gd name="T13" fmla="*/ 2270 h 2561"/>
              <a:gd name="T14" fmla="*/ 239 w 888"/>
              <a:gd name="T15" fmla="*/ 2399 h 2561"/>
              <a:gd name="T16" fmla="*/ 222 w 888"/>
              <a:gd name="T17" fmla="*/ 2456 h 2561"/>
              <a:gd name="T18" fmla="*/ 217 w 888"/>
              <a:gd name="T19" fmla="*/ 2503 h 2561"/>
              <a:gd name="T20" fmla="*/ 252 w 888"/>
              <a:gd name="T21" fmla="*/ 2525 h 2561"/>
              <a:gd name="T22" fmla="*/ 346 w 888"/>
              <a:gd name="T23" fmla="*/ 2527 h 2561"/>
              <a:gd name="T24" fmla="*/ 412 w 888"/>
              <a:gd name="T25" fmla="*/ 2508 h 2561"/>
              <a:gd name="T26" fmla="*/ 449 w 888"/>
              <a:gd name="T27" fmla="*/ 2542 h 2561"/>
              <a:gd name="T28" fmla="*/ 505 w 888"/>
              <a:gd name="T29" fmla="*/ 2559 h 2561"/>
              <a:gd name="T30" fmla="*/ 578 w 888"/>
              <a:gd name="T31" fmla="*/ 2556 h 2561"/>
              <a:gd name="T32" fmla="*/ 611 w 888"/>
              <a:gd name="T33" fmla="*/ 2532 h 2561"/>
              <a:gd name="T34" fmla="*/ 613 w 888"/>
              <a:gd name="T35" fmla="*/ 2498 h 2561"/>
              <a:gd name="T36" fmla="*/ 564 w 888"/>
              <a:gd name="T37" fmla="*/ 2445 h 2561"/>
              <a:gd name="T38" fmla="*/ 546 w 888"/>
              <a:gd name="T39" fmla="*/ 2410 h 2561"/>
              <a:gd name="T40" fmla="*/ 578 w 888"/>
              <a:gd name="T41" fmla="*/ 2276 h 2561"/>
              <a:gd name="T42" fmla="*/ 618 w 888"/>
              <a:gd name="T43" fmla="*/ 2166 h 2561"/>
              <a:gd name="T44" fmla="*/ 663 w 888"/>
              <a:gd name="T45" fmla="*/ 2053 h 2561"/>
              <a:gd name="T46" fmla="*/ 706 w 888"/>
              <a:gd name="T47" fmla="*/ 1889 h 2561"/>
              <a:gd name="T48" fmla="*/ 774 w 888"/>
              <a:gd name="T49" fmla="*/ 1840 h 2561"/>
              <a:gd name="T50" fmla="*/ 826 w 888"/>
              <a:gd name="T51" fmla="*/ 1794 h 2561"/>
              <a:gd name="T52" fmla="*/ 868 w 888"/>
              <a:gd name="T53" fmla="*/ 1700 h 2561"/>
              <a:gd name="T54" fmla="*/ 874 w 888"/>
              <a:gd name="T55" fmla="*/ 1619 h 2561"/>
              <a:gd name="T56" fmla="*/ 888 w 888"/>
              <a:gd name="T57" fmla="*/ 1455 h 2561"/>
              <a:gd name="T58" fmla="*/ 860 w 888"/>
              <a:gd name="T59" fmla="*/ 1236 h 2561"/>
              <a:gd name="T60" fmla="*/ 883 w 888"/>
              <a:gd name="T61" fmla="*/ 1156 h 2561"/>
              <a:gd name="T62" fmla="*/ 880 w 888"/>
              <a:gd name="T63" fmla="*/ 1023 h 2561"/>
              <a:gd name="T64" fmla="*/ 865 w 888"/>
              <a:gd name="T65" fmla="*/ 766 h 2561"/>
              <a:gd name="T66" fmla="*/ 844 w 888"/>
              <a:gd name="T67" fmla="*/ 614 h 2561"/>
              <a:gd name="T68" fmla="*/ 813 w 888"/>
              <a:gd name="T69" fmla="*/ 555 h 2561"/>
              <a:gd name="T70" fmla="*/ 786 w 888"/>
              <a:gd name="T71" fmla="*/ 533 h 2561"/>
              <a:gd name="T72" fmla="*/ 744 w 888"/>
              <a:gd name="T73" fmla="*/ 484 h 2561"/>
              <a:gd name="T74" fmla="*/ 712 w 888"/>
              <a:gd name="T75" fmla="*/ 436 h 2561"/>
              <a:gd name="T76" fmla="*/ 642 w 888"/>
              <a:gd name="T77" fmla="*/ 417 h 2561"/>
              <a:gd name="T78" fmla="*/ 645 w 888"/>
              <a:gd name="T79" fmla="*/ 335 h 2561"/>
              <a:gd name="T80" fmla="*/ 659 w 888"/>
              <a:gd name="T81" fmla="*/ 278 h 2561"/>
              <a:gd name="T82" fmla="*/ 599 w 888"/>
              <a:gd name="T83" fmla="*/ 112 h 2561"/>
              <a:gd name="T84" fmla="*/ 532 w 888"/>
              <a:gd name="T85" fmla="*/ 22 h 2561"/>
              <a:gd name="T86" fmla="*/ 464 w 888"/>
              <a:gd name="T87" fmla="*/ 2 h 2561"/>
              <a:gd name="T88" fmla="*/ 420 w 888"/>
              <a:gd name="T89" fmla="*/ 4 h 2561"/>
              <a:gd name="T90" fmla="*/ 321 w 888"/>
              <a:gd name="T91" fmla="*/ 34 h 2561"/>
              <a:gd name="T92" fmla="*/ 253 w 888"/>
              <a:gd name="T93" fmla="*/ 110 h 2561"/>
              <a:gd name="T94" fmla="*/ 234 w 888"/>
              <a:gd name="T95" fmla="*/ 205 h 2561"/>
              <a:gd name="T96" fmla="*/ 244 w 888"/>
              <a:gd name="T97" fmla="*/ 266 h 2561"/>
              <a:gd name="T98" fmla="*/ 246 w 888"/>
              <a:gd name="T99" fmla="*/ 321 h 2561"/>
              <a:gd name="T100" fmla="*/ 191 w 888"/>
              <a:gd name="T101" fmla="*/ 355 h 2561"/>
              <a:gd name="T102" fmla="*/ 83 w 888"/>
              <a:gd name="T103" fmla="*/ 463 h 2561"/>
              <a:gd name="T104" fmla="*/ 53 w 888"/>
              <a:gd name="T105" fmla="*/ 528 h 2561"/>
              <a:gd name="T106" fmla="*/ 31 w 888"/>
              <a:gd name="T107" fmla="*/ 582 h 2561"/>
              <a:gd name="T108" fmla="*/ 0 w 888"/>
              <a:gd name="T109" fmla="*/ 1020 h 2561"/>
              <a:gd name="T110" fmla="*/ 9 w 888"/>
              <a:gd name="T111" fmla="*/ 1125 h 2561"/>
              <a:gd name="T112" fmla="*/ 477 w 888"/>
              <a:gd name="T113" fmla="*/ 1827 h 2561"/>
              <a:gd name="T114" fmla="*/ 447 w 888"/>
              <a:gd name="T115" fmla="*/ 2067 h 2561"/>
              <a:gd name="T116" fmla="*/ 435 w 888"/>
              <a:gd name="T117" fmla="*/ 2159 h 2561"/>
              <a:gd name="T118" fmla="*/ 379 w 888"/>
              <a:gd name="T119" fmla="*/ 2322 h 2561"/>
              <a:gd name="T120" fmla="*/ 344 w 888"/>
              <a:gd name="T121" fmla="*/ 2213 h 2561"/>
              <a:gd name="T122" fmla="*/ 345 w 888"/>
              <a:gd name="T123" fmla="*/ 2057 h 2561"/>
              <a:gd name="T124" fmla="*/ 313 w 888"/>
              <a:gd name="T125" fmla="*/ 1874 h 2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8" h="2561">
                <a:moveTo>
                  <a:pt x="61" y="1252"/>
                </a:moveTo>
                <a:lnTo>
                  <a:pt x="61" y="1252"/>
                </a:lnTo>
                <a:lnTo>
                  <a:pt x="55" y="1277"/>
                </a:lnTo>
                <a:lnTo>
                  <a:pt x="42" y="1336"/>
                </a:lnTo>
                <a:lnTo>
                  <a:pt x="35" y="1374"/>
                </a:lnTo>
                <a:lnTo>
                  <a:pt x="27" y="1412"/>
                </a:lnTo>
                <a:lnTo>
                  <a:pt x="23" y="1450"/>
                </a:lnTo>
                <a:lnTo>
                  <a:pt x="20" y="1484"/>
                </a:lnTo>
                <a:lnTo>
                  <a:pt x="20" y="1484"/>
                </a:lnTo>
                <a:lnTo>
                  <a:pt x="20" y="1515"/>
                </a:lnTo>
                <a:lnTo>
                  <a:pt x="20" y="1548"/>
                </a:lnTo>
                <a:lnTo>
                  <a:pt x="24" y="1609"/>
                </a:lnTo>
                <a:lnTo>
                  <a:pt x="29" y="1660"/>
                </a:lnTo>
                <a:lnTo>
                  <a:pt x="31" y="1688"/>
                </a:lnTo>
                <a:lnTo>
                  <a:pt x="31" y="1688"/>
                </a:lnTo>
                <a:lnTo>
                  <a:pt x="33" y="1701"/>
                </a:lnTo>
                <a:lnTo>
                  <a:pt x="37" y="1723"/>
                </a:lnTo>
                <a:lnTo>
                  <a:pt x="49" y="1782"/>
                </a:lnTo>
                <a:lnTo>
                  <a:pt x="62" y="1838"/>
                </a:lnTo>
                <a:lnTo>
                  <a:pt x="67" y="1857"/>
                </a:lnTo>
                <a:lnTo>
                  <a:pt x="70" y="1865"/>
                </a:lnTo>
                <a:lnTo>
                  <a:pt x="70" y="1865"/>
                </a:lnTo>
                <a:lnTo>
                  <a:pt x="75" y="1868"/>
                </a:lnTo>
                <a:lnTo>
                  <a:pt x="79" y="1869"/>
                </a:lnTo>
                <a:lnTo>
                  <a:pt x="84" y="1871"/>
                </a:lnTo>
                <a:lnTo>
                  <a:pt x="85" y="1873"/>
                </a:lnTo>
                <a:lnTo>
                  <a:pt x="85" y="1874"/>
                </a:lnTo>
                <a:lnTo>
                  <a:pt x="85" y="1874"/>
                </a:lnTo>
                <a:lnTo>
                  <a:pt x="89" y="1882"/>
                </a:lnTo>
                <a:lnTo>
                  <a:pt x="95" y="1897"/>
                </a:lnTo>
                <a:lnTo>
                  <a:pt x="101" y="1914"/>
                </a:lnTo>
                <a:lnTo>
                  <a:pt x="104" y="1922"/>
                </a:lnTo>
                <a:lnTo>
                  <a:pt x="104" y="1928"/>
                </a:lnTo>
                <a:lnTo>
                  <a:pt x="104" y="1928"/>
                </a:lnTo>
                <a:lnTo>
                  <a:pt x="106" y="1934"/>
                </a:lnTo>
                <a:lnTo>
                  <a:pt x="110" y="1946"/>
                </a:lnTo>
                <a:lnTo>
                  <a:pt x="124" y="1985"/>
                </a:lnTo>
                <a:lnTo>
                  <a:pt x="170" y="2097"/>
                </a:lnTo>
                <a:lnTo>
                  <a:pt x="194" y="2160"/>
                </a:lnTo>
                <a:lnTo>
                  <a:pt x="216" y="2220"/>
                </a:lnTo>
                <a:lnTo>
                  <a:pt x="224" y="2247"/>
                </a:lnTo>
                <a:lnTo>
                  <a:pt x="230" y="2270"/>
                </a:lnTo>
                <a:lnTo>
                  <a:pt x="234" y="2291"/>
                </a:lnTo>
                <a:lnTo>
                  <a:pt x="235" y="2305"/>
                </a:lnTo>
                <a:lnTo>
                  <a:pt x="235" y="2305"/>
                </a:lnTo>
                <a:lnTo>
                  <a:pt x="236" y="2347"/>
                </a:lnTo>
                <a:lnTo>
                  <a:pt x="238" y="2376"/>
                </a:lnTo>
                <a:lnTo>
                  <a:pt x="239" y="2399"/>
                </a:lnTo>
                <a:lnTo>
                  <a:pt x="238" y="2409"/>
                </a:lnTo>
                <a:lnTo>
                  <a:pt x="235" y="2419"/>
                </a:lnTo>
                <a:lnTo>
                  <a:pt x="235" y="2419"/>
                </a:lnTo>
                <a:lnTo>
                  <a:pt x="233" y="2429"/>
                </a:lnTo>
                <a:lnTo>
                  <a:pt x="229" y="2438"/>
                </a:lnTo>
                <a:lnTo>
                  <a:pt x="222" y="2456"/>
                </a:lnTo>
                <a:lnTo>
                  <a:pt x="216" y="2473"/>
                </a:lnTo>
                <a:lnTo>
                  <a:pt x="213" y="2480"/>
                </a:lnTo>
                <a:lnTo>
                  <a:pt x="213" y="2489"/>
                </a:lnTo>
                <a:lnTo>
                  <a:pt x="213" y="2489"/>
                </a:lnTo>
                <a:lnTo>
                  <a:pt x="213" y="2497"/>
                </a:lnTo>
                <a:lnTo>
                  <a:pt x="217" y="2503"/>
                </a:lnTo>
                <a:lnTo>
                  <a:pt x="221" y="2509"/>
                </a:lnTo>
                <a:lnTo>
                  <a:pt x="227" y="2514"/>
                </a:lnTo>
                <a:lnTo>
                  <a:pt x="233" y="2518"/>
                </a:lnTo>
                <a:lnTo>
                  <a:pt x="239" y="2520"/>
                </a:lnTo>
                <a:lnTo>
                  <a:pt x="252" y="2525"/>
                </a:lnTo>
                <a:lnTo>
                  <a:pt x="252" y="2525"/>
                </a:lnTo>
                <a:lnTo>
                  <a:pt x="259" y="2527"/>
                </a:lnTo>
                <a:lnTo>
                  <a:pt x="271" y="2529"/>
                </a:lnTo>
                <a:lnTo>
                  <a:pt x="300" y="2529"/>
                </a:lnTo>
                <a:lnTo>
                  <a:pt x="329" y="2527"/>
                </a:lnTo>
                <a:lnTo>
                  <a:pt x="346" y="2527"/>
                </a:lnTo>
                <a:lnTo>
                  <a:pt x="346" y="2527"/>
                </a:lnTo>
                <a:lnTo>
                  <a:pt x="357" y="2527"/>
                </a:lnTo>
                <a:lnTo>
                  <a:pt x="369" y="2525"/>
                </a:lnTo>
                <a:lnTo>
                  <a:pt x="392" y="2519"/>
                </a:lnTo>
                <a:lnTo>
                  <a:pt x="392" y="2519"/>
                </a:lnTo>
                <a:lnTo>
                  <a:pt x="402" y="2514"/>
                </a:lnTo>
                <a:lnTo>
                  <a:pt x="412" y="2508"/>
                </a:lnTo>
                <a:lnTo>
                  <a:pt x="421" y="2501"/>
                </a:lnTo>
                <a:lnTo>
                  <a:pt x="421" y="2501"/>
                </a:lnTo>
                <a:lnTo>
                  <a:pt x="432" y="2518"/>
                </a:lnTo>
                <a:lnTo>
                  <a:pt x="441" y="2531"/>
                </a:lnTo>
                <a:lnTo>
                  <a:pt x="445" y="2537"/>
                </a:lnTo>
                <a:lnTo>
                  <a:pt x="449" y="2542"/>
                </a:lnTo>
                <a:lnTo>
                  <a:pt x="449" y="2542"/>
                </a:lnTo>
                <a:lnTo>
                  <a:pt x="455" y="2544"/>
                </a:lnTo>
                <a:lnTo>
                  <a:pt x="464" y="2549"/>
                </a:lnTo>
                <a:lnTo>
                  <a:pt x="474" y="2553"/>
                </a:lnTo>
                <a:lnTo>
                  <a:pt x="489" y="2556"/>
                </a:lnTo>
                <a:lnTo>
                  <a:pt x="505" y="2559"/>
                </a:lnTo>
                <a:lnTo>
                  <a:pt x="522" y="2561"/>
                </a:lnTo>
                <a:lnTo>
                  <a:pt x="541" y="2561"/>
                </a:lnTo>
                <a:lnTo>
                  <a:pt x="560" y="2560"/>
                </a:lnTo>
                <a:lnTo>
                  <a:pt x="560" y="2560"/>
                </a:lnTo>
                <a:lnTo>
                  <a:pt x="570" y="2558"/>
                </a:lnTo>
                <a:lnTo>
                  <a:pt x="578" y="2556"/>
                </a:lnTo>
                <a:lnTo>
                  <a:pt x="586" y="2553"/>
                </a:lnTo>
                <a:lnTo>
                  <a:pt x="593" y="2550"/>
                </a:lnTo>
                <a:lnTo>
                  <a:pt x="599" y="2545"/>
                </a:lnTo>
                <a:lnTo>
                  <a:pt x="604" y="2542"/>
                </a:lnTo>
                <a:lnTo>
                  <a:pt x="607" y="2537"/>
                </a:lnTo>
                <a:lnTo>
                  <a:pt x="611" y="2532"/>
                </a:lnTo>
                <a:lnTo>
                  <a:pt x="613" y="2527"/>
                </a:lnTo>
                <a:lnTo>
                  <a:pt x="616" y="2521"/>
                </a:lnTo>
                <a:lnTo>
                  <a:pt x="616" y="2516"/>
                </a:lnTo>
                <a:lnTo>
                  <a:pt x="616" y="2510"/>
                </a:lnTo>
                <a:lnTo>
                  <a:pt x="615" y="2504"/>
                </a:lnTo>
                <a:lnTo>
                  <a:pt x="613" y="2498"/>
                </a:lnTo>
                <a:lnTo>
                  <a:pt x="609" y="2487"/>
                </a:lnTo>
                <a:lnTo>
                  <a:pt x="609" y="2487"/>
                </a:lnTo>
                <a:lnTo>
                  <a:pt x="600" y="2477"/>
                </a:lnTo>
                <a:lnTo>
                  <a:pt x="592" y="2467"/>
                </a:lnTo>
                <a:lnTo>
                  <a:pt x="574" y="2452"/>
                </a:lnTo>
                <a:lnTo>
                  <a:pt x="564" y="2445"/>
                </a:lnTo>
                <a:lnTo>
                  <a:pt x="557" y="2437"/>
                </a:lnTo>
                <a:lnTo>
                  <a:pt x="551" y="2428"/>
                </a:lnTo>
                <a:lnTo>
                  <a:pt x="548" y="2422"/>
                </a:lnTo>
                <a:lnTo>
                  <a:pt x="547" y="2416"/>
                </a:lnTo>
                <a:lnTo>
                  <a:pt x="547" y="2416"/>
                </a:lnTo>
                <a:lnTo>
                  <a:pt x="546" y="2410"/>
                </a:lnTo>
                <a:lnTo>
                  <a:pt x="546" y="2402"/>
                </a:lnTo>
                <a:lnTo>
                  <a:pt x="548" y="2384"/>
                </a:lnTo>
                <a:lnTo>
                  <a:pt x="552" y="2363"/>
                </a:lnTo>
                <a:lnTo>
                  <a:pt x="558" y="2341"/>
                </a:lnTo>
                <a:lnTo>
                  <a:pt x="570" y="2301"/>
                </a:lnTo>
                <a:lnTo>
                  <a:pt x="578" y="2276"/>
                </a:lnTo>
                <a:lnTo>
                  <a:pt x="578" y="2276"/>
                </a:lnTo>
                <a:lnTo>
                  <a:pt x="587" y="2252"/>
                </a:lnTo>
                <a:lnTo>
                  <a:pt x="599" y="2219"/>
                </a:lnTo>
                <a:lnTo>
                  <a:pt x="617" y="2173"/>
                </a:lnTo>
                <a:lnTo>
                  <a:pt x="617" y="2173"/>
                </a:lnTo>
                <a:lnTo>
                  <a:pt x="618" y="2166"/>
                </a:lnTo>
                <a:lnTo>
                  <a:pt x="619" y="2158"/>
                </a:lnTo>
                <a:lnTo>
                  <a:pt x="619" y="2147"/>
                </a:lnTo>
                <a:lnTo>
                  <a:pt x="619" y="2147"/>
                </a:lnTo>
                <a:lnTo>
                  <a:pt x="629" y="2127"/>
                </a:lnTo>
                <a:lnTo>
                  <a:pt x="650" y="2082"/>
                </a:lnTo>
                <a:lnTo>
                  <a:pt x="663" y="2053"/>
                </a:lnTo>
                <a:lnTo>
                  <a:pt x="674" y="2024"/>
                </a:lnTo>
                <a:lnTo>
                  <a:pt x="685" y="1993"/>
                </a:lnTo>
                <a:lnTo>
                  <a:pt x="692" y="1967"/>
                </a:lnTo>
                <a:lnTo>
                  <a:pt x="692" y="1967"/>
                </a:lnTo>
                <a:lnTo>
                  <a:pt x="702" y="1922"/>
                </a:lnTo>
                <a:lnTo>
                  <a:pt x="706" y="1889"/>
                </a:lnTo>
                <a:lnTo>
                  <a:pt x="710" y="1863"/>
                </a:lnTo>
                <a:lnTo>
                  <a:pt x="710" y="1863"/>
                </a:lnTo>
                <a:lnTo>
                  <a:pt x="723" y="1859"/>
                </a:lnTo>
                <a:lnTo>
                  <a:pt x="738" y="1856"/>
                </a:lnTo>
                <a:lnTo>
                  <a:pt x="755" y="1848"/>
                </a:lnTo>
                <a:lnTo>
                  <a:pt x="774" y="1840"/>
                </a:lnTo>
                <a:lnTo>
                  <a:pt x="784" y="1834"/>
                </a:lnTo>
                <a:lnTo>
                  <a:pt x="793" y="1828"/>
                </a:lnTo>
                <a:lnTo>
                  <a:pt x="802" y="1821"/>
                </a:lnTo>
                <a:lnTo>
                  <a:pt x="810" y="1813"/>
                </a:lnTo>
                <a:lnTo>
                  <a:pt x="819" y="1804"/>
                </a:lnTo>
                <a:lnTo>
                  <a:pt x="826" y="1794"/>
                </a:lnTo>
                <a:lnTo>
                  <a:pt x="826" y="1794"/>
                </a:lnTo>
                <a:lnTo>
                  <a:pt x="838" y="1773"/>
                </a:lnTo>
                <a:lnTo>
                  <a:pt x="849" y="1754"/>
                </a:lnTo>
                <a:lnTo>
                  <a:pt x="856" y="1734"/>
                </a:lnTo>
                <a:lnTo>
                  <a:pt x="863" y="1715"/>
                </a:lnTo>
                <a:lnTo>
                  <a:pt x="868" y="1700"/>
                </a:lnTo>
                <a:lnTo>
                  <a:pt x="871" y="1685"/>
                </a:lnTo>
                <a:lnTo>
                  <a:pt x="873" y="1673"/>
                </a:lnTo>
                <a:lnTo>
                  <a:pt x="873" y="1665"/>
                </a:lnTo>
                <a:lnTo>
                  <a:pt x="873" y="1665"/>
                </a:lnTo>
                <a:lnTo>
                  <a:pt x="873" y="1648"/>
                </a:lnTo>
                <a:lnTo>
                  <a:pt x="874" y="1619"/>
                </a:lnTo>
                <a:lnTo>
                  <a:pt x="878" y="1575"/>
                </a:lnTo>
                <a:lnTo>
                  <a:pt x="885" y="1515"/>
                </a:lnTo>
                <a:lnTo>
                  <a:pt x="885" y="1515"/>
                </a:lnTo>
                <a:lnTo>
                  <a:pt x="886" y="1497"/>
                </a:lnTo>
                <a:lnTo>
                  <a:pt x="888" y="1476"/>
                </a:lnTo>
                <a:lnTo>
                  <a:pt x="888" y="1455"/>
                </a:lnTo>
                <a:lnTo>
                  <a:pt x="886" y="1433"/>
                </a:lnTo>
                <a:lnTo>
                  <a:pt x="883" y="1386"/>
                </a:lnTo>
                <a:lnTo>
                  <a:pt x="877" y="1341"/>
                </a:lnTo>
                <a:lnTo>
                  <a:pt x="871" y="1300"/>
                </a:lnTo>
                <a:lnTo>
                  <a:pt x="866" y="1266"/>
                </a:lnTo>
                <a:lnTo>
                  <a:pt x="860" y="1236"/>
                </a:lnTo>
                <a:lnTo>
                  <a:pt x="860" y="1236"/>
                </a:lnTo>
                <a:lnTo>
                  <a:pt x="862" y="1230"/>
                </a:lnTo>
                <a:lnTo>
                  <a:pt x="868" y="1213"/>
                </a:lnTo>
                <a:lnTo>
                  <a:pt x="876" y="1189"/>
                </a:lnTo>
                <a:lnTo>
                  <a:pt x="879" y="1173"/>
                </a:lnTo>
                <a:lnTo>
                  <a:pt x="883" y="1156"/>
                </a:lnTo>
                <a:lnTo>
                  <a:pt x="883" y="1156"/>
                </a:lnTo>
                <a:lnTo>
                  <a:pt x="884" y="1146"/>
                </a:lnTo>
                <a:lnTo>
                  <a:pt x="884" y="1133"/>
                </a:lnTo>
                <a:lnTo>
                  <a:pt x="884" y="1102"/>
                </a:lnTo>
                <a:lnTo>
                  <a:pt x="883" y="1064"/>
                </a:lnTo>
                <a:lnTo>
                  <a:pt x="880" y="1023"/>
                </a:lnTo>
                <a:lnTo>
                  <a:pt x="874" y="945"/>
                </a:lnTo>
                <a:lnTo>
                  <a:pt x="872" y="912"/>
                </a:lnTo>
                <a:lnTo>
                  <a:pt x="872" y="888"/>
                </a:lnTo>
                <a:lnTo>
                  <a:pt x="872" y="888"/>
                </a:lnTo>
                <a:lnTo>
                  <a:pt x="870" y="836"/>
                </a:lnTo>
                <a:lnTo>
                  <a:pt x="865" y="766"/>
                </a:lnTo>
                <a:lnTo>
                  <a:pt x="860" y="696"/>
                </a:lnTo>
                <a:lnTo>
                  <a:pt x="856" y="667"/>
                </a:lnTo>
                <a:lnTo>
                  <a:pt x="853" y="645"/>
                </a:lnTo>
                <a:lnTo>
                  <a:pt x="853" y="645"/>
                </a:lnTo>
                <a:lnTo>
                  <a:pt x="849" y="629"/>
                </a:lnTo>
                <a:lnTo>
                  <a:pt x="844" y="614"/>
                </a:lnTo>
                <a:lnTo>
                  <a:pt x="839" y="599"/>
                </a:lnTo>
                <a:lnTo>
                  <a:pt x="833" y="587"/>
                </a:lnTo>
                <a:lnTo>
                  <a:pt x="827" y="575"/>
                </a:lnTo>
                <a:lnTo>
                  <a:pt x="821" y="567"/>
                </a:lnTo>
                <a:lnTo>
                  <a:pt x="816" y="559"/>
                </a:lnTo>
                <a:lnTo>
                  <a:pt x="813" y="555"/>
                </a:lnTo>
                <a:lnTo>
                  <a:pt x="813" y="555"/>
                </a:lnTo>
                <a:lnTo>
                  <a:pt x="802" y="545"/>
                </a:lnTo>
                <a:lnTo>
                  <a:pt x="798" y="541"/>
                </a:lnTo>
                <a:lnTo>
                  <a:pt x="798" y="541"/>
                </a:lnTo>
                <a:lnTo>
                  <a:pt x="792" y="538"/>
                </a:lnTo>
                <a:lnTo>
                  <a:pt x="786" y="533"/>
                </a:lnTo>
                <a:lnTo>
                  <a:pt x="778" y="527"/>
                </a:lnTo>
                <a:lnTo>
                  <a:pt x="769" y="520"/>
                </a:lnTo>
                <a:lnTo>
                  <a:pt x="760" y="510"/>
                </a:lnTo>
                <a:lnTo>
                  <a:pt x="751" y="498"/>
                </a:lnTo>
                <a:lnTo>
                  <a:pt x="744" y="484"/>
                </a:lnTo>
                <a:lnTo>
                  <a:pt x="744" y="484"/>
                </a:lnTo>
                <a:lnTo>
                  <a:pt x="734" y="460"/>
                </a:lnTo>
                <a:lnTo>
                  <a:pt x="729" y="452"/>
                </a:lnTo>
                <a:lnTo>
                  <a:pt x="726" y="446"/>
                </a:lnTo>
                <a:lnTo>
                  <a:pt x="722" y="441"/>
                </a:lnTo>
                <a:lnTo>
                  <a:pt x="718" y="437"/>
                </a:lnTo>
                <a:lnTo>
                  <a:pt x="712" y="436"/>
                </a:lnTo>
                <a:lnTo>
                  <a:pt x="705" y="435"/>
                </a:lnTo>
                <a:lnTo>
                  <a:pt x="705" y="435"/>
                </a:lnTo>
                <a:lnTo>
                  <a:pt x="697" y="433"/>
                </a:lnTo>
                <a:lnTo>
                  <a:pt x="687" y="430"/>
                </a:lnTo>
                <a:lnTo>
                  <a:pt x="665" y="424"/>
                </a:lnTo>
                <a:lnTo>
                  <a:pt x="642" y="417"/>
                </a:lnTo>
                <a:lnTo>
                  <a:pt x="642" y="417"/>
                </a:lnTo>
                <a:lnTo>
                  <a:pt x="641" y="413"/>
                </a:lnTo>
                <a:lnTo>
                  <a:pt x="641" y="400"/>
                </a:lnTo>
                <a:lnTo>
                  <a:pt x="641" y="375"/>
                </a:lnTo>
                <a:lnTo>
                  <a:pt x="645" y="335"/>
                </a:lnTo>
                <a:lnTo>
                  <a:pt x="645" y="335"/>
                </a:lnTo>
                <a:lnTo>
                  <a:pt x="647" y="314"/>
                </a:lnTo>
                <a:lnTo>
                  <a:pt x="651" y="302"/>
                </a:lnTo>
                <a:lnTo>
                  <a:pt x="654" y="295"/>
                </a:lnTo>
                <a:lnTo>
                  <a:pt x="658" y="290"/>
                </a:lnTo>
                <a:lnTo>
                  <a:pt x="659" y="285"/>
                </a:lnTo>
                <a:lnTo>
                  <a:pt x="659" y="278"/>
                </a:lnTo>
                <a:lnTo>
                  <a:pt x="656" y="265"/>
                </a:lnTo>
                <a:lnTo>
                  <a:pt x="648" y="244"/>
                </a:lnTo>
                <a:lnTo>
                  <a:pt x="648" y="244"/>
                </a:lnTo>
                <a:lnTo>
                  <a:pt x="624" y="176"/>
                </a:lnTo>
                <a:lnTo>
                  <a:pt x="599" y="112"/>
                </a:lnTo>
                <a:lnTo>
                  <a:pt x="599" y="112"/>
                </a:lnTo>
                <a:lnTo>
                  <a:pt x="588" y="89"/>
                </a:lnTo>
                <a:lnTo>
                  <a:pt x="577" y="70"/>
                </a:lnTo>
                <a:lnTo>
                  <a:pt x="566" y="53"/>
                </a:lnTo>
                <a:lnTo>
                  <a:pt x="554" y="41"/>
                </a:lnTo>
                <a:lnTo>
                  <a:pt x="543" y="30"/>
                </a:lnTo>
                <a:lnTo>
                  <a:pt x="532" y="22"/>
                </a:lnTo>
                <a:lnTo>
                  <a:pt x="522" y="16"/>
                </a:lnTo>
                <a:lnTo>
                  <a:pt x="513" y="12"/>
                </a:lnTo>
                <a:lnTo>
                  <a:pt x="513" y="12"/>
                </a:lnTo>
                <a:lnTo>
                  <a:pt x="502" y="10"/>
                </a:lnTo>
                <a:lnTo>
                  <a:pt x="490" y="6"/>
                </a:lnTo>
                <a:lnTo>
                  <a:pt x="464" y="2"/>
                </a:lnTo>
                <a:lnTo>
                  <a:pt x="441" y="0"/>
                </a:lnTo>
                <a:lnTo>
                  <a:pt x="433" y="0"/>
                </a:lnTo>
                <a:lnTo>
                  <a:pt x="431" y="1"/>
                </a:lnTo>
                <a:lnTo>
                  <a:pt x="431" y="1"/>
                </a:lnTo>
                <a:lnTo>
                  <a:pt x="427" y="2"/>
                </a:lnTo>
                <a:lnTo>
                  <a:pt x="420" y="4"/>
                </a:lnTo>
                <a:lnTo>
                  <a:pt x="396" y="7"/>
                </a:lnTo>
                <a:lnTo>
                  <a:pt x="367" y="13"/>
                </a:lnTo>
                <a:lnTo>
                  <a:pt x="354" y="17"/>
                </a:lnTo>
                <a:lnTo>
                  <a:pt x="343" y="22"/>
                </a:lnTo>
                <a:lnTo>
                  <a:pt x="343" y="22"/>
                </a:lnTo>
                <a:lnTo>
                  <a:pt x="321" y="34"/>
                </a:lnTo>
                <a:lnTo>
                  <a:pt x="309" y="42"/>
                </a:lnTo>
                <a:lnTo>
                  <a:pt x="296" y="53"/>
                </a:lnTo>
                <a:lnTo>
                  <a:pt x="284" y="64"/>
                </a:lnTo>
                <a:lnTo>
                  <a:pt x="273" y="79"/>
                </a:lnTo>
                <a:lnTo>
                  <a:pt x="262" y="93"/>
                </a:lnTo>
                <a:lnTo>
                  <a:pt x="253" y="110"/>
                </a:lnTo>
                <a:lnTo>
                  <a:pt x="253" y="110"/>
                </a:lnTo>
                <a:lnTo>
                  <a:pt x="247" y="128"/>
                </a:lnTo>
                <a:lnTo>
                  <a:pt x="242" y="147"/>
                </a:lnTo>
                <a:lnTo>
                  <a:pt x="239" y="168"/>
                </a:lnTo>
                <a:lnTo>
                  <a:pt x="235" y="187"/>
                </a:lnTo>
                <a:lnTo>
                  <a:pt x="234" y="205"/>
                </a:lnTo>
                <a:lnTo>
                  <a:pt x="234" y="221"/>
                </a:lnTo>
                <a:lnTo>
                  <a:pt x="234" y="234"/>
                </a:lnTo>
                <a:lnTo>
                  <a:pt x="235" y="244"/>
                </a:lnTo>
                <a:lnTo>
                  <a:pt x="235" y="244"/>
                </a:lnTo>
                <a:lnTo>
                  <a:pt x="240" y="256"/>
                </a:lnTo>
                <a:lnTo>
                  <a:pt x="244" y="266"/>
                </a:lnTo>
                <a:lnTo>
                  <a:pt x="246" y="275"/>
                </a:lnTo>
                <a:lnTo>
                  <a:pt x="247" y="286"/>
                </a:lnTo>
                <a:lnTo>
                  <a:pt x="247" y="286"/>
                </a:lnTo>
                <a:lnTo>
                  <a:pt x="247" y="311"/>
                </a:lnTo>
                <a:lnTo>
                  <a:pt x="247" y="319"/>
                </a:lnTo>
                <a:lnTo>
                  <a:pt x="246" y="321"/>
                </a:lnTo>
                <a:lnTo>
                  <a:pt x="245" y="324"/>
                </a:lnTo>
                <a:lnTo>
                  <a:pt x="245" y="324"/>
                </a:lnTo>
                <a:lnTo>
                  <a:pt x="227" y="333"/>
                </a:lnTo>
                <a:lnTo>
                  <a:pt x="199" y="348"/>
                </a:lnTo>
                <a:lnTo>
                  <a:pt x="199" y="348"/>
                </a:lnTo>
                <a:lnTo>
                  <a:pt x="191" y="355"/>
                </a:lnTo>
                <a:lnTo>
                  <a:pt x="180" y="366"/>
                </a:lnTo>
                <a:lnTo>
                  <a:pt x="151" y="399"/>
                </a:lnTo>
                <a:lnTo>
                  <a:pt x="113" y="443"/>
                </a:lnTo>
                <a:lnTo>
                  <a:pt x="113" y="443"/>
                </a:lnTo>
                <a:lnTo>
                  <a:pt x="96" y="454"/>
                </a:lnTo>
                <a:lnTo>
                  <a:pt x="83" y="463"/>
                </a:lnTo>
                <a:lnTo>
                  <a:pt x="77" y="469"/>
                </a:lnTo>
                <a:lnTo>
                  <a:pt x="77" y="469"/>
                </a:lnTo>
                <a:lnTo>
                  <a:pt x="66" y="494"/>
                </a:lnTo>
                <a:lnTo>
                  <a:pt x="56" y="521"/>
                </a:lnTo>
                <a:lnTo>
                  <a:pt x="56" y="521"/>
                </a:lnTo>
                <a:lnTo>
                  <a:pt x="53" y="528"/>
                </a:lnTo>
                <a:lnTo>
                  <a:pt x="46" y="541"/>
                </a:lnTo>
                <a:lnTo>
                  <a:pt x="41" y="550"/>
                </a:lnTo>
                <a:lnTo>
                  <a:pt x="37" y="559"/>
                </a:lnTo>
                <a:lnTo>
                  <a:pt x="33" y="570"/>
                </a:lnTo>
                <a:lnTo>
                  <a:pt x="31" y="582"/>
                </a:lnTo>
                <a:lnTo>
                  <a:pt x="31" y="582"/>
                </a:lnTo>
                <a:lnTo>
                  <a:pt x="29" y="609"/>
                </a:lnTo>
                <a:lnTo>
                  <a:pt x="24" y="658"/>
                </a:lnTo>
                <a:lnTo>
                  <a:pt x="14" y="799"/>
                </a:lnTo>
                <a:lnTo>
                  <a:pt x="4" y="939"/>
                </a:lnTo>
                <a:lnTo>
                  <a:pt x="0" y="1020"/>
                </a:lnTo>
                <a:lnTo>
                  <a:pt x="0" y="1020"/>
                </a:lnTo>
                <a:lnTo>
                  <a:pt x="0" y="1051"/>
                </a:lnTo>
                <a:lnTo>
                  <a:pt x="0" y="1080"/>
                </a:lnTo>
                <a:lnTo>
                  <a:pt x="1" y="1093"/>
                </a:lnTo>
                <a:lnTo>
                  <a:pt x="2" y="1105"/>
                </a:lnTo>
                <a:lnTo>
                  <a:pt x="4" y="1116"/>
                </a:lnTo>
                <a:lnTo>
                  <a:pt x="9" y="1125"/>
                </a:lnTo>
                <a:lnTo>
                  <a:pt x="9" y="1125"/>
                </a:lnTo>
                <a:lnTo>
                  <a:pt x="44" y="1185"/>
                </a:lnTo>
                <a:lnTo>
                  <a:pt x="72" y="1229"/>
                </a:lnTo>
                <a:lnTo>
                  <a:pt x="61" y="1252"/>
                </a:lnTo>
                <a:close/>
                <a:moveTo>
                  <a:pt x="477" y="1827"/>
                </a:moveTo>
                <a:lnTo>
                  <a:pt x="477" y="1827"/>
                </a:lnTo>
                <a:lnTo>
                  <a:pt x="472" y="1904"/>
                </a:lnTo>
                <a:lnTo>
                  <a:pt x="472" y="1904"/>
                </a:lnTo>
                <a:lnTo>
                  <a:pt x="471" y="1917"/>
                </a:lnTo>
                <a:lnTo>
                  <a:pt x="467" y="1940"/>
                </a:lnTo>
                <a:lnTo>
                  <a:pt x="456" y="2003"/>
                </a:lnTo>
                <a:lnTo>
                  <a:pt x="447" y="2067"/>
                </a:lnTo>
                <a:lnTo>
                  <a:pt x="443" y="2092"/>
                </a:lnTo>
                <a:lnTo>
                  <a:pt x="442" y="2111"/>
                </a:lnTo>
                <a:lnTo>
                  <a:pt x="442" y="2111"/>
                </a:lnTo>
                <a:lnTo>
                  <a:pt x="442" y="2118"/>
                </a:lnTo>
                <a:lnTo>
                  <a:pt x="441" y="2129"/>
                </a:lnTo>
                <a:lnTo>
                  <a:pt x="435" y="2159"/>
                </a:lnTo>
                <a:lnTo>
                  <a:pt x="425" y="2195"/>
                </a:lnTo>
                <a:lnTo>
                  <a:pt x="414" y="2234"/>
                </a:lnTo>
                <a:lnTo>
                  <a:pt x="395" y="2303"/>
                </a:lnTo>
                <a:lnTo>
                  <a:pt x="385" y="2333"/>
                </a:lnTo>
                <a:lnTo>
                  <a:pt x="385" y="2333"/>
                </a:lnTo>
                <a:lnTo>
                  <a:pt x="379" y="2322"/>
                </a:lnTo>
                <a:lnTo>
                  <a:pt x="373" y="2310"/>
                </a:lnTo>
                <a:lnTo>
                  <a:pt x="367" y="2297"/>
                </a:lnTo>
                <a:lnTo>
                  <a:pt x="367" y="2297"/>
                </a:lnTo>
                <a:lnTo>
                  <a:pt x="361" y="2275"/>
                </a:lnTo>
                <a:lnTo>
                  <a:pt x="351" y="2245"/>
                </a:lnTo>
                <a:lnTo>
                  <a:pt x="344" y="2213"/>
                </a:lnTo>
                <a:lnTo>
                  <a:pt x="342" y="2199"/>
                </a:lnTo>
                <a:lnTo>
                  <a:pt x="340" y="2187"/>
                </a:lnTo>
                <a:lnTo>
                  <a:pt x="340" y="2187"/>
                </a:lnTo>
                <a:lnTo>
                  <a:pt x="340" y="2161"/>
                </a:lnTo>
                <a:lnTo>
                  <a:pt x="342" y="2129"/>
                </a:lnTo>
                <a:lnTo>
                  <a:pt x="345" y="2057"/>
                </a:lnTo>
                <a:lnTo>
                  <a:pt x="345" y="2057"/>
                </a:lnTo>
                <a:lnTo>
                  <a:pt x="343" y="2037"/>
                </a:lnTo>
                <a:lnTo>
                  <a:pt x="339" y="2007"/>
                </a:lnTo>
                <a:lnTo>
                  <a:pt x="333" y="1973"/>
                </a:lnTo>
                <a:lnTo>
                  <a:pt x="326" y="1937"/>
                </a:lnTo>
                <a:lnTo>
                  <a:pt x="313" y="1874"/>
                </a:lnTo>
                <a:lnTo>
                  <a:pt x="307" y="1847"/>
                </a:lnTo>
                <a:lnTo>
                  <a:pt x="477" y="182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82B731B1-1107-4B6A-97AD-B2075C0BAD61}"/>
              </a:ext>
            </a:extLst>
          </p:cNvPr>
          <p:cNvSpPr>
            <a:spLocks/>
          </p:cNvSpPr>
          <p:nvPr/>
        </p:nvSpPr>
        <p:spPr bwMode="auto">
          <a:xfrm>
            <a:off x="792874" y="781130"/>
            <a:ext cx="847013" cy="1676234"/>
          </a:xfrm>
          <a:custGeom>
            <a:avLst/>
            <a:gdLst>
              <a:gd name="T0" fmla="*/ 145 w 615"/>
              <a:gd name="T1" fmla="*/ 154 h 1128"/>
              <a:gd name="T2" fmla="*/ 162 w 615"/>
              <a:gd name="T3" fmla="*/ 38 h 1128"/>
              <a:gd name="T4" fmla="*/ 186 w 615"/>
              <a:gd name="T5" fmla="*/ 16 h 1128"/>
              <a:gd name="T6" fmla="*/ 267 w 615"/>
              <a:gd name="T7" fmla="*/ 1 h 1128"/>
              <a:gd name="T8" fmla="*/ 311 w 615"/>
              <a:gd name="T9" fmla="*/ 22 h 1128"/>
              <a:gd name="T10" fmla="*/ 328 w 615"/>
              <a:gd name="T11" fmla="*/ 67 h 1128"/>
              <a:gd name="T12" fmla="*/ 349 w 615"/>
              <a:gd name="T13" fmla="*/ 109 h 1128"/>
              <a:gd name="T14" fmla="*/ 337 w 615"/>
              <a:gd name="T15" fmla="*/ 153 h 1128"/>
              <a:gd name="T16" fmla="*/ 300 w 615"/>
              <a:gd name="T17" fmla="*/ 180 h 1128"/>
              <a:gd name="T18" fmla="*/ 322 w 615"/>
              <a:gd name="T19" fmla="*/ 213 h 1128"/>
              <a:gd name="T20" fmla="*/ 392 w 615"/>
              <a:gd name="T21" fmla="*/ 251 h 1128"/>
              <a:gd name="T22" fmla="*/ 430 w 615"/>
              <a:gd name="T23" fmla="*/ 332 h 1128"/>
              <a:gd name="T24" fmla="*/ 463 w 615"/>
              <a:gd name="T25" fmla="*/ 440 h 1128"/>
              <a:gd name="T26" fmla="*/ 561 w 615"/>
              <a:gd name="T27" fmla="*/ 534 h 1128"/>
              <a:gd name="T28" fmla="*/ 614 w 615"/>
              <a:gd name="T29" fmla="*/ 595 h 1128"/>
              <a:gd name="T30" fmla="*/ 602 w 615"/>
              <a:gd name="T31" fmla="*/ 632 h 1128"/>
              <a:gd name="T32" fmla="*/ 587 w 615"/>
              <a:gd name="T33" fmla="*/ 644 h 1128"/>
              <a:gd name="T34" fmla="*/ 585 w 615"/>
              <a:gd name="T35" fmla="*/ 616 h 1128"/>
              <a:gd name="T36" fmla="*/ 568 w 615"/>
              <a:gd name="T37" fmla="*/ 634 h 1128"/>
              <a:gd name="T38" fmla="*/ 552 w 615"/>
              <a:gd name="T39" fmla="*/ 624 h 1128"/>
              <a:gd name="T40" fmla="*/ 545 w 615"/>
              <a:gd name="T41" fmla="*/ 604 h 1128"/>
              <a:gd name="T42" fmla="*/ 527 w 615"/>
              <a:gd name="T43" fmla="*/ 580 h 1128"/>
              <a:gd name="T44" fmla="*/ 485 w 615"/>
              <a:gd name="T45" fmla="*/ 562 h 1128"/>
              <a:gd name="T46" fmla="*/ 485 w 615"/>
              <a:gd name="T47" fmla="*/ 681 h 1128"/>
              <a:gd name="T48" fmla="*/ 522 w 615"/>
              <a:gd name="T49" fmla="*/ 726 h 1128"/>
              <a:gd name="T50" fmla="*/ 524 w 615"/>
              <a:gd name="T51" fmla="*/ 807 h 1128"/>
              <a:gd name="T52" fmla="*/ 451 w 615"/>
              <a:gd name="T53" fmla="*/ 981 h 1128"/>
              <a:gd name="T54" fmla="*/ 418 w 615"/>
              <a:gd name="T55" fmla="*/ 1023 h 1128"/>
              <a:gd name="T56" fmla="*/ 432 w 615"/>
              <a:gd name="T57" fmla="*/ 1086 h 1128"/>
              <a:gd name="T58" fmla="*/ 420 w 615"/>
              <a:gd name="T59" fmla="*/ 1110 h 1128"/>
              <a:gd name="T60" fmla="*/ 368 w 615"/>
              <a:gd name="T61" fmla="*/ 1105 h 1128"/>
              <a:gd name="T62" fmla="*/ 334 w 615"/>
              <a:gd name="T63" fmla="*/ 1046 h 1128"/>
              <a:gd name="T64" fmla="*/ 324 w 615"/>
              <a:gd name="T65" fmla="*/ 991 h 1128"/>
              <a:gd name="T66" fmla="*/ 326 w 615"/>
              <a:gd name="T67" fmla="*/ 936 h 1128"/>
              <a:gd name="T68" fmla="*/ 280 w 615"/>
              <a:gd name="T69" fmla="*/ 702 h 1128"/>
              <a:gd name="T70" fmla="*/ 249 w 615"/>
              <a:gd name="T71" fmla="*/ 827 h 1128"/>
              <a:gd name="T72" fmla="*/ 227 w 615"/>
              <a:gd name="T73" fmla="*/ 889 h 1128"/>
              <a:gd name="T74" fmla="*/ 217 w 615"/>
              <a:gd name="T75" fmla="*/ 1011 h 1128"/>
              <a:gd name="T76" fmla="*/ 198 w 615"/>
              <a:gd name="T77" fmla="*/ 1016 h 1128"/>
              <a:gd name="T78" fmla="*/ 197 w 615"/>
              <a:gd name="T79" fmla="*/ 1083 h 1128"/>
              <a:gd name="T80" fmla="*/ 171 w 615"/>
              <a:gd name="T81" fmla="*/ 1126 h 1128"/>
              <a:gd name="T82" fmla="*/ 117 w 615"/>
              <a:gd name="T83" fmla="*/ 1113 h 1128"/>
              <a:gd name="T84" fmla="*/ 96 w 615"/>
              <a:gd name="T85" fmla="*/ 1042 h 1128"/>
              <a:gd name="T86" fmla="*/ 99 w 615"/>
              <a:gd name="T87" fmla="*/ 999 h 1128"/>
              <a:gd name="T88" fmla="*/ 94 w 615"/>
              <a:gd name="T89" fmla="*/ 972 h 1128"/>
              <a:gd name="T90" fmla="*/ 105 w 615"/>
              <a:gd name="T91" fmla="*/ 822 h 1128"/>
              <a:gd name="T92" fmla="*/ 105 w 615"/>
              <a:gd name="T93" fmla="*/ 722 h 1128"/>
              <a:gd name="T94" fmla="*/ 82 w 615"/>
              <a:gd name="T95" fmla="*/ 678 h 1128"/>
              <a:gd name="T96" fmla="*/ 67 w 615"/>
              <a:gd name="T97" fmla="*/ 620 h 1128"/>
              <a:gd name="T98" fmla="*/ 73 w 615"/>
              <a:gd name="T99" fmla="*/ 525 h 1128"/>
              <a:gd name="T100" fmla="*/ 56 w 615"/>
              <a:gd name="T101" fmla="*/ 446 h 1128"/>
              <a:gd name="T102" fmla="*/ 11 w 615"/>
              <a:gd name="T103" fmla="*/ 425 h 1128"/>
              <a:gd name="T104" fmla="*/ 5 w 615"/>
              <a:gd name="T105" fmla="*/ 359 h 1128"/>
              <a:gd name="T106" fmla="*/ 4 w 615"/>
              <a:gd name="T107" fmla="*/ 275 h 1128"/>
              <a:gd name="T108" fmla="*/ 90 w 615"/>
              <a:gd name="T109" fmla="*/ 216 h 1128"/>
              <a:gd name="T110" fmla="*/ 121 w 615"/>
              <a:gd name="T111" fmla="*/ 197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15" h="1128">
                <a:moveTo>
                  <a:pt x="157" y="172"/>
                </a:moveTo>
                <a:lnTo>
                  <a:pt x="157" y="172"/>
                </a:lnTo>
                <a:lnTo>
                  <a:pt x="156" y="168"/>
                </a:lnTo>
                <a:lnTo>
                  <a:pt x="153" y="165"/>
                </a:lnTo>
                <a:lnTo>
                  <a:pt x="150" y="160"/>
                </a:lnTo>
                <a:lnTo>
                  <a:pt x="150" y="160"/>
                </a:lnTo>
                <a:lnTo>
                  <a:pt x="145" y="154"/>
                </a:lnTo>
                <a:lnTo>
                  <a:pt x="141" y="144"/>
                </a:lnTo>
                <a:lnTo>
                  <a:pt x="133" y="124"/>
                </a:lnTo>
                <a:lnTo>
                  <a:pt x="133" y="124"/>
                </a:lnTo>
                <a:lnTo>
                  <a:pt x="128" y="109"/>
                </a:lnTo>
                <a:lnTo>
                  <a:pt x="125" y="103"/>
                </a:lnTo>
                <a:lnTo>
                  <a:pt x="162" y="38"/>
                </a:lnTo>
                <a:lnTo>
                  <a:pt x="162" y="38"/>
                </a:lnTo>
                <a:lnTo>
                  <a:pt x="163" y="36"/>
                </a:lnTo>
                <a:lnTo>
                  <a:pt x="165" y="28"/>
                </a:lnTo>
                <a:lnTo>
                  <a:pt x="170" y="22"/>
                </a:lnTo>
                <a:lnTo>
                  <a:pt x="174" y="19"/>
                </a:lnTo>
                <a:lnTo>
                  <a:pt x="178" y="18"/>
                </a:lnTo>
                <a:lnTo>
                  <a:pt x="178" y="18"/>
                </a:lnTo>
                <a:lnTo>
                  <a:pt x="186" y="16"/>
                </a:lnTo>
                <a:lnTo>
                  <a:pt x="194" y="15"/>
                </a:lnTo>
                <a:lnTo>
                  <a:pt x="210" y="14"/>
                </a:lnTo>
                <a:lnTo>
                  <a:pt x="239" y="9"/>
                </a:lnTo>
                <a:lnTo>
                  <a:pt x="239" y="9"/>
                </a:lnTo>
                <a:lnTo>
                  <a:pt x="245" y="7"/>
                </a:lnTo>
                <a:lnTo>
                  <a:pt x="258" y="2"/>
                </a:lnTo>
                <a:lnTo>
                  <a:pt x="267" y="1"/>
                </a:lnTo>
                <a:lnTo>
                  <a:pt x="275" y="0"/>
                </a:lnTo>
                <a:lnTo>
                  <a:pt x="282" y="0"/>
                </a:lnTo>
                <a:lnTo>
                  <a:pt x="288" y="1"/>
                </a:lnTo>
                <a:lnTo>
                  <a:pt x="288" y="1"/>
                </a:lnTo>
                <a:lnTo>
                  <a:pt x="293" y="6"/>
                </a:lnTo>
                <a:lnTo>
                  <a:pt x="299" y="10"/>
                </a:lnTo>
                <a:lnTo>
                  <a:pt x="311" y="22"/>
                </a:lnTo>
                <a:lnTo>
                  <a:pt x="320" y="34"/>
                </a:lnTo>
                <a:lnTo>
                  <a:pt x="323" y="38"/>
                </a:lnTo>
                <a:lnTo>
                  <a:pt x="324" y="42"/>
                </a:lnTo>
                <a:lnTo>
                  <a:pt x="324" y="42"/>
                </a:lnTo>
                <a:lnTo>
                  <a:pt x="326" y="54"/>
                </a:lnTo>
                <a:lnTo>
                  <a:pt x="328" y="67"/>
                </a:lnTo>
                <a:lnTo>
                  <a:pt x="328" y="67"/>
                </a:lnTo>
                <a:lnTo>
                  <a:pt x="329" y="71"/>
                </a:lnTo>
                <a:lnTo>
                  <a:pt x="329" y="73"/>
                </a:lnTo>
                <a:lnTo>
                  <a:pt x="337" y="86"/>
                </a:lnTo>
                <a:lnTo>
                  <a:pt x="337" y="86"/>
                </a:lnTo>
                <a:lnTo>
                  <a:pt x="344" y="98"/>
                </a:lnTo>
                <a:lnTo>
                  <a:pt x="347" y="104"/>
                </a:lnTo>
                <a:lnTo>
                  <a:pt x="349" y="109"/>
                </a:lnTo>
                <a:lnTo>
                  <a:pt x="349" y="115"/>
                </a:lnTo>
                <a:lnTo>
                  <a:pt x="349" y="115"/>
                </a:lnTo>
                <a:lnTo>
                  <a:pt x="349" y="125"/>
                </a:lnTo>
                <a:lnTo>
                  <a:pt x="347" y="128"/>
                </a:lnTo>
                <a:lnTo>
                  <a:pt x="345" y="136"/>
                </a:lnTo>
                <a:lnTo>
                  <a:pt x="345" y="136"/>
                </a:lnTo>
                <a:lnTo>
                  <a:pt x="337" y="153"/>
                </a:lnTo>
                <a:lnTo>
                  <a:pt x="333" y="160"/>
                </a:lnTo>
                <a:lnTo>
                  <a:pt x="333" y="160"/>
                </a:lnTo>
                <a:lnTo>
                  <a:pt x="312" y="172"/>
                </a:lnTo>
                <a:lnTo>
                  <a:pt x="312" y="172"/>
                </a:lnTo>
                <a:lnTo>
                  <a:pt x="306" y="175"/>
                </a:lnTo>
                <a:lnTo>
                  <a:pt x="300" y="180"/>
                </a:lnTo>
                <a:lnTo>
                  <a:pt x="300" y="180"/>
                </a:lnTo>
                <a:lnTo>
                  <a:pt x="294" y="187"/>
                </a:lnTo>
                <a:lnTo>
                  <a:pt x="292" y="192"/>
                </a:lnTo>
                <a:lnTo>
                  <a:pt x="280" y="209"/>
                </a:lnTo>
                <a:lnTo>
                  <a:pt x="280" y="209"/>
                </a:lnTo>
                <a:lnTo>
                  <a:pt x="288" y="209"/>
                </a:lnTo>
                <a:lnTo>
                  <a:pt x="309" y="210"/>
                </a:lnTo>
                <a:lnTo>
                  <a:pt x="322" y="213"/>
                </a:lnTo>
                <a:lnTo>
                  <a:pt x="334" y="215"/>
                </a:lnTo>
                <a:lnTo>
                  <a:pt x="346" y="219"/>
                </a:lnTo>
                <a:lnTo>
                  <a:pt x="357" y="225"/>
                </a:lnTo>
                <a:lnTo>
                  <a:pt x="357" y="225"/>
                </a:lnTo>
                <a:lnTo>
                  <a:pt x="374" y="237"/>
                </a:lnTo>
                <a:lnTo>
                  <a:pt x="387" y="246"/>
                </a:lnTo>
                <a:lnTo>
                  <a:pt x="392" y="251"/>
                </a:lnTo>
                <a:lnTo>
                  <a:pt x="397" y="256"/>
                </a:lnTo>
                <a:lnTo>
                  <a:pt x="399" y="261"/>
                </a:lnTo>
                <a:lnTo>
                  <a:pt x="402" y="266"/>
                </a:lnTo>
                <a:lnTo>
                  <a:pt x="402" y="266"/>
                </a:lnTo>
                <a:lnTo>
                  <a:pt x="405" y="275"/>
                </a:lnTo>
                <a:lnTo>
                  <a:pt x="412" y="291"/>
                </a:lnTo>
                <a:lnTo>
                  <a:pt x="430" y="332"/>
                </a:lnTo>
                <a:lnTo>
                  <a:pt x="450" y="373"/>
                </a:lnTo>
                <a:lnTo>
                  <a:pt x="456" y="387"/>
                </a:lnTo>
                <a:lnTo>
                  <a:pt x="459" y="396"/>
                </a:lnTo>
                <a:lnTo>
                  <a:pt x="459" y="396"/>
                </a:lnTo>
                <a:lnTo>
                  <a:pt x="461" y="408"/>
                </a:lnTo>
                <a:lnTo>
                  <a:pt x="462" y="424"/>
                </a:lnTo>
                <a:lnTo>
                  <a:pt x="463" y="440"/>
                </a:lnTo>
                <a:lnTo>
                  <a:pt x="463" y="440"/>
                </a:lnTo>
                <a:lnTo>
                  <a:pt x="487" y="473"/>
                </a:lnTo>
                <a:lnTo>
                  <a:pt x="487" y="473"/>
                </a:lnTo>
                <a:lnTo>
                  <a:pt x="492" y="479"/>
                </a:lnTo>
                <a:lnTo>
                  <a:pt x="502" y="487"/>
                </a:lnTo>
                <a:lnTo>
                  <a:pt x="527" y="508"/>
                </a:lnTo>
                <a:lnTo>
                  <a:pt x="561" y="534"/>
                </a:lnTo>
                <a:lnTo>
                  <a:pt x="561" y="534"/>
                </a:lnTo>
                <a:lnTo>
                  <a:pt x="579" y="555"/>
                </a:lnTo>
                <a:lnTo>
                  <a:pt x="602" y="584"/>
                </a:lnTo>
                <a:lnTo>
                  <a:pt x="602" y="584"/>
                </a:lnTo>
                <a:lnTo>
                  <a:pt x="606" y="589"/>
                </a:lnTo>
                <a:lnTo>
                  <a:pt x="611" y="592"/>
                </a:lnTo>
                <a:lnTo>
                  <a:pt x="614" y="595"/>
                </a:lnTo>
                <a:lnTo>
                  <a:pt x="615" y="597"/>
                </a:lnTo>
                <a:lnTo>
                  <a:pt x="615" y="599"/>
                </a:lnTo>
                <a:lnTo>
                  <a:pt x="614" y="604"/>
                </a:lnTo>
                <a:lnTo>
                  <a:pt x="614" y="604"/>
                </a:lnTo>
                <a:lnTo>
                  <a:pt x="606" y="620"/>
                </a:lnTo>
                <a:lnTo>
                  <a:pt x="602" y="632"/>
                </a:lnTo>
                <a:lnTo>
                  <a:pt x="602" y="632"/>
                </a:lnTo>
                <a:lnTo>
                  <a:pt x="596" y="643"/>
                </a:lnTo>
                <a:lnTo>
                  <a:pt x="592" y="648"/>
                </a:lnTo>
                <a:lnTo>
                  <a:pt x="591" y="649"/>
                </a:lnTo>
                <a:lnTo>
                  <a:pt x="589" y="649"/>
                </a:lnTo>
                <a:lnTo>
                  <a:pt x="589" y="649"/>
                </a:lnTo>
                <a:lnTo>
                  <a:pt x="588" y="646"/>
                </a:lnTo>
                <a:lnTo>
                  <a:pt x="587" y="644"/>
                </a:lnTo>
                <a:lnTo>
                  <a:pt x="585" y="637"/>
                </a:lnTo>
                <a:lnTo>
                  <a:pt x="585" y="630"/>
                </a:lnTo>
                <a:lnTo>
                  <a:pt x="585" y="624"/>
                </a:lnTo>
                <a:lnTo>
                  <a:pt x="585" y="624"/>
                </a:lnTo>
                <a:lnTo>
                  <a:pt x="587" y="620"/>
                </a:lnTo>
                <a:lnTo>
                  <a:pt x="587" y="619"/>
                </a:lnTo>
                <a:lnTo>
                  <a:pt x="585" y="616"/>
                </a:lnTo>
                <a:lnTo>
                  <a:pt x="585" y="616"/>
                </a:lnTo>
                <a:lnTo>
                  <a:pt x="575" y="605"/>
                </a:lnTo>
                <a:lnTo>
                  <a:pt x="569" y="599"/>
                </a:lnTo>
                <a:lnTo>
                  <a:pt x="569" y="620"/>
                </a:lnTo>
                <a:lnTo>
                  <a:pt x="569" y="620"/>
                </a:lnTo>
                <a:lnTo>
                  <a:pt x="569" y="632"/>
                </a:lnTo>
                <a:lnTo>
                  <a:pt x="568" y="634"/>
                </a:lnTo>
                <a:lnTo>
                  <a:pt x="564" y="637"/>
                </a:lnTo>
                <a:lnTo>
                  <a:pt x="564" y="637"/>
                </a:lnTo>
                <a:lnTo>
                  <a:pt x="562" y="637"/>
                </a:lnTo>
                <a:lnTo>
                  <a:pt x="559" y="636"/>
                </a:lnTo>
                <a:lnTo>
                  <a:pt x="556" y="633"/>
                </a:lnTo>
                <a:lnTo>
                  <a:pt x="553" y="628"/>
                </a:lnTo>
                <a:lnTo>
                  <a:pt x="552" y="624"/>
                </a:lnTo>
                <a:lnTo>
                  <a:pt x="552" y="624"/>
                </a:lnTo>
                <a:lnTo>
                  <a:pt x="552" y="622"/>
                </a:lnTo>
                <a:lnTo>
                  <a:pt x="552" y="620"/>
                </a:lnTo>
                <a:lnTo>
                  <a:pt x="549" y="614"/>
                </a:lnTo>
                <a:lnTo>
                  <a:pt x="546" y="608"/>
                </a:lnTo>
                <a:lnTo>
                  <a:pt x="545" y="604"/>
                </a:lnTo>
                <a:lnTo>
                  <a:pt x="545" y="604"/>
                </a:lnTo>
                <a:lnTo>
                  <a:pt x="545" y="597"/>
                </a:lnTo>
                <a:lnTo>
                  <a:pt x="544" y="595"/>
                </a:lnTo>
                <a:lnTo>
                  <a:pt x="540" y="591"/>
                </a:lnTo>
                <a:lnTo>
                  <a:pt x="540" y="591"/>
                </a:lnTo>
                <a:lnTo>
                  <a:pt x="536" y="587"/>
                </a:lnTo>
                <a:lnTo>
                  <a:pt x="532" y="583"/>
                </a:lnTo>
                <a:lnTo>
                  <a:pt x="527" y="580"/>
                </a:lnTo>
                <a:lnTo>
                  <a:pt x="523" y="579"/>
                </a:lnTo>
                <a:lnTo>
                  <a:pt x="520" y="579"/>
                </a:lnTo>
                <a:lnTo>
                  <a:pt x="520" y="579"/>
                </a:lnTo>
                <a:lnTo>
                  <a:pt x="516" y="579"/>
                </a:lnTo>
                <a:lnTo>
                  <a:pt x="511" y="577"/>
                </a:lnTo>
                <a:lnTo>
                  <a:pt x="498" y="571"/>
                </a:lnTo>
                <a:lnTo>
                  <a:pt x="485" y="562"/>
                </a:lnTo>
                <a:lnTo>
                  <a:pt x="471" y="555"/>
                </a:lnTo>
                <a:lnTo>
                  <a:pt x="418" y="534"/>
                </a:lnTo>
                <a:lnTo>
                  <a:pt x="369" y="510"/>
                </a:lnTo>
                <a:lnTo>
                  <a:pt x="345" y="538"/>
                </a:lnTo>
                <a:lnTo>
                  <a:pt x="345" y="538"/>
                </a:lnTo>
                <a:lnTo>
                  <a:pt x="427" y="622"/>
                </a:lnTo>
                <a:lnTo>
                  <a:pt x="485" y="681"/>
                </a:lnTo>
                <a:lnTo>
                  <a:pt x="504" y="703"/>
                </a:lnTo>
                <a:lnTo>
                  <a:pt x="510" y="710"/>
                </a:lnTo>
                <a:lnTo>
                  <a:pt x="511" y="714"/>
                </a:lnTo>
                <a:lnTo>
                  <a:pt x="511" y="714"/>
                </a:lnTo>
                <a:lnTo>
                  <a:pt x="514" y="718"/>
                </a:lnTo>
                <a:lnTo>
                  <a:pt x="516" y="720"/>
                </a:lnTo>
                <a:lnTo>
                  <a:pt x="522" y="726"/>
                </a:lnTo>
                <a:lnTo>
                  <a:pt x="524" y="731"/>
                </a:lnTo>
                <a:lnTo>
                  <a:pt x="527" y="737"/>
                </a:lnTo>
                <a:lnTo>
                  <a:pt x="528" y="744"/>
                </a:lnTo>
                <a:lnTo>
                  <a:pt x="528" y="755"/>
                </a:lnTo>
                <a:lnTo>
                  <a:pt x="528" y="755"/>
                </a:lnTo>
                <a:lnTo>
                  <a:pt x="526" y="792"/>
                </a:lnTo>
                <a:lnTo>
                  <a:pt x="524" y="807"/>
                </a:lnTo>
                <a:lnTo>
                  <a:pt x="479" y="897"/>
                </a:lnTo>
                <a:lnTo>
                  <a:pt x="479" y="897"/>
                </a:lnTo>
                <a:lnTo>
                  <a:pt x="475" y="932"/>
                </a:lnTo>
                <a:lnTo>
                  <a:pt x="471" y="970"/>
                </a:lnTo>
                <a:lnTo>
                  <a:pt x="467" y="986"/>
                </a:lnTo>
                <a:lnTo>
                  <a:pt x="467" y="986"/>
                </a:lnTo>
                <a:lnTo>
                  <a:pt x="451" y="981"/>
                </a:lnTo>
                <a:lnTo>
                  <a:pt x="440" y="978"/>
                </a:lnTo>
                <a:lnTo>
                  <a:pt x="436" y="978"/>
                </a:lnTo>
                <a:lnTo>
                  <a:pt x="434" y="978"/>
                </a:lnTo>
                <a:lnTo>
                  <a:pt x="434" y="978"/>
                </a:lnTo>
                <a:lnTo>
                  <a:pt x="427" y="1001"/>
                </a:lnTo>
                <a:lnTo>
                  <a:pt x="422" y="1015"/>
                </a:lnTo>
                <a:lnTo>
                  <a:pt x="418" y="1023"/>
                </a:lnTo>
                <a:lnTo>
                  <a:pt x="418" y="1023"/>
                </a:lnTo>
                <a:lnTo>
                  <a:pt x="418" y="1026"/>
                </a:lnTo>
                <a:lnTo>
                  <a:pt x="418" y="1032"/>
                </a:lnTo>
                <a:lnTo>
                  <a:pt x="423" y="1050"/>
                </a:lnTo>
                <a:lnTo>
                  <a:pt x="430" y="1080"/>
                </a:lnTo>
                <a:lnTo>
                  <a:pt x="430" y="1080"/>
                </a:lnTo>
                <a:lnTo>
                  <a:pt x="432" y="1086"/>
                </a:lnTo>
                <a:lnTo>
                  <a:pt x="433" y="1092"/>
                </a:lnTo>
                <a:lnTo>
                  <a:pt x="433" y="1096"/>
                </a:lnTo>
                <a:lnTo>
                  <a:pt x="432" y="1098"/>
                </a:lnTo>
                <a:lnTo>
                  <a:pt x="429" y="1102"/>
                </a:lnTo>
                <a:lnTo>
                  <a:pt x="427" y="1104"/>
                </a:lnTo>
                <a:lnTo>
                  <a:pt x="427" y="1104"/>
                </a:lnTo>
                <a:lnTo>
                  <a:pt x="420" y="1110"/>
                </a:lnTo>
                <a:lnTo>
                  <a:pt x="412" y="1114"/>
                </a:lnTo>
                <a:lnTo>
                  <a:pt x="409" y="1115"/>
                </a:lnTo>
                <a:lnTo>
                  <a:pt x="404" y="1115"/>
                </a:lnTo>
                <a:lnTo>
                  <a:pt x="390" y="1113"/>
                </a:lnTo>
                <a:lnTo>
                  <a:pt x="390" y="1113"/>
                </a:lnTo>
                <a:lnTo>
                  <a:pt x="374" y="1108"/>
                </a:lnTo>
                <a:lnTo>
                  <a:pt x="368" y="1105"/>
                </a:lnTo>
                <a:lnTo>
                  <a:pt x="361" y="1102"/>
                </a:lnTo>
                <a:lnTo>
                  <a:pt x="356" y="1096"/>
                </a:lnTo>
                <a:lnTo>
                  <a:pt x="350" y="1089"/>
                </a:lnTo>
                <a:lnTo>
                  <a:pt x="345" y="1080"/>
                </a:lnTo>
                <a:lnTo>
                  <a:pt x="341" y="1068"/>
                </a:lnTo>
                <a:lnTo>
                  <a:pt x="341" y="1068"/>
                </a:lnTo>
                <a:lnTo>
                  <a:pt x="334" y="1046"/>
                </a:lnTo>
                <a:lnTo>
                  <a:pt x="330" y="1034"/>
                </a:lnTo>
                <a:lnTo>
                  <a:pt x="329" y="1026"/>
                </a:lnTo>
                <a:lnTo>
                  <a:pt x="328" y="1019"/>
                </a:lnTo>
                <a:lnTo>
                  <a:pt x="328" y="1019"/>
                </a:lnTo>
                <a:lnTo>
                  <a:pt x="328" y="1008"/>
                </a:lnTo>
                <a:lnTo>
                  <a:pt x="324" y="991"/>
                </a:lnTo>
                <a:lnTo>
                  <a:pt x="324" y="991"/>
                </a:lnTo>
                <a:lnTo>
                  <a:pt x="322" y="977"/>
                </a:lnTo>
                <a:lnTo>
                  <a:pt x="321" y="963"/>
                </a:lnTo>
                <a:lnTo>
                  <a:pt x="321" y="950"/>
                </a:lnTo>
                <a:lnTo>
                  <a:pt x="321" y="950"/>
                </a:lnTo>
                <a:lnTo>
                  <a:pt x="321" y="948"/>
                </a:lnTo>
                <a:lnTo>
                  <a:pt x="322" y="943"/>
                </a:lnTo>
                <a:lnTo>
                  <a:pt x="326" y="936"/>
                </a:lnTo>
                <a:lnTo>
                  <a:pt x="329" y="933"/>
                </a:lnTo>
                <a:lnTo>
                  <a:pt x="333" y="930"/>
                </a:lnTo>
                <a:lnTo>
                  <a:pt x="333" y="930"/>
                </a:lnTo>
                <a:lnTo>
                  <a:pt x="369" y="901"/>
                </a:lnTo>
                <a:lnTo>
                  <a:pt x="393" y="848"/>
                </a:lnTo>
                <a:lnTo>
                  <a:pt x="406" y="815"/>
                </a:lnTo>
                <a:lnTo>
                  <a:pt x="280" y="702"/>
                </a:lnTo>
                <a:lnTo>
                  <a:pt x="280" y="702"/>
                </a:lnTo>
                <a:lnTo>
                  <a:pt x="273" y="744"/>
                </a:lnTo>
                <a:lnTo>
                  <a:pt x="265" y="777"/>
                </a:lnTo>
                <a:lnTo>
                  <a:pt x="262" y="790"/>
                </a:lnTo>
                <a:lnTo>
                  <a:pt x="259" y="799"/>
                </a:lnTo>
                <a:lnTo>
                  <a:pt x="259" y="799"/>
                </a:lnTo>
                <a:lnTo>
                  <a:pt x="249" y="827"/>
                </a:lnTo>
                <a:lnTo>
                  <a:pt x="239" y="852"/>
                </a:lnTo>
                <a:lnTo>
                  <a:pt x="239" y="852"/>
                </a:lnTo>
                <a:lnTo>
                  <a:pt x="235" y="858"/>
                </a:lnTo>
                <a:lnTo>
                  <a:pt x="233" y="862"/>
                </a:lnTo>
                <a:lnTo>
                  <a:pt x="229" y="869"/>
                </a:lnTo>
                <a:lnTo>
                  <a:pt x="227" y="889"/>
                </a:lnTo>
                <a:lnTo>
                  <a:pt x="227" y="889"/>
                </a:lnTo>
                <a:lnTo>
                  <a:pt x="224" y="914"/>
                </a:lnTo>
                <a:lnTo>
                  <a:pt x="223" y="934"/>
                </a:lnTo>
                <a:lnTo>
                  <a:pt x="223" y="962"/>
                </a:lnTo>
                <a:lnTo>
                  <a:pt x="223" y="1007"/>
                </a:lnTo>
                <a:lnTo>
                  <a:pt x="223" y="1007"/>
                </a:lnTo>
                <a:lnTo>
                  <a:pt x="221" y="1009"/>
                </a:lnTo>
                <a:lnTo>
                  <a:pt x="217" y="1011"/>
                </a:lnTo>
                <a:lnTo>
                  <a:pt x="212" y="1011"/>
                </a:lnTo>
                <a:lnTo>
                  <a:pt x="206" y="1010"/>
                </a:lnTo>
                <a:lnTo>
                  <a:pt x="206" y="1010"/>
                </a:lnTo>
                <a:lnTo>
                  <a:pt x="202" y="1010"/>
                </a:lnTo>
                <a:lnTo>
                  <a:pt x="200" y="1010"/>
                </a:lnTo>
                <a:lnTo>
                  <a:pt x="199" y="1011"/>
                </a:lnTo>
                <a:lnTo>
                  <a:pt x="198" y="1016"/>
                </a:lnTo>
                <a:lnTo>
                  <a:pt x="198" y="1023"/>
                </a:lnTo>
                <a:lnTo>
                  <a:pt x="198" y="1023"/>
                </a:lnTo>
                <a:lnTo>
                  <a:pt x="199" y="1037"/>
                </a:lnTo>
                <a:lnTo>
                  <a:pt x="198" y="1051"/>
                </a:lnTo>
                <a:lnTo>
                  <a:pt x="198" y="1051"/>
                </a:lnTo>
                <a:lnTo>
                  <a:pt x="198" y="1064"/>
                </a:lnTo>
                <a:lnTo>
                  <a:pt x="197" y="1083"/>
                </a:lnTo>
                <a:lnTo>
                  <a:pt x="196" y="1092"/>
                </a:lnTo>
                <a:lnTo>
                  <a:pt x="194" y="1102"/>
                </a:lnTo>
                <a:lnTo>
                  <a:pt x="191" y="1110"/>
                </a:lnTo>
                <a:lnTo>
                  <a:pt x="186" y="1116"/>
                </a:lnTo>
                <a:lnTo>
                  <a:pt x="186" y="1116"/>
                </a:lnTo>
                <a:lnTo>
                  <a:pt x="180" y="1121"/>
                </a:lnTo>
                <a:lnTo>
                  <a:pt x="171" y="1126"/>
                </a:lnTo>
                <a:lnTo>
                  <a:pt x="163" y="1127"/>
                </a:lnTo>
                <a:lnTo>
                  <a:pt x="153" y="1128"/>
                </a:lnTo>
                <a:lnTo>
                  <a:pt x="144" y="1127"/>
                </a:lnTo>
                <a:lnTo>
                  <a:pt x="134" y="1125"/>
                </a:lnTo>
                <a:lnTo>
                  <a:pt x="125" y="1120"/>
                </a:lnTo>
                <a:lnTo>
                  <a:pt x="117" y="1113"/>
                </a:lnTo>
                <a:lnTo>
                  <a:pt x="117" y="1113"/>
                </a:lnTo>
                <a:lnTo>
                  <a:pt x="110" y="1103"/>
                </a:lnTo>
                <a:lnTo>
                  <a:pt x="105" y="1093"/>
                </a:lnTo>
                <a:lnTo>
                  <a:pt x="100" y="1083"/>
                </a:lnTo>
                <a:lnTo>
                  <a:pt x="98" y="1070"/>
                </a:lnTo>
                <a:lnTo>
                  <a:pt x="96" y="1060"/>
                </a:lnTo>
                <a:lnTo>
                  <a:pt x="94" y="1050"/>
                </a:lnTo>
                <a:lnTo>
                  <a:pt x="96" y="1042"/>
                </a:lnTo>
                <a:lnTo>
                  <a:pt x="97" y="1036"/>
                </a:lnTo>
                <a:lnTo>
                  <a:pt x="97" y="1036"/>
                </a:lnTo>
                <a:lnTo>
                  <a:pt x="109" y="1007"/>
                </a:lnTo>
                <a:lnTo>
                  <a:pt x="109" y="1007"/>
                </a:lnTo>
                <a:lnTo>
                  <a:pt x="106" y="1005"/>
                </a:lnTo>
                <a:lnTo>
                  <a:pt x="102" y="1002"/>
                </a:lnTo>
                <a:lnTo>
                  <a:pt x="99" y="999"/>
                </a:lnTo>
                <a:lnTo>
                  <a:pt x="98" y="996"/>
                </a:lnTo>
                <a:lnTo>
                  <a:pt x="97" y="991"/>
                </a:lnTo>
                <a:lnTo>
                  <a:pt x="97" y="986"/>
                </a:lnTo>
                <a:lnTo>
                  <a:pt x="97" y="986"/>
                </a:lnTo>
                <a:lnTo>
                  <a:pt x="97" y="980"/>
                </a:lnTo>
                <a:lnTo>
                  <a:pt x="96" y="978"/>
                </a:lnTo>
                <a:lnTo>
                  <a:pt x="94" y="972"/>
                </a:lnTo>
                <a:lnTo>
                  <a:pt x="97" y="954"/>
                </a:lnTo>
                <a:lnTo>
                  <a:pt x="97" y="954"/>
                </a:lnTo>
                <a:lnTo>
                  <a:pt x="102" y="909"/>
                </a:lnTo>
                <a:lnTo>
                  <a:pt x="105" y="873"/>
                </a:lnTo>
                <a:lnTo>
                  <a:pt x="105" y="873"/>
                </a:lnTo>
                <a:lnTo>
                  <a:pt x="105" y="850"/>
                </a:lnTo>
                <a:lnTo>
                  <a:pt x="105" y="822"/>
                </a:lnTo>
                <a:lnTo>
                  <a:pt x="104" y="798"/>
                </a:lnTo>
                <a:lnTo>
                  <a:pt x="105" y="783"/>
                </a:lnTo>
                <a:lnTo>
                  <a:pt x="105" y="783"/>
                </a:lnTo>
                <a:lnTo>
                  <a:pt x="105" y="768"/>
                </a:lnTo>
                <a:lnTo>
                  <a:pt x="105" y="748"/>
                </a:lnTo>
                <a:lnTo>
                  <a:pt x="105" y="722"/>
                </a:lnTo>
                <a:lnTo>
                  <a:pt x="105" y="722"/>
                </a:lnTo>
                <a:lnTo>
                  <a:pt x="106" y="725"/>
                </a:lnTo>
                <a:lnTo>
                  <a:pt x="109" y="727"/>
                </a:lnTo>
                <a:lnTo>
                  <a:pt x="106" y="722"/>
                </a:lnTo>
                <a:lnTo>
                  <a:pt x="97" y="702"/>
                </a:lnTo>
                <a:lnTo>
                  <a:pt x="97" y="702"/>
                </a:lnTo>
                <a:lnTo>
                  <a:pt x="90" y="689"/>
                </a:lnTo>
                <a:lnTo>
                  <a:pt x="82" y="678"/>
                </a:lnTo>
                <a:lnTo>
                  <a:pt x="74" y="666"/>
                </a:lnTo>
                <a:lnTo>
                  <a:pt x="69" y="658"/>
                </a:lnTo>
                <a:lnTo>
                  <a:pt x="68" y="656"/>
                </a:lnTo>
                <a:lnTo>
                  <a:pt x="68" y="652"/>
                </a:lnTo>
                <a:lnTo>
                  <a:pt x="68" y="652"/>
                </a:lnTo>
                <a:lnTo>
                  <a:pt x="68" y="639"/>
                </a:lnTo>
                <a:lnTo>
                  <a:pt x="67" y="620"/>
                </a:lnTo>
                <a:lnTo>
                  <a:pt x="64" y="587"/>
                </a:lnTo>
                <a:lnTo>
                  <a:pt x="64" y="587"/>
                </a:lnTo>
                <a:lnTo>
                  <a:pt x="63" y="567"/>
                </a:lnTo>
                <a:lnTo>
                  <a:pt x="63" y="555"/>
                </a:lnTo>
                <a:lnTo>
                  <a:pt x="64" y="546"/>
                </a:lnTo>
                <a:lnTo>
                  <a:pt x="64" y="546"/>
                </a:lnTo>
                <a:lnTo>
                  <a:pt x="73" y="525"/>
                </a:lnTo>
                <a:lnTo>
                  <a:pt x="80" y="510"/>
                </a:lnTo>
                <a:lnTo>
                  <a:pt x="64" y="490"/>
                </a:lnTo>
                <a:lnTo>
                  <a:pt x="72" y="440"/>
                </a:lnTo>
                <a:lnTo>
                  <a:pt x="72" y="440"/>
                </a:lnTo>
                <a:lnTo>
                  <a:pt x="68" y="443"/>
                </a:lnTo>
                <a:lnTo>
                  <a:pt x="62" y="445"/>
                </a:lnTo>
                <a:lnTo>
                  <a:pt x="56" y="446"/>
                </a:lnTo>
                <a:lnTo>
                  <a:pt x="47" y="446"/>
                </a:lnTo>
                <a:lnTo>
                  <a:pt x="39" y="446"/>
                </a:lnTo>
                <a:lnTo>
                  <a:pt x="32" y="443"/>
                </a:lnTo>
                <a:lnTo>
                  <a:pt x="27" y="440"/>
                </a:lnTo>
                <a:lnTo>
                  <a:pt x="23" y="437"/>
                </a:lnTo>
                <a:lnTo>
                  <a:pt x="23" y="437"/>
                </a:lnTo>
                <a:lnTo>
                  <a:pt x="11" y="425"/>
                </a:lnTo>
                <a:lnTo>
                  <a:pt x="8" y="420"/>
                </a:lnTo>
                <a:lnTo>
                  <a:pt x="5" y="415"/>
                </a:lnTo>
                <a:lnTo>
                  <a:pt x="3" y="410"/>
                </a:lnTo>
                <a:lnTo>
                  <a:pt x="3" y="404"/>
                </a:lnTo>
                <a:lnTo>
                  <a:pt x="3" y="387"/>
                </a:lnTo>
                <a:lnTo>
                  <a:pt x="3" y="387"/>
                </a:lnTo>
                <a:lnTo>
                  <a:pt x="5" y="359"/>
                </a:lnTo>
                <a:lnTo>
                  <a:pt x="5" y="346"/>
                </a:lnTo>
                <a:lnTo>
                  <a:pt x="3" y="331"/>
                </a:lnTo>
                <a:lnTo>
                  <a:pt x="3" y="331"/>
                </a:lnTo>
                <a:lnTo>
                  <a:pt x="0" y="312"/>
                </a:lnTo>
                <a:lnTo>
                  <a:pt x="0" y="292"/>
                </a:lnTo>
                <a:lnTo>
                  <a:pt x="2" y="283"/>
                </a:lnTo>
                <a:lnTo>
                  <a:pt x="4" y="275"/>
                </a:lnTo>
                <a:lnTo>
                  <a:pt x="6" y="268"/>
                </a:lnTo>
                <a:lnTo>
                  <a:pt x="11" y="262"/>
                </a:lnTo>
                <a:lnTo>
                  <a:pt x="11" y="262"/>
                </a:lnTo>
                <a:lnTo>
                  <a:pt x="19" y="256"/>
                </a:lnTo>
                <a:lnTo>
                  <a:pt x="31" y="248"/>
                </a:lnTo>
                <a:lnTo>
                  <a:pt x="61" y="231"/>
                </a:lnTo>
                <a:lnTo>
                  <a:pt x="90" y="216"/>
                </a:lnTo>
                <a:lnTo>
                  <a:pt x="105" y="209"/>
                </a:lnTo>
                <a:lnTo>
                  <a:pt x="105" y="209"/>
                </a:lnTo>
                <a:lnTo>
                  <a:pt x="108" y="207"/>
                </a:lnTo>
                <a:lnTo>
                  <a:pt x="110" y="203"/>
                </a:lnTo>
                <a:lnTo>
                  <a:pt x="115" y="199"/>
                </a:lnTo>
                <a:lnTo>
                  <a:pt x="121" y="197"/>
                </a:lnTo>
                <a:lnTo>
                  <a:pt x="121" y="197"/>
                </a:lnTo>
                <a:lnTo>
                  <a:pt x="132" y="193"/>
                </a:lnTo>
                <a:lnTo>
                  <a:pt x="145" y="187"/>
                </a:lnTo>
                <a:lnTo>
                  <a:pt x="162" y="180"/>
                </a:lnTo>
                <a:lnTo>
                  <a:pt x="157" y="17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3195EB17-D8EC-4D21-A8D8-7DC5BDE0017C}"/>
              </a:ext>
            </a:extLst>
          </p:cNvPr>
          <p:cNvSpPr>
            <a:spLocks noEditPoints="1"/>
          </p:cNvSpPr>
          <p:nvPr/>
        </p:nvSpPr>
        <p:spPr bwMode="auto">
          <a:xfrm>
            <a:off x="4589734" y="2713194"/>
            <a:ext cx="806096" cy="1693772"/>
          </a:xfrm>
          <a:custGeom>
            <a:avLst/>
            <a:gdLst>
              <a:gd name="T0" fmla="*/ 183 w 415"/>
              <a:gd name="T1" fmla="*/ 107 h 872"/>
              <a:gd name="T2" fmla="*/ 192 w 415"/>
              <a:gd name="T3" fmla="*/ 119 h 872"/>
              <a:gd name="T4" fmla="*/ 195 w 415"/>
              <a:gd name="T5" fmla="*/ 137 h 872"/>
              <a:gd name="T6" fmla="*/ 196 w 415"/>
              <a:gd name="T7" fmla="*/ 156 h 872"/>
              <a:gd name="T8" fmla="*/ 218 w 415"/>
              <a:gd name="T9" fmla="*/ 175 h 872"/>
              <a:gd name="T10" fmla="*/ 230 w 415"/>
              <a:gd name="T11" fmla="*/ 183 h 872"/>
              <a:gd name="T12" fmla="*/ 182 w 415"/>
              <a:gd name="T13" fmla="*/ 236 h 872"/>
              <a:gd name="T14" fmla="*/ 152 w 415"/>
              <a:gd name="T15" fmla="*/ 336 h 872"/>
              <a:gd name="T16" fmla="*/ 118 w 415"/>
              <a:gd name="T17" fmla="*/ 386 h 872"/>
              <a:gd name="T18" fmla="*/ 95 w 415"/>
              <a:gd name="T19" fmla="*/ 417 h 872"/>
              <a:gd name="T20" fmla="*/ 66 w 415"/>
              <a:gd name="T21" fmla="*/ 464 h 872"/>
              <a:gd name="T22" fmla="*/ 25 w 415"/>
              <a:gd name="T23" fmla="*/ 475 h 872"/>
              <a:gd name="T24" fmla="*/ 9 w 415"/>
              <a:gd name="T25" fmla="*/ 504 h 872"/>
              <a:gd name="T26" fmla="*/ 14 w 415"/>
              <a:gd name="T27" fmla="*/ 512 h 872"/>
              <a:gd name="T28" fmla="*/ 1 w 415"/>
              <a:gd name="T29" fmla="*/ 525 h 872"/>
              <a:gd name="T30" fmla="*/ 29 w 415"/>
              <a:gd name="T31" fmla="*/ 733 h 872"/>
              <a:gd name="T32" fmla="*/ 78 w 415"/>
              <a:gd name="T33" fmla="*/ 792 h 872"/>
              <a:gd name="T34" fmla="*/ 52 w 415"/>
              <a:gd name="T35" fmla="*/ 809 h 872"/>
              <a:gd name="T36" fmla="*/ 14 w 415"/>
              <a:gd name="T37" fmla="*/ 818 h 872"/>
              <a:gd name="T38" fmla="*/ 11 w 415"/>
              <a:gd name="T39" fmla="*/ 828 h 872"/>
              <a:gd name="T40" fmla="*/ 23 w 415"/>
              <a:gd name="T41" fmla="*/ 837 h 872"/>
              <a:gd name="T42" fmla="*/ 95 w 415"/>
              <a:gd name="T43" fmla="*/ 837 h 872"/>
              <a:gd name="T44" fmla="*/ 132 w 415"/>
              <a:gd name="T45" fmla="*/ 831 h 872"/>
              <a:gd name="T46" fmla="*/ 129 w 415"/>
              <a:gd name="T47" fmla="*/ 845 h 872"/>
              <a:gd name="T48" fmla="*/ 113 w 415"/>
              <a:gd name="T49" fmla="*/ 857 h 872"/>
              <a:gd name="T50" fmla="*/ 114 w 415"/>
              <a:gd name="T51" fmla="*/ 868 h 872"/>
              <a:gd name="T52" fmla="*/ 189 w 415"/>
              <a:gd name="T53" fmla="*/ 866 h 872"/>
              <a:gd name="T54" fmla="*/ 212 w 415"/>
              <a:gd name="T55" fmla="*/ 852 h 872"/>
              <a:gd name="T56" fmla="*/ 225 w 415"/>
              <a:gd name="T57" fmla="*/ 851 h 872"/>
              <a:gd name="T58" fmla="*/ 245 w 415"/>
              <a:gd name="T59" fmla="*/ 845 h 872"/>
              <a:gd name="T60" fmla="*/ 233 w 415"/>
              <a:gd name="T61" fmla="*/ 796 h 872"/>
              <a:gd name="T62" fmla="*/ 231 w 415"/>
              <a:gd name="T63" fmla="*/ 773 h 872"/>
              <a:gd name="T64" fmla="*/ 233 w 415"/>
              <a:gd name="T65" fmla="*/ 659 h 872"/>
              <a:gd name="T66" fmla="*/ 236 w 415"/>
              <a:gd name="T67" fmla="*/ 593 h 872"/>
              <a:gd name="T68" fmla="*/ 300 w 415"/>
              <a:gd name="T69" fmla="*/ 592 h 872"/>
              <a:gd name="T70" fmla="*/ 363 w 415"/>
              <a:gd name="T71" fmla="*/ 575 h 872"/>
              <a:gd name="T72" fmla="*/ 388 w 415"/>
              <a:gd name="T73" fmla="*/ 541 h 872"/>
              <a:gd name="T74" fmla="*/ 397 w 415"/>
              <a:gd name="T75" fmla="*/ 464 h 872"/>
              <a:gd name="T76" fmla="*/ 400 w 415"/>
              <a:gd name="T77" fmla="*/ 362 h 872"/>
              <a:gd name="T78" fmla="*/ 411 w 415"/>
              <a:gd name="T79" fmla="*/ 269 h 872"/>
              <a:gd name="T80" fmla="*/ 398 w 415"/>
              <a:gd name="T81" fmla="*/ 198 h 872"/>
              <a:gd name="T82" fmla="*/ 357 w 415"/>
              <a:gd name="T83" fmla="*/ 166 h 872"/>
              <a:gd name="T84" fmla="*/ 334 w 415"/>
              <a:gd name="T85" fmla="*/ 145 h 872"/>
              <a:gd name="T86" fmla="*/ 322 w 415"/>
              <a:gd name="T87" fmla="*/ 122 h 872"/>
              <a:gd name="T88" fmla="*/ 319 w 415"/>
              <a:gd name="T89" fmla="*/ 108 h 872"/>
              <a:gd name="T90" fmla="*/ 329 w 415"/>
              <a:gd name="T91" fmla="*/ 55 h 872"/>
              <a:gd name="T92" fmla="*/ 316 w 415"/>
              <a:gd name="T93" fmla="*/ 29 h 872"/>
              <a:gd name="T94" fmla="*/ 294 w 415"/>
              <a:gd name="T95" fmla="*/ 4 h 872"/>
              <a:gd name="T96" fmla="*/ 262 w 415"/>
              <a:gd name="T97" fmla="*/ 0 h 872"/>
              <a:gd name="T98" fmla="*/ 245 w 415"/>
              <a:gd name="T99" fmla="*/ 3 h 872"/>
              <a:gd name="T100" fmla="*/ 214 w 415"/>
              <a:gd name="T101" fmla="*/ 15 h 872"/>
              <a:gd name="T102" fmla="*/ 204 w 415"/>
              <a:gd name="T103" fmla="*/ 21 h 872"/>
              <a:gd name="T104" fmla="*/ 193 w 415"/>
              <a:gd name="T105" fmla="*/ 46 h 872"/>
              <a:gd name="T106" fmla="*/ 193 w 415"/>
              <a:gd name="T107" fmla="*/ 53 h 872"/>
              <a:gd name="T108" fmla="*/ 189 w 415"/>
              <a:gd name="T109" fmla="*/ 75 h 872"/>
              <a:gd name="T110" fmla="*/ 129 w 415"/>
              <a:gd name="T111" fmla="*/ 588 h 872"/>
              <a:gd name="T112" fmla="*/ 132 w 415"/>
              <a:gd name="T113" fmla="*/ 692 h 872"/>
              <a:gd name="T114" fmla="*/ 112 w 415"/>
              <a:gd name="T115" fmla="*/ 634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5" h="872">
                <a:moveTo>
                  <a:pt x="193" y="90"/>
                </a:moveTo>
                <a:lnTo>
                  <a:pt x="193" y="90"/>
                </a:lnTo>
                <a:lnTo>
                  <a:pt x="190" y="93"/>
                </a:lnTo>
                <a:lnTo>
                  <a:pt x="187" y="99"/>
                </a:lnTo>
                <a:lnTo>
                  <a:pt x="187" y="99"/>
                </a:lnTo>
                <a:lnTo>
                  <a:pt x="183" y="107"/>
                </a:lnTo>
                <a:lnTo>
                  <a:pt x="181" y="110"/>
                </a:lnTo>
                <a:lnTo>
                  <a:pt x="181" y="114"/>
                </a:lnTo>
                <a:lnTo>
                  <a:pt x="181" y="114"/>
                </a:lnTo>
                <a:lnTo>
                  <a:pt x="183" y="115"/>
                </a:lnTo>
                <a:lnTo>
                  <a:pt x="188" y="117"/>
                </a:lnTo>
                <a:lnTo>
                  <a:pt x="192" y="119"/>
                </a:lnTo>
                <a:lnTo>
                  <a:pt x="193" y="119"/>
                </a:lnTo>
                <a:lnTo>
                  <a:pt x="193" y="119"/>
                </a:lnTo>
                <a:lnTo>
                  <a:pt x="193" y="122"/>
                </a:lnTo>
                <a:lnTo>
                  <a:pt x="194" y="127"/>
                </a:lnTo>
                <a:lnTo>
                  <a:pt x="195" y="133"/>
                </a:lnTo>
                <a:lnTo>
                  <a:pt x="195" y="137"/>
                </a:lnTo>
                <a:lnTo>
                  <a:pt x="195" y="137"/>
                </a:lnTo>
                <a:lnTo>
                  <a:pt x="195" y="138"/>
                </a:lnTo>
                <a:lnTo>
                  <a:pt x="194" y="142"/>
                </a:lnTo>
                <a:lnTo>
                  <a:pt x="195" y="151"/>
                </a:lnTo>
                <a:lnTo>
                  <a:pt x="195" y="151"/>
                </a:lnTo>
                <a:lnTo>
                  <a:pt x="196" y="156"/>
                </a:lnTo>
                <a:lnTo>
                  <a:pt x="199" y="162"/>
                </a:lnTo>
                <a:lnTo>
                  <a:pt x="201" y="168"/>
                </a:lnTo>
                <a:lnTo>
                  <a:pt x="204" y="169"/>
                </a:lnTo>
                <a:lnTo>
                  <a:pt x="207" y="172"/>
                </a:lnTo>
                <a:lnTo>
                  <a:pt x="207" y="172"/>
                </a:lnTo>
                <a:lnTo>
                  <a:pt x="218" y="175"/>
                </a:lnTo>
                <a:lnTo>
                  <a:pt x="224" y="177"/>
                </a:lnTo>
                <a:lnTo>
                  <a:pt x="224" y="177"/>
                </a:lnTo>
                <a:lnTo>
                  <a:pt x="225" y="178"/>
                </a:lnTo>
                <a:lnTo>
                  <a:pt x="228" y="180"/>
                </a:lnTo>
                <a:lnTo>
                  <a:pt x="230" y="183"/>
                </a:lnTo>
                <a:lnTo>
                  <a:pt x="230" y="183"/>
                </a:lnTo>
                <a:lnTo>
                  <a:pt x="212" y="196"/>
                </a:lnTo>
                <a:lnTo>
                  <a:pt x="198" y="208"/>
                </a:lnTo>
                <a:lnTo>
                  <a:pt x="193" y="213"/>
                </a:lnTo>
                <a:lnTo>
                  <a:pt x="189" y="218"/>
                </a:lnTo>
                <a:lnTo>
                  <a:pt x="189" y="218"/>
                </a:lnTo>
                <a:lnTo>
                  <a:pt x="182" y="236"/>
                </a:lnTo>
                <a:lnTo>
                  <a:pt x="175" y="253"/>
                </a:lnTo>
                <a:lnTo>
                  <a:pt x="175" y="253"/>
                </a:lnTo>
                <a:lnTo>
                  <a:pt x="164" y="296"/>
                </a:lnTo>
                <a:lnTo>
                  <a:pt x="157" y="323"/>
                </a:lnTo>
                <a:lnTo>
                  <a:pt x="152" y="336"/>
                </a:lnTo>
                <a:lnTo>
                  <a:pt x="152" y="336"/>
                </a:lnTo>
                <a:lnTo>
                  <a:pt x="143" y="351"/>
                </a:lnTo>
                <a:lnTo>
                  <a:pt x="136" y="364"/>
                </a:lnTo>
                <a:lnTo>
                  <a:pt x="129" y="373"/>
                </a:lnTo>
                <a:lnTo>
                  <a:pt x="129" y="373"/>
                </a:lnTo>
                <a:lnTo>
                  <a:pt x="123" y="382"/>
                </a:lnTo>
                <a:lnTo>
                  <a:pt x="118" y="386"/>
                </a:lnTo>
                <a:lnTo>
                  <a:pt x="113" y="391"/>
                </a:lnTo>
                <a:lnTo>
                  <a:pt x="108" y="396"/>
                </a:lnTo>
                <a:lnTo>
                  <a:pt x="108" y="396"/>
                </a:lnTo>
                <a:lnTo>
                  <a:pt x="103" y="406"/>
                </a:lnTo>
                <a:lnTo>
                  <a:pt x="95" y="417"/>
                </a:lnTo>
                <a:lnTo>
                  <a:pt x="95" y="417"/>
                </a:lnTo>
                <a:lnTo>
                  <a:pt x="88" y="427"/>
                </a:lnTo>
                <a:lnTo>
                  <a:pt x="81" y="440"/>
                </a:lnTo>
                <a:lnTo>
                  <a:pt x="71" y="458"/>
                </a:lnTo>
                <a:lnTo>
                  <a:pt x="71" y="458"/>
                </a:lnTo>
                <a:lnTo>
                  <a:pt x="68" y="461"/>
                </a:lnTo>
                <a:lnTo>
                  <a:pt x="66" y="464"/>
                </a:lnTo>
                <a:lnTo>
                  <a:pt x="62" y="466"/>
                </a:lnTo>
                <a:lnTo>
                  <a:pt x="62" y="466"/>
                </a:lnTo>
                <a:lnTo>
                  <a:pt x="47" y="469"/>
                </a:lnTo>
                <a:lnTo>
                  <a:pt x="35" y="471"/>
                </a:lnTo>
                <a:lnTo>
                  <a:pt x="25" y="475"/>
                </a:lnTo>
                <a:lnTo>
                  <a:pt x="25" y="475"/>
                </a:lnTo>
                <a:lnTo>
                  <a:pt x="19" y="481"/>
                </a:lnTo>
                <a:lnTo>
                  <a:pt x="13" y="488"/>
                </a:lnTo>
                <a:lnTo>
                  <a:pt x="9" y="495"/>
                </a:lnTo>
                <a:lnTo>
                  <a:pt x="8" y="501"/>
                </a:lnTo>
                <a:lnTo>
                  <a:pt x="8" y="501"/>
                </a:lnTo>
                <a:lnTo>
                  <a:pt x="9" y="504"/>
                </a:lnTo>
                <a:lnTo>
                  <a:pt x="12" y="506"/>
                </a:lnTo>
                <a:lnTo>
                  <a:pt x="14" y="507"/>
                </a:lnTo>
                <a:lnTo>
                  <a:pt x="14" y="507"/>
                </a:lnTo>
                <a:lnTo>
                  <a:pt x="15" y="508"/>
                </a:lnTo>
                <a:lnTo>
                  <a:pt x="15" y="511"/>
                </a:lnTo>
                <a:lnTo>
                  <a:pt x="14" y="512"/>
                </a:lnTo>
                <a:lnTo>
                  <a:pt x="14" y="512"/>
                </a:lnTo>
                <a:lnTo>
                  <a:pt x="11" y="513"/>
                </a:lnTo>
                <a:lnTo>
                  <a:pt x="6" y="516"/>
                </a:lnTo>
                <a:lnTo>
                  <a:pt x="3" y="517"/>
                </a:lnTo>
                <a:lnTo>
                  <a:pt x="2" y="520"/>
                </a:lnTo>
                <a:lnTo>
                  <a:pt x="1" y="525"/>
                </a:lnTo>
                <a:lnTo>
                  <a:pt x="0" y="532"/>
                </a:lnTo>
                <a:lnTo>
                  <a:pt x="0" y="532"/>
                </a:lnTo>
                <a:lnTo>
                  <a:pt x="0" y="547"/>
                </a:lnTo>
                <a:lnTo>
                  <a:pt x="3" y="572"/>
                </a:lnTo>
                <a:lnTo>
                  <a:pt x="13" y="640"/>
                </a:lnTo>
                <a:lnTo>
                  <a:pt x="29" y="733"/>
                </a:lnTo>
                <a:lnTo>
                  <a:pt x="29" y="762"/>
                </a:lnTo>
                <a:lnTo>
                  <a:pt x="91" y="767"/>
                </a:lnTo>
                <a:lnTo>
                  <a:pt x="91" y="767"/>
                </a:lnTo>
                <a:lnTo>
                  <a:pt x="90" y="771"/>
                </a:lnTo>
                <a:lnTo>
                  <a:pt x="85" y="781"/>
                </a:lnTo>
                <a:lnTo>
                  <a:pt x="78" y="792"/>
                </a:lnTo>
                <a:lnTo>
                  <a:pt x="73" y="796"/>
                </a:lnTo>
                <a:lnTo>
                  <a:pt x="68" y="799"/>
                </a:lnTo>
                <a:lnTo>
                  <a:pt x="68" y="799"/>
                </a:lnTo>
                <a:lnTo>
                  <a:pt x="61" y="803"/>
                </a:lnTo>
                <a:lnTo>
                  <a:pt x="56" y="806"/>
                </a:lnTo>
                <a:lnTo>
                  <a:pt x="52" y="809"/>
                </a:lnTo>
                <a:lnTo>
                  <a:pt x="46" y="810"/>
                </a:lnTo>
                <a:lnTo>
                  <a:pt x="46" y="810"/>
                </a:lnTo>
                <a:lnTo>
                  <a:pt x="36" y="811"/>
                </a:lnTo>
                <a:lnTo>
                  <a:pt x="26" y="814"/>
                </a:lnTo>
                <a:lnTo>
                  <a:pt x="18" y="816"/>
                </a:lnTo>
                <a:lnTo>
                  <a:pt x="14" y="818"/>
                </a:lnTo>
                <a:lnTo>
                  <a:pt x="14" y="818"/>
                </a:lnTo>
                <a:lnTo>
                  <a:pt x="12" y="821"/>
                </a:lnTo>
                <a:lnTo>
                  <a:pt x="9" y="822"/>
                </a:lnTo>
                <a:lnTo>
                  <a:pt x="8" y="822"/>
                </a:lnTo>
                <a:lnTo>
                  <a:pt x="8" y="823"/>
                </a:lnTo>
                <a:lnTo>
                  <a:pt x="11" y="828"/>
                </a:lnTo>
                <a:lnTo>
                  <a:pt x="11" y="828"/>
                </a:lnTo>
                <a:lnTo>
                  <a:pt x="13" y="832"/>
                </a:lnTo>
                <a:lnTo>
                  <a:pt x="13" y="834"/>
                </a:lnTo>
                <a:lnTo>
                  <a:pt x="15" y="834"/>
                </a:lnTo>
                <a:lnTo>
                  <a:pt x="23" y="837"/>
                </a:lnTo>
                <a:lnTo>
                  <a:pt x="23" y="837"/>
                </a:lnTo>
                <a:lnTo>
                  <a:pt x="40" y="838"/>
                </a:lnTo>
                <a:lnTo>
                  <a:pt x="62" y="839"/>
                </a:lnTo>
                <a:lnTo>
                  <a:pt x="84" y="838"/>
                </a:lnTo>
                <a:lnTo>
                  <a:pt x="91" y="838"/>
                </a:lnTo>
                <a:lnTo>
                  <a:pt x="95" y="837"/>
                </a:lnTo>
                <a:lnTo>
                  <a:pt x="95" y="837"/>
                </a:lnTo>
                <a:lnTo>
                  <a:pt x="99" y="834"/>
                </a:lnTo>
                <a:lnTo>
                  <a:pt x="112" y="831"/>
                </a:lnTo>
                <a:lnTo>
                  <a:pt x="112" y="831"/>
                </a:lnTo>
                <a:lnTo>
                  <a:pt x="125" y="827"/>
                </a:lnTo>
                <a:lnTo>
                  <a:pt x="129" y="825"/>
                </a:lnTo>
                <a:lnTo>
                  <a:pt x="132" y="831"/>
                </a:lnTo>
                <a:lnTo>
                  <a:pt x="141" y="831"/>
                </a:lnTo>
                <a:lnTo>
                  <a:pt x="141" y="831"/>
                </a:lnTo>
                <a:lnTo>
                  <a:pt x="137" y="838"/>
                </a:lnTo>
                <a:lnTo>
                  <a:pt x="134" y="843"/>
                </a:lnTo>
                <a:lnTo>
                  <a:pt x="131" y="844"/>
                </a:lnTo>
                <a:lnTo>
                  <a:pt x="129" y="845"/>
                </a:lnTo>
                <a:lnTo>
                  <a:pt x="129" y="845"/>
                </a:lnTo>
                <a:lnTo>
                  <a:pt x="120" y="846"/>
                </a:lnTo>
                <a:lnTo>
                  <a:pt x="118" y="849"/>
                </a:lnTo>
                <a:lnTo>
                  <a:pt x="114" y="853"/>
                </a:lnTo>
                <a:lnTo>
                  <a:pt x="114" y="853"/>
                </a:lnTo>
                <a:lnTo>
                  <a:pt x="113" y="857"/>
                </a:lnTo>
                <a:lnTo>
                  <a:pt x="112" y="858"/>
                </a:lnTo>
                <a:lnTo>
                  <a:pt x="108" y="862"/>
                </a:lnTo>
                <a:lnTo>
                  <a:pt x="108" y="863"/>
                </a:lnTo>
                <a:lnTo>
                  <a:pt x="108" y="864"/>
                </a:lnTo>
                <a:lnTo>
                  <a:pt x="114" y="868"/>
                </a:lnTo>
                <a:lnTo>
                  <a:pt x="114" y="868"/>
                </a:lnTo>
                <a:lnTo>
                  <a:pt x="122" y="870"/>
                </a:lnTo>
                <a:lnTo>
                  <a:pt x="131" y="872"/>
                </a:lnTo>
                <a:lnTo>
                  <a:pt x="142" y="872"/>
                </a:lnTo>
                <a:lnTo>
                  <a:pt x="155" y="870"/>
                </a:lnTo>
                <a:lnTo>
                  <a:pt x="177" y="868"/>
                </a:lnTo>
                <a:lnTo>
                  <a:pt x="189" y="866"/>
                </a:lnTo>
                <a:lnTo>
                  <a:pt x="189" y="866"/>
                </a:lnTo>
                <a:lnTo>
                  <a:pt x="194" y="863"/>
                </a:lnTo>
                <a:lnTo>
                  <a:pt x="198" y="861"/>
                </a:lnTo>
                <a:lnTo>
                  <a:pt x="204" y="857"/>
                </a:lnTo>
                <a:lnTo>
                  <a:pt x="204" y="857"/>
                </a:lnTo>
                <a:lnTo>
                  <a:pt x="212" y="852"/>
                </a:lnTo>
                <a:lnTo>
                  <a:pt x="217" y="850"/>
                </a:lnTo>
                <a:lnTo>
                  <a:pt x="218" y="847"/>
                </a:lnTo>
                <a:lnTo>
                  <a:pt x="218" y="847"/>
                </a:lnTo>
                <a:lnTo>
                  <a:pt x="219" y="847"/>
                </a:lnTo>
                <a:lnTo>
                  <a:pt x="222" y="849"/>
                </a:lnTo>
                <a:lnTo>
                  <a:pt x="225" y="851"/>
                </a:lnTo>
                <a:lnTo>
                  <a:pt x="230" y="851"/>
                </a:lnTo>
                <a:lnTo>
                  <a:pt x="230" y="851"/>
                </a:lnTo>
                <a:lnTo>
                  <a:pt x="240" y="849"/>
                </a:lnTo>
                <a:lnTo>
                  <a:pt x="243" y="847"/>
                </a:lnTo>
                <a:lnTo>
                  <a:pt x="245" y="846"/>
                </a:lnTo>
                <a:lnTo>
                  <a:pt x="245" y="845"/>
                </a:lnTo>
                <a:lnTo>
                  <a:pt x="245" y="845"/>
                </a:lnTo>
                <a:lnTo>
                  <a:pt x="245" y="833"/>
                </a:lnTo>
                <a:lnTo>
                  <a:pt x="243" y="825"/>
                </a:lnTo>
                <a:lnTo>
                  <a:pt x="241" y="816"/>
                </a:lnTo>
                <a:lnTo>
                  <a:pt x="241" y="816"/>
                </a:lnTo>
                <a:lnTo>
                  <a:pt x="233" y="796"/>
                </a:lnTo>
                <a:lnTo>
                  <a:pt x="233" y="796"/>
                </a:lnTo>
                <a:lnTo>
                  <a:pt x="231" y="793"/>
                </a:lnTo>
                <a:lnTo>
                  <a:pt x="230" y="785"/>
                </a:lnTo>
                <a:lnTo>
                  <a:pt x="230" y="785"/>
                </a:lnTo>
                <a:lnTo>
                  <a:pt x="230" y="777"/>
                </a:lnTo>
                <a:lnTo>
                  <a:pt x="231" y="773"/>
                </a:lnTo>
                <a:lnTo>
                  <a:pt x="233" y="770"/>
                </a:lnTo>
                <a:lnTo>
                  <a:pt x="233" y="770"/>
                </a:lnTo>
                <a:lnTo>
                  <a:pt x="233" y="732"/>
                </a:lnTo>
                <a:lnTo>
                  <a:pt x="233" y="680"/>
                </a:lnTo>
                <a:lnTo>
                  <a:pt x="233" y="680"/>
                </a:lnTo>
                <a:lnTo>
                  <a:pt x="233" y="659"/>
                </a:lnTo>
                <a:lnTo>
                  <a:pt x="233" y="630"/>
                </a:lnTo>
                <a:lnTo>
                  <a:pt x="233" y="605"/>
                </a:lnTo>
                <a:lnTo>
                  <a:pt x="234" y="596"/>
                </a:lnTo>
                <a:lnTo>
                  <a:pt x="235" y="594"/>
                </a:lnTo>
                <a:lnTo>
                  <a:pt x="236" y="593"/>
                </a:lnTo>
                <a:lnTo>
                  <a:pt x="236" y="593"/>
                </a:lnTo>
                <a:lnTo>
                  <a:pt x="246" y="592"/>
                </a:lnTo>
                <a:lnTo>
                  <a:pt x="253" y="590"/>
                </a:lnTo>
                <a:lnTo>
                  <a:pt x="253" y="590"/>
                </a:lnTo>
                <a:lnTo>
                  <a:pt x="263" y="590"/>
                </a:lnTo>
                <a:lnTo>
                  <a:pt x="286" y="592"/>
                </a:lnTo>
                <a:lnTo>
                  <a:pt x="300" y="592"/>
                </a:lnTo>
                <a:lnTo>
                  <a:pt x="315" y="590"/>
                </a:lnTo>
                <a:lnTo>
                  <a:pt x="329" y="588"/>
                </a:lnTo>
                <a:lnTo>
                  <a:pt x="342" y="584"/>
                </a:lnTo>
                <a:lnTo>
                  <a:pt x="342" y="584"/>
                </a:lnTo>
                <a:lnTo>
                  <a:pt x="353" y="580"/>
                </a:lnTo>
                <a:lnTo>
                  <a:pt x="363" y="575"/>
                </a:lnTo>
                <a:lnTo>
                  <a:pt x="370" y="569"/>
                </a:lnTo>
                <a:lnTo>
                  <a:pt x="376" y="563"/>
                </a:lnTo>
                <a:lnTo>
                  <a:pt x="381" y="557"/>
                </a:lnTo>
                <a:lnTo>
                  <a:pt x="385" y="551"/>
                </a:lnTo>
                <a:lnTo>
                  <a:pt x="387" y="546"/>
                </a:lnTo>
                <a:lnTo>
                  <a:pt x="388" y="541"/>
                </a:lnTo>
                <a:lnTo>
                  <a:pt x="388" y="541"/>
                </a:lnTo>
                <a:lnTo>
                  <a:pt x="392" y="502"/>
                </a:lnTo>
                <a:lnTo>
                  <a:pt x="394" y="469"/>
                </a:lnTo>
                <a:lnTo>
                  <a:pt x="394" y="469"/>
                </a:lnTo>
                <a:lnTo>
                  <a:pt x="395" y="466"/>
                </a:lnTo>
                <a:lnTo>
                  <a:pt x="397" y="464"/>
                </a:lnTo>
                <a:lnTo>
                  <a:pt x="400" y="460"/>
                </a:lnTo>
                <a:lnTo>
                  <a:pt x="400" y="460"/>
                </a:lnTo>
                <a:lnTo>
                  <a:pt x="400" y="452"/>
                </a:lnTo>
                <a:lnTo>
                  <a:pt x="400" y="429"/>
                </a:lnTo>
                <a:lnTo>
                  <a:pt x="400" y="429"/>
                </a:lnTo>
                <a:lnTo>
                  <a:pt x="400" y="362"/>
                </a:lnTo>
                <a:lnTo>
                  <a:pt x="400" y="362"/>
                </a:lnTo>
                <a:lnTo>
                  <a:pt x="407" y="337"/>
                </a:lnTo>
                <a:lnTo>
                  <a:pt x="415" y="313"/>
                </a:lnTo>
                <a:lnTo>
                  <a:pt x="415" y="313"/>
                </a:lnTo>
                <a:lnTo>
                  <a:pt x="414" y="300"/>
                </a:lnTo>
                <a:lnTo>
                  <a:pt x="411" y="269"/>
                </a:lnTo>
                <a:lnTo>
                  <a:pt x="407" y="237"/>
                </a:lnTo>
                <a:lnTo>
                  <a:pt x="405" y="224"/>
                </a:lnTo>
                <a:lnTo>
                  <a:pt x="403" y="214"/>
                </a:lnTo>
                <a:lnTo>
                  <a:pt x="403" y="214"/>
                </a:lnTo>
                <a:lnTo>
                  <a:pt x="400" y="204"/>
                </a:lnTo>
                <a:lnTo>
                  <a:pt x="398" y="198"/>
                </a:lnTo>
                <a:lnTo>
                  <a:pt x="395" y="193"/>
                </a:lnTo>
                <a:lnTo>
                  <a:pt x="388" y="189"/>
                </a:lnTo>
                <a:lnTo>
                  <a:pt x="388" y="189"/>
                </a:lnTo>
                <a:lnTo>
                  <a:pt x="368" y="174"/>
                </a:lnTo>
                <a:lnTo>
                  <a:pt x="357" y="166"/>
                </a:lnTo>
                <a:lnTo>
                  <a:pt x="357" y="166"/>
                </a:lnTo>
                <a:lnTo>
                  <a:pt x="353" y="164"/>
                </a:lnTo>
                <a:lnTo>
                  <a:pt x="351" y="164"/>
                </a:lnTo>
                <a:lnTo>
                  <a:pt x="348" y="162"/>
                </a:lnTo>
                <a:lnTo>
                  <a:pt x="348" y="162"/>
                </a:lnTo>
                <a:lnTo>
                  <a:pt x="340" y="154"/>
                </a:lnTo>
                <a:lnTo>
                  <a:pt x="334" y="145"/>
                </a:lnTo>
                <a:lnTo>
                  <a:pt x="334" y="145"/>
                </a:lnTo>
                <a:lnTo>
                  <a:pt x="319" y="131"/>
                </a:lnTo>
                <a:lnTo>
                  <a:pt x="319" y="131"/>
                </a:lnTo>
                <a:lnTo>
                  <a:pt x="321" y="126"/>
                </a:lnTo>
                <a:lnTo>
                  <a:pt x="322" y="122"/>
                </a:lnTo>
                <a:lnTo>
                  <a:pt x="322" y="122"/>
                </a:lnTo>
                <a:lnTo>
                  <a:pt x="322" y="120"/>
                </a:lnTo>
                <a:lnTo>
                  <a:pt x="323" y="119"/>
                </a:lnTo>
                <a:lnTo>
                  <a:pt x="322" y="116"/>
                </a:lnTo>
                <a:lnTo>
                  <a:pt x="322" y="116"/>
                </a:lnTo>
                <a:lnTo>
                  <a:pt x="319" y="111"/>
                </a:lnTo>
                <a:lnTo>
                  <a:pt x="319" y="108"/>
                </a:lnTo>
                <a:lnTo>
                  <a:pt x="319" y="108"/>
                </a:lnTo>
                <a:lnTo>
                  <a:pt x="325" y="90"/>
                </a:lnTo>
                <a:lnTo>
                  <a:pt x="329" y="78"/>
                </a:lnTo>
                <a:lnTo>
                  <a:pt x="330" y="70"/>
                </a:lnTo>
                <a:lnTo>
                  <a:pt x="330" y="70"/>
                </a:lnTo>
                <a:lnTo>
                  <a:pt x="329" y="55"/>
                </a:lnTo>
                <a:lnTo>
                  <a:pt x="327" y="46"/>
                </a:lnTo>
                <a:lnTo>
                  <a:pt x="325" y="41"/>
                </a:lnTo>
                <a:lnTo>
                  <a:pt x="325" y="41"/>
                </a:lnTo>
                <a:lnTo>
                  <a:pt x="322" y="38"/>
                </a:lnTo>
                <a:lnTo>
                  <a:pt x="316" y="29"/>
                </a:lnTo>
                <a:lnTo>
                  <a:pt x="316" y="29"/>
                </a:lnTo>
                <a:lnTo>
                  <a:pt x="312" y="23"/>
                </a:lnTo>
                <a:lnTo>
                  <a:pt x="309" y="18"/>
                </a:lnTo>
                <a:lnTo>
                  <a:pt x="303" y="12"/>
                </a:lnTo>
                <a:lnTo>
                  <a:pt x="303" y="12"/>
                </a:lnTo>
                <a:lnTo>
                  <a:pt x="298" y="6"/>
                </a:lnTo>
                <a:lnTo>
                  <a:pt x="294" y="4"/>
                </a:lnTo>
                <a:lnTo>
                  <a:pt x="290" y="3"/>
                </a:lnTo>
                <a:lnTo>
                  <a:pt x="290" y="3"/>
                </a:lnTo>
                <a:lnTo>
                  <a:pt x="283" y="2"/>
                </a:lnTo>
                <a:lnTo>
                  <a:pt x="274" y="0"/>
                </a:lnTo>
                <a:lnTo>
                  <a:pt x="274" y="0"/>
                </a:lnTo>
                <a:lnTo>
                  <a:pt x="262" y="0"/>
                </a:lnTo>
                <a:lnTo>
                  <a:pt x="253" y="0"/>
                </a:lnTo>
                <a:lnTo>
                  <a:pt x="253" y="0"/>
                </a:lnTo>
                <a:lnTo>
                  <a:pt x="251" y="0"/>
                </a:lnTo>
                <a:lnTo>
                  <a:pt x="249" y="2"/>
                </a:lnTo>
                <a:lnTo>
                  <a:pt x="245" y="3"/>
                </a:lnTo>
                <a:lnTo>
                  <a:pt x="245" y="3"/>
                </a:lnTo>
                <a:lnTo>
                  <a:pt x="230" y="6"/>
                </a:lnTo>
                <a:lnTo>
                  <a:pt x="230" y="6"/>
                </a:lnTo>
                <a:lnTo>
                  <a:pt x="224" y="9"/>
                </a:lnTo>
                <a:lnTo>
                  <a:pt x="218" y="12"/>
                </a:lnTo>
                <a:lnTo>
                  <a:pt x="218" y="12"/>
                </a:lnTo>
                <a:lnTo>
                  <a:pt x="214" y="15"/>
                </a:lnTo>
                <a:lnTo>
                  <a:pt x="210" y="17"/>
                </a:lnTo>
                <a:lnTo>
                  <a:pt x="210" y="17"/>
                </a:lnTo>
                <a:lnTo>
                  <a:pt x="206" y="18"/>
                </a:lnTo>
                <a:lnTo>
                  <a:pt x="205" y="18"/>
                </a:lnTo>
                <a:lnTo>
                  <a:pt x="204" y="21"/>
                </a:lnTo>
                <a:lnTo>
                  <a:pt x="204" y="21"/>
                </a:lnTo>
                <a:lnTo>
                  <a:pt x="201" y="27"/>
                </a:lnTo>
                <a:lnTo>
                  <a:pt x="199" y="32"/>
                </a:lnTo>
                <a:lnTo>
                  <a:pt x="199" y="32"/>
                </a:lnTo>
                <a:lnTo>
                  <a:pt x="195" y="40"/>
                </a:lnTo>
                <a:lnTo>
                  <a:pt x="193" y="46"/>
                </a:lnTo>
                <a:lnTo>
                  <a:pt x="193" y="46"/>
                </a:lnTo>
                <a:lnTo>
                  <a:pt x="193" y="50"/>
                </a:lnTo>
                <a:lnTo>
                  <a:pt x="193" y="52"/>
                </a:lnTo>
                <a:lnTo>
                  <a:pt x="193" y="52"/>
                </a:lnTo>
                <a:lnTo>
                  <a:pt x="192" y="53"/>
                </a:lnTo>
                <a:lnTo>
                  <a:pt x="193" y="53"/>
                </a:lnTo>
                <a:lnTo>
                  <a:pt x="193" y="53"/>
                </a:lnTo>
                <a:lnTo>
                  <a:pt x="193" y="56"/>
                </a:lnTo>
                <a:lnTo>
                  <a:pt x="193" y="56"/>
                </a:lnTo>
                <a:lnTo>
                  <a:pt x="190" y="59"/>
                </a:lnTo>
                <a:lnTo>
                  <a:pt x="189" y="67"/>
                </a:lnTo>
                <a:lnTo>
                  <a:pt x="189" y="67"/>
                </a:lnTo>
                <a:lnTo>
                  <a:pt x="189" y="75"/>
                </a:lnTo>
                <a:lnTo>
                  <a:pt x="189" y="79"/>
                </a:lnTo>
                <a:lnTo>
                  <a:pt x="189" y="79"/>
                </a:lnTo>
                <a:lnTo>
                  <a:pt x="193" y="90"/>
                </a:lnTo>
                <a:lnTo>
                  <a:pt x="193" y="90"/>
                </a:lnTo>
                <a:close/>
                <a:moveTo>
                  <a:pt x="129" y="588"/>
                </a:moveTo>
                <a:lnTo>
                  <a:pt x="129" y="588"/>
                </a:lnTo>
                <a:lnTo>
                  <a:pt x="131" y="599"/>
                </a:lnTo>
                <a:lnTo>
                  <a:pt x="132" y="610"/>
                </a:lnTo>
                <a:lnTo>
                  <a:pt x="132" y="619"/>
                </a:lnTo>
                <a:lnTo>
                  <a:pt x="132" y="619"/>
                </a:lnTo>
                <a:lnTo>
                  <a:pt x="131" y="660"/>
                </a:lnTo>
                <a:lnTo>
                  <a:pt x="132" y="692"/>
                </a:lnTo>
                <a:lnTo>
                  <a:pt x="132" y="692"/>
                </a:lnTo>
                <a:lnTo>
                  <a:pt x="124" y="665"/>
                </a:lnTo>
                <a:lnTo>
                  <a:pt x="118" y="646"/>
                </a:lnTo>
                <a:lnTo>
                  <a:pt x="114" y="639"/>
                </a:lnTo>
                <a:lnTo>
                  <a:pt x="112" y="634"/>
                </a:lnTo>
                <a:lnTo>
                  <a:pt x="112" y="634"/>
                </a:lnTo>
                <a:lnTo>
                  <a:pt x="107" y="624"/>
                </a:lnTo>
                <a:lnTo>
                  <a:pt x="101" y="611"/>
                </a:lnTo>
                <a:lnTo>
                  <a:pt x="95" y="593"/>
                </a:lnTo>
                <a:lnTo>
                  <a:pt x="129" y="58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DEB9491E-2FCE-4F3B-9DCC-104BEE0C199F}"/>
              </a:ext>
            </a:extLst>
          </p:cNvPr>
          <p:cNvSpPr>
            <a:spLocks/>
          </p:cNvSpPr>
          <p:nvPr/>
        </p:nvSpPr>
        <p:spPr bwMode="auto">
          <a:xfrm>
            <a:off x="2678060" y="2655811"/>
            <a:ext cx="745232" cy="1724011"/>
          </a:xfrm>
          <a:custGeom>
            <a:avLst/>
            <a:gdLst>
              <a:gd name="T0" fmla="*/ 179 w 351"/>
              <a:gd name="T1" fmla="*/ 104 h 812"/>
              <a:gd name="T2" fmla="*/ 181 w 351"/>
              <a:gd name="T3" fmla="*/ 113 h 812"/>
              <a:gd name="T4" fmla="*/ 181 w 351"/>
              <a:gd name="T5" fmla="*/ 133 h 812"/>
              <a:gd name="T6" fmla="*/ 186 w 351"/>
              <a:gd name="T7" fmla="*/ 151 h 812"/>
              <a:gd name="T8" fmla="*/ 193 w 351"/>
              <a:gd name="T9" fmla="*/ 160 h 812"/>
              <a:gd name="T10" fmla="*/ 210 w 351"/>
              <a:gd name="T11" fmla="*/ 163 h 812"/>
              <a:gd name="T12" fmla="*/ 208 w 351"/>
              <a:gd name="T13" fmla="*/ 172 h 812"/>
              <a:gd name="T14" fmla="*/ 168 w 351"/>
              <a:gd name="T15" fmla="*/ 193 h 812"/>
              <a:gd name="T16" fmla="*/ 132 w 351"/>
              <a:gd name="T17" fmla="*/ 265 h 812"/>
              <a:gd name="T18" fmla="*/ 124 w 351"/>
              <a:gd name="T19" fmla="*/ 315 h 812"/>
              <a:gd name="T20" fmla="*/ 103 w 351"/>
              <a:gd name="T21" fmla="*/ 350 h 812"/>
              <a:gd name="T22" fmla="*/ 87 w 351"/>
              <a:gd name="T23" fmla="*/ 368 h 812"/>
              <a:gd name="T24" fmla="*/ 67 w 351"/>
              <a:gd name="T25" fmla="*/ 420 h 812"/>
              <a:gd name="T26" fmla="*/ 67 w 351"/>
              <a:gd name="T27" fmla="*/ 443 h 812"/>
              <a:gd name="T28" fmla="*/ 29 w 351"/>
              <a:gd name="T29" fmla="*/ 495 h 812"/>
              <a:gd name="T30" fmla="*/ 0 w 351"/>
              <a:gd name="T31" fmla="*/ 611 h 812"/>
              <a:gd name="T32" fmla="*/ 38 w 351"/>
              <a:gd name="T33" fmla="*/ 621 h 812"/>
              <a:gd name="T34" fmla="*/ 69 w 351"/>
              <a:gd name="T35" fmla="*/ 686 h 812"/>
              <a:gd name="T36" fmla="*/ 81 w 351"/>
              <a:gd name="T37" fmla="*/ 715 h 812"/>
              <a:gd name="T38" fmla="*/ 62 w 351"/>
              <a:gd name="T39" fmla="*/ 768 h 812"/>
              <a:gd name="T40" fmla="*/ 23 w 351"/>
              <a:gd name="T41" fmla="*/ 786 h 812"/>
              <a:gd name="T42" fmla="*/ 17 w 351"/>
              <a:gd name="T43" fmla="*/ 799 h 812"/>
              <a:gd name="T44" fmla="*/ 54 w 351"/>
              <a:gd name="T45" fmla="*/ 804 h 812"/>
              <a:gd name="T46" fmla="*/ 63 w 351"/>
              <a:gd name="T47" fmla="*/ 812 h 812"/>
              <a:gd name="T48" fmla="*/ 146 w 351"/>
              <a:gd name="T49" fmla="*/ 805 h 812"/>
              <a:gd name="T50" fmla="*/ 173 w 351"/>
              <a:gd name="T51" fmla="*/ 785 h 812"/>
              <a:gd name="T52" fmla="*/ 184 w 351"/>
              <a:gd name="T53" fmla="*/ 805 h 812"/>
              <a:gd name="T54" fmla="*/ 191 w 351"/>
              <a:gd name="T55" fmla="*/ 781 h 812"/>
              <a:gd name="T56" fmla="*/ 190 w 351"/>
              <a:gd name="T57" fmla="*/ 741 h 812"/>
              <a:gd name="T58" fmla="*/ 176 w 351"/>
              <a:gd name="T59" fmla="*/ 727 h 812"/>
              <a:gd name="T60" fmla="*/ 176 w 351"/>
              <a:gd name="T61" fmla="*/ 660 h 812"/>
              <a:gd name="T62" fmla="*/ 213 w 351"/>
              <a:gd name="T63" fmla="*/ 664 h 812"/>
              <a:gd name="T64" fmla="*/ 247 w 351"/>
              <a:gd name="T65" fmla="*/ 648 h 812"/>
              <a:gd name="T66" fmla="*/ 262 w 351"/>
              <a:gd name="T67" fmla="*/ 570 h 812"/>
              <a:gd name="T68" fmla="*/ 296 w 351"/>
              <a:gd name="T69" fmla="*/ 546 h 812"/>
              <a:gd name="T70" fmla="*/ 324 w 351"/>
              <a:gd name="T71" fmla="*/ 519 h 812"/>
              <a:gd name="T72" fmla="*/ 336 w 351"/>
              <a:gd name="T73" fmla="*/ 462 h 812"/>
              <a:gd name="T74" fmla="*/ 342 w 351"/>
              <a:gd name="T75" fmla="*/ 402 h 812"/>
              <a:gd name="T76" fmla="*/ 351 w 351"/>
              <a:gd name="T77" fmla="*/ 304 h 812"/>
              <a:gd name="T78" fmla="*/ 340 w 351"/>
              <a:gd name="T79" fmla="*/ 218 h 812"/>
              <a:gd name="T80" fmla="*/ 321 w 351"/>
              <a:gd name="T81" fmla="*/ 183 h 812"/>
              <a:gd name="T82" fmla="*/ 322 w 351"/>
              <a:gd name="T83" fmla="*/ 156 h 812"/>
              <a:gd name="T84" fmla="*/ 319 w 351"/>
              <a:gd name="T85" fmla="*/ 145 h 812"/>
              <a:gd name="T86" fmla="*/ 316 w 351"/>
              <a:gd name="T87" fmla="*/ 138 h 812"/>
              <a:gd name="T88" fmla="*/ 316 w 351"/>
              <a:gd name="T89" fmla="*/ 110 h 812"/>
              <a:gd name="T90" fmla="*/ 311 w 351"/>
              <a:gd name="T91" fmla="*/ 73 h 812"/>
              <a:gd name="T92" fmla="*/ 295 w 351"/>
              <a:gd name="T93" fmla="*/ 38 h 812"/>
              <a:gd name="T94" fmla="*/ 275 w 351"/>
              <a:gd name="T95" fmla="*/ 5 h 812"/>
              <a:gd name="T96" fmla="*/ 233 w 351"/>
              <a:gd name="T97" fmla="*/ 3 h 812"/>
              <a:gd name="T98" fmla="*/ 194 w 351"/>
              <a:gd name="T99" fmla="*/ 17 h 812"/>
              <a:gd name="T100" fmla="*/ 180 w 351"/>
              <a:gd name="T101" fmla="*/ 38 h 812"/>
              <a:gd name="T102" fmla="*/ 173 w 351"/>
              <a:gd name="T103" fmla="*/ 58 h 812"/>
              <a:gd name="T104" fmla="*/ 179 w 351"/>
              <a:gd name="T105" fmla="*/ 79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1" h="812">
                <a:moveTo>
                  <a:pt x="181" y="87"/>
                </a:moveTo>
                <a:lnTo>
                  <a:pt x="181" y="87"/>
                </a:lnTo>
                <a:lnTo>
                  <a:pt x="181" y="97"/>
                </a:lnTo>
                <a:lnTo>
                  <a:pt x="180" y="102"/>
                </a:lnTo>
                <a:lnTo>
                  <a:pt x="179" y="104"/>
                </a:lnTo>
                <a:lnTo>
                  <a:pt x="179" y="104"/>
                </a:lnTo>
                <a:lnTo>
                  <a:pt x="175" y="107"/>
                </a:lnTo>
                <a:lnTo>
                  <a:pt x="174" y="109"/>
                </a:lnTo>
                <a:lnTo>
                  <a:pt x="176" y="110"/>
                </a:lnTo>
                <a:lnTo>
                  <a:pt x="176" y="110"/>
                </a:lnTo>
                <a:lnTo>
                  <a:pt x="181" y="113"/>
                </a:lnTo>
                <a:lnTo>
                  <a:pt x="181" y="113"/>
                </a:lnTo>
                <a:lnTo>
                  <a:pt x="181" y="114"/>
                </a:lnTo>
                <a:lnTo>
                  <a:pt x="181" y="114"/>
                </a:lnTo>
                <a:lnTo>
                  <a:pt x="181" y="122"/>
                </a:lnTo>
                <a:lnTo>
                  <a:pt x="181" y="128"/>
                </a:lnTo>
                <a:lnTo>
                  <a:pt x="181" y="133"/>
                </a:lnTo>
                <a:lnTo>
                  <a:pt x="181" y="133"/>
                </a:lnTo>
                <a:lnTo>
                  <a:pt x="182" y="138"/>
                </a:lnTo>
                <a:lnTo>
                  <a:pt x="185" y="143"/>
                </a:lnTo>
                <a:lnTo>
                  <a:pt x="185" y="143"/>
                </a:lnTo>
                <a:lnTo>
                  <a:pt x="186" y="146"/>
                </a:lnTo>
                <a:lnTo>
                  <a:pt x="186" y="149"/>
                </a:lnTo>
                <a:lnTo>
                  <a:pt x="186" y="151"/>
                </a:lnTo>
                <a:lnTo>
                  <a:pt x="187" y="154"/>
                </a:lnTo>
                <a:lnTo>
                  <a:pt x="187" y="154"/>
                </a:lnTo>
                <a:lnTo>
                  <a:pt x="188" y="156"/>
                </a:lnTo>
                <a:lnTo>
                  <a:pt x="190" y="157"/>
                </a:lnTo>
                <a:lnTo>
                  <a:pt x="193" y="160"/>
                </a:lnTo>
                <a:lnTo>
                  <a:pt x="193" y="160"/>
                </a:lnTo>
                <a:lnTo>
                  <a:pt x="196" y="161"/>
                </a:lnTo>
                <a:lnTo>
                  <a:pt x="200" y="162"/>
                </a:lnTo>
                <a:lnTo>
                  <a:pt x="204" y="162"/>
                </a:lnTo>
                <a:lnTo>
                  <a:pt x="208" y="162"/>
                </a:lnTo>
                <a:lnTo>
                  <a:pt x="208" y="162"/>
                </a:lnTo>
                <a:lnTo>
                  <a:pt x="210" y="163"/>
                </a:lnTo>
                <a:lnTo>
                  <a:pt x="211" y="166"/>
                </a:lnTo>
                <a:lnTo>
                  <a:pt x="214" y="168"/>
                </a:lnTo>
                <a:lnTo>
                  <a:pt x="214" y="168"/>
                </a:lnTo>
                <a:lnTo>
                  <a:pt x="215" y="169"/>
                </a:lnTo>
                <a:lnTo>
                  <a:pt x="215" y="169"/>
                </a:lnTo>
                <a:lnTo>
                  <a:pt x="208" y="172"/>
                </a:lnTo>
                <a:lnTo>
                  <a:pt x="208" y="172"/>
                </a:lnTo>
                <a:lnTo>
                  <a:pt x="187" y="177"/>
                </a:lnTo>
                <a:lnTo>
                  <a:pt x="178" y="180"/>
                </a:lnTo>
                <a:lnTo>
                  <a:pt x="173" y="183"/>
                </a:lnTo>
                <a:lnTo>
                  <a:pt x="173" y="183"/>
                </a:lnTo>
                <a:lnTo>
                  <a:pt x="168" y="193"/>
                </a:lnTo>
                <a:lnTo>
                  <a:pt x="158" y="214"/>
                </a:lnTo>
                <a:lnTo>
                  <a:pt x="158" y="214"/>
                </a:lnTo>
                <a:lnTo>
                  <a:pt x="152" y="226"/>
                </a:lnTo>
                <a:lnTo>
                  <a:pt x="144" y="240"/>
                </a:lnTo>
                <a:lnTo>
                  <a:pt x="135" y="256"/>
                </a:lnTo>
                <a:lnTo>
                  <a:pt x="132" y="265"/>
                </a:lnTo>
                <a:lnTo>
                  <a:pt x="129" y="272"/>
                </a:lnTo>
                <a:lnTo>
                  <a:pt x="129" y="272"/>
                </a:lnTo>
                <a:lnTo>
                  <a:pt x="127" y="288"/>
                </a:lnTo>
                <a:lnTo>
                  <a:pt x="126" y="300"/>
                </a:lnTo>
                <a:lnTo>
                  <a:pt x="126" y="309"/>
                </a:lnTo>
                <a:lnTo>
                  <a:pt x="124" y="315"/>
                </a:lnTo>
                <a:lnTo>
                  <a:pt x="124" y="315"/>
                </a:lnTo>
                <a:lnTo>
                  <a:pt x="120" y="327"/>
                </a:lnTo>
                <a:lnTo>
                  <a:pt x="112" y="339"/>
                </a:lnTo>
                <a:lnTo>
                  <a:pt x="112" y="339"/>
                </a:lnTo>
                <a:lnTo>
                  <a:pt x="108" y="344"/>
                </a:lnTo>
                <a:lnTo>
                  <a:pt x="103" y="350"/>
                </a:lnTo>
                <a:lnTo>
                  <a:pt x="98" y="355"/>
                </a:lnTo>
                <a:lnTo>
                  <a:pt x="95" y="359"/>
                </a:lnTo>
                <a:lnTo>
                  <a:pt x="95" y="359"/>
                </a:lnTo>
                <a:lnTo>
                  <a:pt x="93" y="362"/>
                </a:lnTo>
                <a:lnTo>
                  <a:pt x="89" y="366"/>
                </a:lnTo>
                <a:lnTo>
                  <a:pt x="87" y="368"/>
                </a:lnTo>
                <a:lnTo>
                  <a:pt x="87" y="371"/>
                </a:lnTo>
                <a:lnTo>
                  <a:pt x="87" y="371"/>
                </a:lnTo>
                <a:lnTo>
                  <a:pt x="85" y="379"/>
                </a:lnTo>
                <a:lnTo>
                  <a:pt x="77" y="396"/>
                </a:lnTo>
                <a:lnTo>
                  <a:pt x="70" y="413"/>
                </a:lnTo>
                <a:lnTo>
                  <a:pt x="67" y="420"/>
                </a:lnTo>
                <a:lnTo>
                  <a:pt x="67" y="420"/>
                </a:lnTo>
                <a:lnTo>
                  <a:pt x="67" y="424"/>
                </a:lnTo>
                <a:lnTo>
                  <a:pt x="67" y="431"/>
                </a:lnTo>
                <a:lnTo>
                  <a:pt x="67" y="438"/>
                </a:lnTo>
                <a:lnTo>
                  <a:pt x="67" y="443"/>
                </a:lnTo>
                <a:lnTo>
                  <a:pt x="67" y="443"/>
                </a:lnTo>
                <a:lnTo>
                  <a:pt x="52" y="469"/>
                </a:lnTo>
                <a:lnTo>
                  <a:pt x="52" y="469"/>
                </a:lnTo>
                <a:lnTo>
                  <a:pt x="47" y="476"/>
                </a:lnTo>
                <a:lnTo>
                  <a:pt x="42" y="482"/>
                </a:lnTo>
                <a:lnTo>
                  <a:pt x="29" y="495"/>
                </a:lnTo>
                <a:lnTo>
                  <a:pt x="29" y="495"/>
                </a:lnTo>
                <a:lnTo>
                  <a:pt x="26" y="502"/>
                </a:lnTo>
                <a:lnTo>
                  <a:pt x="21" y="517"/>
                </a:lnTo>
                <a:lnTo>
                  <a:pt x="11" y="554"/>
                </a:lnTo>
                <a:lnTo>
                  <a:pt x="4" y="592"/>
                </a:lnTo>
                <a:lnTo>
                  <a:pt x="0" y="611"/>
                </a:lnTo>
                <a:lnTo>
                  <a:pt x="0" y="611"/>
                </a:lnTo>
                <a:lnTo>
                  <a:pt x="0" y="617"/>
                </a:lnTo>
                <a:lnTo>
                  <a:pt x="1" y="619"/>
                </a:lnTo>
                <a:lnTo>
                  <a:pt x="3" y="619"/>
                </a:lnTo>
                <a:lnTo>
                  <a:pt x="3" y="619"/>
                </a:lnTo>
                <a:lnTo>
                  <a:pt x="26" y="621"/>
                </a:lnTo>
                <a:lnTo>
                  <a:pt x="38" y="621"/>
                </a:lnTo>
                <a:lnTo>
                  <a:pt x="44" y="619"/>
                </a:lnTo>
                <a:lnTo>
                  <a:pt x="44" y="619"/>
                </a:lnTo>
                <a:lnTo>
                  <a:pt x="54" y="648"/>
                </a:lnTo>
                <a:lnTo>
                  <a:pt x="63" y="671"/>
                </a:lnTo>
                <a:lnTo>
                  <a:pt x="69" y="686"/>
                </a:lnTo>
                <a:lnTo>
                  <a:pt x="69" y="686"/>
                </a:lnTo>
                <a:lnTo>
                  <a:pt x="74" y="693"/>
                </a:lnTo>
                <a:lnTo>
                  <a:pt x="77" y="699"/>
                </a:lnTo>
                <a:lnTo>
                  <a:pt x="81" y="706"/>
                </a:lnTo>
                <a:lnTo>
                  <a:pt x="81" y="710"/>
                </a:lnTo>
                <a:lnTo>
                  <a:pt x="81" y="715"/>
                </a:lnTo>
                <a:lnTo>
                  <a:pt x="81" y="715"/>
                </a:lnTo>
                <a:lnTo>
                  <a:pt x="79" y="732"/>
                </a:lnTo>
                <a:lnTo>
                  <a:pt x="77" y="739"/>
                </a:lnTo>
                <a:lnTo>
                  <a:pt x="75" y="744"/>
                </a:lnTo>
                <a:lnTo>
                  <a:pt x="75" y="744"/>
                </a:lnTo>
                <a:lnTo>
                  <a:pt x="67" y="761"/>
                </a:lnTo>
                <a:lnTo>
                  <a:pt x="62" y="768"/>
                </a:lnTo>
                <a:lnTo>
                  <a:pt x="58" y="773"/>
                </a:lnTo>
                <a:lnTo>
                  <a:pt x="58" y="773"/>
                </a:lnTo>
                <a:lnTo>
                  <a:pt x="51" y="775"/>
                </a:lnTo>
                <a:lnTo>
                  <a:pt x="40" y="779"/>
                </a:lnTo>
                <a:lnTo>
                  <a:pt x="28" y="783"/>
                </a:lnTo>
                <a:lnTo>
                  <a:pt x="23" y="786"/>
                </a:lnTo>
                <a:lnTo>
                  <a:pt x="21" y="787"/>
                </a:lnTo>
                <a:lnTo>
                  <a:pt x="21" y="787"/>
                </a:lnTo>
                <a:lnTo>
                  <a:pt x="17" y="791"/>
                </a:lnTo>
                <a:lnTo>
                  <a:pt x="16" y="793"/>
                </a:lnTo>
                <a:lnTo>
                  <a:pt x="16" y="797"/>
                </a:lnTo>
                <a:lnTo>
                  <a:pt x="17" y="799"/>
                </a:lnTo>
                <a:lnTo>
                  <a:pt x="17" y="799"/>
                </a:lnTo>
                <a:lnTo>
                  <a:pt x="19" y="800"/>
                </a:lnTo>
                <a:lnTo>
                  <a:pt x="24" y="802"/>
                </a:lnTo>
                <a:lnTo>
                  <a:pt x="38" y="803"/>
                </a:lnTo>
                <a:lnTo>
                  <a:pt x="54" y="804"/>
                </a:lnTo>
                <a:lnTo>
                  <a:pt x="54" y="804"/>
                </a:lnTo>
                <a:lnTo>
                  <a:pt x="54" y="804"/>
                </a:lnTo>
                <a:lnTo>
                  <a:pt x="53" y="805"/>
                </a:lnTo>
                <a:lnTo>
                  <a:pt x="53" y="808"/>
                </a:lnTo>
                <a:lnTo>
                  <a:pt x="58" y="810"/>
                </a:lnTo>
                <a:lnTo>
                  <a:pt x="58" y="810"/>
                </a:lnTo>
                <a:lnTo>
                  <a:pt x="63" y="812"/>
                </a:lnTo>
                <a:lnTo>
                  <a:pt x="73" y="812"/>
                </a:lnTo>
                <a:lnTo>
                  <a:pt x="97" y="811"/>
                </a:lnTo>
                <a:lnTo>
                  <a:pt x="121" y="810"/>
                </a:lnTo>
                <a:lnTo>
                  <a:pt x="135" y="808"/>
                </a:lnTo>
                <a:lnTo>
                  <a:pt x="135" y="808"/>
                </a:lnTo>
                <a:lnTo>
                  <a:pt x="146" y="805"/>
                </a:lnTo>
                <a:lnTo>
                  <a:pt x="151" y="803"/>
                </a:lnTo>
                <a:lnTo>
                  <a:pt x="156" y="799"/>
                </a:lnTo>
                <a:lnTo>
                  <a:pt x="156" y="799"/>
                </a:lnTo>
                <a:lnTo>
                  <a:pt x="168" y="788"/>
                </a:lnTo>
                <a:lnTo>
                  <a:pt x="171" y="785"/>
                </a:lnTo>
                <a:lnTo>
                  <a:pt x="173" y="785"/>
                </a:lnTo>
                <a:lnTo>
                  <a:pt x="173" y="785"/>
                </a:lnTo>
                <a:lnTo>
                  <a:pt x="175" y="796"/>
                </a:lnTo>
                <a:lnTo>
                  <a:pt x="176" y="802"/>
                </a:lnTo>
                <a:lnTo>
                  <a:pt x="179" y="804"/>
                </a:lnTo>
                <a:lnTo>
                  <a:pt x="179" y="804"/>
                </a:lnTo>
                <a:lnTo>
                  <a:pt x="184" y="805"/>
                </a:lnTo>
                <a:lnTo>
                  <a:pt x="186" y="805"/>
                </a:lnTo>
                <a:lnTo>
                  <a:pt x="187" y="804"/>
                </a:lnTo>
                <a:lnTo>
                  <a:pt x="187" y="804"/>
                </a:lnTo>
                <a:lnTo>
                  <a:pt x="188" y="794"/>
                </a:lnTo>
                <a:lnTo>
                  <a:pt x="188" y="787"/>
                </a:lnTo>
                <a:lnTo>
                  <a:pt x="191" y="781"/>
                </a:lnTo>
                <a:lnTo>
                  <a:pt x="191" y="781"/>
                </a:lnTo>
                <a:lnTo>
                  <a:pt x="191" y="779"/>
                </a:lnTo>
                <a:lnTo>
                  <a:pt x="192" y="774"/>
                </a:lnTo>
                <a:lnTo>
                  <a:pt x="192" y="761"/>
                </a:lnTo>
                <a:lnTo>
                  <a:pt x="191" y="746"/>
                </a:lnTo>
                <a:lnTo>
                  <a:pt x="190" y="741"/>
                </a:lnTo>
                <a:lnTo>
                  <a:pt x="187" y="738"/>
                </a:lnTo>
                <a:lnTo>
                  <a:pt x="187" y="738"/>
                </a:lnTo>
                <a:lnTo>
                  <a:pt x="184" y="734"/>
                </a:lnTo>
                <a:lnTo>
                  <a:pt x="180" y="732"/>
                </a:lnTo>
                <a:lnTo>
                  <a:pt x="178" y="729"/>
                </a:lnTo>
                <a:lnTo>
                  <a:pt x="176" y="727"/>
                </a:lnTo>
                <a:lnTo>
                  <a:pt x="176" y="727"/>
                </a:lnTo>
                <a:lnTo>
                  <a:pt x="174" y="721"/>
                </a:lnTo>
                <a:lnTo>
                  <a:pt x="173" y="717"/>
                </a:lnTo>
                <a:lnTo>
                  <a:pt x="173" y="709"/>
                </a:lnTo>
                <a:lnTo>
                  <a:pt x="173" y="709"/>
                </a:lnTo>
                <a:lnTo>
                  <a:pt x="176" y="660"/>
                </a:lnTo>
                <a:lnTo>
                  <a:pt x="176" y="660"/>
                </a:lnTo>
                <a:lnTo>
                  <a:pt x="188" y="660"/>
                </a:lnTo>
                <a:lnTo>
                  <a:pt x="198" y="662"/>
                </a:lnTo>
                <a:lnTo>
                  <a:pt x="205" y="663"/>
                </a:lnTo>
                <a:lnTo>
                  <a:pt x="205" y="663"/>
                </a:lnTo>
                <a:lnTo>
                  <a:pt x="213" y="664"/>
                </a:lnTo>
                <a:lnTo>
                  <a:pt x="227" y="662"/>
                </a:lnTo>
                <a:lnTo>
                  <a:pt x="234" y="660"/>
                </a:lnTo>
                <a:lnTo>
                  <a:pt x="240" y="657"/>
                </a:lnTo>
                <a:lnTo>
                  <a:pt x="245" y="653"/>
                </a:lnTo>
                <a:lnTo>
                  <a:pt x="247" y="648"/>
                </a:lnTo>
                <a:lnTo>
                  <a:pt x="247" y="648"/>
                </a:lnTo>
                <a:lnTo>
                  <a:pt x="251" y="631"/>
                </a:lnTo>
                <a:lnTo>
                  <a:pt x="254" y="607"/>
                </a:lnTo>
                <a:lnTo>
                  <a:pt x="258" y="584"/>
                </a:lnTo>
                <a:lnTo>
                  <a:pt x="260" y="576"/>
                </a:lnTo>
                <a:lnTo>
                  <a:pt x="262" y="570"/>
                </a:lnTo>
                <a:lnTo>
                  <a:pt x="262" y="570"/>
                </a:lnTo>
                <a:lnTo>
                  <a:pt x="269" y="558"/>
                </a:lnTo>
                <a:lnTo>
                  <a:pt x="273" y="554"/>
                </a:lnTo>
                <a:lnTo>
                  <a:pt x="280" y="551"/>
                </a:lnTo>
                <a:lnTo>
                  <a:pt x="280" y="551"/>
                </a:lnTo>
                <a:lnTo>
                  <a:pt x="289" y="547"/>
                </a:lnTo>
                <a:lnTo>
                  <a:pt x="296" y="546"/>
                </a:lnTo>
                <a:lnTo>
                  <a:pt x="304" y="542"/>
                </a:lnTo>
                <a:lnTo>
                  <a:pt x="314" y="536"/>
                </a:lnTo>
                <a:lnTo>
                  <a:pt x="314" y="536"/>
                </a:lnTo>
                <a:lnTo>
                  <a:pt x="317" y="532"/>
                </a:lnTo>
                <a:lnTo>
                  <a:pt x="320" y="529"/>
                </a:lnTo>
                <a:lnTo>
                  <a:pt x="324" y="519"/>
                </a:lnTo>
                <a:lnTo>
                  <a:pt x="327" y="508"/>
                </a:lnTo>
                <a:lnTo>
                  <a:pt x="330" y="496"/>
                </a:lnTo>
                <a:lnTo>
                  <a:pt x="331" y="476"/>
                </a:lnTo>
                <a:lnTo>
                  <a:pt x="332" y="466"/>
                </a:lnTo>
                <a:lnTo>
                  <a:pt x="332" y="466"/>
                </a:lnTo>
                <a:lnTo>
                  <a:pt x="336" y="462"/>
                </a:lnTo>
                <a:lnTo>
                  <a:pt x="339" y="460"/>
                </a:lnTo>
                <a:lnTo>
                  <a:pt x="340" y="458"/>
                </a:lnTo>
                <a:lnTo>
                  <a:pt x="340" y="458"/>
                </a:lnTo>
                <a:lnTo>
                  <a:pt x="340" y="432"/>
                </a:lnTo>
                <a:lnTo>
                  <a:pt x="340" y="412"/>
                </a:lnTo>
                <a:lnTo>
                  <a:pt x="342" y="402"/>
                </a:lnTo>
                <a:lnTo>
                  <a:pt x="343" y="394"/>
                </a:lnTo>
                <a:lnTo>
                  <a:pt x="343" y="394"/>
                </a:lnTo>
                <a:lnTo>
                  <a:pt x="346" y="374"/>
                </a:lnTo>
                <a:lnTo>
                  <a:pt x="349" y="348"/>
                </a:lnTo>
                <a:lnTo>
                  <a:pt x="351" y="323"/>
                </a:lnTo>
                <a:lnTo>
                  <a:pt x="351" y="304"/>
                </a:lnTo>
                <a:lnTo>
                  <a:pt x="351" y="304"/>
                </a:lnTo>
                <a:lnTo>
                  <a:pt x="350" y="285"/>
                </a:lnTo>
                <a:lnTo>
                  <a:pt x="345" y="259"/>
                </a:lnTo>
                <a:lnTo>
                  <a:pt x="342" y="232"/>
                </a:lnTo>
                <a:lnTo>
                  <a:pt x="340" y="218"/>
                </a:lnTo>
                <a:lnTo>
                  <a:pt x="340" y="218"/>
                </a:lnTo>
                <a:lnTo>
                  <a:pt x="340" y="213"/>
                </a:lnTo>
                <a:lnTo>
                  <a:pt x="342" y="211"/>
                </a:lnTo>
                <a:lnTo>
                  <a:pt x="342" y="209"/>
                </a:lnTo>
                <a:lnTo>
                  <a:pt x="337" y="203"/>
                </a:lnTo>
                <a:lnTo>
                  <a:pt x="337" y="203"/>
                </a:lnTo>
                <a:lnTo>
                  <a:pt x="321" y="183"/>
                </a:lnTo>
                <a:lnTo>
                  <a:pt x="311" y="172"/>
                </a:lnTo>
                <a:lnTo>
                  <a:pt x="311" y="172"/>
                </a:lnTo>
                <a:lnTo>
                  <a:pt x="314" y="167"/>
                </a:lnTo>
                <a:lnTo>
                  <a:pt x="320" y="160"/>
                </a:lnTo>
                <a:lnTo>
                  <a:pt x="320" y="160"/>
                </a:lnTo>
                <a:lnTo>
                  <a:pt x="322" y="156"/>
                </a:lnTo>
                <a:lnTo>
                  <a:pt x="324" y="154"/>
                </a:lnTo>
                <a:lnTo>
                  <a:pt x="322" y="151"/>
                </a:lnTo>
                <a:lnTo>
                  <a:pt x="320" y="148"/>
                </a:lnTo>
                <a:lnTo>
                  <a:pt x="320" y="148"/>
                </a:lnTo>
                <a:lnTo>
                  <a:pt x="319" y="146"/>
                </a:lnTo>
                <a:lnTo>
                  <a:pt x="319" y="145"/>
                </a:lnTo>
                <a:lnTo>
                  <a:pt x="320" y="144"/>
                </a:lnTo>
                <a:lnTo>
                  <a:pt x="320" y="143"/>
                </a:lnTo>
                <a:lnTo>
                  <a:pt x="320" y="143"/>
                </a:lnTo>
                <a:lnTo>
                  <a:pt x="320" y="142"/>
                </a:lnTo>
                <a:lnTo>
                  <a:pt x="319" y="140"/>
                </a:lnTo>
                <a:lnTo>
                  <a:pt x="316" y="138"/>
                </a:lnTo>
                <a:lnTo>
                  <a:pt x="314" y="131"/>
                </a:lnTo>
                <a:lnTo>
                  <a:pt x="314" y="131"/>
                </a:lnTo>
                <a:lnTo>
                  <a:pt x="314" y="126"/>
                </a:lnTo>
                <a:lnTo>
                  <a:pt x="313" y="123"/>
                </a:lnTo>
                <a:lnTo>
                  <a:pt x="315" y="117"/>
                </a:lnTo>
                <a:lnTo>
                  <a:pt x="316" y="110"/>
                </a:lnTo>
                <a:lnTo>
                  <a:pt x="317" y="105"/>
                </a:lnTo>
                <a:lnTo>
                  <a:pt x="317" y="99"/>
                </a:lnTo>
                <a:lnTo>
                  <a:pt x="317" y="99"/>
                </a:lnTo>
                <a:lnTo>
                  <a:pt x="315" y="80"/>
                </a:lnTo>
                <a:lnTo>
                  <a:pt x="314" y="75"/>
                </a:lnTo>
                <a:lnTo>
                  <a:pt x="311" y="73"/>
                </a:lnTo>
                <a:lnTo>
                  <a:pt x="311" y="73"/>
                </a:lnTo>
                <a:lnTo>
                  <a:pt x="308" y="69"/>
                </a:lnTo>
                <a:lnTo>
                  <a:pt x="303" y="61"/>
                </a:lnTo>
                <a:lnTo>
                  <a:pt x="298" y="50"/>
                </a:lnTo>
                <a:lnTo>
                  <a:pt x="295" y="38"/>
                </a:lnTo>
                <a:lnTo>
                  <a:pt x="295" y="38"/>
                </a:lnTo>
                <a:lnTo>
                  <a:pt x="292" y="28"/>
                </a:lnTo>
                <a:lnTo>
                  <a:pt x="291" y="23"/>
                </a:lnTo>
                <a:lnTo>
                  <a:pt x="290" y="20"/>
                </a:lnTo>
                <a:lnTo>
                  <a:pt x="285" y="15"/>
                </a:lnTo>
                <a:lnTo>
                  <a:pt x="285" y="15"/>
                </a:lnTo>
                <a:lnTo>
                  <a:pt x="275" y="5"/>
                </a:lnTo>
                <a:lnTo>
                  <a:pt x="270" y="3"/>
                </a:lnTo>
                <a:lnTo>
                  <a:pt x="262" y="0"/>
                </a:lnTo>
                <a:lnTo>
                  <a:pt x="262" y="0"/>
                </a:lnTo>
                <a:lnTo>
                  <a:pt x="252" y="0"/>
                </a:lnTo>
                <a:lnTo>
                  <a:pt x="243" y="2"/>
                </a:lnTo>
                <a:lnTo>
                  <a:pt x="233" y="3"/>
                </a:lnTo>
                <a:lnTo>
                  <a:pt x="233" y="3"/>
                </a:lnTo>
                <a:lnTo>
                  <a:pt x="222" y="5"/>
                </a:lnTo>
                <a:lnTo>
                  <a:pt x="211" y="8"/>
                </a:lnTo>
                <a:lnTo>
                  <a:pt x="202" y="12"/>
                </a:lnTo>
                <a:lnTo>
                  <a:pt x="202" y="12"/>
                </a:lnTo>
                <a:lnTo>
                  <a:pt x="194" y="17"/>
                </a:lnTo>
                <a:lnTo>
                  <a:pt x="188" y="23"/>
                </a:lnTo>
                <a:lnTo>
                  <a:pt x="185" y="28"/>
                </a:lnTo>
                <a:lnTo>
                  <a:pt x="181" y="32"/>
                </a:lnTo>
                <a:lnTo>
                  <a:pt x="181" y="32"/>
                </a:lnTo>
                <a:lnTo>
                  <a:pt x="181" y="35"/>
                </a:lnTo>
                <a:lnTo>
                  <a:pt x="180" y="38"/>
                </a:lnTo>
                <a:lnTo>
                  <a:pt x="180" y="41"/>
                </a:lnTo>
                <a:lnTo>
                  <a:pt x="179" y="44"/>
                </a:lnTo>
                <a:lnTo>
                  <a:pt x="179" y="44"/>
                </a:lnTo>
                <a:lnTo>
                  <a:pt x="175" y="51"/>
                </a:lnTo>
                <a:lnTo>
                  <a:pt x="173" y="58"/>
                </a:lnTo>
                <a:lnTo>
                  <a:pt x="173" y="58"/>
                </a:lnTo>
                <a:lnTo>
                  <a:pt x="174" y="62"/>
                </a:lnTo>
                <a:lnTo>
                  <a:pt x="174" y="65"/>
                </a:lnTo>
                <a:lnTo>
                  <a:pt x="176" y="70"/>
                </a:lnTo>
                <a:lnTo>
                  <a:pt x="176" y="70"/>
                </a:lnTo>
                <a:lnTo>
                  <a:pt x="178" y="75"/>
                </a:lnTo>
                <a:lnTo>
                  <a:pt x="179" y="79"/>
                </a:lnTo>
                <a:lnTo>
                  <a:pt x="181" y="81"/>
                </a:lnTo>
                <a:lnTo>
                  <a:pt x="181" y="81"/>
                </a:lnTo>
                <a:lnTo>
                  <a:pt x="181" y="82"/>
                </a:lnTo>
                <a:lnTo>
                  <a:pt x="181" y="87"/>
                </a:lnTo>
                <a:lnTo>
                  <a:pt x="181" y="8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51D0DE47-F6EA-41EA-B9C2-B371A84D9D89}"/>
              </a:ext>
            </a:extLst>
          </p:cNvPr>
          <p:cNvSpPr>
            <a:spLocks/>
          </p:cNvSpPr>
          <p:nvPr/>
        </p:nvSpPr>
        <p:spPr bwMode="auto">
          <a:xfrm>
            <a:off x="6519728" y="2713194"/>
            <a:ext cx="795472" cy="1666287"/>
          </a:xfrm>
          <a:custGeom>
            <a:avLst/>
            <a:gdLst>
              <a:gd name="T0" fmla="*/ 248 w 454"/>
              <a:gd name="T1" fmla="*/ 79 h 951"/>
              <a:gd name="T2" fmla="*/ 249 w 454"/>
              <a:gd name="T3" fmla="*/ 121 h 951"/>
              <a:gd name="T4" fmla="*/ 243 w 454"/>
              <a:gd name="T5" fmla="*/ 136 h 951"/>
              <a:gd name="T6" fmla="*/ 254 w 454"/>
              <a:gd name="T7" fmla="*/ 151 h 951"/>
              <a:gd name="T8" fmla="*/ 259 w 454"/>
              <a:gd name="T9" fmla="*/ 167 h 951"/>
              <a:gd name="T10" fmla="*/ 262 w 454"/>
              <a:gd name="T11" fmla="*/ 182 h 951"/>
              <a:gd name="T12" fmla="*/ 285 w 454"/>
              <a:gd name="T13" fmla="*/ 190 h 951"/>
              <a:gd name="T14" fmla="*/ 272 w 454"/>
              <a:gd name="T15" fmla="*/ 219 h 951"/>
              <a:gd name="T16" fmla="*/ 249 w 454"/>
              <a:gd name="T17" fmla="*/ 231 h 951"/>
              <a:gd name="T18" fmla="*/ 222 w 454"/>
              <a:gd name="T19" fmla="*/ 364 h 951"/>
              <a:gd name="T20" fmla="*/ 199 w 454"/>
              <a:gd name="T21" fmla="*/ 420 h 951"/>
              <a:gd name="T22" fmla="*/ 183 w 454"/>
              <a:gd name="T23" fmla="*/ 458 h 951"/>
              <a:gd name="T24" fmla="*/ 162 w 454"/>
              <a:gd name="T25" fmla="*/ 502 h 951"/>
              <a:gd name="T26" fmla="*/ 151 w 454"/>
              <a:gd name="T27" fmla="*/ 517 h 951"/>
              <a:gd name="T28" fmla="*/ 111 w 454"/>
              <a:gd name="T29" fmla="*/ 541 h 951"/>
              <a:gd name="T30" fmla="*/ 47 w 454"/>
              <a:gd name="T31" fmla="*/ 583 h 951"/>
              <a:gd name="T32" fmla="*/ 18 w 454"/>
              <a:gd name="T33" fmla="*/ 646 h 951"/>
              <a:gd name="T34" fmla="*/ 2 w 454"/>
              <a:gd name="T35" fmla="*/ 758 h 951"/>
              <a:gd name="T36" fmla="*/ 33 w 454"/>
              <a:gd name="T37" fmla="*/ 793 h 951"/>
              <a:gd name="T38" fmla="*/ 90 w 454"/>
              <a:gd name="T39" fmla="*/ 815 h 951"/>
              <a:gd name="T40" fmla="*/ 93 w 454"/>
              <a:gd name="T41" fmla="*/ 858 h 951"/>
              <a:gd name="T42" fmla="*/ 15 w 454"/>
              <a:gd name="T43" fmla="*/ 920 h 951"/>
              <a:gd name="T44" fmla="*/ 18 w 454"/>
              <a:gd name="T45" fmla="*/ 937 h 951"/>
              <a:gd name="T46" fmla="*/ 38 w 454"/>
              <a:gd name="T47" fmla="*/ 945 h 951"/>
              <a:gd name="T48" fmla="*/ 56 w 454"/>
              <a:gd name="T49" fmla="*/ 951 h 951"/>
              <a:gd name="T50" fmla="*/ 170 w 454"/>
              <a:gd name="T51" fmla="*/ 938 h 951"/>
              <a:gd name="T52" fmla="*/ 193 w 454"/>
              <a:gd name="T53" fmla="*/ 916 h 951"/>
              <a:gd name="T54" fmla="*/ 184 w 454"/>
              <a:gd name="T55" fmla="*/ 864 h 951"/>
              <a:gd name="T56" fmla="*/ 218 w 454"/>
              <a:gd name="T57" fmla="*/ 844 h 951"/>
              <a:gd name="T58" fmla="*/ 266 w 454"/>
              <a:gd name="T59" fmla="*/ 842 h 951"/>
              <a:gd name="T60" fmla="*/ 303 w 454"/>
              <a:gd name="T61" fmla="*/ 769 h 951"/>
              <a:gd name="T62" fmla="*/ 316 w 454"/>
              <a:gd name="T63" fmla="*/ 669 h 951"/>
              <a:gd name="T64" fmla="*/ 341 w 454"/>
              <a:gd name="T65" fmla="*/ 621 h 951"/>
              <a:gd name="T66" fmla="*/ 379 w 454"/>
              <a:gd name="T67" fmla="*/ 604 h 951"/>
              <a:gd name="T68" fmla="*/ 407 w 454"/>
              <a:gd name="T69" fmla="*/ 595 h 951"/>
              <a:gd name="T70" fmla="*/ 430 w 454"/>
              <a:gd name="T71" fmla="*/ 428 h 951"/>
              <a:gd name="T72" fmla="*/ 453 w 454"/>
              <a:gd name="T73" fmla="*/ 341 h 951"/>
              <a:gd name="T74" fmla="*/ 450 w 454"/>
              <a:gd name="T75" fmla="*/ 243 h 951"/>
              <a:gd name="T76" fmla="*/ 405 w 454"/>
              <a:gd name="T77" fmla="*/ 188 h 951"/>
              <a:gd name="T78" fmla="*/ 396 w 454"/>
              <a:gd name="T79" fmla="*/ 172 h 951"/>
              <a:gd name="T80" fmla="*/ 389 w 454"/>
              <a:gd name="T81" fmla="*/ 165 h 951"/>
              <a:gd name="T82" fmla="*/ 391 w 454"/>
              <a:gd name="T83" fmla="*/ 156 h 951"/>
              <a:gd name="T84" fmla="*/ 396 w 454"/>
              <a:gd name="T85" fmla="*/ 143 h 951"/>
              <a:gd name="T86" fmla="*/ 399 w 454"/>
              <a:gd name="T87" fmla="*/ 114 h 951"/>
              <a:gd name="T88" fmla="*/ 405 w 454"/>
              <a:gd name="T89" fmla="*/ 92 h 951"/>
              <a:gd name="T90" fmla="*/ 401 w 454"/>
              <a:gd name="T91" fmla="*/ 57 h 951"/>
              <a:gd name="T92" fmla="*/ 382 w 454"/>
              <a:gd name="T93" fmla="*/ 34 h 951"/>
              <a:gd name="T94" fmla="*/ 361 w 454"/>
              <a:gd name="T95" fmla="*/ 14 h 951"/>
              <a:gd name="T96" fmla="*/ 339 w 454"/>
              <a:gd name="T97" fmla="*/ 7 h 951"/>
              <a:gd name="T98" fmla="*/ 315 w 454"/>
              <a:gd name="T99" fmla="*/ 3 h 951"/>
              <a:gd name="T100" fmla="*/ 295 w 454"/>
              <a:gd name="T101" fmla="*/ 3 h 951"/>
              <a:gd name="T102" fmla="*/ 269 w 454"/>
              <a:gd name="T103" fmla="*/ 19 h 951"/>
              <a:gd name="T104" fmla="*/ 255 w 454"/>
              <a:gd name="T105" fmla="*/ 22 h 951"/>
              <a:gd name="T106" fmla="*/ 243 w 454"/>
              <a:gd name="T107" fmla="*/ 29 h 951"/>
              <a:gd name="T108" fmla="*/ 238 w 454"/>
              <a:gd name="T109" fmla="*/ 37 h 951"/>
              <a:gd name="T110" fmla="*/ 236 w 454"/>
              <a:gd name="T111" fmla="*/ 46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54" h="951">
                <a:moveTo>
                  <a:pt x="251" y="55"/>
                </a:moveTo>
                <a:lnTo>
                  <a:pt x="251" y="55"/>
                </a:lnTo>
                <a:lnTo>
                  <a:pt x="250" y="57"/>
                </a:lnTo>
                <a:lnTo>
                  <a:pt x="249" y="64"/>
                </a:lnTo>
                <a:lnTo>
                  <a:pt x="246" y="73"/>
                </a:lnTo>
                <a:lnTo>
                  <a:pt x="248" y="79"/>
                </a:lnTo>
                <a:lnTo>
                  <a:pt x="249" y="84"/>
                </a:lnTo>
                <a:lnTo>
                  <a:pt x="249" y="84"/>
                </a:lnTo>
                <a:lnTo>
                  <a:pt x="250" y="89"/>
                </a:lnTo>
                <a:lnTo>
                  <a:pt x="250" y="95"/>
                </a:lnTo>
                <a:lnTo>
                  <a:pt x="250" y="105"/>
                </a:lnTo>
                <a:lnTo>
                  <a:pt x="249" y="121"/>
                </a:lnTo>
                <a:lnTo>
                  <a:pt x="249" y="121"/>
                </a:lnTo>
                <a:lnTo>
                  <a:pt x="246" y="125"/>
                </a:lnTo>
                <a:lnTo>
                  <a:pt x="244" y="130"/>
                </a:lnTo>
                <a:lnTo>
                  <a:pt x="242" y="133"/>
                </a:lnTo>
                <a:lnTo>
                  <a:pt x="242" y="134"/>
                </a:lnTo>
                <a:lnTo>
                  <a:pt x="243" y="136"/>
                </a:lnTo>
                <a:lnTo>
                  <a:pt x="243" y="136"/>
                </a:lnTo>
                <a:lnTo>
                  <a:pt x="250" y="138"/>
                </a:lnTo>
                <a:lnTo>
                  <a:pt x="255" y="138"/>
                </a:lnTo>
                <a:lnTo>
                  <a:pt x="255" y="138"/>
                </a:lnTo>
                <a:lnTo>
                  <a:pt x="254" y="145"/>
                </a:lnTo>
                <a:lnTo>
                  <a:pt x="254" y="151"/>
                </a:lnTo>
                <a:lnTo>
                  <a:pt x="255" y="156"/>
                </a:lnTo>
                <a:lnTo>
                  <a:pt x="255" y="156"/>
                </a:lnTo>
                <a:lnTo>
                  <a:pt x="256" y="160"/>
                </a:lnTo>
                <a:lnTo>
                  <a:pt x="257" y="165"/>
                </a:lnTo>
                <a:lnTo>
                  <a:pt x="257" y="165"/>
                </a:lnTo>
                <a:lnTo>
                  <a:pt x="259" y="167"/>
                </a:lnTo>
                <a:lnTo>
                  <a:pt x="259" y="167"/>
                </a:lnTo>
                <a:lnTo>
                  <a:pt x="260" y="167"/>
                </a:lnTo>
                <a:lnTo>
                  <a:pt x="260" y="171"/>
                </a:lnTo>
                <a:lnTo>
                  <a:pt x="260" y="171"/>
                </a:lnTo>
                <a:lnTo>
                  <a:pt x="261" y="175"/>
                </a:lnTo>
                <a:lnTo>
                  <a:pt x="262" y="182"/>
                </a:lnTo>
                <a:lnTo>
                  <a:pt x="265" y="188"/>
                </a:lnTo>
                <a:lnTo>
                  <a:pt x="267" y="190"/>
                </a:lnTo>
                <a:lnTo>
                  <a:pt x="269" y="191"/>
                </a:lnTo>
                <a:lnTo>
                  <a:pt x="269" y="191"/>
                </a:lnTo>
                <a:lnTo>
                  <a:pt x="275" y="191"/>
                </a:lnTo>
                <a:lnTo>
                  <a:pt x="285" y="190"/>
                </a:lnTo>
                <a:lnTo>
                  <a:pt x="297" y="188"/>
                </a:lnTo>
                <a:lnTo>
                  <a:pt x="301" y="194"/>
                </a:lnTo>
                <a:lnTo>
                  <a:pt x="301" y="194"/>
                </a:lnTo>
                <a:lnTo>
                  <a:pt x="286" y="207"/>
                </a:lnTo>
                <a:lnTo>
                  <a:pt x="277" y="215"/>
                </a:lnTo>
                <a:lnTo>
                  <a:pt x="272" y="219"/>
                </a:lnTo>
                <a:lnTo>
                  <a:pt x="272" y="219"/>
                </a:lnTo>
                <a:lnTo>
                  <a:pt x="268" y="220"/>
                </a:lnTo>
                <a:lnTo>
                  <a:pt x="261" y="223"/>
                </a:lnTo>
                <a:lnTo>
                  <a:pt x="254" y="226"/>
                </a:lnTo>
                <a:lnTo>
                  <a:pt x="250" y="229"/>
                </a:lnTo>
                <a:lnTo>
                  <a:pt x="249" y="231"/>
                </a:lnTo>
                <a:lnTo>
                  <a:pt x="249" y="231"/>
                </a:lnTo>
                <a:lnTo>
                  <a:pt x="243" y="254"/>
                </a:lnTo>
                <a:lnTo>
                  <a:pt x="234" y="299"/>
                </a:lnTo>
                <a:lnTo>
                  <a:pt x="226" y="343"/>
                </a:lnTo>
                <a:lnTo>
                  <a:pt x="222" y="364"/>
                </a:lnTo>
                <a:lnTo>
                  <a:pt x="222" y="364"/>
                </a:lnTo>
                <a:lnTo>
                  <a:pt x="221" y="370"/>
                </a:lnTo>
                <a:lnTo>
                  <a:pt x="218" y="379"/>
                </a:lnTo>
                <a:lnTo>
                  <a:pt x="208" y="401"/>
                </a:lnTo>
                <a:lnTo>
                  <a:pt x="208" y="401"/>
                </a:lnTo>
                <a:lnTo>
                  <a:pt x="202" y="416"/>
                </a:lnTo>
                <a:lnTo>
                  <a:pt x="199" y="420"/>
                </a:lnTo>
                <a:lnTo>
                  <a:pt x="197" y="428"/>
                </a:lnTo>
                <a:lnTo>
                  <a:pt x="197" y="428"/>
                </a:lnTo>
                <a:lnTo>
                  <a:pt x="195" y="436"/>
                </a:lnTo>
                <a:lnTo>
                  <a:pt x="189" y="448"/>
                </a:lnTo>
                <a:lnTo>
                  <a:pt x="189" y="448"/>
                </a:lnTo>
                <a:lnTo>
                  <a:pt x="183" y="458"/>
                </a:lnTo>
                <a:lnTo>
                  <a:pt x="179" y="466"/>
                </a:lnTo>
                <a:lnTo>
                  <a:pt x="174" y="472"/>
                </a:lnTo>
                <a:lnTo>
                  <a:pt x="170" y="480"/>
                </a:lnTo>
                <a:lnTo>
                  <a:pt x="170" y="480"/>
                </a:lnTo>
                <a:lnTo>
                  <a:pt x="164" y="496"/>
                </a:lnTo>
                <a:lnTo>
                  <a:pt x="162" y="502"/>
                </a:lnTo>
                <a:lnTo>
                  <a:pt x="160" y="506"/>
                </a:lnTo>
                <a:lnTo>
                  <a:pt x="160" y="506"/>
                </a:lnTo>
                <a:lnTo>
                  <a:pt x="156" y="509"/>
                </a:lnTo>
                <a:lnTo>
                  <a:pt x="154" y="512"/>
                </a:lnTo>
                <a:lnTo>
                  <a:pt x="151" y="517"/>
                </a:lnTo>
                <a:lnTo>
                  <a:pt x="151" y="517"/>
                </a:lnTo>
                <a:lnTo>
                  <a:pt x="150" y="518"/>
                </a:lnTo>
                <a:lnTo>
                  <a:pt x="150" y="521"/>
                </a:lnTo>
                <a:lnTo>
                  <a:pt x="151" y="523"/>
                </a:lnTo>
                <a:lnTo>
                  <a:pt x="151" y="523"/>
                </a:lnTo>
                <a:lnTo>
                  <a:pt x="139" y="528"/>
                </a:lnTo>
                <a:lnTo>
                  <a:pt x="111" y="541"/>
                </a:lnTo>
                <a:lnTo>
                  <a:pt x="96" y="550"/>
                </a:lnTo>
                <a:lnTo>
                  <a:pt x="80" y="558"/>
                </a:lnTo>
                <a:lnTo>
                  <a:pt x="66" y="566"/>
                </a:lnTo>
                <a:lnTo>
                  <a:pt x="56" y="575"/>
                </a:lnTo>
                <a:lnTo>
                  <a:pt x="56" y="575"/>
                </a:lnTo>
                <a:lnTo>
                  <a:pt x="47" y="583"/>
                </a:lnTo>
                <a:lnTo>
                  <a:pt x="40" y="593"/>
                </a:lnTo>
                <a:lnTo>
                  <a:pt x="34" y="604"/>
                </a:lnTo>
                <a:lnTo>
                  <a:pt x="29" y="615"/>
                </a:lnTo>
                <a:lnTo>
                  <a:pt x="25" y="626"/>
                </a:lnTo>
                <a:lnTo>
                  <a:pt x="21" y="636"/>
                </a:lnTo>
                <a:lnTo>
                  <a:pt x="18" y="646"/>
                </a:lnTo>
                <a:lnTo>
                  <a:pt x="18" y="656"/>
                </a:lnTo>
                <a:lnTo>
                  <a:pt x="18" y="656"/>
                </a:lnTo>
                <a:lnTo>
                  <a:pt x="17" y="668"/>
                </a:lnTo>
                <a:lnTo>
                  <a:pt x="15" y="685"/>
                </a:lnTo>
                <a:lnTo>
                  <a:pt x="9" y="723"/>
                </a:lnTo>
                <a:lnTo>
                  <a:pt x="2" y="758"/>
                </a:lnTo>
                <a:lnTo>
                  <a:pt x="0" y="769"/>
                </a:lnTo>
                <a:lnTo>
                  <a:pt x="0" y="775"/>
                </a:lnTo>
                <a:lnTo>
                  <a:pt x="0" y="775"/>
                </a:lnTo>
                <a:lnTo>
                  <a:pt x="8" y="780"/>
                </a:lnTo>
                <a:lnTo>
                  <a:pt x="21" y="786"/>
                </a:lnTo>
                <a:lnTo>
                  <a:pt x="33" y="793"/>
                </a:lnTo>
                <a:lnTo>
                  <a:pt x="41" y="798"/>
                </a:lnTo>
                <a:lnTo>
                  <a:pt x="41" y="798"/>
                </a:lnTo>
                <a:lnTo>
                  <a:pt x="45" y="801"/>
                </a:lnTo>
                <a:lnTo>
                  <a:pt x="51" y="803"/>
                </a:lnTo>
                <a:lnTo>
                  <a:pt x="68" y="809"/>
                </a:lnTo>
                <a:lnTo>
                  <a:pt x="90" y="815"/>
                </a:lnTo>
                <a:lnTo>
                  <a:pt x="90" y="815"/>
                </a:lnTo>
                <a:lnTo>
                  <a:pt x="93" y="834"/>
                </a:lnTo>
                <a:lnTo>
                  <a:pt x="94" y="849"/>
                </a:lnTo>
                <a:lnTo>
                  <a:pt x="94" y="855"/>
                </a:lnTo>
                <a:lnTo>
                  <a:pt x="93" y="858"/>
                </a:lnTo>
                <a:lnTo>
                  <a:pt x="93" y="858"/>
                </a:lnTo>
                <a:lnTo>
                  <a:pt x="74" y="885"/>
                </a:lnTo>
                <a:lnTo>
                  <a:pt x="58" y="906"/>
                </a:lnTo>
                <a:lnTo>
                  <a:pt x="58" y="906"/>
                </a:lnTo>
                <a:lnTo>
                  <a:pt x="39" y="910"/>
                </a:lnTo>
                <a:lnTo>
                  <a:pt x="23" y="915"/>
                </a:lnTo>
                <a:lnTo>
                  <a:pt x="15" y="920"/>
                </a:lnTo>
                <a:lnTo>
                  <a:pt x="15" y="920"/>
                </a:lnTo>
                <a:lnTo>
                  <a:pt x="14" y="921"/>
                </a:lnTo>
                <a:lnTo>
                  <a:pt x="14" y="924"/>
                </a:lnTo>
                <a:lnTo>
                  <a:pt x="15" y="931"/>
                </a:lnTo>
                <a:lnTo>
                  <a:pt x="16" y="933"/>
                </a:lnTo>
                <a:lnTo>
                  <a:pt x="18" y="937"/>
                </a:lnTo>
                <a:lnTo>
                  <a:pt x="21" y="938"/>
                </a:lnTo>
                <a:lnTo>
                  <a:pt x="25" y="939"/>
                </a:lnTo>
                <a:lnTo>
                  <a:pt x="38" y="943"/>
                </a:lnTo>
                <a:lnTo>
                  <a:pt x="38" y="943"/>
                </a:lnTo>
                <a:lnTo>
                  <a:pt x="38" y="944"/>
                </a:lnTo>
                <a:lnTo>
                  <a:pt x="38" y="945"/>
                </a:lnTo>
                <a:lnTo>
                  <a:pt x="39" y="948"/>
                </a:lnTo>
                <a:lnTo>
                  <a:pt x="40" y="949"/>
                </a:lnTo>
                <a:lnTo>
                  <a:pt x="44" y="950"/>
                </a:lnTo>
                <a:lnTo>
                  <a:pt x="49" y="951"/>
                </a:lnTo>
                <a:lnTo>
                  <a:pt x="56" y="951"/>
                </a:lnTo>
                <a:lnTo>
                  <a:pt x="56" y="951"/>
                </a:lnTo>
                <a:lnTo>
                  <a:pt x="97" y="949"/>
                </a:lnTo>
                <a:lnTo>
                  <a:pt x="119" y="948"/>
                </a:lnTo>
                <a:lnTo>
                  <a:pt x="139" y="945"/>
                </a:lnTo>
                <a:lnTo>
                  <a:pt x="139" y="945"/>
                </a:lnTo>
                <a:lnTo>
                  <a:pt x="156" y="942"/>
                </a:lnTo>
                <a:lnTo>
                  <a:pt x="170" y="938"/>
                </a:lnTo>
                <a:lnTo>
                  <a:pt x="185" y="931"/>
                </a:lnTo>
                <a:lnTo>
                  <a:pt x="185" y="931"/>
                </a:lnTo>
                <a:lnTo>
                  <a:pt x="187" y="930"/>
                </a:lnTo>
                <a:lnTo>
                  <a:pt x="191" y="927"/>
                </a:lnTo>
                <a:lnTo>
                  <a:pt x="192" y="922"/>
                </a:lnTo>
                <a:lnTo>
                  <a:pt x="193" y="916"/>
                </a:lnTo>
                <a:lnTo>
                  <a:pt x="193" y="916"/>
                </a:lnTo>
                <a:lnTo>
                  <a:pt x="193" y="906"/>
                </a:lnTo>
                <a:lnTo>
                  <a:pt x="190" y="890"/>
                </a:lnTo>
                <a:lnTo>
                  <a:pt x="185" y="867"/>
                </a:lnTo>
                <a:lnTo>
                  <a:pt x="185" y="867"/>
                </a:lnTo>
                <a:lnTo>
                  <a:pt x="184" y="864"/>
                </a:lnTo>
                <a:lnTo>
                  <a:pt x="183" y="862"/>
                </a:lnTo>
                <a:lnTo>
                  <a:pt x="183" y="862"/>
                </a:lnTo>
                <a:lnTo>
                  <a:pt x="179" y="838"/>
                </a:lnTo>
                <a:lnTo>
                  <a:pt x="179" y="838"/>
                </a:lnTo>
                <a:lnTo>
                  <a:pt x="191" y="840"/>
                </a:lnTo>
                <a:lnTo>
                  <a:pt x="218" y="844"/>
                </a:lnTo>
                <a:lnTo>
                  <a:pt x="232" y="845"/>
                </a:lnTo>
                <a:lnTo>
                  <a:pt x="246" y="846"/>
                </a:lnTo>
                <a:lnTo>
                  <a:pt x="259" y="844"/>
                </a:lnTo>
                <a:lnTo>
                  <a:pt x="262" y="843"/>
                </a:lnTo>
                <a:lnTo>
                  <a:pt x="266" y="842"/>
                </a:lnTo>
                <a:lnTo>
                  <a:pt x="266" y="842"/>
                </a:lnTo>
                <a:lnTo>
                  <a:pt x="272" y="836"/>
                </a:lnTo>
                <a:lnTo>
                  <a:pt x="278" y="826"/>
                </a:lnTo>
                <a:lnTo>
                  <a:pt x="285" y="815"/>
                </a:lnTo>
                <a:lnTo>
                  <a:pt x="292" y="801"/>
                </a:lnTo>
                <a:lnTo>
                  <a:pt x="298" y="785"/>
                </a:lnTo>
                <a:lnTo>
                  <a:pt x="303" y="769"/>
                </a:lnTo>
                <a:lnTo>
                  <a:pt x="307" y="751"/>
                </a:lnTo>
                <a:lnTo>
                  <a:pt x="309" y="734"/>
                </a:lnTo>
                <a:lnTo>
                  <a:pt x="309" y="734"/>
                </a:lnTo>
                <a:lnTo>
                  <a:pt x="312" y="704"/>
                </a:lnTo>
                <a:lnTo>
                  <a:pt x="314" y="679"/>
                </a:lnTo>
                <a:lnTo>
                  <a:pt x="316" y="669"/>
                </a:lnTo>
                <a:lnTo>
                  <a:pt x="319" y="661"/>
                </a:lnTo>
                <a:lnTo>
                  <a:pt x="322" y="652"/>
                </a:lnTo>
                <a:lnTo>
                  <a:pt x="326" y="645"/>
                </a:lnTo>
                <a:lnTo>
                  <a:pt x="326" y="645"/>
                </a:lnTo>
                <a:lnTo>
                  <a:pt x="335" y="632"/>
                </a:lnTo>
                <a:lnTo>
                  <a:pt x="341" y="621"/>
                </a:lnTo>
                <a:lnTo>
                  <a:pt x="344" y="617"/>
                </a:lnTo>
                <a:lnTo>
                  <a:pt x="349" y="612"/>
                </a:lnTo>
                <a:lnTo>
                  <a:pt x="356" y="610"/>
                </a:lnTo>
                <a:lnTo>
                  <a:pt x="364" y="607"/>
                </a:lnTo>
                <a:lnTo>
                  <a:pt x="364" y="607"/>
                </a:lnTo>
                <a:lnTo>
                  <a:pt x="379" y="604"/>
                </a:lnTo>
                <a:lnTo>
                  <a:pt x="390" y="604"/>
                </a:lnTo>
                <a:lnTo>
                  <a:pt x="397" y="601"/>
                </a:lnTo>
                <a:lnTo>
                  <a:pt x="401" y="600"/>
                </a:lnTo>
                <a:lnTo>
                  <a:pt x="405" y="598"/>
                </a:lnTo>
                <a:lnTo>
                  <a:pt x="405" y="598"/>
                </a:lnTo>
                <a:lnTo>
                  <a:pt x="407" y="595"/>
                </a:lnTo>
                <a:lnTo>
                  <a:pt x="411" y="589"/>
                </a:lnTo>
                <a:lnTo>
                  <a:pt x="414" y="579"/>
                </a:lnTo>
                <a:lnTo>
                  <a:pt x="415" y="568"/>
                </a:lnTo>
                <a:lnTo>
                  <a:pt x="415" y="564"/>
                </a:lnTo>
                <a:lnTo>
                  <a:pt x="427" y="564"/>
                </a:lnTo>
                <a:lnTo>
                  <a:pt x="430" y="428"/>
                </a:lnTo>
                <a:lnTo>
                  <a:pt x="430" y="428"/>
                </a:lnTo>
                <a:lnTo>
                  <a:pt x="442" y="391"/>
                </a:lnTo>
                <a:lnTo>
                  <a:pt x="450" y="363"/>
                </a:lnTo>
                <a:lnTo>
                  <a:pt x="453" y="350"/>
                </a:lnTo>
                <a:lnTo>
                  <a:pt x="453" y="341"/>
                </a:lnTo>
                <a:lnTo>
                  <a:pt x="453" y="341"/>
                </a:lnTo>
                <a:lnTo>
                  <a:pt x="453" y="319"/>
                </a:lnTo>
                <a:lnTo>
                  <a:pt x="454" y="289"/>
                </a:lnTo>
                <a:lnTo>
                  <a:pt x="454" y="261"/>
                </a:lnTo>
                <a:lnTo>
                  <a:pt x="453" y="250"/>
                </a:lnTo>
                <a:lnTo>
                  <a:pt x="450" y="243"/>
                </a:lnTo>
                <a:lnTo>
                  <a:pt x="450" y="243"/>
                </a:lnTo>
                <a:lnTo>
                  <a:pt x="444" y="232"/>
                </a:lnTo>
                <a:lnTo>
                  <a:pt x="437" y="223"/>
                </a:lnTo>
                <a:lnTo>
                  <a:pt x="427" y="210"/>
                </a:lnTo>
                <a:lnTo>
                  <a:pt x="427" y="210"/>
                </a:lnTo>
                <a:lnTo>
                  <a:pt x="415" y="198"/>
                </a:lnTo>
                <a:lnTo>
                  <a:pt x="405" y="188"/>
                </a:lnTo>
                <a:lnTo>
                  <a:pt x="405" y="188"/>
                </a:lnTo>
                <a:lnTo>
                  <a:pt x="403" y="185"/>
                </a:lnTo>
                <a:lnTo>
                  <a:pt x="403" y="182"/>
                </a:lnTo>
                <a:lnTo>
                  <a:pt x="401" y="179"/>
                </a:lnTo>
                <a:lnTo>
                  <a:pt x="401" y="179"/>
                </a:lnTo>
                <a:lnTo>
                  <a:pt x="396" y="172"/>
                </a:lnTo>
                <a:lnTo>
                  <a:pt x="392" y="167"/>
                </a:lnTo>
                <a:lnTo>
                  <a:pt x="392" y="167"/>
                </a:lnTo>
                <a:lnTo>
                  <a:pt x="391" y="166"/>
                </a:lnTo>
                <a:lnTo>
                  <a:pt x="390" y="165"/>
                </a:lnTo>
                <a:lnTo>
                  <a:pt x="390" y="165"/>
                </a:lnTo>
                <a:lnTo>
                  <a:pt x="389" y="165"/>
                </a:lnTo>
                <a:lnTo>
                  <a:pt x="386" y="165"/>
                </a:lnTo>
                <a:lnTo>
                  <a:pt x="386" y="165"/>
                </a:lnTo>
                <a:lnTo>
                  <a:pt x="384" y="156"/>
                </a:lnTo>
                <a:lnTo>
                  <a:pt x="384" y="156"/>
                </a:lnTo>
                <a:lnTo>
                  <a:pt x="386" y="156"/>
                </a:lnTo>
                <a:lnTo>
                  <a:pt x="391" y="156"/>
                </a:lnTo>
                <a:lnTo>
                  <a:pt x="395" y="156"/>
                </a:lnTo>
                <a:lnTo>
                  <a:pt x="396" y="155"/>
                </a:lnTo>
                <a:lnTo>
                  <a:pt x="399" y="153"/>
                </a:lnTo>
                <a:lnTo>
                  <a:pt x="399" y="150"/>
                </a:lnTo>
                <a:lnTo>
                  <a:pt x="399" y="150"/>
                </a:lnTo>
                <a:lnTo>
                  <a:pt x="396" y="143"/>
                </a:lnTo>
                <a:lnTo>
                  <a:pt x="394" y="134"/>
                </a:lnTo>
                <a:lnTo>
                  <a:pt x="390" y="128"/>
                </a:lnTo>
                <a:lnTo>
                  <a:pt x="390" y="124"/>
                </a:lnTo>
                <a:lnTo>
                  <a:pt x="390" y="124"/>
                </a:lnTo>
                <a:lnTo>
                  <a:pt x="395" y="119"/>
                </a:lnTo>
                <a:lnTo>
                  <a:pt x="399" y="114"/>
                </a:lnTo>
                <a:lnTo>
                  <a:pt x="401" y="109"/>
                </a:lnTo>
                <a:lnTo>
                  <a:pt x="401" y="109"/>
                </a:lnTo>
                <a:lnTo>
                  <a:pt x="405" y="101"/>
                </a:lnTo>
                <a:lnTo>
                  <a:pt x="406" y="96"/>
                </a:lnTo>
                <a:lnTo>
                  <a:pt x="405" y="92"/>
                </a:lnTo>
                <a:lnTo>
                  <a:pt x="405" y="92"/>
                </a:lnTo>
                <a:lnTo>
                  <a:pt x="400" y="84"/>
                </a:lnTo>
                <a:lnTo>
                  <a:pt x="399" y="79"/>
                </a:lnTo>
                <a:lnTo>
                  <a:pt x="399" y="75"/>
                </a:lnTo>
                <a:lnTo>
                  <a:pt x="399" y="75"/>
                </a:lnTo>
                <a:lnTo>
                  <a:pt x="401" y="63"/>
                </a:lnTo>
                <a:lnTo>
                  <a:pt x="401" y="57"/>
                </a:lnTo>
                <a:lnTo>
                  <a:pt x="400" y="54"/>
                </a:lnTo>
                <a:lnTo>
                  <a:pt x="399" y="51"/>
                </a:lnTo>
                <a:lnTo>
                  <a:pt x="399" y="51"/>
                </a:lnTo>
                <a:lnTo>
                  <a:pt x="389" y="43"/>
                </a:lnTo>
                <a:lnTo>
                  <a:pt x="384" y="39"/>
                </a:lnTo>
                <a:lnTo>
                  <a:pt x="382" y="34"/>
                </a:lnTo>
                <a:lnTo>
                  <a:pt x="382" y="34"/>
                </a:lnTo>
                <a:lnTo>
                  <a:pt x="376" y="26"/>
                </a:lnTo>
                <a:lnTo>
                  <a:pt x="370" y="20"/>
                </a:lnTo>
                <a:lnTo>
                  <a:pt x="370" y="20"/>
                </a:lnTo>
                <a:lnTo>
                  <a:pt x="366" y="16"/>
                </a:lnTo>
                <a:lnTo>
                  <a:pt x="361" y="14"/>
                </a:lnTo>
                <a:lnTo>
                  <a:pt x="361" y="14"/>
                </a:lnTo>
                <a:lnTo>
                  <a:pt x="353" y="11"/>
                </a:lnTo>
                <a:lnTo>
                  <a:pt x="344" y="11"/>
                </a:lnTo>
                <a:lnTo>
                  <a:pt x="344" y="11"/>
                </a:lnTo>
                <a:lnTo>
                  <a:pt x="343" y="9"/>
                </a:lnTo>
                <a:lnTo>
                  <a:pt x="339" y="7"/>
                </a:lnTo>
                <a:lnTo>
                  <a:pt x="335" y="5"/>
                </a:lnTo>
                <a:lnTo>
                  <a:pt x="335" y="5"/>
                </a:lnTo>
                <a:lnTo>
                  <a:pt x="325" y="4"/>
                </a:lnTo>
                <a:lnTo>
                  <a:pt x="320" y="3"/>
                </a:lnTo>
                <a:lnTo>
                  <a:pt x="315" y="3"/>
                </a:lnTo>
                <a:lnTo>
                  <a:pt x="315" y="3"/>
                </a:lnTo>
                <a:lnTo>
                  <a:pt x="309" y="2"/>
                </a:lnTo>
                <a:lnTo>
                  <a:pt x="304" y="0"/>
                </a:lnTo>
                <a:lnTo>
                  <a:pt x="300" y="0"/>
                </a:lnTo>
                <a:lnTo>
                  <a:pt x="297" y="2"/>
                </a:lnTo>
                <a:lnTo>
                  <a:pt x="295" y="3"/>
                </a:lnTo>
                <a:lnTo>
                  <a:pt x="295" y="3"/>
                </a:lnTo>
                <a:lnTo>
                  <a:pt x="281" y="14"/>
                </a:lnTo>
                <a:lnTo>
                  <a:pt x="275" y="19"/>
                </a:lnTo>
                <a:lnTo>
                  <a:pt x="273" y="20"/>
                </a:lnTo>
                <a:lnTo>
                  <a:pt x="272" y="20"/>
                </a:lnTo>
                <a:lnTo>
                  <a:pt x="272" y="20"/>
                </a:lnTo>
                <a:lnTo>
                  <a:pt x="269" y="19"/>
                </a:lnTo>
                <a:lnTo>
                  <a:pt x="267" y="16"/>
                </a:lnTo>
                <a:lnTo>
                  <a:pt x="263" y="16"/>
                </a:lnTo>
                <a:lnTo>
                  <a:pt x="260" y="17"/>
                </a:lnTo>
                <a:lnTo>
                  <a:pt x="260" y="17"/>
                </a:lnTo>
                <a:lnTo>
                  <a:pt x="257" y="21"/>
                </a:lnTo>
                <a:lnTo>
                  <a:pt x="255" y="22"/>
                </a:lnTo>
                <a:lnTo>
                  <a:pt x="255" y="22"/>
                </a:lnTo>
                <a:lnTo>
                  <a:pt x="250" y="26"/>
                </a:lnTo>
                <a:lnTo>
                  <a:pt x="249" y="28"/>
                </a:lnTo>
                <a:lnTo>
                  <a:pt x="245" y="28"/>
                </a:lnTo>
                <a:lnTo>
                  <a:pt x="245" y="28"/>
                </a:lnTo>
                <a:lnTo>
                  <a:pt x="243" y="29"/>
                </a:lnTo>
                <a:lnTo>
                  <a:pt x="242" y="29"/>
                </a:lnTo>
                <a:lnTo>
                  <a:pt x="240" y="32"/>
                </a:lnTo>
                <a:lnTo>
                  <a:pt x="240" y="34"/>
                </a:lnTo>
                <a:lnTo>
                  <a:pt x="240" y="34"/>
                </a:lnTo>
                <a:lnTo>
                  <a:pt x="239" y="37"/>
                </a:lnTo>
                <a:lnTo>
                  <a:pt x="238" y="37"/>
                </a:lnTo>
                <a:lnTo>
                  <a:pt x="237" y="38"/>
                </a:lnTo>
                <a:lnTo>
                  <a:pt x="237" y="40"/>
                </a:lnTo>
                <a:lnTo>
                  <a:pt x="237" y="40"/>
                </a:lnTo>
                <a:lnTo>
                  <a:pt x="237" y="43"/>
                </a:lnTo>
                <a:lnTo>
                  <a:pt x="236" y="45"/>
                </a:lnTo>
                <a:lnTo>
                  <a:pt x="236" y="46"/>
                </a:lnTo>
                <a:lnTo>
                  <a:pt x="237" y="49"/>
                </a:lnTo>
                <a:lnTo>
                  <a:pt x="237" y="49"/>
                </a:lnTo>
                <a:lnTo>
                  <a:pt x="244" y="52"/>
                </a:lnTo>
                <a:lnTo>
                  <a:pt x="249" y="55"/>
                </a:lnTo>
                <a:lnTo>
                  <a:pt x="251" y="5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6F0CBCB6-671A-4E14-8414-28D59C7B7347}"/>
              </a:ext>
            </a:extLst>
          </p:cNvPr>
          <p:cNvSpPr>
            <a:spLocks/>
          </p:cNvSpPr>
          <p:nvPr/>
        </p:nvSpPr>
        <p:spPr bwMode="auto">
          <a:xfrm>
            <a:off x="8274961" y="2734350"/>
            <a:ext cx="898208" cy="1666287"/>
          </a:xfrm>
          <a:custGeom>
            <a:avLst/>
            <a:gdLst>
              <a:gd name="T0" fmla="*/ 322 w 849"/>
              <a:gd name="T1" fmla="*/ 46 h 1575"/>
              <a:gd name="T2" fmla="*/ 290 w 849"/>
              <a:gd name="T3" fmla="*/ 18 h 1575"/>
              <a:gd name="T4" fmla="*/ 207 w 849"/>
              <a:gd name="T5" fmla="*/ 0 h 1575"/>
              <a:gd name="T6" fmla="*/ 161 w 849"/>
              <a:gd name="T7" fmla="*/ 6 h 1575"/>
              <a:gd name="T8" fmla="*/ 134 w 849"/>
              <a:gd name="T9" fmla="*/ 23 h 1575"/>
              <a:gd name="T10" fmla="*/ 99 w 849"/>
              <a:gd name="T11" fmla="*/ 99 h 1575"/>
              <a:gd name="T12" fmla="*/ 118 w 849"/>
              <a:gd name="T13" fmla="*/ 149 h 1575"/>
              <a:gd name="T14" fmla="*/ 126 w 849"/>
              <a:gd name="T15" fmla="*/ 176 h 1575"/>
              <a:gd name="T16" fmla="*/ 126 w 849"/>
              <a:gd name="T17" fmla="*/ 207 h 1575"/>
              <a:gd name="T18" fmla="*/ 122 w 849"/>
              <a:gd name="T19" fmla="*/ 219 h 1575"/>
              <a:gd name="T20" fmla="*/ 134 w 849"/>
              <a:gd name="T21" fmla="*/ 238 h 1575"/>
              <a:gd name="T22" fmla="*/ 117 w 849"/>
              <a:gd name="T23" fmla="*/ 256 h 1575"/>
              <a:gd name="T24" fmla="*/ 109 w 849"/>
              <a:gd name="T25" fmla="*/ 291 h 1575"/>
              <a:gd name="T26" fmla="*/ 72 w 849"/>
              <a:gd name="T27" fmla="*/ 345 h 1575"/>
              <a:gd name="T28" fmla="*/ 35 w 849"/>
              <a:gd name="T29" fmla="*/ 410 h 1575"/>
              <a:gd name="T30" fmla="*/ 1 w 849"/>
              <a:gd name="T31" fmla="*/ 462 h 1575"/>
              <a:gd name="T32" fmla="*/ 8 w 849"/>
              <a:gd name="T33" fmla="*/ 552 h 1575"/>
              <a:gd name="T34" fmla="*/ 30 w 849"/>
              <a:gd name="T35" fmla="*/ 790 h 1575"/>
              <a:gd name="T36" fmla="*/ 62 w 849"/>
              <a:gd name="T37" fmla="*/ 928 h 1575"/>
              <a:gd name="T38" fmla="*/ 88 w 849"/>
              <a:gd name="T39" fmla="*/ 939 h 1575"/>
              <a:gd name="T40" fmla="*/ 115 w 849"/>
              <a:gd name="T41" fmla="*/ 1029 h 1575"/>
              <a:gd name="T42" fmla="*/ 149 w 849"/>
              <a:gd name="T43" fmla="*/ 1073 h 1575"/>
              <a:gd name="T44" fmla="*/ 227 w 849"/>
              <a:gd name="T45" fmla="*/ 1095 h 1575"/>
              <a:gd name="T46" fmla="*/ 517 w 849"/>
              <a:gd name="T47" fmla="*/ 1141 h 1575"/>
              <a:gd name="T48" fmla="*/ 542 w 849"/>
              <a:gd name="T49" fmla="*/ 1259 h 1575"/>
              <a:gd name="T50" fmla="*/ 540 w 849"/>
              <a:gd name="T51" fmla="*/ 1476 h 1575"/>
              <a:gd name="T52" fmla="*/ 525 w 849"/>
              <a:gd name="T53" fmla="*/ 1513 h 1575"/>
              <a:gd name="T54" fmla="*/ 529 w 849"/>
              <a:gd name="T55" fmla="*/ 1555 h 1575"/>
              <a:gd name="T56" fmla="*/ 584 w 849"/>
              <a:gd name="T57" fmla="*/ 1573 h 1575"/>
              <a:gd name="T58" fmla="*/ 742 w 849"/>
              <a:gd name="T59" fmla="*/ 1571 h 1575"/>
              <a:gd name="T60" fmla="*/ 828 w 849"/>
              <a:gd name="T61" fmla="*/ 1561 h 1575"/>
              <a:gd name="T62" fmla="*/ 846 w 849"/>
              <a:gd name="T63" fmla="*/ 1541 h 1575"/>
              <a:gd name="T64" fmla="*/ 837 w 849"/>
              <a:gd name="T65" fmla="*/ 1517 h 1575"/>
              <a:gd name="T66" fmla="*/ 768 w 849"/>
              <a:gd name="T67" fmla="*/ 1464 h 1575"/>
              <a:gd name="T68" fmla="*/ 762 w 849"/>
              <a:gd name="T69" fmla="*/ 1314 h 1575"/>
              <a:gd name="T70" fmla="*/ 781 w 849"/>
              <a:gd name="T71" fmla="*/ 1091 h 1575"/>
              <a:gd name="T72" fmla="*/ 785 w 849"/>
              <a:gd name="T73" fmla="*/ 1015 h 1575"/>
              <a:gd name="T74" fmla="*/ 758 w 849"/>
              <a:gd name="T75" fmla="*/ 983 h 1575"/>
              <a:gd name="T76" fmla="*/ 695 w 849"/>
              <a:gd name="T77" fmla="*/ 948 h 1575"/>
              <a:gd name="T78" fmla="*/ 549 w 849"/>
              <a:gd name="T79" fmla="*/ 863 h 1575"/>
              <a:gd name="T80" fmla="*/ 482 w 849"/>
              <a:gd name="T81" fmla="*/ 726 h 1575"/>
              <a:gd name="T82" fmla="*/ 446 w 849"/>
              <a:gd name="T83" fmla="*/ 616 h 1575"/>
              <a:gd name="T84" fmla="*/ 399 w 849"/>
              <a:gd name="T85" fmla="*/ 482 h 1575"/>
              <a:gd name="T86" fmla="*/ 353 w 849"/>
              <a:gd name="T87" fmla="*/ 399 h 1575"/>
              <a:gd name="T88" fmla="*/ 322 w 849"/>
              <a:gd name="T89" fmla="*/ 364 h 1575"/>
              <a:gd name="T90" fmla="*/ 317 w 849"/>
              <a:gd name="T91" fmla="*/ 310 h 1575"/>
              <a:gd name="T92" fmla="*/ 333 w 849"/>
              <a:gd name="T93" fmla="*/ 299 h 1575"/>
              <a:gd name="T94" fmla="*/ 340 w 849"/>
              <a:gd name="T95" fmla="*/ 255 h 1575"/>
              <a:gd name="T96" fmla="*/ 349 w 849"/>
              <a:gd name="T97" fmla="*/ 229 h 1575"/>
              <a:gd name="T98" fmla="*/ 345 w 849"/>
              <a:gd name="T99" fmla="*/ 126 h 1575"/>
              <a:gd name="T100" fmla="*/ 391 w 849"/>
              <a:gd name="T101" fmla="*/ 145 h 1575"/>
              <a:gd name="T102" fmla="*/ 407 w 849"/>
              <a:gd name="T103" fmla="*/ 133 h 1575"/>
              <a:gd name="T104" fmla="*/ 333 w 849"/>
              <a:gd name="T105" fmla="*/ 77 h 1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49" h="1575">
                <a:moveTo>
                  <a:pt x="333" y="77"/>
                </a:moveTo>
                <a:lnTo>
                  <a:pt x="333" y="77"/>
                </a:lnTo>
                <a:lnTo>
                  <a:pt x="331" y="71"/>
                </a:lnTo>
                <a:lnTo>
                  <a:pt x="326" y="55"/>
                </a:lnTo>
                <a:lnTo>
                  <a:pt x="322" y="46"/>
                </a:lnTo>
                <a:lnTo>
                  <a:pt x="317" y="39"/>
                </a:lnTo>
                <a:lnTo>
                  <a:pt x="311" y="32"/>
                </a:lnTo>
                <a:lnTo>
                  <a:pt x="306" y="27"/>
                </a:lnTo>
                <a:lnTo>
                  <a:pt x="306" y="27"/>
                </a:lnTo>
                <a:lnTo>
                  <a:pt x="290" y="18"/>
                </a:lnTo>
                <a:lnTo>
                  <a:pt x="264" y="10"/>
                </a:lnTo>
                <a:lnTo>
                  <a:pt x="250" y="6"/>
                </a:lnTo>
                <a:lnTo>
                  <a:pt x="234" y="3"/>
                </a:lnTo>
                <a:lnTo>
                  <a:pt x="220" y="1"/>
                </a:lnTo>
                <a:lnTo>
                  <a:pt x="207" y="0"/>
                </a:lnTo>
                <a:lnTo>
                  <a:pt x="207" y="0"/>
                </a:lnTo>
                <a:lnTo>
                  <a:pt x="194" y="0"/>
                </a:lnTo>
                <a:lnTo>
                  <a:pt x="183" y="1"/>
                </a:lnTo>
                <a:lnTo>
                  <a:pt x="171" y="4"/>
                </a:lnTo>
                <a:lnTo>
                  <a:pt x="161" y="6"/>
                </a:lnTo>
                <a:lnTo>
                  <a:pt x="152" y="10"/>
                </a:lnTo>
                <a:lnTo>
                  <a:pt x="144" y="14"/>
                </a:lnTo>
                <a:lnTo>
                  <a:pt x="139" y="18"/>
                </a:lnTo>
                <a:lnTo>
                  <a:pt x="134" y="23"/>
                </a:lnTo>
                <a:lnTo>
                  <a:pt x="134" y="23"/>
                </a:lnTo>
                <a:lnTo>
                  <a:pt x="125" y="40"/>
                </a:lnTo>
                <a:lnTo>
                  <a:pt x="112" y="63"/>
                </a:lnTo>
                <a:lnTo>
                  <a:pt x="103" y="85"/>
                </a:lnTo>
                <a:lnTo>
                  <a:pt x="100" y="94"/>
                </a:lnTo>
                <a:lnTo>
                  <a:pt x="99" y="99"/>
                </a:lnTo>
                <a:lnTo>
                  <a:pt x="99" y="99"/>
                </a:lnTo>
                <a:lnTo>
                  <a:pt x="103" y="111"/>
                </a:lnTo>
                <a:lnTo>
                  <a:pt x="109" y="126"/>
                </a:lnTo>
                <a:lnTo>
                  <a:pt x="118" y="149"/>
                </a:lnTo>
                <a:lnTo>
                  <a:pt x="118" y="149"/>
                </a:lnTo>
                <a:lnTo>
                  <a:pt x="124" y="160"/>
                </a:lnTo>
                <a:lnTo>
                  <a:pt x="126" y="169"/>
                </a:lnTo>
                <a:lnTo>
                  <a:pt x="126" y="172"/>
                </a:lnTo>
                <a:lnTo>
                  <a:pt x="126" y="176"/>
                </a:lnTo>
                <a:lnTo>
                  <a:pt x="126" y="176"/>
                </a:lnTo>
                <a:lnTo>
                  <a:pt x="126" y="183"/>
                </a:lnTo>
                <a:lnTo>
                  <a:pt x="127" y="192"/>
                </a:lnTo>
                <a:lnTo>
                  <a:pt x="127" y="199"/>
                </a:lnTo>
                <a:lnTo>
                  <a:pt x="127" y="203"/>
                </a:lnTo>
                <a:lnTo>
                  <a:pt x="126" y="207"/>
                </a:lnTo>
                <a:lnTo>
                  <a:pt x="126" y="207"/>
                </a:lnTo>
                <a:lnTo>
                  <a:pt x="124" y="212"/>
                </a:lnTo>
                <a:lnTo>
                  <a:pt x="120" y="216"/>
                </a:lnTo>
                <a:lnTo>
                  <a:pt x="120" y="219"/>
                </a:lnTo>
                <a:lnTo>
                  <a:pt x="122" y="219"/>
                </a:lnTo>
                <a:lnTo>
                  <a:pt x="122" y="219"/>
                </a:lnTo>
                <a:lnTo>
                  <a:pt x="131" y="226"/>
                </a:lnTo>
                <a:lnTo>
                  <a:pt x="135" y="233"/>
                </a:lnTo>
                <a:lnTo>
                  <a:pt x="135" y="235"/>
                </a:lnTo>
                <a:lnTo>
                  <a:pt x="134" y="238"/>
                </a:lnTo>
                <a:lnTo>
                  <a:pt x="134" y="238"/>
                </a:lnTo>
                <a:lnTo>
                  <a:pt x="129" y="242"/>
                </a:lnTo>
                <a:lnTo>
                  <a:pt x="124" y="248"/>
                </a:lnTo>
                <a:lnTo>
                  <a:pt x="118" y="255"/>
                </a:lnTo>
                <a:lnTo>
                  <a:pt x="117" y="256"/>
                </a:lnTo>
                <a:lnTo>
                  <a:pt x="115" y="257"/>
                </a:lnTo>
                <a:lnTo>
                  <a:pt x="115" y="257"/>
                </a:lnTo>
                <a:lnTo>
                  <a:pt x="115" y="273"/>
                </a:lnTo>
                <a:lnTo>
                  <a:pt x="112" y="286"/>
                </a:lnTo>
                <a:lnTo>
                  <a:pt x="109" y="291"/>
                </a:lnTo>
                <a:lnTo>
                  <a:pt x="107" y="295"/>
                </a:lnTo>
                <a:lnTo>
                  <a:pt x="107" y="295"/>
                </a:lnTo>
                <a:lnTo>
                  <a:pt x="84" y="326"/>
                </a:lnTo>
                <a:lnTo>
                  <a:pt x="84" y="326"/>
                </a:lnTo>
                <a:lnTo>
                  <a:pt x="72" y="345"/>
                </a:lnTo>
                <a:lnTo>
                  <a:pt x="61" y="368"/>
                </a:lnTo>
                <a:lnTo>
                  <a:pt x="48" y="391"/>
                </a:lnTo>
                <a:lnTo>
                  <a:pt x="41" y="401"/>
                </a:lnTo>
                <a:lnTo>
                  <a:pt x="35" y="410"/>
                </a:lnTo>
                <a:lnTo>
                  <a:pt x="35" y="410"/>
                </a:lnTo>
                <a:lnTo>
                  <a:pt x="22" y="425"/>
                </a:lnTo>
                <a:lnTo>
                  <a:pt x="10" y="437"/>
                </a:lnTo>
                <a:lnTo>
                  <a:pt x="7" y="445"/>
                </a:lnTo>
                <a:lnTo>
                  <a:pt x="3" y="453"/>
                </a:lnTo>
                <a:lnTo>
                  <a:pt x="1" y="462"/>
                </a:lnTo>
                <a:lnTo>
                  <a:pt x="0" y="471"/>
                </a:lnTo>
                <a:lnTo>
                  <a:pt x="0" y="471"/>
                </a:lnTo>
                <a:lnTo>
                  <a:pt x="1" y="495"/>
                </a:lnTo>
                <a:lnTo>
                  <a:pt x="4" y="520"/>
                </a:lnTo>
                <a:lnTo>
                  <a:pt x="8" y="552"/>
                </a:lnTo>
                <a:lnTo>
                  <a:pt x="8" y="639"/>
                </a:lnTo>
                <a:lnTo>
                  <a:pt x="8" y="639"/>
                </a:lnTo>
                <a:lnTo>
                  <a:pt x="9" y="659"/>
                </a:lnTo>
                <a:lnTo>
                  <a:pt x="14" y="695"/>
                </a:lnTo>
                <a:lnTo>
                  <a:pt x="30" y="790"/>
                </a:lnTo>
                <a:lnTo>
                  <a:pt x="40" y="840"/>
                </a:lnTo>
                <a:lnTo>
                  <a:pt x="48" y="883"/>
                </a:lnTo>
                <a:lnTo>
                  <a:pt x="55" y="913"/>
                </a:lnTo>
                <a:lnTo>
                  <a:pt x="59" y="922"/>
                </a:lnTo>
                <a:lnTo>
                  <a:pt x="62" y="928"/>
                </a:lnTo>
                <a:lnTo>
                  <a:pt x="62" y="928"/>
                </a:lnTo>
                <a:lnTo>
                  <a:pt x="71" y="933"/>
                </a:lnTo>
                <a:lnTo>
                  <a:pt x="79" y="935"/>
                </a:lnTo>
                <a:lnTo>
                  <a:pt x="88" y="939"/>
                </a:lnTo>
                <a:lnTo>
                  <a:pt x="88" y="939"/>
                </a:lnTo>
                <a:lnTo>
                  <a:pt x="91" y="956"/>
                </a:lnTo>
                <a:lnTo>
                  <a:pt x="95" y="974"/>
                </a:lnTo>
                <a:lnTo>
                  <a:pt x="102" y="994"/>
                </a:lnTo>
                <a:lnTo>
                  <a:pt x="109" y="1018"/>
                </a:lnTo>
                <a:lnTo>
                  <a:pt x="115" y="1029"/>
                </a:lnTo>
                <a:lnTo>
                  <a:pt x="121" y="1040"/>
                </a:lnTo>
                <a:lnTo>
                  <a:pt x="126" y="1050"/>
                </a:lnTo>
                <a:lnTo>
                  <a:pt x="134" y="1059"/>
                </a:lnTo>
                <a:lnTo>
                  <a:pt x="142" y="1067"/>
                </a:lnTo>
                <a:lnTo>
                  <a:pt x="149" y="1073"/>
                </a:lnTo>
                <a:lnTo>
                  <a:pt x="149" y="1073"/>
                </a:lnTo>
                <a:lnTo>
                  <a:pt x="161" y="1078"/>
                </a:lnTo>
                <a:lnTo>
                  <a:pt x="179" y="1085"/>
                </a:lnTo>
                <a:lnTo>
                  <a:pt x="201" y="1090"/>
                </a:lnTo>
                <a:lnTo>
                  <a:pt x="227" y="1095"/>
                </a:lnTo>
                <a:lnTo>
                  <a:pt x="287" y="1106"/>
                </a:lnTo>
                <a:lnTo>
                  <a:pt x="353" y="1117"/>
                </a:lnTo>
                <a:lnTo>
                  <a:pt x="468" y="1135"/>
                </a:lnTo>
                <a:lnTo>
                  <a:pt x="504" y="1140"/>
                </a:lnTo>
                <a:lnTo>
                  <a:pt x="517" y="1141"/>
                </a:lnTo>
                <a:lnTo>
                  <a:pt x="517" y="1141"/>
                </a:lnTo>
                <a:lnTo>
                  <a:pt x="517" y="1145"/>
                </a:lnTo>
                <a:lnTo>
                  <a:pt x="517" y="1153"/>
                </a:lnTo>
                <a:lnTo>
                  <a:pt x="522" y="1178"/>
                </a:lnTo>
                <a:lnTo>
                  <a:pt x="542" y="1259"/>
                </a:lnTo>
                <a:lnTo>
                  <a:pt x="570" y="1375"/>
                </a:lnTo>
                <a:lnTo>
                  <a:pt x="566" y="1410"/>
                </a:lnTo>
                <a:lnTo>
                  <a:pt x="578" y="1414"/>
                </a:lnTo>
                <a:lnTo>
                  <a:pt x="540" y="1476"/>
                </a:lnTo>
                <a:lnTo>
                  <a:pt x="540" y="1476"/>
                </a:lnTo>
                <a:lnTo>
                  <a:pt x="535" y="1481"/>
                </a:lnTo>
                <a:lnTo>
                  <a:pt x="531" y="1488"/>
                </a:lnTo>
                <a:lnTo>
                  <a:pt x="529" y="1497"/>
                </a:lnTo>
                <a:lnTo>
                  <a:pt x="529" y="1497"/>
                </a:lnTo>
                <a:lnTo>
                  <a:pt x="525" y="1513"/>
                </a:lnTo>
                <a:lnTo>
                  <a:pt x="524" y="1530"/>
                </a:lnTo>
                <a:lnTo>
                  <a:pt x="524" y="1539"/>
                </a:lnTo>
                <a:lnTo>
                  <a:pt x="524" y="1545"/>
                </a:lnTo>
                <a:lnTo>
                  <a:pt x="525" y="1552"/>
                </a:lnTo>
                <a:lnTo>
                  <a:pt x="529" y="1555"/>
                </a:lnTo>
                <a:lnTo>
                  <a:pt x="529" y="1555"/>
                </a:lnTo>
                <a:lnTo>
                  <a:pt x="534" y="1558"/>
                </a:lnTo>
                <a:lnTo>
                  <a:pt x="542" y="1562"/>
                </a:lnTo>
                <a:lnTo>
                  <a:pt x="562" y="1568"/>
                </a:lnTo>
                <a:lnTo>
                  <a:pt x="584" y="1573"/>
                </a:lnTo>
                <a:lnTo>
                  <a:pt x="601" y="1575"/>
                </a:lnTo>
                <a:lnTo>
                  <a:pt x="601" y="1575"/>
                </a:lnTo>
                <a:lnTo>
                  <a:pt x="670" y="1573"/>
                </a:lnTo>
                <a:lnTo>
                  <a:pt x="714" y="1572"/>
                </a:lnTo>
                <a:lnTo>
                  <a:pt x="742" y="1571"/>
                </a:lnTo>
                <a:lnTo>
                  <a:pt x="742" y="1571"/>
                </a:lnTo>
                <a:lnTo>
                  <a:pt x="768" y="1570"/>
                </a:lnTo>
                <a:lnTo>
                  <a:pt x="800" y="1566"/>
                </a:lnTo>
                <a:lnTo>
                  <a:pt x="816" y="1564"/>
                </a:lnTo>
                <a:lnTo>
                  <a:pt x="828" y="1561"/>
                </a:lnTo>
                <a:lnTo>
                  <a:pt x="837" y="1557"/>
                </a:lnTo>
                <a:lnTo>
                  <a:pt x="841" y="1554"/>
                </a:lnTo>
                <a:lnTo>
                  <a:pt x="843" y="1552"/>
                </a:lnTo>
                <a:lnTo>
                  <a:pt x="843" y="1552"/>
                </a:lnTo>
                <a:lnTo>
                  <a:pt x="846" y="1541"/>
                </a:lnTo>
                <a:lnTo>
                  <a:pt x="848" y="1536"/>
                </a:lnTo>
                <a:lnTo>
                  <a:pt x="849" y="1532"/>
                </a:lnTo>
                <a:lnTo>
                  <a:pt x="848" y="1527"/>
                </a:lnTo>
                <a:lnTo>
                  <a:pt x="844" y="1522"/>
                </a:lnTo>
                <a:lnTo>
                  <a:pt x="837" y="1517"/>
                </a:lnTo>
                <a:lnTo>
                  <a:pt x="827" y="1509"/>
                </a:lnTo>
                <a:lnTo>
                  <a:pt x="827" y="1509"/>
                </a:lnTo>
                <a:lnTo>
                  <a:pt x="813" y="1501"/>
                </a:lnTo>
                <a:lnTo>
                  <a:pt x="798" y="1490"/>
                </a:lnTo>
                <a:lnTo>
                  <a:pt x="768" y="1464"/>
                </a:lnTo>
                <a:lnTo>
                  <a:pt x="745" y="1442"/>
                </a:lnTo>
                <a:lnTo>
                  <a:pt x="735" y="1433"/>
                </a:lnTo>
                <a:lnTo>
                  <a:pt x="758" y="1429"/>
                </a:lnTo>
                <a:lnTo>
                  <a:pt x="758" y="1429"/>
                </a:lnTo>
                <a:lnTo>
                  <a:pt x="762" y="1314"/>
                </a:lnTo>
                <a:lnTo>
                  <a:pt x="765" y="1172"/>
                </a:lnTo>
                <a:lnTo>
                  <a:pt x="765" y="1172"/>
                </a:lnTo>
                <a:lnTo>
                  <a:pt x="768" y="1157"/>
                </a:lnTo>
                <a:lnTo>
                  <a:pt x="771" y="1137"/>
                </a:lnTo>
                <a:lnTo>
                  <a:pt x="781" y="1091"/>
                </a:lnTo>
                <a:lnTo>
                  <a:pt x="785" y="1068"/>
                </a:lnTo>
                <a:lnTo>
                  <a:pt x="787" y="1046"/>
                </a:lnTo>
                <a:lnTo>
                  <a:pt x="787" y="1028"/>
                </a:lnTo>
                <a:lnTo>
                  <a:pt x="786" y="1021"/>
                </a:lnTo>
                <a:lnTo>
                  <a:pt x="785" y="1015"/>
                </a:lnTo>
                <a:lnTo>
                  <a:pt x="785" y="1015"/>
                </a:lnTo>
                <a:lnTo>
                  <a:pt x="780" y="1006"/>
                </a:lnTo>
                <a:lnTo>
                  <a:pt x="773" y="997"/>
                </a:lnTo>
                <a:lnTo>
                  <a:pt x="767" y="989"/>
                </a:lnTo>
                <a:lnTo>
                  <a:pt x="758" y="983"/>
                </a:lnTo>
                <a:lnTo>
                  <a:pt x="742" y="971"/>
                </a:lnTo>
                <a:lnTo>
                  <a:pt x="728" y="962"/>
                </a:lnTo>
                <a:lnTo>
                  <a:pt x="728" y="962"/>
                </a:lnTo>
                <a:lnTo>
                  <a:pt x="715" y="956"/>
                </a:lnTo>
                <a:lnTo>
                  <a:pt x="695" y="948"/>
                </a:lnTo>
                <a:lnTo>
                  <a:pt x="641" y="929"/>
                </a:lnTo>
                <a:lnTo>
                  <a:pt x="566" y="904"/>
                </a:lnTo>
                <a:lnTo>
                  <a:pt x="566" y="904"/>
                </a:lnTo>
                <a:lnTo>
                  <a:pt x="558" y="883"/>
                </a:lnTo>
                <a:lnTo>
                  <a:pt x="549" y="863"/>
                </a:lnTo>
                <a:lnTo>
                  <a:pt x="540" y="843"/>
                </a:lnTo>
                <a:lnTo>
                  <a:pt x="540" y="843"/>
                </a:lnTo>
                <a:lnTo>
                  <a:pt x="522" y="809"/>
                </a:lnTo>
                <a:lnTo>
                  <a:pt x="495" y="755"/>
                </a:lnTo>
                <a:lnTo>
                  <a:pt x="482" y="726"/>
                </a:lnTo>
                <a:lnTo>
                  <a:pt x="470" y="695"/>
                </a:lnTo>
                <a:lnTo>
                  <a:pt x="459" y="665"/>
                </a:lnTo>
                <a:lnTo>
                  <a:pt x="452" y="639"/>
                </a:lnTo>
                <a:lnTo>
                  <a:pt x="452" y="639"/>
                </a:lnTo>
                <a:lnTo>
                  <a:pt x="446" y="616"/>
                </a:lnTo>
                <a:lnTo>
                  <a:pt x="439" y="592"/>
                </a:lnTo>
                <a:lnTo>
                  <a:pt x="422" y="544"/>
                </a:lnTo>
                <a:lnTo>
                  <a:pt x="407" y="507"/>
                </a:lnTo>
                <a:lnTo>
                  <a:pt x="399" y="482"/>
                </a:lnTo>
                <a:lnTo>
                  <a:pt x="399" y="482"/>
                </a:lnTo>
                <a:lnTo>
                  <a:pt x="395" y="473"/>
                </a:lnTo>
                <a:lnTo>
                  <a:pt x="389" y="463"/>
                </a:lnTo>
                <a:lnTo>
                  <a:pt x="374" y="437"/>
                </a:lnTo>
                <a:lnTo>
                  <a:pt x="360" y="413"/>
                </a:lnTo>
                <a:lnTo>
                  <a:pt x="353" y="399"/>
                </a:lnTo>
                <a:lnTo>
                  <a:pt x="353" y="399"/>
                </a:lnTo>
                <a:lnTo>
                  <a:pt x="350" y="394"/>
                </a:lnTo>
                <a:lnTo>
                  <a:pt x="346" y="389"/>
                </a:lnTo>
                <a:lnTo>
                  <a:pt x="336" y="378"/>
                </a:lnTo>
                <a:lnTo>
                  <a:pt x="322" y="364"/>
                </a:lnTo>
                <a:lnTo>
                  <a:pt x="322" y="337"/>
                </a:lnTo>
                <a:lnTo>
                  <a:pt x="306" y="310"/>
                </a:lnTo>
                <a:lnTo>
                  <a:pt x="306" y="310"/>
                </a:lnTo>
                <a:lnTo>
                  <a:pt x="310" y="310"/>
                </a:lnTo>
                <a:lnTo>
                  <a:pt x="317" y="310"/>
                </a:lnTo>
                <a:lnTo>
                  <a:pt x="322" y="309"/>
                </a:lnTo>
                <a:lnTo>
                  <a:pt x="326" y="306"/>
                </a:lnTo>
                <a:lnTo>
                  <a:pt x="329" y="304"/>
                </a:lnTo>
                <a:lnTo>
                  <a:pt x="333" y="299"/>
                </a:lnTo>
                <a:lnTo>
                  <a:pt x="333" y="299"/>
                </a:lnTo>
                <a:lnTo>
                  <a:pt x="336" y="293"/>
                </a:lnTo>
                <a:lnTo>
                  <a:pt x="337" y="287"/>
                </a:lnTo>
                <a:lnTo>
                  <a:pt x="338" y="274"/>
                </a:lnTo>
                <a:lnTo>
                  <a:pt x="338" y="261"/>
                </a:lnTo>
                <a:lnTo>
                  <a:pt x="340" y="255"/>
                </a:lnTo>
                <a:lnTo>
                  <a:pt x="341" y="250"/>
                </a:lnTo>
                <a:lnTo>
                  <a:pt x="341" y="250"/>
                </a:lnTo>
                <a:lnTo>
                  <a:pt x="344" y="241"/>
                </a:lnTo>
                <a:lnTo>
                  <a:pt x="347" y="235"/>
                </a:lnTo>
                <a:lnTo>
                  <a:pt x="349" y="229"/>
                </a:lnTo>
                <a:lnTo>
                  <a:pt x="349" y="223"/>
                </a:lnTo>
                <a:lnTo>
                  <a:pt x="349" y="223"/>
                </a:lnTo>
                <a:lnTo>
                  <a:pt x="345" y="157"/>
                </a:lnTo>
                <a:lnTo>
                  <a:pt x="345" y="126"/>
                </a:lnTo>
                <a:lnTo>
                  <a:pt x="345" y="126"/>
                </a:lnTo>
                <a:lnTo>
                  <a:pt x="363" y="136"/>
                </a:lnTo>
                <a:lnTo>
                  <a:pt x="378" y="143"/>
                </a:lnTo>
                <a:lnTo>
                  <a:pt x="385" y="145"/>
                </a:lnTo>
                <a:lnTo>
                  <a:pt x="391" y="145"/>
                </a:lnTo>
                <a:lnTo>
                  <a:pt x="391" y="145"/>
                </a:lnTo>
                <a:lnTo>
                  <a:pt x="399" y="143"/>
                </a:lnTo>
                <a:lnTo>
                  <a:pt x="404" y="139"/>
                </a:lnTo>
                <a:lnTo>
                  <a:pt x="407" y="138"/>
                </a:lnTo>
                <a:lnTo>
                  <a:pt x="407" y="135"/>
                </a:lnTo>
                <a:lnTo>
                  <a:pt x="407" y="133"/>
                </a:lnTo>
                <a:lnTo>
                  <a:pt x="405" y="130"/>
                </a:lnTo>
                <a:lnTo>
                  <a:pt x="405" y="130"/>
                </a:lnTo>
                <a:lnTo>
                  <a:pt x="392" y="120"/>
                </a:lnTo>
                <a:lnTo>
                  <a:pt x="368" y="102"/>
                </a:lnTo>
                <a:lnTo>
                  <a:pt x="333" y="77"/>
                </a:lnTo>
                <a:lnTo>
                  <a:pt x="333" y="7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id="{527AF3EF-154B-450D-9C83-E05873B6E903}"/>
              </a:ext>
            </a:extLst>
          </p:cNvPr>
          <p:cNvSpPr>
            <a:spLocks noEditPoints="1"/>
          </p:cNvSpPr>
          <p:nvPr/>
        </p:nvSpPr>
        <p:spPr bwMode="auto">
          <a:xfrm>
            <a:off x="660454" y="2749161"/>
            <a:ext cx="1069858" cy="1657509"/>
          </a:xfrm>
          <a:custGeom>
            <a:avLst/>
            <a:gdLst>
              <a:gd name="T0" fmla="*/ 272 w 832"/>
              <a:gd name="T1" fmla="*/ 353 h 1289"/>
              <a:gd name="T2" fmla="*/ 257 w 832"/>
              <a:gd name="T3" fmla="*/ 397 h 1289"/>
              <a:gd name="T4" fmla="*/ 281 w 832"/>
              <a:gd name="T5" fmla="*/ 421 h 1289"/>
              <a:gd name="T6" fmla="*/ 308 w 832"/>
              <a:gd name="T7" fmla="*/ 469 h 1289"/>
              <a:gd name="T8" fmla="*/ 306 w 832"/>
              <a:gd name="T9" fmla="*/ 504 h 1289"/>
              <a:gd name="T10" fmla="*/ 227 w 832"/>
              <a:gd name="T11" fmla="*/ 524 h 1289"/>
              <a:gd name="T12" fmla="*/ 200 w 832"/>
              <a:gd name="T13" fmla="*/ 579 h 1289"/>
              <a:gd name="T14" fmla="*/ 194 w 832"/>
              <a:gd name="T15" fmla="*/ 651 h 1289"/>
              <a:gd name="T16" fmla="*/ 208 w 832"/>
              <a:gd name="T17" fmla="*/ 716 h 1289"/>
              <a:gd name="T18" fmla="*/ 182 w 832"/>
              <a:gd name="T19" fmla="*/ 741 h 1289"/>
              <a:gd name="T20" fmla="*/ 145 w 832"/>
              <a:gd name="T21" fmla="*/ 803 h 1289"/>
              <a:gd name="T22" fmla="*/ 93 w 832"/>
              <a:gd name="T23" fmla="*/ 1046 h 1289"/>
              <a:gd name="T24" fmla="*/ 160 w 832"/>
              <a:gd name="T25" fmla="*/ 1116 h 1289"/>
              <a:gd name="T26" fmla="*/ 140 w 832"/>
              <a:gd name="T27" fmla="*/ 1148 h 1289"/>
              <a:gd name="T28" fmla="*/ 104 w 832"/>
              <a:gd name="T29" fmla="*/ 1155 h 1289"/>
              <a:gd name="T30" fmla="*/ 62 w 832"/>
              <a:gd name="T31" fmla="*/ 1192 h 1289"/>
              <a:gd name="T32" fmla="*/ 1 w 832"/>
              <a:gd name="T33" fmla="*/ 1228 h 1289"/>
              <a:gd name="T34" fmla="*/ 45 w 832"/>
              <a:gd name="T35" fmla="*/ 1250 h 1289"/>
              <a:gd name="T36" fmla="*/ 155 w 832"/>
              <a:gd name="T37" fmla="*/ 1273 h 1289"/>
              <a:gd name="T38" fmla="*/ 252 w 832"/>
              <a:gd name="T39" fmla="*/ 1289 h 1289"/>
              <a:gd name="T40" fmla="*/ 353 w 832"/>
              <a:gd name="T41" fmla="*/ 1264 h 1289"/>
              <a:gd name="T42" fmla="*/ 356 w 832"/>
              <a:gd name="T43" fmla="*/ 1194 h 1289"/>
              <a:gd name="T44" fmla="*/ 345 w 832"/>
              <a:gd name="T45" fmla="*/ 1159 h 1289"/>
              <a:gd name="T46" fmla="*/ 452 w 832"/>
              <a:gd name="T47" fmla="*/ 1075 h 1289"/>
              <a:gd name="T48" fmla="*/ 607 w 832"/>
              <a:gd name="T49" fmla="*/ 846 h 1289"/>
              <a:gd name="T50" fmla="*/ 779 w 832"/>
              <a:gd name="T51" fmla="*/ 835 h 1289"/>
              <a:gd name="T52" fmla="*/ 781 w 832"/>
              <a:gd name="T53" fmla="*/ 814 h 1289"/>
              <a:gd name="T54" fmla="*/ 793 w 832"/>
              <a:gd name="T55" fmla="*/ 758 h 1289"/>
              <a:gd name="T56" fmla="*/ 818 w 832"/>
              <a:gd name="T57" fmla="*/ 568 h 1289"/>
              <a:gd name="T58" fmla="*/ 828 w 832"/>
              <a:gd name="T59" fmla="*/ 410 h 1289"/>
              <a:gd name="T60" fmla="*/ 808 w 832"/>
              <a:gd name="T61" fmla="*/ 324 h 1289"/>
              <a:gd name="T62" fmla="*/ 701 w 832"/>
              <a:gd name="T63" fmla="*/ 261 h 1289"/>
              <a:gd name="T64" fmla="*/ 715 w 832"/>
              <a:gd name="T65" fmla="*/ 234 h 1289"/>
              <a:gd name="T66" fmla="*/ 743 w 832"/>
              <a:gd name="T67" fmla="*/ 196 h 1289"/>
              <a:gd name="T68" fmla="*/ 744 w 832"/>
              <a:gd name="T69" fmla="*/ 95 h 1289"/>
              <a:gd name="T70" fmla="*/ 725 w 832"/>
              <a:gd name="T71" fmla="*/ 41 h 1289"/>
              <a:gd name="T72" fmla="*/ 686 w 832"/>
              <a:gd name="T73" fmla="*/ 13 h 1289"/>
              <a:gd name="T74" fmla="*/ 598 w 832"/>
              <a:gd name="T75" fmla="*/ 2 h 1289"/>
              <a:gd name="T76" fmla="*/ 549 w 832"/>
              <a:gd name="T77" fmla="*/ 17 h 1289"/>
              <a:gd name="T78" fmla="*/ 509 w 832"/>
              <a:gd name="T79" fmla="*/ 65 h 1289"/>
              <a:gd name="T80" fmla="*/ 506 w 832"/>
              <a:gd name="T81" fmla="*/ 100 h 1289"/>
              <a:gd name="T82" fmla="*/ 498 w 832"/>
              <a:gd name="T83" fmla="*/ 175 h 1289"/>
              <a:gd name="T84" fmla="*/ 508 w 832"/>
              <a:gd name="T85" fmla="*/ 204 h 1289"/>
              <a:gd name="T86" fmla="*/ 515 w 832"/>
              <a:gd name="T87" fmla="*/ 224 h 1289"/>
              <a:gd name="T88" fmla="*/ 539 w 832"/>
              <a:gd name="T89" fmla="*/ 265 h 1289"/>
              <a:gd name="T90" fmla="*/ 593 w 832"/>
              <a:gd name="T91" fmla="*/ 285 h 1289"/>
              <a:gd name="T92" fmla="*/ 582 w 832"/>
              <a:gd name="T93" fmla="*/ 303 h 1289"/>
              <a:gd name="T94" fmla="*/ 530 w 832"/>
              <a:gd name="T95" fmla="*/ 339 h 1289"/>
              <a:gd name="T96" fmla="*/ 501 w 832"/>
              <a:gd name="T97" fmla="*/ 402 h 1289"/>
              <a:gd name="T98" fmla="*/ 474 w 832"/>
              <a:gd name="T99" fmla="*/ 477 h 1289"/>
              <a:gd name="T100" fmla="*/ 453 w 832"/>
              <a:gd name="T101" fmla="*/ 497 h 1289"/>
              <a:gd name="T102" fmla="*/ 394 w 832"/>
              <a:gd name="T103" fmla="*/ 441 h 1289"/>
              <a:gd name="T104" fmla="*/ 457 w 832"/>
              <a:gd name="T105" fmla="*/ 436 h 1289"/>
              <a:gd name="T106" fmla="*/ 472 w 832"/>
              <a:gd name="T107" fmla="*/ 341 h 1289"/>
              <a:gd name="T108" fmla="*/ 436 w 832"/>
              <a:gd name="T109" fmla="*/ 239 h 1289"/>
              <a:gd name="T110" fmla="*/ 316 w 832"/>
              <a:gd name="T111" fmla="*/ 159 h 1289"/>
              <a:gd name="T112" fmla="*/ 266 w 832"/>
              <a:gd name="T113" fmla="*/ 174 h 1289"/>
              <a:gd name="T114" fmla="*/ 255 w 832"/>
              <a:gd name="T115" fmla="*/ 257 h 1289"/>
              <a:gd name="T116" fmla="*/ 228 w 832"/>
              <a:gd name="T117" fmla="*/ 1124 h 1289"/>
              <a:gd name="T118" fmla="*/ 252 w 832"/>
              <a:gd name="T119" fmla="*/ 1124 h 1289"/>
              <a:gd name="T120" fmla="*/ 228 w 832"/>
              <a:gd name="T121" fmla="*/ 1172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2" h="1289">
                <a:moveTo>
                  <a:pt x="296" y="339"/>
                </a:moveTo>
                <a:lnTo>
                  <a:pt x="296" y="339"/>
                </a:lnTo>
                <a:lnTo>
                  <a:pt x="286" y="348"/>
                </a:lnTo>
                <a:lnTo>
                  <a:pt x="286" y="348"/>
                </a:lnTo>
                <a:lnTo>
                  <a:pt x="281" y="348"/>
                </a:lnTo>
                <a:lnTo>
                  <a:pt x="277" y="351"/>
                </a:lnTo>
                <a:lnTo>
                  <a:pt x="272" y="353"/>
                </a:lnTo>
                <a:lnTo>
                  <a:pt x="272" y="353"/>
                </a:lnTo>
                <a:lnTo>
                  <a:pt x="266" y="360"/>
                </a:lnTo>
                <a:lnTo>
                  <a:pt x="263" y="364"/>
                </a:lnTo>
                <a:lnTo>
                  <a:pt x="262" y="368"/>
                </a:lnTo>
                <a:lnTo>
                  <a:pt x="262" y="368"/>
                </a:lnTo>
                <a:lnTo>
                  <a:pt x="258" y="381"/>
                </a:lnTo>
                <a:lnTo>
                  <a:pt x="257" y="390"/>
                </a:lnTo>
                <a:lnTo>
                  <a:pt x="257" y="397"/>
                </a:lnTo>
                <a:lnTo>
                  <a:pt x="257" y="397"/>
                </a:lnTo>
                <a:lnTo>
                  <a:pt x="259" y="402"/>
                </a:lnTo>
                <a:lnTo>
                  <a:pt x="262" y="403"/>
                </a:lnTo>
                <a:lnTo>
                  <a:pt x="264" y="404"/>
                </a:lnTo>
                <a:lnTo>
                  <a:pt x="267" y="407"/>
                </a:lnTo>
                <a:lnTo>
                  <a:pt x="267" y="407"/>
                </a:lnTo>
                <a:lnTo>
                  <a:pt x="269" y="410"/>
                </a:lnTo>
                <a:lnTo>
                  <a:pt x="274" y="415"/>
                </a:lnTo>
                <a:lnTo>
                  <a:pt x="281" y="421"/>
                </a:lnTo>
                <a:lnTo>
                  <a:pt x="281" y="421"/>
                </a:lnTo>
                <a:lnTo>
                  <a:pt x="306" y="436"/>
                </a:lnTo>
                <a:lnTo>
                  <a:pt x="306" y="436"/>
                </a:lnTo>
                <a:lnTo>
                  <a:pt x="305" y="448"/>
                </a:lnTo>
                <a:lnTo>
                  <a:pt x="305" y="458"/>
                </a:lnTo>
                <a:lnTo>
                  <a:pt x="306" y="465"/>
                </a:lnTo>
                <a:lnTo>
                  <a:pt x="306" y="465"/>
                </a:lnTo>
                <a:lnTo>
                  <a:pt x="308" y="469"/>
                </a:lnTo>
                <a:lnTo>
                  <a:pt x="313" y="475"/>
                </a:lnTo>
                <a:lnTo>
                  <a:pt x="327" y="490"/>
                </a:lnTo>
                <a:lnTo>
                  <a:pt x="345" y="509"/>
                </a:lnTo>
                <a:lnTo>
                  <a:pt x="345" y="509"/>
                </a:lnTo>
                <a:lnTo>
                  <a:pt x="336" y="507"/>
                </a:lnTo>
                <a:lnTo>
                  <a:pt x="324" y="506"/>
                </a:lnTo>
                <a:lnTo>
                  <a:pt x="306" y="504"/>
                </a:lnTo>
                <a:lnTo>
                  <a:pt x="306" y="504"/>
                </a:lnTo>
                <a:lnTo>
                  <a:pt x="277" y="506"/>
                </a:lnTo>
                <a:lnTo>
                  <a:pt x="266" y="507"/>
                </a:lnTo>
                <a:lnTo>
                  <a:pt x="252" y="509"/>
                </a:lnTo>
                <a:lnTo>
                  <a:pt x="252" y="509"/>
                </a:lnTo>
                <a:lnTo>
                  <a:pt x="245" y="512"/>
                </a:lnTo>
                <a:lnTo>
                  <a:pt x="239" y="515"/>
                </a:lnTo>
                <a:lnTo>
                  <a:pt x="233" y="519"/>
                </a:lnTo>
                <a:lnTo>
                  <a:pt x="227" y="524"/>
                </a:lnTo>
                <a:lnTo>
                  <a:pt x="214" y="536"/>
                </a:lnTo>
                <a:lnTo>
                  <a:pt x="203" y="548"/>
                </a:lnTo>
                <a:lnTo>
                  <a:pt x="203" y="548"/>
                </a:lnTo>
                <a:lnTo>
                  <a:pt x="201" y="552"/>
                </a:lnTo>
                <a:lnTo>
                  <a:pt x="199" y="554"/>
                </a:lnTo>
                <a:lnTo>
                  <a:pt x="197" y="563"/>
                </a:lnTo>
                <a:lnTo>
                  <a:pt x="197" y="570"/>
                </a:lnTo>
                <a:lnTo>
                  <a:pt x="200" y="579"/>
                </a:lnTo>
                <a:lnTo>
                  <a:pt x="205" y="595"/>
                </a:lnTo>
                <a:lnTo>
                  <a:pt x="207" y="601"/>
                </a:lnTo>
                <a:lnTo>
                  <a:pt x="208" y="607"/>
                </a:lnTo>
                <a:lnTo>
                  <a:pt x="208" y="607"/>
                </a:lnTo>
                <a:lnTo>
                  <a:pt x="208" y="612"/>
                </a:lnTo>
                <a:lnTo>
                  <a:pt x="207" y="618"/>
                </a:lnTo>
                <a:lnTo>
                  <a:pt x="203" y="630"/>
                </a:lnTo>
                <a:lnTo>
                  <a:pt x="194" y="651"/>
                </a:lnTo>
                <a:lnTo>
                  <a:pt x="194" y="651"/>
                </a:lnTo>
                <a:lnTo>
                  <a:pt x="192" y="655"/>
                </a:lnTo>
                <a:lnTo>
                  <a:pt x="192" y="662"/>
                </a:lnTo>
                <a:lnTo>
                  <a:pt x="195" y="675"/>
                </a:lnTo>
                <a:lnTo>
                  <a:pt x="199" y="690"/>
                </a:lnTo>
                <a:lnTo>
                  <a:pt x="203" y="704"/>
                </a:lnTo>
                <a:lnTo>
                  <a:pt x="203" y="704"/>
                </a:lnTo>
                <a:lnTo>
                  <a:pt x="208" y="716"/>
                </a:lnTo>
                <a:lnTo>
                  <a:pt x="212" y="725"/>
                </a:lnTo>
                <a:lnTo>
                  <a:pt x="214" y="731"/>
                </a:lnTo>
                <a:lnTo>
                  <a:pt x="214" y="732"/>
                </a:lnTo>
                <a:lnTo>
                  <a:pt x="213" y="733"/>
                </a:lnTo>
                <a:lnTo>
                  <a:pt x="213" y="733"/>
                </a:lnTo>
                <a:lnTo>
                  <a:pt x="205" y="736"/>
                </a:lnTo>
                <a:lnTo>
                  <a:pt x="190" y="738"/>
                </a:lnTo>
                <a:lnTo>
                  <a:pt x="182" y="741"/>
                </a:lnTo>
                <a:lnTo>
                  <a:pt x="173" y="744"/>
                </a:lnTo>
                <a:lnTo>
                  <a:pt x="166" y="748"/>
                </a:lnTo>
                <a:lnTo>
                  <a:pt x="160" y="753"/>
                </a:lnTo>
                <a:lnTo>
                  <a:pt x="160" y="753"/>
                </a:lnTo>
                <a:lnTo>
                  <a:pt x="155" y="760"/>
                </a:lnTo>
                <a:lnTo>
                  <a:pt x="151" y="772"/>
                </a:lnTo>
                <a:lnTo>
                  <a:pt x="149" y="787"/>
                </a:lnTo>
                <a:lnTo>
                  <a:pt x="145" y="803"/>
                </a:lnTo>
                <a:lnTo>
                  <a:pt x="141" y="833"/>
                </a:lnTo>
                <a:lnTo>
                  <a:pt x="140" y="850"/>
                </a:lnTo>
                <a:lnTo>
                  <a:pt x="140" y="850"/>
                </a:lnTo>
                <a:lnTo>
                  <a:pt x="138" y="861"/>
                </a:lnTo>
                <a:lnTo>
                  <a:pt x="133" y="886"/>
                </a:lnTo>
                <a:lnTo>
                  <a:pt x="115" y="955"/>
                </a:lnTo>
                <a:lnTo>
                  <a:pt x="99" y="1024"/>
                </a:lnTo>
                <a:lnTo>
                  <a:pt x="93" y="1046"/>
                </a:lnTo>
                <a:lnTo>
                  <a:pt x="91" y="1055"/>
                </a:lnTo>
                <a:lnTo>
                  <a:pt x="91" y="1055"/>
                </a:lnTo>
                <a:lnTo>
                  <a:pt x="95" y="1058"/>
                </a:lnTo>
                <a:lnTo>
                  <a:pt x="102" y="1063"/>
                </a:lnTo>
                <a:lnTo>
                  <a:pt x="127" y="1074"/>
                </a:lnTo>
                <a:lnTo>
                  <a:pt x="160" y="1089"/>
                </a:lnTo>
                <a:lnTo>
                  <a:pt x="160" y="1089"/>
                </a:lnTo>
                <a:lnTo>
                  <a:pt x="160" y="1116"/>
                </a:lnTo>
                <a:lnTo>
                  <a:pt x="160" y="1148"/>
                </a:lnTo>
                <a:lnTo>
                  <a:pt x="160" y="1148"/>
                </a:lnTo>
                <a:lnTo>
                  <a:pt x="160" y="1148"/>
                </a:lnTo>
                <a:lnTo>
                  <a:pt x="160" y="1148"/>
                </a:lnTo>
                <a:lnTo>
                  <a:pt x="160" y="1148"/>
                </a:lnTo>
                <a:lnTo>
                  <a:pt x="160" y="1148"/>
                </a:lnTo>
                <a:lnTo>
                  <a:pt x="152" y="1148"/>
                </a:lnTo>
                <a:lnTo>
                  <a:pt x="140" y="1148"/>
                </a:lnTo>
                <a:lnTo>
                  <a:pt x="140" y="1148"/>
                </a:lnTo>
                <a:lnTo>
                  <a:pt x="124" y="1148"/>
                </a:lnTo>
                <a:lnTo>
                  <a:pt x="117" y="1148"/>
                </a:lnTo>
                <a:lnTo>
                  <a:pt x="111" y="1148"/>
                </a:lnTo>
                <a:lnTo>
                  <a:pt x="111" y="1148"/>
                </a:lnTo>
                <a:lnTo>
                  <a:pt x="108" y="1148"/>
                </a:lnTo>
                <a:lnTo>
                  <a:pt x="106" y="1150"/>
                </a:lnTo>
                <a:lnTo>
                  <a:pt x="104" y="1155"/>
                </a:lnTo>
                <a:lnTo>
                  <a:pt x="100" y="1163"/>
                </a:lnTo>
                <a:lnTo>
                  <a:pt x="96" y="1167"/>
                </a:lnTo>
                <a:lnTo>
                  <a:pt x="96" y="1167"/>
                </a:lnTo>
                <a:lnTo>
                  <a:pt x="83" y="1180"/>
                </a:lnTo>
                <a:lnTo>
                  <a:pt x="73" y="1186"/>
                </a:lnTo>
                <a:lnTo>
                  <a:pt x="68" y="1189"/>
                </a:lnTo>
                <a:lnTo>
                  <a:pt x="62" y="1192"/>
                </a:lnTo>
                <a:lnTo>
                  <a:pt x="62" y="1192"/>
                </a:lnTo>
                <a:lnTo>
                  <a:pt x="30" y="1203"/>
                </a:lnTo>
                <a:lnTo>
                  <a:pt x="15" y="1209"/>
                </a:lnTo>
                <a:lnTo>
                  <a:pt x="9" y="1213"/>
                </a:lnTo>
                <a:lnTo>
                  <a:pt x="4" y="1216"/>
                </a:lnTo>
                <a:lnTo>
                  <a:pt x="4" y="1216"/>
                </a:lnTo>
                <a:lnTo>
                  <a:pt x="1" y="1220"/>
                </a:lnTo>
                <a:lnTo>
                  <a:pt x="0" y="1223"/>
                </a:lnTo>
                <a:lnTo>
                  <a:pt x="1" y="1228"/>
                </a:lnTo>
                <a:lnTo>
                  <a:pt x="2" y="1232"/>
                </a:lnTo>
                <a:lnTo>
                  <a:pt x="6" y="1236"/>
                </a:lnTo>
                <a:lnTo>
                  <a:pt x="10" y="1239"/>
                </a:lnTo>
                <a:lnTo>
                  <a:pt x="18" y="1245"/>
                </a:lnTo>
                <a:lnTo>
                  <a:pt x="18" y="1245"/>
                </a:lnTo>
                <a:lnTo>
                  <a:pt x="28" y="1249"/>
                </a:lnTo>
                <a:lnTo>
                  <a:pt x="37" y="1250"/>
                </a:lnTo>
                <a:lnTo>
                  <a:pt x="45" y="1250"/>
                </a:lnTo>
                <a:lnTo>
                  <a:pt x="52" y="1250"/>
                </a:lnTo>
                <a:lnTo>
                  <a:pt x="52" y="1250"/>
                </a:lnTo>
                <a:lnTo>
                  <a:pt x="71" y="1252"/>
                </a:lnTo>
                <a:lnTo>
                  <a:pt x="104" y="1255"/>
                </a:lnTo>
                <a:lnTo>
                  <a:pt x="150" y="1260"/>
                </a:lnTo>
                <a:lnTo>
                  <a:pt x="150" y="1260"/>
                </a:lnTo>
                <a:lnTo>
                  <a:pt x="152" y="1267"/>
                </a:lnTo>
                <a:lnTo>
                  <a:pt x="155" y="1273"/>
                </a:lnTo>
                <a:lnTo>
                  <a:pt x="160" y="1280"/>
                </a:lnTo>
                <a:lnTo>
                  <a:pt x="160" y="1280"/>
                </a:lnTo>
                <a:lnTo>
                  <a:pt x="164" y="1282"/>
                </a:lnTo>
                <a:lnTo>
                  <a:pt x="174" y="1284"/>
                </a:lnTo>
                <a:lnTo>
                  <a:pt x="202" y="1287"/>
                </a:lnTo>
                <a:lnTo>
                  <a:pt x="231" y="1289"/>
                </a:lnTo>
                <a:lnTo>
                  <a:pt x="252" y="1289"/>
                </a:lnTo>
                <a:lnTo>
                  <a:pt x="252" y="1289"/>
                </a:lnTo>
                <a:lnTo>
                  <a:pt x="269" y="1287"/>
                </a:lnTo>
                <a:lnTo>
                  <a:pt x="294" y="1283"/>
                </a:lnTo>
                <a:lnTo>
                  <a:pt x="335" y="1275"/>
                </a:lnTo>
                <a:lnTo>
                  <a:pt x="335" y="1275"/>
                </a:lnTo>
                <a:lnTo>
                  <a:pt x="346" y="1272"/>
                </a:lnTo>
                <a:lnTo>
                  <a:pt x="350" y="1270"/>
                </a:lnTo>
                <a:lnTo>
                  <a:pt x="351" y="1269"/>
                </a:lnTo>
                <a:lnTo>
                  <a:pt x="353" y="1264"/>
                </a:lnTo>
                <a:lnTo>
                  <a:pt x="355" y="1260"/>
                </a:lnTo>
                <a:lnTo>
                  <a:pt x="355" y="1260"/>
                </a:lnTo>
                <a:lnTo>
                  <a:pt x="358" y="1241"/>
                </a:lnTo>
                <a:lnTo>
                  <a:pt x="359" y="1228"/>
                </a:lnTo>
                <a:lnTo>
                  <a:pt x="359" y="1216"/>
                </a:lnTo>
                <a:lnTo>
                  <a:pt x="359" y="1216"/>
                </a:lnTo>
                <a:lnTo>
                  <a:pt x="357" y="1199"/>
                </a:lnTo>
                <a:lnTo>
                  <a:pt x="356" y="1194"/>
                </a:lnTo>
                <a:lnTo>
                  <a:pt x="355" y="1192"/>
                </a:lnTo>
                <a:lnTo>
                  <a:pt x="355" y="1192"/>
                </a:lnTo>
                <a:lnTo>
                  <a:pt x="352" y="1191"/>
                </a:lnTo>
                <a:lnTo>
                  <a:pt x="350" y="1186"/>
                </a:lnTo>
                <a:lnTo>
                  <a:pt x="345" y="1177"/>
                </a:lnTo>
                <a:lnTo>
                  <a:pt x="345" y="1177"/>
                </a:lnTo>
                <a:lnTo>
                  <a:pt x="345" y="1170"/>
                </a:lnTo>
                <a:lnTo>
                  <a:pt x="345" y="1159"/>
                </a:lnTo>
                <a:lnTo>
                  <a:pt x="345" y="1143"/>
                </a:lnTo>
                <a:lnTo>
                  <a:pt x="437" y="1153"/>
                </a:lnTo>
                <a:lnTo>
                  <a:pt x="437" y="1153"/>
                </a:lnTo>
                <a:lnTo>
                  <a:pt x="447" y="1114"/>
                </a:lnTo>
                <a:lnTo>
                  <a:pt x="447" y="1114"/>
                </a:lnTo>
                <a:lnTo>
                  <a:pt x="451" y="1093"/>
                </a:lnTo>
                <a:lnTo>
                  <a:pt x="452" y="1083"/>
                </a:lnTo>
                <a:lnTo>
                  <a:pt x="452" y="1075"/>
                </a:lnTo>
                <a:lnTo>
                  <a:pt x="452" y="1075"/>
                </a:lnTo>
                <a:lnTo>
                  <a:pt x="454" y="1063"/>
                </a:lnTo>
                <a:lnTo>
                  <a:pt x="462" y="1035"/>
                </a:lnTo>
                <a:lnTo>
                  <a:pt x="486" y="954"/>
                </a:lnTo>
                <a:lnTo>
                  <a:pt x="520" y="841"/>
                </a:lnTo>
                <a:lnTo>
                  <a:pt x="520" y="841"/>
                </a:lnTo>
                <a:lnTo>
                  <a:pt x="546" y="843"/>
                </a:lnTo>
                <a:lnTo>
                  <a:pt x="607" y="846"/>
                </a:lnTo>
                <a:lnTo>
                  <a:pt x="642" y="848"/>
                </a:lnTo>
                <a:lnTo>
                  <a:pt x="679" y="848"/>
                </a:lnTo>
                <a:lnTo>
                  <a:pt x="712" y="848"/>
                </a:lnTo>
                <a:lnTo>
                  <a:pt x="740" y="846"/>
                </a:lnTo>
                <a:lnTo>
                  <a:pt x="740" y="846"/>
                </a:lnTo>
                <a:lnTo>
                  <a:pt x="759" y="842"/>
                </a:lnTo>
                <a:lnTo>
                  <a:pt x="771" y="838"/>
                </a:lnTo>
                <a:lnTo>
                  <a:pt x="779" y="835"/>
                </a:lnTo>
                <a:lnTo>
                  <a:pt x="781" y="831"/>
                </a:lnTo>
                <a:lnTo>
                  <a:pt x="781" y="829"/>
                </a:lnTo>
                <a:lnTo>
                  <a:pt x="780" y="825"/>
                </a:lnTo>
                <a:lnTo>
                  <a:pt x="779" y="822"/>
                </a:lnTo>
                <a:lnTo>
                  <a:pt x="779" y="821"/>
                </a:lnTo>
                <a:lnTo>
                  <a:pt x="779" y="821"/>
                </a:lnTo>
                <a:lnTo>
                  <a:pt x="780" y="818"/>
                </a:lnTo>
                <a:lnTo>
                  <a:pt x="781" y="814"/>
                </a:lnTo>
                <a:lnTo>
                  <a:pt x="782" y="809"/>
                </a:lnTo>
                <a:lnTo>
                  <a:pt x="783" y="807"/>
                </a:lnTo>
                <a:lnTo>
                  <a:pt x="783" y="807"/>
                </a:lnTo>
                <a:lnTo>
                  <a:pt x="786" y="801"/>
                </a:lnTo>
                <a:lnTo>
                  <a:pt x="788" y="787"/>
                </a:lnTo>
                <a:lnTo>
                  <a:pt x="792" y="771"/>
                </a:lnTo>
                <a:lnTo>
                  <a:pt x="793" y="758"/>
                </a:lnTo>
                <a:lnTo>
                  <a:pt x="793" y="758"/>
                </a:lnTo>
                <a:lnTo>
                  <a:pt x="797" y="731"/>
                </a:lnTo>
                <a:lnTo>
                  <a:pt x="805" y="685"/>
                </a:lnTo>
                <a:lnTo>
                  <a:pt x="818" y="612"/>
                </a:lnTo>
                <a:lnTo>
                  <a:pt x="818" y="612"/>
                </a:lnTo>
                <a:lnTo>
                  <a:pt x="819" y="601"/>
                </a:lnTo>
                <a:lnTo>
                  <a:pt x="819" y="588"/>
                </a:lnTo>
                <a:lnTo>
                  <a:pt x="818" y="568"/>
                </a:lnTo>
                <a:lnTo>
                  <a:pt x="818" y="568"/>
                </a:lnTo>
                <a:lnTo>
                  <a:pt x="818" y="545"/>
                </a:lnTo>
                <a:lnTo>
                  <a:pt x="818" y="503"/>
                </a:lnTo>
                <a:lnTo>
                  <a:pt x="820" y="459"/>
                </a:lnTo>
                <a:lnTo>
                  <a:pt x="821" y="445"/>
                </a:lnTo>
                <a:lnTo>
                  <a:pt x="822" y="436"/>
                </a:lnTo>
                <a:lnTo>
                  <a:pt x="822" y="436"/>
                </a:lnTo>
                <a:lnTo>
                  <a:pt x="826" y="425"/>
                </a:lnTo>
                <a:lnTo>
                  <a:pt x="828" y="410"/>
                </a:lnTo>
                <a:lnTo>
                  <a:pt x="830" y="397"/>
                </a:lnTo>
                <a:lnTo>
                  <a:pt x="832" y="387"/>
                </a:lnTo>
                <a:lnTo>
                  <a:pt x="832" y="387"/>
                </a:lnTo>
                <a:lnTo>
                  <a:pt x="832" y="382"/>
                </a:lnTo>
                <a:lnTo>
                  <a:pt x="831" y="376"/>
                </a:lnTo>
                <a:lnTo>
                  <a:pt x="825" y="359"/>
                </a:lnTo>
                <a:lnTo>
                  <a:pt x="816" y="340"/>
                </a:lnTo>
                <a:lnTo>
                  <a:pt x="808" y="324"/>
                </a:lnTo>
                <a:lnTo>
                  <a:pt x="808" y="324"/>
                </a:lnTo>
                <a:lnTo>
                  <a:pt x="802" y="317"/>
                </a:lnTo>
                <a:lnTo>
                  <a:pt x="793" y="309"/>
                </a:lnTo>
                <a:lnTo>
                  <a:pt x="782" y="301"/>
                </a:lnTo>
                <a:lnTo>
                  <a:pt x="770" y="293"/>
                </a:lnTo>
                <a:lnTo>
                  <a:pt x="749" y="280"/>
                </a:lnTo>
                <a:lnTo>
                  <a:pt x="740" y="275"/>
                </a:lnTo>
                <a:lnTo>
                  <a:pt x="701" y="261"/>
                </a:lnTo>
                <a:lnTo>
                  <a:pt x="696" y="246"/>
                </a:lnTo>
                <a:lnTo>
                  <a:pt x="696" y="246"/>
                </a:lnTo>
                <a:lnTo>
                  <a:pt x="696" y="245"/>
                </a:lnTo>
                <a:lnTo>
                  <a:pt x="696" y="241"/>
                </a:lnTo>
                <a:lnTo>
                  <a:pt x="696" y="241"/>
                </a:lnTo>
                <a:lnTo>
                  <a:pt x="699" y="239"/>
                </a:lnTo>
                <a:lnTo>
                  <a:pt x="708" y="236"/>
                </a:lnTo>
                <a:lnTo>
                  <a:pt x="715" y="234"/>
                </a:lnTo>
                <a:lnTo>
                  <a:pt x="720" y="231"/>
                </a:lnTo>
                <a:lnTo>
                  <a:pt x="720" y="231"/>
                </a:lnTo>
                <a:lnTo>
                  <a:pt x="727" y="224"/>
                </a:lnTo>
                <a:lnTo>
                  <a:pt x="733" y="217"/>
                </a:lnTo>
                <a:lnTo>
                  <a:pt x="740" y="207"/>
                </a:lnTo>
                <a:lnTo>
                  <a:pt x="740" y="207"/>
                </a:lnTo>
                <a:lnTo>
                  <a:pt x="742" y="201"/>
                </a:lnTo>
                <a:lnTo>
                  <a:pt x="743" y="196"/>
                </a:lnTo>
                <a:lnTo>
                  <a:pt x="744" y="185"/>
                </a:lnTo>
                <a:lnTo>
                  <a:pt x="744" y="175"/>
                </a:lnTo>
                <a:lnTo>
                  <a:pt x="744" y="168"/>
                </a:lnTo>
                <a:lnTo>
                  <a:pt x="744" y="168"/>
                </a:lnTo>
                <a:lnTo>
                  <a:pt x="744" y="154"/>
                </a:lnTo>
                <a:lnTo>
                  <a:pt x="744" y="134"/>
                </a:lnTo>
                <a:lnTo>
                  <a:pt x="743" y="112"/>
                </a:lnTo>
                <a:lnTo>
                  <a:pt x="744" y="95"/>
                </a:lnTo>
                <a:lnTo>
                  <a:pt x="744" y="95"/>
                </a:lnTo>
                <a:lnTo>
                  <a:pt x="744" y="89"/>
                </a:lnTo>
                <a:lnTo>
                  <a:pt x="743" y="81"/>
                </a:lnTo>
                <a:lnTo>
                  <a:pt x="741" y="74"/>
                </a:lnTo>
                <a:lnTo>
                  <a:pt x="737" y="67"/>
                </a:lnTo>
                <a:lnTo>
                  <a:pt x="731" y="53"/>
                </a:lnTo>
                <a:lnTo>
                  <a:pt x="725" y="41"/>
                </a:lnTo>
                <a:lnTo>
                  <a:pt x="725" y="41"/>
                </a:lnTo>
                <a:lnTo>
                  <a:pt x="722" y="36"/>
                </a:lnTo>
                <a:lnTo>
                  <a:pt x="719" y="33"/>
                </a:lnTo>
                <a:lnTo>
                  <a:pt x="712" y="26"/>
                </a:lnTo>
                <a:lnTo>
                  <a:pt x="703" y="22"/>
                </a:lnTo>
                <a:lnTo>
                  <a:pt x="696" y="17"/>
                </a:lnTo>
                <a:lnTo>
                  <a:pt x="696" y="17"/>
                </a:lnTo>
                <a:lnTo>
                  <a:pt x="692" y="14"/>
                </a:lnTo>
                <a:lnTo>
                  <a:pt x="686" y="13"/>
                </a:lnTo>
                <a:lnTo>
                  <a:pt x="673" y="12"/>
                </a:lnTo>
                <a:lnTo>
                  <a:pt x="647" y="12"/>
                </a:lnTo>
                <a:lnTo>
                  <a:pt x="647" y="12"/>
                </a:lnTo>
                <a:lnTo>
                  <a:pt x="638" y="12"/>
                </a:lnTo>
                <a:lnTo>
                  <a:pt x="629" y="11"/>
                </a:lnTo>
                <a:lnTo>
                  <a:pt x="615" y="8"/>
                </a:lnTo>
                <a:lnTo>
                  <a:pt x="598" y="2"/>
                </a:lnTo>
                <a:lnTo>
                  <a:pt x="598" y="2"/>
                </a:lnTo>
                <a:lnTo>
                  <a:pt x="590" y="0"/>
                </a:lnTo>
                <a:lnTo>
                  <a:pt x="581" y="0"/>
                </a:lnTo>
                <a:lnTo>
                  <a:pt x="574" y="2"/>
                </a:lnTo>
                <a:lnTo>
                  <a:pt x="568" y="5"/>
                </a:lnTo>
                <a:lnTo>
                  <a:pt x="558" y="12"/>
                </a:lnTo>
                <a:lnTo>
                  <a:pt x="553" y="16"/>
                </a:lnTo>
                <a:lnTo>
                  <a:pt x="549" y="17"/>
                </a:lnTo>
                <a:lnTo>
                  <a:pt x="549" y="17"/>
                </a:lnTo>
                <a:lnTo>
                  <a:pt x="546" y="19"/>
                </a:lnTo>
                <a:lnTo>
                  <a:pt x="541" y="23"/>
                </a:lnTo>
                <a:lnTo>
                  <a:pt x="529" y="34"/>
                </a:lnTo>
                <a:lnTo>
                  <a:pt x="510" y="56"/>
                </a:lnTo>
                <a:lnTo>
                  <a:pt x="510" y="56"/>
                </a:lnTo>
                <a:lnTo>
                  <a:pt x="508" y="59"/>
                </a:lnTo>
                <a:lnTo>
                  <a:pt x="508" y="63"/>
                </a:lnTo>
                <a:lnTo>
                  <a:pt x="509" y="65"/>
                </a:lnTo>
                <a:lnTo>
                  <a:pt x="510" y="69"/>
                </a:lnTo>
                <a:lnTo>
                  <a:pt x="514" y="74"/>
                </a:lnTo>
                <a:lnTo>
                  <a:pt x="515" y="75"/>
                </a:lnTo>
                <a:lnTo>
                  <a:pt x="515" y="75"/>
                </a:lnTo>
                <a:lnTo>
                  <a:pt x="513" y="83"/>
                </a:lnTo>
                <a:lnTo>
                  <a:pt x="510" y="90"/>
                </a:lnTo>
                <a:lnTo>
                  <a:pt x="506" y="100"/>
                </a:lnTo>
                <a:lnTo>
                  <a:pt x="506" y="100"/>
                </a:lnTo>
                <a:lnTo>
                  <a:pt x="503" y="106"/>
                </a:lnTo>
                <a:lnTo>
                  <a:pt x="502" y="113"/>
                </a:lnTo>
                <a:lnTo>
                  <a:pt x="503" y="131"/>
                </a:lnTo>
                <a:lnTo>
                  <a:pt x="504" y="146"/>
                </a:lnTo>
                <a:lnTo>
                  <a:pt x="506" y="153"/>
                </a:lnTo>
                <a:lnTo>
                  <a:pt x="506" y="153"/>
                </a:lnTo>
                <a:lnTo>
                  <a:pt x="501" y="165"/>
                </a:lnTo>
                <a:lnTo>
                  <a:pt x="498" y="175"/>
                </a:lnTo>
                <a:lnTo>
                  <a:pt x="496" y="183"/>
                </a:lnTo>
                <a:lnTo>
                  <a:pt x="496" y="183"/>
                </a:lnTo>
                <a:lnTo>
                  <a:pt x="496" y="187"/>
                </a:lnTo>
                <a:lnTo>
                  <a:pt x="498" y="190"/>
                </a:lnTo>
                <a:lnTo>
                  <a:pt x="501" y="192"/>
                </a:lnTo>
                <a:lnTo>
                  <a:pt x="501" y="192"/>
                </a:lnTo>
                <a:lnTo>
                  <a:pt x="504" y="200"/>
                </a:lnTo>
                <a:lnTo>
                  <a:pt x="508" y="204"/>
                </a:lnTo>
                <a:lnTo>
                  <a:pt x="510" y="207"/>
                </a:lnTo>
                <a:lnTo>
                  <a:pt x="510" y="207"/>
                </a:lnTo>
                <a:lnTo>
                  <a:pt x="512" y="208"/>
                </a:lnTo>
                <a:lnTo>
                  <a:pt x="512" y="212"/>
                </a:lnTo>
                <a:lnTo>
                  <a:pt x="510" y="217"/>
                </a:lnTo>
                <a:lnTo>
                  <a:pt x="510" y="217"/>
                </a:lnTo>
                <a:lnTo>
                  <a:pt x="512" y="219"/>
                </a:lnTo>
                <a:lnTo>
                  <a:pt x="515" y="224"/>
                </a:lnTo>
                <a:lnTo>
                  <a:pt x="520" y="231"/>
                </a:lnTo>
                <a:lnTo>
                  <a:pt x="520" y="231"/>
                </a:lnTo>
                <a:lnTo>
                  <a:pt x="523" y="239"/>
                </a:lnTo>
                <a:lnTo>
                  <a:pt x="530" y="256"/>
                </a:lnTo>
                <a:lnTo>
                  <a:pt x="530" y="256"/>
                </a:lnTo>
                <a:lnTo>
                  <a:pt x="532" y="261"/>
                </a:lnTo>
                <a:lnTo>
                  <a:pt x="535" y="263"/>
                </a:lnTo>
                <a:lnTo>
                  <a:pt x="539" y="265"/>
                </a:lnTo>
                <a:lnTo>
                  <a:pt x="541" y="265"/>
                </a:lnTo>
                <a:lnTo>
                  <a:pt x="547" y="265"/>
                </a:lnTo>
                <a:lnTo>
                  <a:pt x="554" y="265"/>
                </a:lnTo>
                <a:lnTo>
                  <a:pt x="584" y="265"/>
                </a:lnTo>
                <a:lnTo>
                  <a:pt x="584" y="265"/>
                </a:lnTo>
                <a:lnTo>
                  <a:pt x="588" y="273"/>
                </a:lnTo>
                <a:lnTo>
                  <a:pt x="591" y="279"/>
                </a:lnTo>
                <a:lnTo>
                  <a:pt x="593" y="285"/>
                </a:lnTo>
                <a:lnTo>
                  <a:pt x="593" y="285"/>
                </a:lnTo>
                <a:lnTo>
                  <a:pt x="593" y="290"/>
                </a:lnTo>
                <a:lnTo>
                  <a:pt x="592" y="295"/>
                </a:lnTo>
                <a:lnTo>
                  <a:pt x="591" y="298"/>
                </a:lnTo>
                <a:lnTo>
                  <a:pt x="588" y="300"/>
                </a:lnTo>
                <a:lnTo>
                  <a:pt x="588" y="300"/>
                </a:lnTo>
                <a:lnTo>
                  <a:pt x="585" y="302"/>
                </a:lnTo>
                <a:lnTo>
                  <a:pt x="582" y="303"/>
                </a:lnTo>
                <a:lnTo>
                  <a:pt x="579" y="304"/>
                </a:lnTo>
                <a:lnTo>
                  <a:pt x="579" y="304"/>
                </a:lnTo>
                <a:lnTo>
                  <a:pt x="567" y="308"/>
                </a:lnTo>
                <a:lnTo>
                  <a:pt x="554" y="314"/>
                </a:lnTo>
                <a:lnTo>
                  <a:pt x="554" y="314"/>
                </a:lnTo>
                <a:lnTo>
                  <a:pt x="549" y="318"/>
                </a:lnTo>
                <a:lnTo>
                  <a:pt x="543" y="324"/>
                </a:lnTo>
                <a:lnTo>
                  <a:pt x="530" y="339"/>
                </a:lnTo>
                <a:lnTo>
                  <a:pt x="530" y="339"/>
                </a:lnTo>
                <a:lnTo>
                  <a:pt x="525" y="345"/>
                </a:lnTo>
                <a:lnTo>
                  <a:pt x="523" y="351"/>
                </a:lnTo>
                <a:lnTo>
                  <a:pt x="520" y="363"/>
                </a:lnTo>
                <a:lnTo>
                  <a:pt x="520" y="363"/>
                </a:lnTo>
                <a:lnTo>
                  <a:pt x="518" y="370"/>
                </a:lnTo>
                <a:lnTo>
                  <a:pt x="514" y="379"/>
                </a:lnTo>
                <a:lnTo>
                  <a:pt x="501" y="402"/>
                </a:lnTo>
                <a:lnTo>
                  <a:pt x="501" y="402"/>
                </a:lnTo>
                <a:lnTo>
                  <a:pt x="487" y="425"/>
                </a:lnTo>
                <a:lnTo>
                  <a:pt x="484" y="432"/>
                </a:lnTo>
                <a:lnTo>
                  <a:pt x="481" y="441"/>
                </a:lnTo>
                <a:lnTo>
                  <a:pt x="481" y="441"/>
                </a:lnTo>
                <a:lnTo>
                  <a:pt x="479" y="452"/>
                </a:lnTo>
                <a:lnTo>
                  <a:pt x="476" y="465"/>
                </a:lnTo>
                <a:lnTo>
                  <a:pt x="474" y="477"/>
                </a:lnTo>
                <a:lnTo>
                  <a:pt x="472" y="485"/>
                </a:lnTo>
                <a:lnTo>
                  <a:pt x="472" y="485"/>
                </a:lnTo>
                <a:lnTo>
                  <a:pt x="464" y="496"/>
                </a:lnTo>
                <a:lnTo>
                  <a:pt x="461" y="499"/>
                </a:lnTo>
                <a:lnTo>
                  <a:pt x="458" y="499"/>
                </a:lnTo>
                <a:lnTo>
                  <a:pt x="457" y="499"/>
                </a:lnTo>
                <a:lnTo>
                  <a:pt x="457" y="499"/>
                </a:lnTo>
                <a:lnTo>
                  <a:pt x="453" y="497"/>
                </a:lnTo>
                <a:lnTo>
                  <a:pt x="448" y="492"/>
                </a:lnTo>
                <a:lnTo>
                  <a:pt x="442" y="487"/>
                </a:lnTo>
                <a:lnTo>
                  <a:pt x="437" y="480"/>
                </a:lnTo>
                <a:lnTo>
                  <a:pt x="437" y="480"/>
                </a:lnTo>
                <a:lnTo>
                  <a:pt x="434" y="475"/>
                </a:lnTo>
                <a:lnTo>
                  <a:pt x="428" y="470"/>
                </a:lnTo>
                <a:lnTo>
                  <a:pt x="413" y="457"/>
                </a:lnTo>
                <a:lnTo>
                  <a:pt x="394" y="441"/>
                </a:lnTo>
                <a:lnTo>
                  <a:pt x="394" y="441"/>
                </a:lnTo>
                <a:lnTo>
                  <a:pt x="408" y="447"/>
                </a:lnTo>
                <a:lnTo>
                  <a:pt x="428" y="456"/>
                </a:lnTo>
                <a:lnTo>
                  <a:pt x="428" y="456"/>
                </a:lnTo>
                <a:lnTo>
                  <a:pt x="434" y="456"/>
                </a:lnTo>
                <a:lnTo>
                  <a:pt x="439" y="453"/>
                </a:lnTo>
                <a:lnTo>
                  <a:pt x="446" y="447"/>
                </a:lnTo>
                <a:lnTo>
                  <a:pt x="457" y="436"/>
                </a:lnTo>
                <a:lnTo>
                  <a:pt x="457" y="436"/>
                </a:lnTo>
                <a:lnTo>
                  <a:pt x="459" y="432"/>
                </a:lnTo>
                <a:lnTo>
                  <a:pt x="463" y="428"/>
                </a:lnTo>
                <a:lnTo>
                  <a:pt x="467" y="414"/>
                </a:lnTo>
                <a:lnTo>
                  <a:pt x="470" y="397"/>
                </a:lnTo>
                <a:lnTo>
                  <a:pt x="472" y="379"/>
                </a:lnTo>
                <a:lnTo>
                  <a:pt x="472" y="359"/>
                </a:lnTo>
                <a:lnTo>
                  <a:pt x="472" y="341"/>
                </a:lnTo>
                <a:lnTo>
                  <a:pt x="469" y="324"/>
                </a:lnTo>
                <a:lnTo>
                  <a:pt x="467" y="309"/>
                </a:lnTo>
                <a:lnTo>
                  <a:pt x="467" y="309"/>
                </a:lnTo>
                <a:lnTo>
                  <a:pt x="463" y="296"/>
                </a:lnTo>
                <a:lnTo>
                  <a:pt x="458" y="282"/>
                </a:lnTo>
                <a:lnTo>
                  <a:pt x="452" y="268"/>
                </a:lnTo>
                <a:lnTo>
                  <a:pt x="445" y="253"/>
                </a:lnTo>
                <a:lnTo>
                  <a:pt x="436" y="239"/>
                </a:lnTo>
                <a:lnTo>
                  <a:pt x="425" y="225"/>
                </a:lnTo>
                <a:lnTo>
                  <a:pt x="413" y="213"/>
                </a:lnTo>
                <a:lnTo>
                  <a:pt x="398" y="202"/>
                </a:lnTo>
                <a:lnTo>
                  <a:pt x="398" y="202"/>
                </a:lnTo>
                <a:lnTo>
                  <a:pt x="366" y="181"/>
                </a:lnTo>
                <a:lnTo>
                  <a:pt x="350" y="172"/>
                </a:lnTo>
                <a:lnTo>
                  <a:pt x="333" y="164"/>
                </a:lnTo>
                <a:lnTo>
                  <a:pt x="316" y="159"/>
                </a:lnTo>
                <a:lnTo>
                  <a:pt x="308" y="158"/>
                </a:lnTo>
                <a:lnTo>
                  <a:pt x="301" y="157"/>
                </a:lnTo>
                <a:lnTo>
                  <a:pt x="292" y="158"/>
                </a:lnTo>
                <a:lnTo>
                  <a:pt x="285" y="161"/>
                </a:lnTo>
                <a:lnTo>
                  <a:pt x="278" y="163"/>
                </a:lnTo>
                <a:lnTo>
                  <a:pt x="272" y="168"/>
                </a:lnTo>
                <a:lnTo>
                  <a:pt x="272" y="168"/>
                </a:lnTo>
                <a:lnTo>
                  <a:pt x="266" y="174"/>
                </a:lnTo>
                <a:lnTo>
                  <a:pt x="261" y="180"/>
                </a:lnTo>
                <a:lnTo>
                  <a:pt x="257" y="187"/>
                </a:lnTo>
                <a:lnTo>
                  <a:pt x="255" y="195"/>
                </a:lnTo>
                <a:lnTo>
                  <a:pt x="252" y="202"/>
                </a:lnTo>
                <a:lnTo>
                  <a:pt x="251" y="211"/>
                </a:lnTo>
                <a:lnTo>
                  <a:pt x="251" y="226"/>
                </a:lnTo>
                <a:lnTo>
                  <a:pt x="252" y="242"/>
                </a:lnTo>
                <a:lnTo>
                  <a:pt x="255" y="257"/>
                </a:lnTo>
                <a:lnTo>
                  <a:pt x="258" y="270"/>
                </a:lnTo>
                <a:lnTo>
                  <a:pt x="262" y="280"/>
                </a:lnTo>
                <a:lnTo>
                  <a:pt x="262" y="280"/>
                </a:lnTo>
                <a:lnTo>
                  <a:pt x="270" y="298"/>
                </a:lnTo>
                <a:lnTo>
                  <a:pt x="283" y="318"/>
                </a:lnTo>
                <a:lnTo>
                  <a:pt x="296" y="339"/>
                </a:lnTo>
                <a:lnTo>
                  <a:pt x="296" y="339"/>
                </a:lnTo>
                <a:close/>
                <a:moveTo>
                  <a:pt x="228" y="1124"/>
                </a:moveTo>
                <a:lnTo>
                  <a:pt x="228" y="1124"/>
                </a:lnTo>
                <a:lnTo>
                  <a:pt x="229" y="1121"/>
                </a:lnTo>
                <a:lnTo>
                  <a:pt x="230" y="1120"/>
                </a:lnTo>
                <a:lnTo>
                  <a:pt x="234" y="1120"/>
                </a:lnTo>
                <a:lnTo>
                  <a:pt x="239" y="1120"/>
                </a:lnTo>
                <a:lnTo>
                  <a:pt x="247" y="1122"/>
                </a:lnTo>
                <a:lnTo>
                  <a:pt x="252" y="1124"/>
                </a:lnTo>
                <a:lnTo>
                  <a:pt x="252" y="1124"/>
                </a:lnTo>
                <a:lnTo>
                  <a:pt x="261" y="1124"/>
                </a:lnTo>
                <a:lnTo>
                  <a:pt x="267" y="1124"/>
                </a:lnTo>
                <a:lnTo>
                  <a:pt x="252" y="1172"/>
                </a:lnTo>
                <a:lnTo>
                  <a:pt x="242" y="1172"/>
                </a:lnTo>
                <a:lnTo>
                  <a:pt x="242" y="1172"/>
                </a:lnTo>
                <a:lnTo>
                  <a:pt x="235" y="1172"/>
                </a:lnTo>
                <a:lnTo>
                  <a:pt x="230" y="1171"/>
                </a:lnTo>
                <a:lnTo>
                  <a:pt x="228" y="1172"/>
                </a:lnTo>
                <a:lnTo>
                  <a:pt x="228" y="1172"/>
                </a:lnTo>
                <a:lnTo>
                  <a:pt x="228" y="1152"/>
                </a:lnTo>
                <a:lnTo>
                  <a:pt x="228" y="1124"/>
                </a:lnTo>
                <a:lnTo>
                  <a:pt x="228" y="112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5">
            <a:extLst>
              <a:ext uri="{FF2B5EF4-FFF2-40B4-BE49-F238E27FC236}">
                <a16:creationId xmlns:a16="http://schemas.microsoft.com/office/drawing/2014/main" id="{850EDB19-3F3C-4C90-AE15-213A2EFD6591}"/>
              </a:ext>
            </a:extLst>
          </p:cNvPr>
          <p:cNvSpPr>
            <a:spLocks/>
          </p:cNvSpPr>
          <p:nvPr/>
        </p:nvSpPr>
        <p:spPr bwMode="auto">
          <a:xfrm>
            <a:off x="771217" y="4726959"/>
            <a:ext cx="693109" cy="1619995"/>
          </a:xfrm>
          <a:custGeom>
            <a:avLst/>
            <a:gdLst>
              <a:gd name="T0" fmla="*/ 332 w 590"/>
              <a:gd name="T1" fmla="*/ 3 h 1379"/>
              <a:gd name="T2" fmla="*/ 295 w 590"/>
              <a:gd name="T3" fmla="*/ 26 h 1379"/>
              <a:gd name="T4" fmla="*/ 266 w 590"/>
              <a:gd name="T5" fmla="*/ 42 h 1379"/>
              <a:gd name="T6" fmla="*/ 257 w 590"/>
              <a:gd name="T7" fmla="*/ 68 h 1379"/>
              <a:gd name="T8" fmla="*/ 239 w 590"/>
              <a:gd name="T9" fmla="*/ 106 h 1379"/>
              <a:gd name="T10" fmla="*/ 247 w 590"/>
              <a:gd name="T11" fmla="*/ 155 h 1379"/>
              <a:gd name="T12" fmla="*/ 242 w 590"/>
              <a:gd name="T13" fmla="*/ 188 h 1379"/>
              <a:gd name="T14" fmla="*/ 265 w 590"/>
              <a:gd name="T15" fmla="*/ 229 h 1379"/>
              <a:gd name="T16" fmla="*/ 170 w 590"/>
              <a:gd name="T17" fmla="*/ 254 h 1379"/>
              <a:gd name="T18" fmla="*/ 128 w 590"/>
              <a:gd name="T19" fmla="*/ 288 h 1379"/>
              <a:gd name="T20" fmla="*/ 105 w 590"/>
              <a:gd name="T21" fmla="*/ 392 h 1379"/>
              <a:gd name="T22" fmla="*/ 57 w 590"/>
              <a:gd name="T23" fmla="*/ 587 h 1379"/>
              <a:gd name="T24" fmla="*/ 17 w 590"/>
              <a:gd name="T25" fmla="*/ 752 h 1379"/>
              <a:gd name="T26" fmla="*/ 2 w 590"/>
              <a:gd name="T27" fmla="*/ 826 h 1379"/>
              <a:gd name="T28" fmla="*/ 2 w 590"/>
              <a:gd name="T29" fmla="*/ 854 h 1379"/>
              <a:gd name="T30" fmla="*/ 10 w 590"/>
              <a:gd name="T31" fmla="*/ 922 h 1379"/>
              <a:gd name="T32" fmla="*/ 54 w 590"/>
              <a:gd name="T33" fmla="*/ 1203 h 1379"/>
              <a:gd name="T34" fmla="*/ 50 w 590"/>
              <a:gd name="T35" fmla="*/ 1300 h 1379"/>
              <a:gd name="T36" fmla="*/ 30 w 590"/>
              <a:gd name="T37" fmla="*/ 1358 h 1379"/>
              <a:gd name="T38" fmla="*/ 55 w 590"/>
              <a:gd name="T39" fmla="*/ 1371 h 1379"/>
              <a:gd name="T40" fmla="*/ 113 w 590"/>
              <a:gd name="T41" fmla="*/ 1359 h 1379"/>
              <a:gd name="T42" fmla="*/ 177 w 590"/>
              <a:gd name="T43" fmla="*/ 1264 h 1379"/>
              <a:gd name="T44" fmla="*/ 174 w 590"/>
              <a:gd name="T45" fmla="*/ 1211 h 1379"/>
              <a:gd name="T46" fmla="*/ 185 w 590"/>
              <a:gd name="T47" fmla="*/ 1196 h 1379"/>
              <a:gd name="T48" fmla="*/ 189 w 590"/>
              <a:gd name="T49" fmla="*/ 1004 h 1379"/>
              <a:gd name="T50" fmla="*/ 239 w 590"/>
              <a:gd name="T51" fmla="*/ 949 h 1379"/>
              <a:gd name="T52" fmla="*/ 311 w 590"/>
              <a:gd name="T53" fmla="*/ 947 h 1379"/>
              <a:gd name="T54" fmla="*/ 369 w 590"/>
              <a:gd name="T55" fmla="*/ 974 h 1379"/>
              <a:gd name="T56" fmla="*/ 312 w 590"/>
              <a:gd name="T57" fmla="*/ 1070 h 1379"/>
              <a:gd name="T58" fmla="*/ 278 w 590"/>
              <a:gd name="T59" fmla="*/ 1132 h 1379"/>
              <a:gd name="T60" fmla="*/ 239 w 590"/>
              <a:gd name="T61" fmla="*/ 1182 h 1379"/>
              <a:gd name="T62" fmla="*/ 220 w 590"/>
              <a:gd name="T63" fmla="*/ 1233 h 1379"/>
              <a:gd name="T64" fmla="*/ 217 w 590"/>
              <a:gd name="T65" fmla="*/ 1299 h 1379"/>
              <a:gd name="T66" fmla="*/ 272 w 590"/>
              <a:gd name="T67" fmla="*/ 1359 h 1379"/>
              <a:gd name="T68" fmla="*/ 322 w 590"/>
              <a:gd name="T69" fmla="*/ 1378 h 1379"/>
              <a:gd name="T70" fmla="*/ 366 w 590"/>
              <a:gd name="T71" fmla="*/ 1356 h 1379"/>
              <a:gd name="T72" fmla="*/ 368 w 590"/>
              <a:gd name="T73" fmla="*/ 1309 h 1379"/>
              <a:gd name="T74" fmla="*/ 353 w 590"/>
              <a:gd name="T75" fmla="*/ 1255 h 1379"/>
              <a:gd name="T76" fmla="*/ 371 w 590"/>
              <a:gd name="T77" fmla="*/ 1216 h 1379"/>
              <a:gd name="T78" fmla="*/ 406 w 590"/>
              <a:gd name="T79" fmla="*/ 1214 h 1379"/>
              <a:gd name="T80" fmla="*/ 435 w 590"/>
              <a:gd name="T81" fmla="*/ 1188 h 1379"/>
              <a:gd name="T82" fmla="*/ 490 w 590"/>
              <a:gd name="T83" fmla="*/ 1070 h 1379"/>
              <a:gd name="T84" fmla="*/ 534 w 590"/>
              <a:gd name="T85" fmla="*/ 944 h 1379"/>
              <a:gd name="T86" fmla="*/ 546 w 590"/>
              <a:gd name="T87" fmla="*/ 916 h 1379"/>
              <a:gd name="T88" fmla="*/ 551 w 590"/>
              <a:gd name="T89" fmla="*/ 878 h 1379"/>
              <a:gd name="T90" fmla="*/ 546 w 590"/>
              <a:gd name="T91" fmla="*/ 833 h 1379"/>
              <a:gd name="T92" fmla="*/ 564 w 590"/>
              <a:gd name="T93" fmla="*/ 824 h 1379"/>
              <a:gd name="T94" fmla="*/ 581 w 590"/>
              <a:gd name="T95" fmla="*/ 777 h 1379"/>
              <a:gd name="T96" fmla="*/ 590 w 590"/>
              <a:gd name="T97" fmla="*/ 572 h 1379"/>
              <a:gd name="T98" fmla="*/ 578 w 590"/>
              <a:gd name="T99" fmla="*/ 394 h 1379"/>
              <a:gd name="T100" fmla="*/ 568 w 590"/>
              <a:gd name="T101" fmla="*/ 309 h 1379"/>
              <a:gd name="T102" fmla="*/ 454 w 590"/>
              <a:gd name="T103" fmla="*/ 255 h 1379"/>
              <a:gd name="T104" fmla="*/ 474 w 590"/>
              <a:gd name="T105" fmla="*/ 207 h 1379"/>
              <a:gd name="T106" fmla="*/ 489 w 590"/>
              <a:gd name="T107" fmla="*/ 143 h 1379"/>
              <a:gd name="T108" fmla="*/ 482 w 590"/>
              <a:gd name="T109" fmla="*/ 89 h 1379"/>
              <a:gd name="T110" fmla="*/ 463 w 590"/>
              <a:gd name="T111" fmla="*/ 28 h 1379"/>
              <a:gd name="T112" fmla="*/ 440 w 590"/>
              <a:gd name="T113" fmla="*/ 11 h 1379"/>
              <a:gd name="T114" fmla="*/ 392 w 590"/>
              <a:gd name="T115" fmla="*/ 0 h 1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90" h="1379">
                <a:moveTo>
                  <a:pt x="369" y="15"/>
                </a:moveTo>
                <a:lnTo>
                  <a:pt x="369" y="15"/>
                </a:lnTo>
                <a:lnTo>
                  <a:pt x="353" y="8"/>
                </a:lnTo>
                <a:lnTo>
                  <a:pt x="341" y="3"/>
                </a:lnTo>
                <a:lnTo>
                  <a:pt x="336" y="3"/>
                </a:lnTo>
                <a:lnTo>
                  <a:pt x="332" y="3"/>
                </a:lnTo>
                <a:lnTo>
                  <a:pt x="332" y="3"/>
                </a:lnTo>
                <a:lnTo>
                  <a:pt x="323" y="8"/>
                </a:lnTo>
                <a:lnTo>
                  <a:pt x="315" y="13"/>
                </a:lnTo>
                <a:lnTo>
                  <a:pt x="302" y="22"/>
                </a:lnTo>
                <a:lnTo>
                  <a:pt x="302" y="22"/>
                </a:lnTo>
                <a:lnTo>
                  <a:pt x="295" y="26"/>
                </a:lnTo>
                <a:lnTo>
                  <a:pt x="291" y="30"/>
                </a:lnTo>
                <a:lnTo>
                  <a:pt x="291" y="30"/>
                </a:lnTo>
                <a:lnTo>
                  <a:pt x="286" y="32"/>
                </a:lnTo>
                <a:lnTo>
                  <a:pt x="277" y="36"/>
                </a:lnTo>
                <a:lnTo>
                  <a:pt x="268" y="40"/>
                </a:lnTo>
                <a:lnTo>
                  <a:pt x="266" y="42"/>
                </a:lnTo>
                <a:lnTo>
                  <a:pt x="265" y="44"/>
                </a:lnTo>
                <a:lnTo>
                  <a:pt x="265" y="44"/>
                </a:lnTo>
                <a:lnTo>
                  <a:pt x="262" y="54"/>
                </a:lnTo>
                <a:lnTo>
                  <a:pt x="261" y="61"/>
                </a:lnTo>
                <a:lnTo>
                  <a:pt x="257" y="68"/>
                </a:lnTo>
                <a:lnTo>
                  <a:pt x="257" y="68"/>
                </a:lnTo>
                <a:lnTo>
                  <a:pt x="249" y="79"/>
                </a:lnTo>
                <a:lnTo>
                  <a:pt x="247" y="83"/>
                </a:lnTo>
                <a:lnTo>
                  <a:pt x="246" y="87"/>
                </a:lnTo>
                <a:lnTo>
                  <a:pt x="246" y="87"/>
                </a:lnTo>
                <a:lnTo>
                  <a:pt x="242" y="96"/>
                </a:lnTo>
                <a:lnTo>
                  <a:pt x="239" y="106"/>
                </a:lnTo>
                <a:lnTo>
                  <a:pt x="239" y="106"/>
                </a:lnTo>
                <a:lnTo>
                  <a:pt x="237" y="109"/>
                </a:lnTo>
                <a:lnTo>
                  <a:pt x="239" y="116"/>
                </a:lnTo>
                <a:lnTo>
                  <a:pt x="244" y="131"/>
                </a:lnTo>
                <a:lnTo>
                  <a:pt x="246" y="148"/>
                </a:lnTo>
                <a:lnTo>
                  <a:pt x="247" y="155"/>
                </a:lnTo>
                <a:lnTo>
                  <a:pt x="246" y="162"/>
                </a:lnTo>
                <a:lnTo>
                  <a:pt x="246" y="162"/>
                </a:lnTo>
                <a:lnTo>
                  <a:pt x="242" y="170"/>
                </a:lnTo>
                <a:lnTo>
                  <a:pt x="240" y="177"/>
                </a:lnTo>
                <a:lnTo>
                  <a:pt x="240" y="182"/>
                </a:lnTo>
                <a:lnTo>
                  <a:pt x="242" y="188"/>
                </a:lnTo>
                <a:lnTo>
                  <a:pt x="242" y="188"/>
                </a:lnTo>
                <a:lnTo>
                  <a:pt x="245" y="198"/>
                </a:lnTo>
                <a:lnTo>
                  <a:pt x="250" y="207"/>
                </a:lnTo>
                <a:lnTo>
                  <a:pt x="250" y="207"/>
                </a:lnTo>
                <a:lnTo>
                  <a:pt x="258" y="222"/>
                </a:lnTo>
                <a:lnTo>
                  <a:pt x="265" y="229"/>
                </a:lnTo>
                <a:lnTo>
                  <a:pt x="265" y="229"/>
                </a:lnTo>
                <a:lnTo>
                  <a:pt x="230" y="237"/>
                </a:lnTo>
                <a:lnTo>
                  <a:pt x="204" y="243"/>
                </a:lnTo>
                <a:lnTo>
                  <a:pt x="185" y="248"/>
                </a:lnTo>
                <a:lnTo>
                  <a:pt x="185" y="248"/>
                </a:lnTo>
                <a:lnTo>
                  <a:pt x="170" y="254"/>
                </a:lnTo>
                <a:lnTo>
                  <a:pt x="160" y="259"/>
                </a:lnTo>
                <a:lnTo>
                  <a:pt x="150" y="264"/>
                </a:lnTo>
                <a:lnTo>
                  <a:pt x="141" y="271"/>
                </a:lnTo>
                <a:lnTo>
                  <a:pt x="133" y="279"/>
                </a:lnTo>
                <a:lnTo>
                  <a:pt x="130" y="283"/>
                </a:lnTo>
                <a:lnTo>
                  <a:pt x="128" y="288"/>
                </a:lnTo>
                <a:lnTo>
                  <a:pt x="126" y="293"/>
                </a:lnTo>
                <a:lnTo>
                  <a:pt x="125" y="296"/>
                </a:lnTo>
                <a:lnTo>
                  <a:pt x="125" y="296"/>
                </a:lnTo>
                <a:lnTo>
                  <a:pt x="124" y="311"/>
                </a:lnTo>
                <a:lnTo>
                  <a:pt x="119" y="334"/>
                </a:lnTo>
                <a:lnTo>
                  <a:pt x="105" y="392"/>
                </a:lnTo>
                <a:lnTo>
                  <a:pt x="89" y="452"/>
                </a:lnTo>
                <a:lnTo>
                  <a:pt x="77" y="492"/>
                </a:lnTo>
                <a:lnTo>
                  <a:pt x="77" y="492"/>
                </a:lnTo>
                <a:lnTo>
                  <a:pt x="69" y="521"/>
                </a:lnTo>
                <a:lnTo>
                  <a:pt x="63" y="556"/>
                </a:lnTo>
                <a:lnTo>
                  <a:pt x="57" y="587"/>
                </a:lnTo>
                <a:lnTo>
                  <a:pt x="50" y="609"/>
                </a:lnTo>
                <a:lnTo>
                  <a:pt x="50" y="609"/>
                </a:lnTo>
                <a:lnTo>
                  <a:pt x="43" y="638"/>
                </a:lnTo>
                <a:lnTo>
                  <a:pt x="32" y="686"/>
                </a:lnTo>
                <a:lnTo>
                  <a:pt x="17" y="752"/>
                </a:lnTo>
                <a:lnTo>
                  <a:pt x="17" y="752"/>
                </a:lnTo>
                <a:lnTo>
                  <a:pt x="14" y="767"/>
                </a:lnTo>
                <a:lnTo>
                  <a:pt x="13" y="778"/>
                </a:lnTo>
                <a:lnTo>
                  <a:pt x="13" y="778"/>
                </a:lnTo>
                <a:lnTo>
                  <a:pt x="9" y="795"/>
                </a:lnTo>
                <a:lnTo>
                  <a:pt x="5" y="810"/>
                </a:lnTo>
                <a:lnTo>
                  <a:pt x="2" y="826"/>
                </a:lnTo>
                <a:lnTo>
                  <a:pt x="2" y="826"/>
                </a:lnTo>
                <a:lnTo>
                  <a:pt x="0" y="839"/>
                </a:lnTo>
                <a:lnTo>
                  <a:pt x="0" y="846"/>
                </a:lnTo>
                <a:lnTo>
                  <a:pt x="2" y="850"/>
                </a:lnTo>
                <a:lnTo>
                  <a:pt x="2" y="854"/>
                </a:lnTo>
                <a:lnTo>
                  <a:pt x="2" y="854"/>
                </a:lnTo>
                <a:lnTo>
                  <a:pt x="3" y="858"/>
                </a:lnTo>
                <a:lnTo>
                  <a:pt x="4" y="861"/>
                </a:lnTo>
                <a:lnTo>
                  <a:pt x="5" y="865"/>
                </a:lnTo>
                <a:lnTo>
                  <a:pt x="5" y="869"/>
                </a:lnTo>
                <a:lnTo>
                  <a:pt x="5" y="869"/>
                </a:lnTo>
                <a:lnTo>
                  <a:pt x="10" y="922"/>
                </a:lnTo>
                <a:lnTo>
                  <a:pt x="22" y="1037"/>
                </a:lnTo>
                <a:lnTo>
                  <a:pt x="34" y="1151"/>
                </a:lnTo>
                <a:lnTo>
                  <a:pt x="40" y="1189"/>
                </a:lnTo>
                <a:lnTo>
                  <a:pt x="42" y="1199"/>
                </a:lnTo>
                <a:lnTo>
                  <a:pt x="43" y="1203"/>
                </a:lnTo>
                <a:lnTo>
                  <a:pt x="54" y="1203"/>
                </a:lnTo>
                <a:lnTo>
                  <a:pt x="54" y="1203"/>
                </a:lnTo>
                <a:lnTo>
                  <a:pt x="54" y="1243"/>
                </a:lnTo>
                <a:lnTo>
                  <a:pt x="54" y="1275"/>
                </a:lnTo>
                <a:lnTo>
                  <a:pt x="53" y="1289"/>
                </a:lnTo>
                <a:lnTo>
                  <a:pt x="50" y="1300"/>
                </a:lnTo>
                <a:lnTo>
                  <a:pt x="50" y="1300"/>
                </a:lnTo>
                <a:lnTo>
                  <a:pt x="48" y="1310"/>
                </a:lnTo>
                <a:lnTo>
                  <a:pt x="43" y="1320"/>
                </a:lnTo>
                <a:lnTo>
                  <a:pt x="33" y="1341"/>
                </a:lnTo>
                <a:lnTo>
                  <a:pt x="30" y="1350"/>
                </a:lnTo>
                <a:lnTo>
                  <a:pt x="29" y="1354"/>
                </a:lnTo>
                <a:lnTo>
                  <a:pt x="30" y="1358"/>
                </a:lnTo>
                <a:lnTo>
                  <a:pt x="32" y="1361"/>
                </a:lnTo>
                <a:lnTo>
                  <a:pt x="34" y="1364"/>
                </a:lnTo>
                <a:lnTo>
                  <a:pt x="38" y="1366"/>
                </a:lnTo>
                <a:lnTo>
                  <a:pt x="43" y="1369"/>
                </a:lnTo>
                <a:lnTo>
                  <a:pt x="43" y="1369"/>
                </a:lnTo>
                <a:lnTo>
                  <a:pt x="55" y="1371"/>
                </a:lnTo>
                <a:lnTo>
                  <a:pt x="67" y="1373"/>
                </a:lnTo>
                <a:lnTo>
                  <a:pt x="77" y="1373"/>
                </a:lnTo>
                <a:lnTo>
                  <a:pt x="86" y="1373"/>
                </a:lnTo>
                <a:lnTo>
                  <a:pt x="95" y="1370"/>
                </a:lnTo>
                <a:lnTo>
                  <a:pt x="104" y="1365"/>
                </a:lnTo>
                <a:lnTo>
                  <a:pt x="113" y="1359"/>
                </a:lnTo>
                <a:lnTo>
                  <a:pt x="121" y="1349"/>
                </a:lnTo>
                <a:lnTo>
                  <a:pt x="121" y="1349"/>
                </a:lnTo>
                <a:lnTo>
                  <a:pt x="141" y="1325"/>
                </a:lnTo>
                <a:lnTo>
                  <a:pt x="160" y="1297"/>
                </a:lnTo>
                <a:lnTo>
                  <a:pt x="174" y="1272"/>
                </a:lnTo>
                <a:lnTo>
                  <a:pt x="177" y="1264"/>
                </a:lnTo>
                <a:lnTo>
                  <a:pt x="177" y="1259"/>
                </a:lnTo>
                <a:lnTo>
                  <a:pt x="177" y="1259"/>
                </a:lnTo>
                <a:lnTo>
                  <a:pt x="176" y="1249"/>
                </a:lnTo>
                <a:lnTo>
                  <a:pt x="175" y="1233"/>
                </a:lnTo>
                <a:lnTo>
                  <a:pt x="174" y="1211"/>
                </a:lnTo>
                <a:lnTo>
                  <a:pt x="174" y="1211"/>
                </a:lnTo>
                <a:lnTo>
                  <a:pt x="180" y="1209"/>
                </a:lnTo>
                <a:lnTo>
                  <a:pt x="184" y="1207"/>
                </a:lnTo>
                <a:lnTo>
                  <a:pt x="185" y="1206"/>
                </a:lnTo>
                <a:lnTo>
                  <a:pt x="185" y="1203"/>
                </a:lnTo>
                <a:lnTo>
                  <a:pt x="185" y="1203"/>
                </a:lnTo>
                <a:lnTo>
                  <a:pt x="185" y="1196"/>
                </a:lnTo>
                <a:lnTo>
                  <a:pt x="185" y="1183"/>
                </a:lnTo>
                <a:lnTo>
                  <a:pt x="185" y="1151"/>
                </a:lnTo>
                <a:lnTo>
                  <a:pt x="185" y="1151"/>
                </a:lnTo>
                <a:lnTo>
                  <a:pt x="187" y="1077"/>
                </a:lnTo>
                <a:lnTo>
                  <a:pt x="189" y="1004"/>
                </a:lnTo>
                <a:lnTo>
                  <a:pt x="189" y="1004"/>
                </a:lnTo>
                <a:lnTo>
                  <a:pt x="191" y="959"/>
                </a:lnTo>
                <a:lnTo>
                  <a:pt x="192" y="932"/>
                </a:lnTo>
                <a:lnTo>
                  <a:pt x="192" y="932"/>
                </a:lnTo>
                <a:lnTo>
                  <a:pt x="200" y="935"/>
                </a:lnTo>
                <a:lnTo>
                  <a:pt x="216" y="941"/>
                </a:lnTo>
                <a:lnTo>
                  <a:pt x="239" y="949"/>
                </a:lnTo>
                <a:lnTo>
                  <a:pt x="250" y="950"/>
                </a:lnTo>
                <a:lnTo>
                  <a:pt x="261" y="951"/>
                </a:lnTo>
                <a:lnTo>
                  <a:pt x="261" y="951"/>
                </a:lnTo>
                <a:lnTo>
                  <a:pt x="278" y="950"/>
                </a:lnTo>
                <a:lnTo>
                  <a:pt x="295" y="949"/>
                </a:lnTo>
                <a:lnTo>
                  <a:pt x="311" y="947"/>
                </a:lnTo>
                <a:lnTo>
                  <a:pt x="328" y="947"/>
                </a:lnTo>
                <a:lnTo>
                  <a:pt x="377" y="947"/>
                </a:lnTo>
                <a:lnTo>
                  <a:pt x="377" y="947"/>
                </a:lnTo>
                <a:lnTo>
                  <a:pt x="374" y="957"/>
                </a:lnTo>
                <a:lnTo>
                  <a:pt x="372" y="966"/>
                </a:lnTo>
                <a:lnTo>
                  <a:pt x="369" y="974"/>
                </a:lnTo>
                <a:lnTo>
                  <a:pt x="369" y="974"/>
                </a:lnTo>
                <a:lnTo>
                  <a:pt x="358" y="989"/>
                </a:lnTo>
                <a:lnTo>
                  <a:pt x="341" y="1017"/>
                </a:lnTo>
                <a:lnTo>
                  <a:pt x="330" y="1033"/>
                </a:lnTo>
                <a:lnTo>
                  <a:pt x="321" y="1052"/>
                </a:lnTo>
                <a:lnTo>
                  <a:pt x="312" y="1070"/>
                </a:lnTo>
                <a:lnTo>
                  <a:pt x="306" y="1086"/>
                </a:lnTo>
                <a:lnTo>
                  <a:pt x="306" y="1086"/>
                </a:lnTo>
                <a:lnTo>
                  <a:pt x="302" y="1095"/>
                </a:lnTo>
                <a:lnTo>
                  <a:pt x="298" y="1102"/>
                </a:lnTo>
                <a:lnTo>
                  <a:pt x="288" y="1118"/>
                </a:lnTo>
                <a:lnTo>
                  <a:pt x="278" y="1132"/>
                </a:lnTo>
                <a:lnTo>
                  <a:pt x="266" y="1146"/>
                </a:lnTo>
                <a:lnTo>
                  <a:pt x="246" y="1166"/>
                </a:lnTo>
                <a:lnTo>
                  <a:pt x="239" y="1173"/>
                </a:lnTo>
                <a:lnTo>
                  <a:pt x="239" y="1173"/>
                </a:lnTo>
                <a:lnTo>
                  <a:pt x="239" y="1177"/>
                </a:lnTo>
                <a:lnTo>
                  <a:pt x="239" y="1182"/>
                </a:lnTo>
                <a:lnTo>
                  <a:pt x="239" y="1188"/>
                </a:lnTo>
                <a:lnTo>
                  <a:pt x="239" y="1188"/>
                </a:lnTo>
                <a:lnTo>
                  <a:pt x="234" y="1197"/>
                </a:lnTo>
                <a:lnTo>
                  <a:pt x="229" y="1209"/>
                </a:lnTo>
                <a:lnTo>
                  <a:pt x="222" y="1224"/>
                </a:lnTo>
                <a:lnTo>
                  <a:pt x="220" y="1233"/>
                </a:lnTo>
                <a:lnTo>
                  <a:pt x="219" y="1240"/>
                </a:lnTo>
                <a:lnTo>
                  <a:pt x="219" y="1240"/>
                </a:lnTo>
                <a:lnTo>
                  <a:pt x="217" y="1259"/>
                </a:lnTo>
                <a:lnTo>
                  <a:pt x="215" y="1279"/>
                </a:lnTo>
                <a:lnTo>
                  <a:pt x="216" y="1289"/>
                </a:lnTo>
                <a:lnTo>
                  <a:pt x="217" y="1299"/>
                </a:lnTo>
                <a:lnTo>
                  <a:pt x="221" y="1308"/>
                </a:lnTo>
                <a:lnTo>
                  <a:pt x="227" y="1315"/>
                </a:lnTo>
                <a:lnTo>
                  <a:pt x="227" y="1315"/>
                </a:lnTo>
                <a:lnTo>
                  <a:pt x="246" y="1335"/>
                </a:lnTo>
                <a:lnTo>
                  <a:pt x="258" y="1346"/>
                </a:lnTo>
                <a:lnTo>
                  <a:pt x="272" y="1359"/>
                </a:lnTo>
                <a:lnTo>
                  <a:pt x="287" y="1369"/>
                </a:lnTo>
                <a:lnTo>
                  <a:pt x="295" y="1373"/>
                </a:lnTo>
                <a:lnTo>
                  <a:pt x="301" y="1375"/>
                </a:lnTo>
                <a:lnTo>
                  <a:pt x="308" y="1378"/>
                </a:lnTo>
                <a:lnTo>
                  <a:pt x="316" y="1379"/>
                </a:lnTo>
                <a:lnTo>
                  <a:pt x="322" y="1378"/>
                </a:lnTo>
                <a:lnTo>
                  <a:pt x="328" y="1376"/>
                </a:lnTo>
                <a:lnTo>
                  <a:pt x="328" y="1376"/>
                </a:lnTo>
                <a:lnTo>
                  <a:pt x="347" y="1368"/>
                </a:lnTo>
                <a:lnTo>
                  <a:pt x="358" y="1363"/>
                </a:lnTo>
                <a:lnTo>
                  <a:pt x="362" y="1360"/>
                </a:lnTo>
                <a:lnTo>
                  <a:pt x="366" y="1356"/>
                </a:lnTo>
                <a:lnTo>
                  <a:pt x="367" y="1353"/>
                </a:lnTo>
                <a:lnTo>
                  <a:pt x="369" y="1345"/>
                </a:lnTo>
                <a:lnTo>
                  <a:pt x="369" y="1345"/>
                </a:lnTo>
                <a:lnTo>
                  <a:pt x="369" y="1338"/>
                </a:lnTo>
                <a:lnTo>
                  <a:pt x="369" y="1329"/>
                </a:lnTo>
                <a:lnTo>
                  <a:pt x="368" y="1309"/>
                </a:lnTo>
                <a:lnTo>
                  <a:pt x="364" y="1292"/>
                </a:lnTo>
                <a:lnTo>
                  <a:pt x="362" y="1278"/>
                </a:lnTo>
                <a:lnTo>
                  <a:pt x="362" y="1278"/>
                </a:lnTo>
                <a:lnTo>
                  <a:pt x="358" y="1269"/>
                </a:lnTo>
                <a:lnTo>
                  <a:pt x="354" y="1260"/>
                </a:lnTo>
                <a:lnTo>
                  <a:pt x="353" y="1255"/>
                </a:lnTo>
                <a:lnTo>
                  <a:pt x="353" y="1249"/>
                </a:lnTo>
                <a:lnTo>
                  <a:pt x="354" y="1243"/>
                </a:lnTo>
                <a:lnTo>
                  <a:pt x="358" y="1237"/>
                </a:lnTo>
                <a:lnTo>
                  <a:pt x="358" y="1237"/>
                </a:lnTo>
                <a:lnTo>
                  <a:pt x="366" y="1224"/>
                </a:lnTo>
                <a:lnTo>
                  <a:pt x="371" y="1216"/>
                </a:lnTo>
                <a:lnTo>
                  <a:pt x="376" y="1211"/>
                </a:lnTo>
                <a:lnTo>
                  <a:pt x="378" y="1211"/>
                </a:lnTo>
                <a:lnTo>
                  <a:pt x="381" y="1211"/>
                </a:lnTo>
                <a:lnTo>
                  <a:pt x="381" y="1211"/>
                </a:lnTo>
                <a:lnTo>
                  <a:pt x="391" y="1213"/>
                </a:lnTo>
                <a:lnTo>
                  <a:pt x="406" y="1214"/>
                </a:lnTo>
                <a:lnTo>
                  <a:pt x="421" y="1213"/>
                </a:lnTo>
                <a:lnTo>
                  <a:pt x="427" y="1212"/>
                </a:lnTo>
                <a:lnTo>
                  <a:pt x="429" y="1211"/>
                </a:lnTo>
                <a:lnTo>
                  <a:pt x="429" y="1211"/>
                </a:lnTo>
                <a:lnTo>
                  <a:pt x="430" y="1203"/>
                </a:lnTo>
                <a:lnTo>
                  <a:pt x="435" y="1188"/>
                </a:lnTo>
                <a:lnTo>
                  <a:pt x="445" y="1163"/>
                </a:lnTo>
                <a:lnTo>
                  <a:pt x="454" y="1146"/>
                </a:lnTo>
                <a:lnTo>
                  <a:pt x="467" y="1124"/>
                </a:lnTo>
                <a:lnTo>
                  <a:pt x="467" y="1124"/>
                </a:lnTo>
                <a:lnTo>
                  <a:pt x="479" y="1098"/>
                </a:lnTo>
                <a:lnTo>
                  <a:pt x="490" y="1070"/>
                </a:lnTo>
                <a:lnTo>
                  <a:pt x="502" y="1041"/>
                </a:lnTo>
                <a:lnTo>
                  <a:pt x="511" y="1012"/>
                </a:lnTo>
                <a:lnTo>
                  <a:pt x="526" y="965"/>
                </a:lnTo>
                <a:lnTo>
                  <a:pt x="530" y="950"/>
                </a:lnTo>
                <a:lnTo>
                  <a:pt x="534" y="944"/>
                </a:lnTo>
                <a:lnTo>
                  <a:pt x="534" y="944"/>
                </a:lnTo>
                <a:lnTo>
                  <a:pt x="538" y="939"/>
                </a:lnTo>
                <a:lnTo>
                  <a:pt x="540" y="931"/>
                </a:lnTo>
                <a:lnTo>
                  <a:pt x="543" y="925"/>
                </a:lnTo>
                <a:lnTo>
                  <a:pt x="545" y="921"/>
                </a:lnTo>
                <a:lnTo>
                  <a:pt x="545" y="921"/>
                </a:lnTo>
                <a:lnTo>
                  <a:pt x="546" y="916"/>
                </a:lnTo>
                <a:lnTo>
                  <a:pt x="548" y="907"/>
                </a:lnTo>
                <a:lnTo>
                  <a:pt x="549" y="891"/>
                </a:lnTo>
                <a:lnTo>
                  <a:pt x="549" y="891"/>
                </a:lnTo>
                <a:lnTo>
                  <a:pt x="549" y="888"/>
                </a:lnTo>
                <a:lnTo>
                  <a:pt x="550" y="885"/>
                </a:lnTo>
                <a:lnTo>
                  <a:pt x="551" y="878"/>
                </a:lnTo>
                <a:lnTo>
                  <a:pt x="553" y="865"/>
                </a:lnTo>
                <a:lnTo>
                  <a:pt x="553" y="865"/>
                </a:lnTo>
                <a:lnTo>
                  <a:pt x="553" y="856"/>
                </a:lnTo>
                <a:lnTo>
                  <a:pt x="551" y="849"/>
                </a:lnTo>
                <a:lnTo>
                  <a:pt x="549" y="839"/>
                </a:lnTo>
                <a:lnTo>
                  <a:pt x="546" y="833"/>
                </a:lnTo>
                <a:lnTo>
                  <a:pt x="545" y="831"/>
                </a:lnTo>
                <a:lnTo>
                  <a:pt x="545" y="831"/>
                </a:lnTo>
                <a:lnTo>
                  <a:pt x="548" y="830"/>
                </a:lnTo>
                <a:lnTo>
                  <a:pt x="555" y="829"/>
                </a:lnTo>
                <a:lnTo>
                  <a:pt x="559" y="828"/>
                </a:lnTo>
                <a:lnTo>
                  <a:pt x="564" y="824"/>
                </a:lnTo>
                <a:lnTo>
                  <a:pt x="568" y="820"/>
                </a:lnTo>
                <a:lnTo>
                  <a:pt x="571" y="815"/>
                </a:lnTo>
                <a:lnTo>
                  <a:pt x="571" y="815"/>
                </a:lnTo>
                <a:lnTo>
                  <a:pt x="576" y="804"/>
                </a:lnTo>
                <a:lnTo>
                  <a:pt x="580" y="790"/>
                </a:lnTo>
                <a:lnTo>
                  <a:pt x="581" y="777"/>
                </a:lnTo>
                <a:lnTo>
                  <a:pt x="583" y="763"/>
                </a:lnTo>
                <a:lnTo>
                  <a:pt x="583" y="763"/>
                </a:lnTo>
                <a:lnTo>
                  <a:pt x="585" y="699"/>
                </a:lnTo>
                <a:lnTo>
                  <a:pt x="590" y="598"/>
                </a:lnTo>
                <a:lnTo>
                  <a:pt x="590" y="598"/>
                </a:lnTo>
                <a:lnTo>
                  <a:pt x="590" y="572"/>
                </a:lnTo>
                <a:lnTo>
                  <a:pt x="589" y="548"/>
                </a:lnTo>
                <a:lnTo>
                  <a:pt x="585" y="502"/>
                </a:lnTo>
                <a:lnTo>
                  <a:pt x="581" y="461"/>
                </a:lnTo>
                <a:lnTo>
                  <a:pt x="579" y="429"/>
                </a:lnTo>
                <a:lnTo>
                  <a:pt x="579" y="429"/>
                </a:lnTo>
                <a:lnTo>
                  <a:pt x="578" y="394"/>
                </a:lnTo>
                <a:lnTo>
                  <a:pt x="575" y="354"/>
                </a:lnTo>
                <a:lnTo>
                  <a:pt x="571" y="321"/>
                </a:lnTo>
                <a:lnTo>
                  <a:pt x="570" y="311"/>
                </a:lnTo>
                <a:lnTo>
                  <a:pt x="569" y="309"/>
                </a:lnTo>
                <a:lnTo>
                  <a:pt x="568" y="309"/>
                </a:lnTo>
                <a:lnTo>
                  <a:pt x="568" y="309"/>
                </a:lnTo>
                <a:lnTo>
                  <a:pt x="561" y="306"/>
                </a:lnTo>
                <a:lnTo>
                  <a:pt x="549" y="301"/>
                </a:lnTo>
                <a:lnTo>
                  <a:pt x="515" y="286"/>
                </a:lnTo>
                <a:lnTo>
                  <a:pt x="467" y="263"/>
                </a:lnTo>
                <a:lnTo>
                  <a:pt x="467" y="263"/>
                </a:lnTo>
                <a:lnTo>
                  <a:pt x="454" y="255"/>
                </a:lnTo>
                <a:lnTo>
                  <a:pt x="444" y="248"/>
                </a:lnTo>
                <a:lnTo>
                  <a:pt x="444" y="248"/>
                </a:lnTo>
                <a:lnTo>
                  <a:pt x="453" y="237"/>
                </a:lnTo>
                <a:lnTo>
                  <a:pt x="463" y="223"/>
                </a:lnTo>
                <a:lnTo>
                  <a:pt x="474" y="207"/>
                </a:lnTo>
                <a:lnTo>
                  <a:pt x="474" y="207"/>
                </a:lnTo>
                <a:lnTo>
                  <a:pt x="479" y="197"/>
                </a:lnTo>
                <a:lnTo>
                  <a:pt x="483" y="187"/>
                </a:lnTo>
                <a:lnTo>
                  <a:pt x="485" y="177"/>
                </a:lnTo>
                <a:lnTo>
                  <a:pt x="487" y="165"/>
                </a:lnTo>
                <a:lnTo>
                  <a:pt x="489" y="149"/>
                </a:lnTo>
                <a:lnTo>
                  <a:pt x="489" y="143"/>
                </a:lnTo>
                <a:lnTo>
                  <a:pt x="489" y="143"/>
                </a:lnTo>
                <a:lnTo>
                  <a:pt x="485" y="124"/>
                </a:lnTo>
                <a:lnTo>
                  <a:pt x="483" y="109"/>
                </a:lnTo>
                <a:lnTo>
                  <a:pt x="482" y="98"/>
                </a:lnTo>
                <a:lnTo>
                  <a:pt x="482" y="98"/>
                </a:lnTo>
                <a:lnTo>
                  <a:pt x="482" y="89"/>
                </a:lnTo>
                <a:lnTo>
                  <a:pt x="483" y="82"/>
                </a:lnTo>
                <a:lnTo>
                  <a:pt x="483" y="74"/>
                </a:lnTo>
                <a:lnTo>
                  <a:pt x="482" y="68"/>
                </a:lnTo>
                <a:lnTo>
                  <a:pt x="482" y="68"/>
                </a:lnTo>
                <a:lnTo>
                  <a:pt x="470" y="42"/>
                </a:lnTo>
                <a:lnTo>
                  <a:pt x="463" y="28"/>
                </a:lnTo>
                <a:lnTo>
                  <a:pt x="460" y="25"/>
                </a:lnTo>
                <a:lnTo>
                  <a:pt x="459" y="22"/>
                </a:lnTo>
                <a:lnTo>
                  <a:pt x="459" y="22"/>
                </a:lnTo>
                <a:lnTo>
                  <a:pt x="450" y="18"/>
                </a:lnTo>
                <a:lnTo>
                  <a:pt x="440" y="11"/>
                </a:lnTo>
                <a:lnTo>
                  <a:pt x="440" y="11"/>
                </a:lnTo>
                <a:lnTo>
                  <a:pt x="430" y="7"/>
                </a:lnTo>
                <a:lnTo>
                  <a:pt x="422" y="3"/>
                </a:lnTo>
                <a:lnTo>
                  <a:pt x="422" y="3"/>
                </a:lnTo>
                <a:lnTo>
                  <a:pt x="413" y="2"/>
                </a:lnTo>
                <a:lnTo>
                  <a:pt x="403" y="1"/>
                </a:lnTo>
                <a:lnTo>
                  <a:pt x="392" y="0"/>
                </a:lnTo>
                <a:lnTo>
                  <a:pt x="369" y="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6">
            <a:extLst>
              <a:ext uri="{FF2B5EF4-FFF2-40B4-BE49-F238E27FC236}">
                <a16:creationId xmlns:a16="http://schemas.microsoft.com/office/drawing/2014/main" id="{42C8F1B5-CCA3-496C-AB8B-2BC8EECE6C33}"/>
              </a:ext>
            </a:extLst>
          </p:cNvPr>
          <p:cNvSpPr>
            <a:spLocks/>
          </p:cNvSpPr>
          <p:nvPr/>
        </p:nvSpPr>
        <p:spPr bwMode="auto">
          <a:xfrm>
            <a:off x="2676996" y="4726958"/>
            <a:ext cx="683154" cy="1619995"/>
          </a:xfrm>
          <a:custGeom>
            <a:avLst/>
            <a:gdLst>
              <a:gd name="T0" fmla="*/ 391 w 684"/>
              <a:gd name="T1" fmla="*/ 4 h 1622"/>
              <a:gd name="T2" fmla="*/ 354 w 684"/>
              <a:gd name="T3" fmla="*/ 9 h 1622"/>
              <a:gd name="T4" fmla="*/ 305 w 684"/>
              <a:gd name="T5" fmla="*/ 30 h 1622"/>
              <a:gd name="T6" fmla="*/ 283 w 684"/>
              <a:gd name="T7" fmla="*/ 50 h 1622"/>
              <a:gd name="T8" fmla="*/ 283 w 684"/>
              <a:gd name="T9" fmla="*/ 98 h 1622"/>
              <a:gd name="T10" fmla="*/ 274 w 684"/>
              <a:gd name="T11" fmla="*/ 138 h 1622"/>
              <a:gd name="T12" fmla="*/ 268 w 684"/>
              <a:gd name="T13" fmla="*/ 245 h 1622"/>
              <a:gd name="T14" fmla="*/ 141 w 684"/>
              <a:gd name="T15" fmla="*/ 301 h 1622"/>
              <a:gd name="T16" fmla="*/ 100 w 684"/>
              <a:gd name="T17" fmla="*/ 326 h 1622"/>
              <a:gd name="T18" fmla="*/ 37 w 684"/>
              <a:gd name="T19" fmla="*/ 613 h 1622"/>
              <a:gd name="T20" fmla="*/ 14 w 684"/>
              <a:gd name="T21" fmla="*/ 706 h 1622"/>
              <a:gd name="T22" fmla="*/ 1 w 684"/>
              <a:gd name="T23" fmla="*/ 787 h 1622"/>
              <a:gd name="T24" fmla="*/ 14 w 684"/>
              <a:gd name="T25" fmla="*/ 910 h 1622"/>
              <a:gd name="T26" fmla="*/ 25 w 684"/>
              <a:gd name="T27" fmla="*/ 936 h 1622"/>
              <a:gd name="T28" fmla="*/ 48 w 684"/>
              <a:gd name="T29" fmla="*/ 947 h 1622"/>
              <a:gd name="T30" fmla="*/ 29 w 684"/>
              <a:gd name="T31" fmla="*/ 977 h 1622"/>
              <a:gd name="T32" fmla="*/ 11 w 684"/>
              <a:gd name="T33" fmla="*/ 1023 h 1622"/>
              <a:gd name="T34" fmla="*/ 27 w 684"/>
              <a:gd name="T35" fmla="*/ 1108 h 1622"/>
              <a:gd name="T36" fmla="*/ 58 w 684"/>
              <a:gd name="T37" fmla="*/ 1406 h 1622"/>
              <a:gd name="T38" fmla="*/ 66 w 684"/>
              <a:gd name="T39" fmla="*/ 1527 h 1622"/>
              <a:gd name="T40" fmla="*/ 30 w 684"/>
              <a:gd name="T41" fmla="*/ 1577 h 1622"/>
              <a:gd name="T42" fmla="*/ 51 w 684"/>
              <a:gd name="T43" fmla="*/ 1613 h 1622"/>
              <a:gd name="T44" fmla="*/ 141 w 684"/>
              <a:gd name="T45" fmla="*/ 1617 h 1622"/>
              <a:gd name="T46" fmla="*/ 228 w 684"/>
              <a:gd name="T47" fmla="*/ 1594 h 1622"/>
              <a:gd name="T48" fmla="*/ 239 w 684"/>
              <a:gd name="T49" fmla="*/ 1549 h 1622"/>
              <a:gd name="T50" fmla="*/ 247 w 684"/>
              <a:gd name="T51" fmla="*/ 1521 h 1622"/>
              <a:gd name="T52" fmla="*/ 213 w 684"/>
              <a:gd name="T53" fmla="*/ 1374 h 1622"/>
              <a:gd name="T54" fmla="*/ 176 w 684"/>
              <a:gd name="T55" fmla="*/ 1239 h 1622"/>
              <a:gd name="T56" fmla="*/ 174 w 684"/>
              <a:gd name="T57" fmla="*/ 1105 h 1622"/>
              <a:gd name="T58" fmla="*/ 230 w 684"/>
              <a:gd name="T59" fmla="*/ 1041 h 1622"/>
              <a:gd name="T60" fmla="*/ 320 w 684"/>
              <a:gd name="T61" fmla="*/ 998 h 1622"/>
              <a:gd name="T62" fmla="*/ 399 w 684"/>
              <a:gd name="T63" fmla="*/ 1038 h 1622"/>
              <a:gd name="T64" fmla="*/ 492 w 684"/>
              <a:gd name="T65" fmla="*/ 1073 h 1622"/>
              <a:gd name="T66" fmla="*/ 455 w 684"/>
              <a:gd name="T67" fmla="*/ 1346 h 1622"/>
              <a:gd name="T68" fmla="*/ 422 w 684"/>
              <a:gd name="T69" fmla="*/ 1450 h 1622"/>
              <a:gd name="T70" fmla="*/ 432 w 684"/>
              <a:gd name="T71" fmla="*/ 1522 h 1622"/>
              <a:gd name="T72" fmla="*/ 434 w 684"/>
              <a:gd name="T73" fmla="*/ 1563 h 1622"/>
              <a:gd name="T74" fmla="*/ 506 w 684"/>
              <a:gd name="T75" fmla="*/ 1589 h 1622"/>
              <a:gd name="T76" fmla="*/ 602 w 684"/>
              <a:gd name="T77" fmla="*/ 1602 h 1622"/>
              <a:gd name="T78" fmla="*/ 675 w 684"/>
              <a:gd name="T79" fmla="*/ 1568 h 1622"/>
              <a:gd name="T80" fmla="*/ 627 w 684"/>
              <a:gd name="T81" fmla="*/ 1522 h 1622"/>
              <a:gd name="T82" fmla="*/ 614 w 684"/>
              <a:gd name="T83" fmla="*/ 1432 h 1622"/>
              <a:gd name="T84" fmla="*/ 642 w 684"/>
              <a:gd name="T85" fmla="*/ 1410 h 1622"/>
              <a:gd name="T86" fmla="*/ 618 w 684"/>
              <a:gd name="T87" fmla="*/ 1271 h 1622"/>
              <a:gd name="T88" fmla="*/ 645 w 684"/>
              <a:gd name="T89" fmla="*/ 1138 h 1622"/>
              <a:gd name="T90" fmla="*/ 660 w 684"/>
              <a:gd name="T91" fmla="*/ 1019 h 1622"/>
              <a:gd name="T92" fmla="*/ 684 w 684"/>
              <a:gd name="T93" fmla="*/ 983 h 1622"/>
              <a:gd name="T94" fmla="*/ 668 w 684"/>
              <a:gd name="T95" fmla="*/ 928 h 1622"/>
              <a:gd name="T96" fmla="*/ 660 w 684"/>
              <a:gd name="T97" fmla="*/ 673 h 1622"/>
              <a:gd name="T98" fmla="*/ 657 w 684"/>
              <a:gd name="T99" fmla="*/ 564 h 1622"/>
              <a:gd name="T100" fmla="*/ 621 w 684"/>
              <a:gd name="T101" fmla="*/ 406 h 1622"/>
              <a:gd name="T102" fmla="*/ 586 w 684"/>
              <a:gd name="T103" fmla="*/ 327 h 1622"/>
              <a:gd name="T104" fmla="*/ 526 w 684"/>
              <a:gd name="T105" fmla="*/ 267 h 1622"/>
              <a:gd name="T106" fmla="*/ 483 w 684"/>
              <a:gd name="T107" fmla="*/ 219 h 1622"/>
              <a:gd name="T108" fmla="*/ 492 w 684"/>
              <a:gd name="T109" fmla="*/ 180 h 1622"/>
              <a:gd name="T110" fmla="*/ 496 w 684"/>
              <a:gd name="T111" fmla="*/ 150 h 1622"/>
              <a:gd name="T112" fmla="*/ 507 w 684"/>
              <a:gd name="T113" fmla="*/ 120 h 1622"/>
              <a:gd name="T114" fmla="*/ 518 w 684"/>
              <a:gd name="T115" fmla="*/ 74 h 1622"/>
              <a:gd name="T116" fmla="*/ 462 w 684"/>
              <a:gd name="T117" fmla="*/ 23 h 1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84" h="1622">
                <a:moveTo>
                  <a:pt x="451" y="27"/>
                </a:moveTo>
                <a:lnTo>
                  <a:pt x="440" y="15"/>
                </a:lnTo>
                <a:lnTo>
                  <a:pt x="440" y="15"/>
                </a:lnTo>
                <a:lnTo>
                  <a:pt x="420" y="9"/>
                </a:lnTo>
                <a:lnTo>
                  <a:pt x="404" y="5"/>
                </a:lnTo>
                <a:lnTo>
                  <a:pt x="391" y="4"/>
                </a:lnTo>
                <a:lnTo>
                  <a:pt x="391" y="4"/>
                </a:lnTo>
                <a:lnTo>
                  <a:pt x="384" y="3"/>
                </a:lnTo>
                <a:lnTo>
                  <a:pt x="376" y="0"/>
                </a:lnTo>
                <a:lnTo>
                  <a:pt x="369" y="0"/>
                </a:lnTo>
                <a:lnTo>
                  <a:pt x="365" y="2"/>
                </a:lnTo>
                <a:lnTo>
                  <a:pt x="361" y="4"/>
                </a:lnTo>
                <a:lnTo>
                  <a:pt x="361" y="4"/>
                </a:lnTo>
                <a:lnTo>
                  <a:pt x="354" y="9"/>
                </a:lnTo>
                <a:lnTo>
                  <a:pt x="346" y="13"/>
                </a:lnTo>
                <a:lnTo>
                  <a:pt x="331" y="19"/>
                </a:lnTo>
                <a:lnTo>
                  <a:pt x="331" y="19"/>
                </a:lnTo>
                <a:lnTo>
                  <a:pt x="318" y="24"/>
                </a:lnTo>
                <a:lnTo>
                  <a:pt x="311" y="27"/>
                </a:lnTo>
                <a:lnTo>
                  <a:pt x="305" y="30"/>
                </a:lnTo>
                <a:lnTo>
                  <a:pt x="305" y="30"/>
                </a:lnTo>
                <a:lnTo>
                  <a:pt x="300" y="33"/>
                </a:lnTo>
                <a:lnTo>
                  <a:pt x="295" y="37"/>
                </a:lnTo>
                <a:lnTo>
                  <a:pt x="290" y="39"/>
                </a:lnTo>
                <a:lnTo>
                  <a:pt x="286" y="42"/>
                </a:lnTo>
                <a:lnTo>
                  <a:pt x="286" y="42"/>
                </a:lnTo>
                <a:lnTo>
                  <a:pt x="284" y="47"/>
                </a:lnTo>
                <a:lnTo>
                  <a:pt x="283" y="50"/>
                </a:lnTo>
                <a:lnTo>
                  <a:pt x="283" y="57"/>
                </a:lnTo>
                <a:lnTo>
                  <a:pt x="283" y="57"/>
                </a:lnTo>
                <a:lnTo>
                  <a:pt x="283" y="65"/>
                </a:lnTo>
                <a:lnTo>
                  <a:pt x="283" y="77"/>
                </a:lnTo>
                <a:lnTo>
                  <a:pt x="283" y="87"/>
                </a:lnTo>
                <a:lnTo>
                  <a:pt x="283" y="98"/>
                </a:lnTo>
                <a:lnTo>
                  <a:pt x="283" y="98"/>
                </a:lnTo>
                <a:lnTo>
                  <a:pt x="285" y="105"/>
                </a:lnTo>
                <a:lnTo>
                  <a:pt x="286" y="110"/>
                </a:lnTo>
                <a:lnTo>
                  <a:pt x="288" y="113"/>
                </a:lnTo>
                <a:lnTo>
                  <a:pt x="286" y="115"/>
                </a:lnTo>
                <a:lnTo>
                  <a:pt x="283" y="124"/>
                </a:lnTo>
                <a:lnTo>
                  <a:pt x="283" y="124"/>
                </a:lnTo>
                <a:lnTo>
                  <a:pt x="274" y="138"/>
                </a:lnTo>
                <a:lnTo>
                  <a:pt x="268" y="154"/>
                </a:lnTo>
                <a:lnTo>
                  <a:pt x="268" y="154"/>
                </a:lnTo>
                <a:lnTo>
                  <a:pt x="267" y="163"/>
                </a:lnTo>
                <a:lnTo>
                  <a:pt x="265" y="175"/>
                </a:lnTo>
                <a:lnTo>
                  <a:pt x="265" y="206"/>
                </a:lnTo>
                <a:lnTo>
                  <a:pt x="268" y="245"/>
                </a:lnTo>
                <a:lnTo>
                  <a:pt x="268" y="245"/>
                </a:lnTo>
                <a:lnTo>
                  <a:pt x="233" y="262"/>
                </a:lnTo>
                <a:lnTo>
                  <a:pt x="193" y="282"/>
                </a:lnTo>
                <a:lnTo>
                  <a:pt x="193" y="282"/>
                </a:lnTo>
                <a:lnTo>
                  <a:pt x="171" y="290"/>
                </a:lnTo>
                <a:lnTo>
                  <a:pt x="154" y="295"/>
                </a:lnTo>
                <a:lnTo>
                  <a:pt x="141" y="301"/>
                </a:lnTo>
                <a:lnTo>
                  <a:pt x="141" y="301"/>
                </a:lnTo>
                <a:lnTo>
                  <a:pt x="129" y="305"/>
                </a:lnTo>
                <a:lnTo>
                  <a:pt x="119" y="309"/>
                </a:lnTo>
                <a:lnTo>
                  <a:pt x="111" y="314"/>
                </a:lnTo>
                <a:lnTo>
                  <a:pt x="107" y="316"/>
                </a:lnTo>
                <a:lnTo>
                  <a:pt x="103" y="320"/>
                </a:lnTo>
                <a:lnTo>
                  <a:pt x="103" y="320"/>
                </a:lnTo>
                <a:lnTo>
                  <a:pt x="100" y="326"/>
                </a:lnTo>
                <a:lnTo>
                  <a:pt x="93" y="335"/>
                </a:lnTo>
                <a:lnTo>
                  <a:pt x="82" y="356"/>
                </a:lnTo>
                <a:lnTo>
                  <a:pt x="66" y="387"/>
                </a:lnTo>
                <a:lnTo>
                  <a:pt x="66" y="387"/>
                </a:lnTo>
                <a:lnTo>
                  <a:pt x="60" y="430"/>
                </a:lnTo>
                <a:lnTo>
                  <a:pt x="48" y="521"/>
                </a:lnTo>
                <a:lnTo>
                  <a:pt x="37" y="613"/>
                </a:lnTo>
                <a:lnTo>
                  <a:pt x="32" y="645"/>
                </a:lnTo>
                <a:lnTo>
                  <a:pt x="29" y="661"/>
                </a:lnTo>
                <a:lnTo>
                  <a:pt x="29" y="661"/>
                </a:lnTo>
                <a:lnTo>
                  <a:pt x="24" y="673"/>
                </a:lnTo>
                <a:lnTo>
                  <a:pt x="21" y="684"/>
                </a:lnTo>
                <a:lnTo>
                  <a:pt x="14" y="706"/>
                </a:lnTo>
                <a:lnTo>
                  <a:pt x="14" y="706"/>
                </a:lnTo>
                <a:lnTo>
                  <a:pt x="10" y="716"/>
                </a:lnTo>
                <a:lnTo>
                  <a:pt x="6" y="723"/>
                </a:lnTo>
                <a:lnTo>
                  <a:pt x="5" y="726"/>
                </a:lnTo>
                <a:lnTo>
                  <a:pt x="4" y="734"/>
                </a:lnTo>
                <a:lnTo>
                  <a:pt x="2" y="760"/>
                </a:lnTo>
                <a:lnTo>
                  <a:pt x="2" y="760"/>
                </a:lnTo>
                <a:lnTo>
                  <a:pt x="1" y="787"/>
                </a:lnTo>
                <a:lnTo>
                  <a:pt x="0" y="807"/>
                </a:lnTo>
                <a:lnTo>
                  <a:pt x="0" y="824"/>
                </a:lnTo>
                <a:lnTo>
                  <a:pt x="2" y="846"/>
                </a:lnTo>
                <a:lnTo>
                  <a:pt x="2" y="846"/>
                </a:lnTo>
                <a:lnTo>
                  <a:pt x="9" y="890"/>
                </a:lnTo>
                <a:lnTo>
                  <a:pt x="11" y="902"/>
                </a:lnTo>
                <a:lnTo>
                  <a:pt x="14" y="910"/>
                </a:lnTo>
                <a:lnTo>
                  <a:pt x="14" y="910"/>
                </a:lnTo>
                <a:lnTo>
                  <a:pt x="16" y="917"/>
                </a:lnTo>
                <a:lnTo>
                  <a:pt x="19" y="926"/>
                </a:lnTo>
                <a:lnTo>
                  <a:pt x="22" y="933"/>
                </a:lnTo>
                <a:lnTo>
                  <a:pt x="24" y="936"/>
                </a:lnTo>
                <a:lnTo>
                  <a:pt x="25" y="936"/>
                </a:lnTo>
                <a:lnTo>
                  <a:pt x="25" y="936"/>
                </a:lnTo>
                <a:lnTo>
                  <a:pt x="30" y="936"/>
                </a:lnTo>
                <a:lnTo>
                  <a:pt x="36" y="936"/>
                </a:lnTo>
                <a:lnTo>
                  <a:pt x="43" y="936"/>
                </a:lnTo>
                <a:lnTo>
                  <a:pt x="43" y="936"/>
                </a:lnTo>
                <a:lnTo>
                  <a:pt x="45" y="938"/>
                </a:lnTo>
                <a:lnTo>
                  <a:pt x="47" y="943"/>
                </a:lnTo>
                <a:lnTo>
                  <a:pt x="48" y="947"/>
                </a:lnTo>
                <a:lnTo>
                  <a:pt x="48" y="951"/>
                </a:lnTo>
                <a:lnTo>
                  <a:pt x="47" y="955"/>
                </a:lnTo>
                <a:lnTo>
                  <a:pt x="43" y="958"/>
                </a:lnTo>
                <a:lnTo>
                  <a:pt x="43" y="958"/>
                </a:lnTo>
                <a:lnTo>
                  <a:pt x="37" y="966"/>
                </a:lnTo>
                <a:lnTo>
                  <a:pt x="32" y="971"/>
                </a:lnTo>
                <a:lnTo>
                  <a:pt x="29" y="977"/>
                </a:lnTo>
                <a:lnTo>
                  <a:pt x="29" y="977"/>
                </a:lnTo>
                <a:lnTo>
                  <a:pt x="22" y="989"/>
                </a:lnTo>
                <a:lnTo>
                  <a:pt x="20" y="997"/>
                </a:lnTo>
                <a:lnTo>
                  <a:pt x="17" y="1004"/>
                </a:lnTo>
                <a:lnTo>
                  <a:pt x="17" y="1004"/>
                </a:lnTo>
                <a:lnTo>
                  <a:pt x="15" y="1012"/>
                </a:lnTo>
                <a:lnTo>
                  <a:pt x="11" y="1023"/>
                </a:lnTo>
                <a:lnTo>
                  <a:pt x="6" y="1038"/>
                </a:lnTo>
                <a:lnTo>
                  <a:pt x="6" y="1038"/>
                </a:lnTo>
                <a:lnTo>
                  <a:pt x="14" y="1063"/>
                </a:lnTo>
                <a:lnTo>
                  <a:pt x="20" y="1082"/>
                </a:lnTo>
                <a:lnTo>
                  <a:pt x="25" y="1094"/>
                </a:lnTo>
                <a:lnTo>
                  <a:pt x="25" y="1094"/>
                </a:lnTo>
                <a:lnTo>
                  <a:pt x="27" y="1108"/>
                </a:lnTo>
                <a:lnTo>
                  <a:pt x="32" y="1137"/>
                </a:lnTo>
                <a:lnTo>
                  <a:pt x="46" y="1221"/>
                </a:lnTo>
                <a:lnTo>
                  <a:pt x="57" y="1306"/>
                </a:lnTo>
                <a:lnTo>
                  <a:pt x="61" y="1336"/>
                </a:lnTo>
                <a:lnTo>
                  <a:pt x="62" y="1350"/>
                </a:lnTo>
                <a:lnTo>
                  <a:pt x="62" y="1350"/>
                </a:lnTo>
                <a:lnTo>
                  <a:pt x="58" y="1406"/>
                </a:lnTo>
                <a:lnTo>
                  <a:pt x="55" y="1462"/>
                </a:lnTo>
                <a:lnTo>
                  <a:pt x="55" y="1462"/>
                </a:lnTo>
                <a:lnTo>
                  <a:pt x="56" y="1480"/>
                </a:lnTo>
                <a:lnTo>
                  <a:pt x="58" y="1496"/>
                </a:lnTo>
                <a:lnTo>
                  <a:pt x="58" y="1496"/>
                </a:lnTo>
                <a:lnTo>
                  <a:pt x="66" y="1527"/>
                </a:lnTo>
                <a:lnTo>
                  <a:pt x="66" y="1527"/>
                </a:lnTo>
                <a:lnTo>
                  <a:pt x="52" y="1541"/>
                </a:lnTo>
                <a:lnTo>
                  <a:pt x="42" y="1552"/>
                </a:lnTo>
                <a:lnTo>
                  <a:pt x="36" y="1561"/>
                </a:lnTo>
                <a:lnTo>
                  <a:pt x="36" y="1561"/>
                </a:lnTo>
                <a:lnTo>
                  <a:pt x="33" y="1564"/>
                </a:lnTo>
                <a:lnTo>
                  <a:pt x="31" y="1569"/>
                </a:lnTo>
                <a:lnTo>
                  <a:pt x="30" y="1577"/>
                </a:lnTo>
                <a:lnTo>
                  <a:pt x="30" y="1584"/>
                </a:lnTo>
                <a:lnTo>
                  <a:pt x="31" y="1592"/>
                </a:lnTo>
                <a:lnTo>
                  <a:pt x="35" y="1599"/>
                </a:lnTo>
                <a:lnTo>
                  <a:pt x="37" y="1603"/>
                </a:lnTo>
                <a:lnTo>
                  <a:pt x="41" y="1607"/>
                </a:lnTo>
                <a:lnTo>
                  <a:pt x="46" y="1611"/>
                </a:lnTo>
                <a:lnTo>
                  <a:pt x="51" y="1613"/>
                </a:lnTo>
                <a:lnTo>
                  <a:pt x="51" y="1613"/>
                </a:lnTo>
                <a:lnTo>
                  <a:pt x="62" y="1617"/>
                </a:lnTo>
                <a:lnTo>
                  <a:pt x="73" y="1620"/>
                </a:lnTo>
                <a:lnTo>
                  <a:pt x="83" y="1622"/>
                </a:lnTo>
                <a:lnTo>
                  <a:pt x="92" y="1622"/>
                </a:lnTo>
                <a:lnTo>
                  <a:pt x="115" y="1620"/>
                </a:lnTo>
                <a:lnTo>
                  <a:pt x="141" y="1617"/>
                </a:lnTo>
                <a:lnTo>
                  <a:pt x="141" y="1617"/>
                </a:lnTo>
                <a:lnTo>
                  <a:pt x="179" y="1612"/>
                </a:lnTo>
                <a:lnTo>
                  <a:pt x="189" y="1611"/>
                </a:lnTo>
                <a:lnTo>
                  <a:pt x="200" y="1606"/>
                </a:lnTo>
                <a:lnTo>
                  <a:pt x="200" y="1606"/>
                </a:lnTo>
                <a:lnTo>
                  <a:pt x="214" y="1599"/>
                </a:lnTo>
                <a:lnTo>
                  <a:pt x="228" y="1594"/>
                </a:lnTo>
                <a:lnTo>
                  <a:pt x="233" y="1592"/>
                </a:lnTo>
                <a:lnTo>
                  <a:pt x="238" y="1588"/>
                </a:lnTo>
                <a:lnTo>
                  <a:pt x="240" y="1584"/>
                </a:lnTo>
                <a:lnTo>
                  <a:pt x="242" y="1579"/>
                </a:lnTo>
                <a:lnTo>
                  <a:pt x="242" y="1579"/>
                </a:lnTo>
                <a:lnTo>
                  <a:pt x="242" y="1566"/>
                </a:lnTo>
                <a:lnTo>
                  <a:pt x="239" y="1549"/>
                </a:lnTo>
                <a:lnTo>
                  <a:pt x="234" y="1527"/>
                </a:lnTo>
                <a:lnTo>
                  <a:pt x="234" y="1527"/>
                </a:lnTo>
                <a:lnTo>
                  <a:pt x="234" y="1524"/>
                </a:lnTo>
                <a:lnTo>
                  <a:pt x="235" y="1524"/>
                </a:lnTo>
                <a:lnTo>
                  <a:pt x="240" y="1523"/>
                </a:lnTo>
                <a:lnTo>
                  <a:pt x="244" y="1522"/>
                </a:lnTo>
                <a:lnTo>
                  <a:pt x="247" y="1521"/>
                </a:lnTo>
                <a:lnTo>
                  <a:pt x="248" y="1517"/>
                </a:lnTo>
                <a:lnTo>
                  <a:pt x="249" y="1511"/>
                </a:lnTo>
                <a:lnTo>
                  <a:pt x="249" y="1511"/>
                </a:lnTo>
                <a:lnTo>
                  <a:pt x="248" y="1500"/>
                </a:lnTo>
                <a:lnTo>
                  <a:pt x="244" y="1481"/>
                </a:lnTo>
                <a:lnTo>
                  <a:pt x="229" y="1428"/>
                </a:lnTo>
                <a:lnTo>
                  <a:pt x="213" y="1374"/>
                </a:lnTo>
                <a:lnTo>
                  <a:pt x="200" y="1335"/>
                </a:lnTo>
                <a:lnTo>
                  <a:pt x="200" y="1335"/>
                </a:lnTo>
                <a:lnTo>
                  <a:pt x="192" y="1309"/>
                </a:lnTo>
                <a:lnTo>
                  <a:pt x="184" y="1281"/>
                </a:lnTo>
                <a:lnTo>
                  <a:pt x="181" y="1268"/>
                </a:lnTo>
                <a:lnTo>
                  <a:pt x="177" y="1253"/>
                </a:lnTo>
                <a:lnTo>
                  <a:pt x="176" y="1239"/>
                </a:lnTo>
                <a:lnTo>
                  <a:pt x="174" y="1225"/>
                </a:lnTo>
                <a:lnTo>
                  <a:pt x="174" y="1225"/>
                </a:lnTo>
                <a:lnTo>
                  <a:pt x="174" y="1160"/>
                </a:lnTo>
                <a:lnTo>
                  <a:pt x="176" y="1129"/>
                </a:lnTo>
                <a:lnTo>
                  <a:pt x="174" y="1109"/>
                </a:lnTo>
                <a:lnTo>
                  <a:pt x="174" y="1109"/>
                </a:lnTo>
                <a:lnTo>
                  <a:pt x="174" y="1105"/>
                </a:lnTo>
                <a:lnTo>
                  <a:pt x="176" y="1102"/>
                </a:lnTo>
                <a:lnTo>
                  <a:pt x="181" y="1093"/>
                </a:lnTo>
                <a:lnTo>
                  <a:pt x="187" y="1082"/>
                </a:lnTo>
                <a:lnTo>
                  <a:pt x="197" y="1071"/>
                </a:lnTo>
                <a:lnTo>
                  <a:pt x="207" y="1059"/>
                </a:lnTo>
                <a:lnTo>
                  <a:pt x="218" y="1049"/>
                </a:lnTo>
                <a:lnTo>
                  <a:pt x="230" y="1041"/>
                </a:lnTo>
                <a:lnTo>
                  <a:pt x="242" y="1034"/>
                </a:lnTo>
                <a:lnTo>
                  <a:pt x="242" y="1034"/>
                </a:lnTo>
                <a:lnTo>
                  <a:pt x="265" y="1022"/>
                </a:lnTo>
                <a:lnTo>
                  <a:pt x="289" y="1009"/>
                </a:lnTo>
                <a:lnTo>
                  <a:pt x="301" y="1004"/>
                </a:lnTo>
                <a:lnTo>
                  <a:pt x="311" y="1001"/>
                </a:lnTo>
                <a:lnTo>
                  <a:pt x="320" y="998"/>
                </a:lnTo>
                <a:lnTo>
                  <a:pt x="324" y="999"/>
                </a:lnTo>
                <a:lnTo>
                  <a:pt x="328" y="999"/>
                </a:lnTo>
                <a:lnTo>
                  <a:pt x="328" y="999"/>
                </a:lnTo>
                <a:lnTo>
                  <a:pt x="343" y="1007"/>
                </a:lnTo>
                <a:lnTo>
                  <a:pt x="361" y="1017"/>
                </a:lnTo>
                <a:lnTo>
                  <a:pt x="399" y="1038"/>
                </a:lnTo>
                <a:lnTo>
                  <a:pt x="399" y="1038"/>
                </a:lnTo>
                <a:lnTo>
                  <a:pt x="420" y="1048"/>
                </a:lnTo>
                <a:lnTo>
                  <a:pt x="445" y="1057"/>
                </a:lnTo>
                <a:lnTo>
                  <a:pt x="466" y="1064"/>
                </a:lnTo>
                <a:lnTo>
                  <a:pt x="477" y="1068"/>
                </a:lnTo>
                <a:lnTo>
                  <a:pt x="477" y="1068"/>
                </a:lnTo>
                <a:lnTo>
                  <a:pt x="485" y="1069"/>
                </a:lnTo>
                <a:lnTo>
                  <a:pt x="492" y="1073"/>
                </a:lnTo>
                <a:lnTo>
                  <a:pt x="497" y="1078"/>
                </a:lnTo>
                <a:lnTo>
                  <a:pt x="500" y="1080"/>
                </a:lnTo>
                <a:lnTo>
                  <a:pt x="500" y="1083"/>
                </a:lnTo>
                <a:lnTo>
                  <a:pt x="500" y="1083"/>
                </a:lnTo>
                <a:lnTo>
                  <a:pt x="493" y="1124"/>
                </a:lnTo>
                <a:lnTo>
                  <a:pt x="478" y="1210"/>
                </a:lnTo>
                <a:lnTo>
                  <a:pt x="455" y="1346"/>
                </a:lnTo>
                <a:lnTo>
                  <a:pt x="455" y="1346"/>
                </a:lnTo>
                <a:lnTo>
                  <a:pt x="449" y="1369"/>
                </a:lnTo>
                <a:lnTo>
                  <a:pt x="437" y="1401"/>
                </a:lnTo>
                <a:lnTo>
                  <a:pt x="426" y="1431"/>
                </a:lnTo>
                <a:lnTo>
                  <a:pt x="421" y="1447"/>
                </a:lnTo>
                <a:lnTo>
                  <a:pt x="421" y="1447"/>
                </a:lnTo>
                <a:lnTo>
                  <a:pt x="422" y="1450"/>
                </a:lnTo>
                <a:lnTo>
                  <a:pt x="424" y="1453"/>
                </a:lnTo>
                <a:lnTo>
                  <a:pt x="429" y="1461"/>
                </a:lnTo>
                <a:lnTo>
                  <a:pt x="436" y="1470"/>
                </a:lnTo>
                <a:lnTo>
                  <a:pt x="436" y="1470"/>
                </a:lnTo>
                <a:lnTo>
                  <a:pt x="434" y="1488"/>
                </a:lnTo>
                <a:lnTo>
                  <a:pt x="432" y="1506"/>
                </a:lnTo>
                <a:lnTo>
                  <a:pt x="432" y="1522"/>
                </a:lnTo>
                <a:lnTo>
                  <a:pt x="432" y="1522"/>
                </a:lnTo>
                <a:lnTo>
                  <a:pt x="432" y="1529"/>
                </a:lnTo>
                <a:lnTo>
                  <a:pt x="431" y="1537"/>
                </a:lnTo>
                <a:lnTo>
                  <a:pt x="429" y="1548"/>
                </a:lnTo>
                <a:lnTo>
                  <a:pt x="429" y="1553"/>
                </a:lnTo>
                <a:lnTo>
                  <a:pt x="430" y="1558"/>
                </a:lnTo>
                <a:lnTo>
                  <a:pt x="434" y="1563"/>
                </a:lnTo>
                <a:lnTo>
                  <a:pt x="440" y="1568"/>
                </a:lnTo>
                <a:lnTo>
                  <a:pt x="440" y="1568"/>
                </a:lnTo>
                <a:lnTo>
                  <a:pt x="456" y="1576"/>
                </a:lnTo>
                <a:lnTo>
                  <a:pt x="475" y="1583"/>
                </a:lnTo>
                <a:lnTo>
                  <a:pt x="485" y="1586"/>
                </a:lnTo>
                <a:lnTo>
                  <a:pt x="495" y="1588"/>
                </a:lnTo>
                <a:lnTo>
                  <a:pt x="506" y="1589"/>
                </a:lnTo>
                <a:lnTo>
                  <a:pt x="518" y="1591"/>
                </a:lnTo>
                <a:lnTo>
                  <a:pt x="518" y="1591"/>
                </a:lnTo>
                <a:lnTo>
                  <a:pt x="532" y="1592"/>
                </a:lnTo>
                <a:lnTo>
                  <a:pt x="547" y="1593"/>
                </a:lnTo>
                <a:lnTo>
                  <a:pt x="576" y="1599"/>
                </a:lnTo>
                <a:lnTo>
                  <a:pt x="589" y="1601"/>
                </a:lnTo>
                <a:lnTo>
                  <a:pt x="602" y="1602"/>
                </a:lnTo>
                <a:lnTo>
                  <a:pt x="614" y="1601"/>
                </a:lnTo>
                <a:lnTo>
                  <a:pt x="623" y="1598"/>
                </a:lnTo>
                <a:lnTo>
                  <a:pt x="623" y="1598"/>
                </a:lnTo>
                <a:lnTo>
                  <a:pt x="659" y="1582"/>
                </a:lnTo>
                <a:lnTo>
                  <a:pt x="672" y="1574"/>
                </a:lnTo>
                <a:lnTo>
                  <a:pt x="675" y="1571"/>
                </a:lnTo>
                <a:lnTo>
                  <a:pt x="675" y="1568"/>
                </a:lnTo>
                <a:lnTo>
                  <a:pt x="675" y="1568"/>
                </a:lnTo>
                <a:lnTo>
                  <a:pt x="674" y="1564"/>
                </a:lnTo>
                <a:lnTo>
                  <a:pt x="670" y="1559"/>
                </a:lnTo>
                <a:lnTo>
                  <a:pt x="657" y="1547"/>
                </a:lnTo>
                <a:lnTo>
                  <a:pt x="640" y="1534"/>
                </a:lnTo>
                <a:lnTo>
                  <a:pt x="627" y="1522"/>
                </a:lnTo>
                <a:lnTo>
                  <a:pt x="627" y="1522"/>
                </a:lnTo>
                <a:lnTo>
                  <a:pt x="622" y="1514"/>
                </a:lnTo>
                <a:lnTo>
                  <a:pt x="616" y="1503"/>
                </a:lnTo>
                <a:lnTo>
                  <a:pt x="602" y="1475"/>
                </a:lnTo>
                <a:lnTo>
                  <a:pt x="586" y="1436"/>
                </a:lnTo>
                <a:lnTo>
                  <a:pt x="586" y="1436"/>
                </a:lnTo>
                <a:lnTo>
                  <a:pt x="594" y="1435"/>
                </a:lnTo>
                <a:lnTo>
                  <a:pt x="614" y="1432"/>
                </a:lnTo>
                <a:lnTo>
                  <a:pt x="624" y="1430"/>
                </a:lnTo>
                <a:lnTo>
                  <a:pt x="633" y="1426"/>
                </a:lnTo>
                <a:lnTo>
                  <a:pt x="639" y="1422"/>
                </a:lnTo>
                <a:lnTo>
                  <a:pt x="642" y="1420"/>
                </a:lnTo>
                <a:lnTo>
                  <a:pt x="642" y="1417"/>
                </a:lnTo>
                <a:lnTo>
                  <a:pt x="642" y="1417"/>
                </a:lnTo>
                <a:lnTo>
                  <a:pt x="642" y="1410"/>
                </a:lnTo>
                <a:lnTo>
                  <a:pt x="640" y="1399"/>
                </a:lnTo>
                <a:lnTo>
                  <a:pt x="634" y="1370"/>
                </a:lnTo>
                <a:lnTo>
                  <a:pt x="623" y="1324"/>
                </a:lnTo>
                <a:lnTo>
                  <a:pt x="623" y="1324"/>
                </a:lnTo>
                <a:lnTo>
                  <a:pt x="621" y="1309"/>
                </a:lnTo>
                <a:lnTo>
                  <a:pt x="618" y="1285"/>
                </a:lnTo>
                <a:lnTo>
                  <a:pt x="618" y="1271"/>
                </a:lnTo>
                <a:lnTo>
                  <a:pt x="618" y="1259"/>
                </a:lnTo>
                <a:lnTo>
                  <a:pt x="621" y="1245"/>
                </a:lnTo>
                <a:lnTo>
                  <a:pt x="623" y="1233"/>
                </a:lnTo>
                <a:lnTo>
                  <a:pt x="623" y="1233"/>
                </a:lnTo>
                <a:lnTo>
                  <a:pt x="628" y="1218"/>
                </a:lnTo>
                <a:lnTo>
                  <a:pt x="634" y="1194"/>
                </a:lnTo>
                <a:lnTo>
                  <a:pt x="645" y="1138"/>
                </a:lnTo>
                <a:lnTo>
                  <a:pt x="657" y="1084"/>
                </a:lnTo>
                <a:lnTo>
                  <a:pt x="660" y="1057"/>
                </a:lnTo>
                <a:lnTo>
                  <a:pt x="660" y="1057"/>
                </a:lnTo>
                <a:lnTo>
                  <a:pt x="662" y="1047"/>
                </a:lnTo>
                <a:lnTo>
                  <a:pt x="662" y="1034"/>
                </a:lnTo>
                <a:lnTo>
                  <a:pt x="660" y="1019"/>
                </a:lnTo>
                <a:lnTo>
                  <a:pt x="660" y="1019"/>
                </a:lnTo>
                <a:lnTo>
                  <a:pt x="667" y="1018"/>
                </a:lnTo>
                <a:lnTo>
                  <a:pt x="672" y="1016"/>
                </a:lnTo>
                <a:lnTo>
                  <a:pt x="675" y="1012"/>
                </a:lnTo>
                <a:lnTo>
                  <a:pt x="675" y="1012"/>
                </a:lnTo>
                <a:lnTo>
                  <a:pt x="679" y="1004"/>
                </a:lnTo>
                <a:lnTo>
                  <a:pt x="683" y="994"/>
                </a:lnTo>
                <a:lnTo>
                  <a:pt x="684" y="983"/>
                </a:lnTo>
                <a:lnTo>
                  <a:pt x="683" y="970"/>
                </a:lnTo>
                <a:lnTo>
                  <a:pt x="683" y="970"/>
                </a:lnTo>
                <a:lnTo>
                  <a:pt x="682" y="958"/>
                </a:lnTo>
                <a:lnTo>
                  <a:pt x="678" y="948"/>
                </a:lnTo>
                <a:lnTo>
                  <a:pt x="674" y="938"/>
                </a:lnTo>
                <a:lnTo>
                  <a:pt x="668" y="928"/>
                </a:lnTo>
                <a:lnTo>
                  <a:pt x="668" y="928"/>
                </a:lnTo>
                <a:lnTo>
                  <a:pt x="659" y="916"/>
                </a:lnTo>
                <a:lnTo>
                  <a:pt x="648" y="901"/>
                </a:lnTo>
                <a:lnTo>
                  <a:pt x="634" y="883"/>
                </a:lnTo>
                <a:lnTo>
                  <a:pt x="638" y="865"/>
                </a:lnTo>
                <a:lnTo>
                  <a:pt x="653" y="850"/>
                </a:lnTo>
                <a:lnTo>
                  <a:pt x="653" y="850"/>
                </a:lnTo>
                <a:lnTo>
                  <a:pt x="660" y="673"/>
                </a:lnTo>
                <a:lnTo>
                  <a:pt x="660" y="673"/>
                </a:lnTo>
                <a:lnTo>
                  <a:pt x="660" y="645"/>
                </a:lnTo>
                <a:lnTo>
                  <a:pt x="659" y="619"/>
                </a:lnTo>
                <a:lnTo>
                  <a:pt x="658" y="595"/>
                </a:lnTo>
                <a:lnTo>
                  <a:pt x="657" y="575"/>
                </a:lnTo>
                <a:lnTo>
                  <a:pt x="657" y="575"/>
                </a:lnTo>
                <a:lnTo>
                  <a:pt x="657" y="564"/>
                </a:lnTo>
                <a:lnTo>
                  <a:pt x="654" y="552"/>
                </a:lnTo>
                <a:lnTo>
                  <a:pt x="647" y="521"/>
                </a:lnTo>
                <a:lnTo>
                  <a:pt x="630" y="462"/>
                </a:lnTo>
                <a:lnTo>
                  <a:pt x="630" y="462"/>
                </a:lnTo>
                <a:lnTo>
                  <a:pt x="627" y="442"/>
                </a:lnTo>
                <a:lnTo>
                  <a:pt x="624" y="425"/>
                </a:lnTo>
                <a:lnTo>
                  <a:pt x="621" y="406"/>
                </a:lnTo>
                <a:lnTo>
                  <a:pt x="617" y="396"/>
                </a:lnTo>
                <a:lnTo>
                  <a:pt x="612" y="383"/>
                </a:lnTo>
                <a:lnTo>
                  <a:pt x="612" y="383"/>
                </a:lnTo>
                <a:lnTo>
                  <a:pt x="598" y="348"/>
                </a:lnTo>
                <a:lnTo>
                  <a:pt x="593" y="337"/>
                </a:lnTo>
                <a:lnTo>
                  <a:pt x="586" y="327"/>
                </a:lnTo>
                <a:lnTo>
                  <a:pt x="586" y="327"/>
                </a:lnTo>
                <a:lnTo>
                  <a:pt x="567" y="301"/>
                </a:lnTo>
                <a:lnTo>
                  <a:pt x="552" y="282"/>
                </a:lnTo>
                <a:lnTo>
                  <a:pt x="552" y="282"/>
                </a:lnTo>
                <a:lnTo>
                  <a:pt x="547" y="277"/>
                </a:lnTo>
                <a:lnTo>
                  <a:pt x="538" y="274"/>
                </a:lnTo>
                <a:lnTo>
                  <a:pt x="526" y="267"/>
                </a:lnTo>
                <a:lnTo>
                  <a:pt x="526" y="267"/>
                </a:lnTo>
                <a:lnTo>
                  <a:pt x="503" y="261"/>
                </a:lnTo>
                <a:lnTo>
                  <a:pt x="481" y="256"/>
                </a:lnTo>
                <a:lnTo>
                  <a:pt x="451" y="252"/>
                </a:lnTo>
                <a:lnTo>
                  <a:pt x="451" y="252"/>
                </a:lnTo>
                <a:lnTo>
                  <a:pt x="457" y="247"/>
                </a:lnTo>
                <a:lnTo>
                  <a:pt x="470" y="235"/>
                </a:lnTo>
                <a:lnTo>
                  <a:pt x="483" y="219"/>
                </a:lnTo>
                <a:lnTo>
                  <a:pt x="488" y="210"/>
                </a:lnTo>
                <a:lnTo>
                  <a:pt x="492" y="203"/>
                </a:lnTo>
                <a:lnTo>
                  <a:pt x="492" y="203"/>
                </a:lnTo>
                <a:lnTo>
                  <a:pt x="495" y="191"/>
                </a:lnTo>
                <a:lnTo>
                  <a:pt x="495" y="185"/>
                </a:lnTo>
                <a:lnTo>
                  <a:pt x="493" y="181"/>
                </a:lnTo>
                <a:lnTo>
                  <a:pt x="492" y="180"/>
                </a:lnTo>
                <a:lnTo>
                  <a:pt x="492" y="180"/>
                </a:lnTo>
                <a:lnTo>
                  <a:pt x="492" y="178"/>
                </a:lnTo>
                <a:lnTo>
                  <a:pt x="492" y="169"/>
                </a:lnTo>
                <a:lnTo>
                  <a:pt x="492" y="159"/>
                </a:lnTo>
                <a:lnTo>
                  <a:pt x="493" y="154"/>
                </a:lnTo>
                <a:lnTo>
                  <a:pt x="496" y="150"/>
                </a:lnTo>
                <a:lnTo>
                  <a:pt x="496" y="150"/>
                </a:lnTo>
                <a:lnTo>
                  <a:pt x="498" y="146"/>
                </a:lnTo>
                <a:lnTo>
                  <a:pt x="501" y="143"/>
                </a:lnTo>
                <a:lnTo>
                  <a:pt x="502" y="135"/>
                </a:lnTo>
                <a:lnTo>
                  <a:pt x="505" y="126"/>
                </a:lnTo>
                <a:lnTo>
                  <a:pt x="506" y="124"/>
                </a:lnTo>
                <a:lnTo>
                  <a:pt x="507" y="120"/>
                </a:lnTo>
                <a:lnTo>
                  <a:pt x="507" y="120"/>
                </a:lnTo>
                <a:lnTo>
                  <a:pt x="512" y="113"/>
                </a:lnTo>
                <a:lnTo>
                  <a:pt x="517" y="104"/>
                </a:lnTo>
                <a:lnTo>
                  <a:pt x="521" y="94"/>
                </a:lnTo>
                <a:lnTo>
                  <a:pt x="522" y="87"/>
                </a:lnTo>
                <a:lnTo>
                  <a:pt x="522" y="87"/>
                </a:lnTo>
                <a:lnTo>
                  <a:pt x="521" y="80"/>
                </a:lnTo>
                <a:lnTo>
                  <a:pt x="518" y="74"/>
                </a:lnTo>
                <a:lnTo>
                  <a:pt x="515" y="69"/>
                </a:lnTo>
                <a:lnTo>
                  <a:pt x="511" y="64"/>
                </a:lnTo>
                <a:lnTo>
                  <a:pt x="511" y="64"/>
                </a:lnTo>
                <a:lnTo>
                  <a:pt x="506" y="57"/>
                </a:lnTo>
                <a:lnTo>
                  <a:pt x="496" y="44"/>
                </a:lnTo>
                <a:lnTo>
                  <a:pt x="481" y="30"/>
                </a:lnTo>
                <a:lnTo>
                  <a:pt x="462" y="23"/>
                </a:lnTo>
                <a:lnTo>
                  <a:pt x="451" y="2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39816C35-AC6C-42BF-ADAB-EA47B3946D79}"/>
              </a:ext>
            </a:extLst>
          </p:cNvPr>
          <p:cNvSpPr>
            <a:spLocks/>
          </p:cNvSpPr>
          <p:nvPr/>
        </p:nvSpPr>
        <p:spPr bwMode="auto">
          <a:xfrm>
            <a:off x="4381653" y="4735260"/>
            <a:ext cx="1066300" cy="1608486"/>
          </a:xfrm>
          <a:custGeom>
            <a:avLst/>
            <a:gdLst>
              <a:gd name="T0" fmla="*/ 210 w 590"/>
              <a:gd name="T1" fmla="*/ 1 h 890"/>
              <a:gd name="T2" fmla="*/ 192 w 590"/>
              <a:gd name="T3" fmla="*/ 8 h 890"/>
              <a:gd name="T4" fmla="*/ 176 w 590"/>
              <a:gd name="T5" fmla="*/ 32 h 890"/>
              <a:gd name="T6" fmla="*/ 162 w 590"/>
              <a:gd name="T7" fmla="*/ 60 h 890"/>
              <a:gd name="T8" fmla="*/ 164 w 590"/>
              <a:gd name="T9" fmla="*/ 88 h 890"/>
              <a:gd name="T10" fmla="*/ 164 w 590"/>
              <a:gd name="T11" fmla="*/ 108 h 890"/>
              <a:gd name="T12" fmla="*/ 168 w 590"/>
              <a:gd name="T13" fmla="*/ 126 h 890"/>
              <a:gd name="T14" fmla="*/ 123 w 590"/>
              <a:gd name="T15" fmla="*/ 171 h 890"/>
              <a:gd name="T16" fmla="*/ 66 w 590"/>
              <a:gd name="T17" fmla="*/ 236 h 890"/>
              <a:gd name="T18" fmla="*/ 5 w 590"/>
              <a:gd name="T19" fmla="*/ 406 h 890"/>
              <a:gd name="T20" fmla="*/ 1 w 590"/>
              <a:gd name="T21" fmla="*/ 469 h 890"/>
              <a:gd name="T22" fmla="*/ 10 w 590"/>
              <a:gd name="T23" fmla="*/ 528 h 890"/>
              <a:gd name="T24" fmla="*/ 13 w 590"/>
              <a:gd name="T25" fmla="*/ 573 h 890"/>
              <a:gd name="T26" fmla="*/ 229 w 590"/>
              <a:gd name="T27" fmla="*/ 618 h 890"/>
              <a:gd name="T28" fmla="*/ 344 w 590"/>
              <a:gd name="T29" fmla="*/ 850 h 890"/>
              <a:gd name="T30" fmla="*/ 349 w 590"/>
              <a:gd name="T31" fmla="*/ 886 h 890"/>
              <a:gd name="T32" fmla="*/ 367 w 590"/>
              <a:gd name="T33" fmla="*/ 890 h 890"/>
              <a:gd name="T34" fmla="*/ 497 w 590"/>
              <a:gd name="T35" fmla="*/ 890 h 890"/>
              <a:gd name="T36" fmla="*/ 517 w 590"/>
              <a:gd name="T37" fmla="*/ 878 h 890"/>
              <a:gd name="T38" fmla="*/ 509 w 590"/>
              <a:gd name="T39" fmla="*/ 861 h 890"/>
              <a:gd name="T40" fmla="*/ 440 w 590"/>
              <a:gd name="T41" fmla="*/ 784 h 890"/>
              <a:gd name="T42" fmla="*/ 529 w 590"/>
              <a:gd name="T43" fmla="*/ 776 h 890"/>
              <a:gd name="T44" fmla="*/ 590 w 590"/>
              <a:gd name="T45" fmla="*/ 752 h 890"/>
              <a:gd name="T46" fmla="*/ 584 w 590"/>
              <a:gd name="T47" fmla="*/ 743 h 890"/>
              <a:gd name="T48" fmla="*/ 558 w 590"/>
              <a:gd name="T49" fmla="*/ 740 h 890"/>
              <a:gd name="T50" fmla="*/ 521 w 590"/>
              <a:gd name="T51" fmla="*/ 719 h 890"/>
              <a:gd name="T52" fmla="*/ 511 w 590"/>
              <a:gd name="T53" fmla="*/ 671 h 890"/>
              <a:gd name="T54" fmla="*/ 524 w 590"/>
              <a:gd name="T55" fmla="*/ 654 h 890"/>
              <a:gd name="T56" fmla="*/ 432 w 590"/>
              <a:gd name="T57" fmla="*/ 410 h 890"/>
              <a:gd name="T58" fmla="*/ 458 w 590"/>
              <a:gd name="T59" fmla="*/ 425 h 890"/>
              <a:gd name="T60" fmla="*/ 468 w 590"/>
              <a:gd name="T61" fmla="*/ 442 h 890"/>
              <a:gd name="T62" fmla="*/ 484 w 590"/>
              <a:gd name="T63" fmla="*/ 460 h 890"/>
              <a:gd name="T64" fmla="*/ 485 w 590"/>
              <a:gd name="T65" fmla="*/ 435 h 890"/>
              <a:gd name="T66" fmla="*/ 505 w 590"/>
              <a:gd name="T67" fmla="*/ 459 h 890"/>
              <a:gd name="T68" fmla="*/ 505 w 590"/>
              <a:gd name="T69" fmla="*/ 471 h 890"/>
              <a:gd name="T70" fmla="*/ 503 w 590"/>
              <a:gd name="T71" fmla="*/ 489 h 890"/>
              <a:gd name="T72" fmla="*/ 502 w 590"/>
              <a:gd name="T73" fmla="*/ 499 h 890"/>
              <a:gd name="T74" fmla="*/ 512 w 590"/>
              <a:gd name="T75" fmla="*/ 496 h 890"/>
              <a:gd name="T76" fmla="*/ 529 w 590"/>
              <a:gd name="T77" fmla="*/ 467 h 890"/>
              <a:gd name="T78" fmla="*/ 521 w 590"/>
              <a:gd name="T79" fmla="*/ 439 h 890"/>
              <a:gd name="T80" fmla="*/ 484 w 590"/>
              <a:gd name="T81" fmla="*/ 381 h 890"/>
              <a:gd name="T82" fmla="*/ 460 w 590"/>
              <a:gd name="T83" fmla="*/ 370 h 890"/>
              <a:gd name="T84" fmla="*/ 290 w 590"/>
              <a:gd name="T85" fmla="*/ 289 h 890"/>
              <a:gd name="T86" fmla="*/ 266 w 590"/>
              <a:gd name="T87" fmla="*/ 260 h 890"/>
              <a:gd name="T88" fmla="*/ 241 w 590"/>
              <a:gd name="T89" fmla="*/ 203 h 890"/>
              <a:gd name="T90" fmla="*/ 264 w 590"/>
              <a:gd name="T91" fmla="*/ 201 h 890"/>
              <a:gd name="T92" fmla="*/ 277 w 590"/>
              <a:gd name="T93" fmla="*/ 175 h 890"/>
              <a:gd name="T94" fmla="*/ 290 w 590"/>
              <a:gd name="T95" fmla="*/ 146 h 890"/>
              <a:gd name="T96" fmla="*/ 298 w 590"/>
              <a:gd name="T97" fmla="*/ 126 h 890"/>
              <a:gd name="T98" fmla="*/ 306 w 590"/>
              <a:gd name="T99" fmla="*/ 85 h 890"/>
              <a:gd name="T100" fmla="*/ 316 w 590"/>
              <a:gd name="T101" fmla="*/ 85 h 890"/>
              <a:gd name="T102" fmla="*/ 318 w 590"/>
              <a:gd name="T103" fmla="*/ 66 h 890"/>
              <a:gd name="T104" fmla="*/ 309 w 590"/>
              <a:gd name="T105" fmla="*/ 56 h 890"/>
              <a:gd name="T106" fmla="*/ 305 w 590"/>
              <a:gd name="T107" fmla="*/ 38 h 890"/>
              <a:gd name="T108" fmla="*/ 302 w 590"/>
              <a:gd name="T109" fmla="*/ 28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0" h="890">
                <a:moveTo>
                  <a:pt x="241" y="0"/>
                </a:moveTo>
                <a:lnTo>
                  <a:pt x="241" y="0"/>
                </a:lnTo>
                <a:lnTo>
                  <a:pt x="234" y="0"/>
                </a:lnTo>
                <a:lnTo>
                  <a:pt x="219" y="1"/>
                </a:lnTo>
                <a:lnTo>
                  <a:pt x="210" y="1"/>
                </a:lnTo>
                <a:lnTo>
                  <a:pt x="202" y="3"/>
                </a:lnTo>
                <a:lnTo>
                  <a:pt x="196" y="5"/>
                </a:lnTo>
                <a:lnTo>
                  <a:pt x="194" y="6"/>
                </a:lnTo>
                <a:lnTo>
                  <a:pt x="192" y="8"/>
                </a:lnTo>
                <a:lnTo>
                  <a:pt x="192" y="8"/>
                </a:lnTo>
                <a:lnTo>
                  <a:pt x="187" y="15"/>
                </a:lnTo>
                <a:lnTo>
                  <a:pt x="183" y="22"/>
                </a:lnTo>
                <a:lnTo>
                  <a:pt x="180" y="28"/>
                </a:lnTo>
                <a:lnTo>
                  <a:pt x="176" y="32"/>
                </a:lnTo>
                <a:lnTo>
                  <a:pt x="176" y="32"/>
                </a:lnTo>
                <a:lnTo>
                  <a:pt x="171" y="38"/>
                </a:lnTo>
                <a:lnTo>
                  <a:pt x="166" y="44"/>
                </a:lnTo>
                <a:lnTo>
                  <a:pt x="160" y="53"/>
                </a:lnTo>
                <a:lnTo>
                  <a:pt x="160" y="53"/>
                </a:lnTo>
                <a:lnTo>
                  <a:pt x="162" y="60"/>
                </a:lnTo>
                <a:lnTo>
                  <a:pt x="164" y="66"/>
                </a:lnTo>
                <a:lnTo>
                  <a:pt x="164" y="73"/>
                </a:lnTo>
                <a:lnTo>
                  <a:pt x="164" y="73"/>
                </a:lnTo>
                <a:lnTo>
                  <a:pt x="164" y="80"/>
                </a:lnTo>
                <a:lnTo>
                  <a:pt x="164" y="88"/>
                </a:lnTo>
                <a:lnTo>
                  <a:pt x="164" y="95"/>
                </a:lnTo>
                <a:lnTo>
                  <a:pt x="164" y="102"/>
                </a:lnTo>
                <a:lnTo>
                  <a:pt x="164" y="102"/>
                </a:lnTo>
                <a:lnTo>
                  <a:pt x="164" y="105"/>
                </a:lnTo>
                <a:lnTo>
                  <a:pt x="164" y="108"/>
                </a:lnTo>
                <a:lnTo>
                  <a:pt x="167" y="114"/>
                </a:lnTo>
                <a:lnTo>
                  <a:pt x="168" y="120"/>
                </a:lnTo>
                <a:lnTo>
                  <a:pt x="169" y="123"/>
                </a:lnTo>
                <a:lnTo>
                  <a:pt x="168" y="126"/>
                </a:lnTo>
                <a:lnTo>
                  <a:pt x="168" y="126"/>
                </a:lnTo>
                <a:lnTo>
                  <a:pt x="163" y="143"/>
                </a:lnTo>
                <a:lnTo>
                  <a:pt x="160" y="154"/>
                </a:lnTo>
                <a:lnTo>
                  <a:pt x="147" y="175"/>
                </a:lnTo>
                <a:lnTo>
                  <a:pt x="123" y="171"/>
                </a:lnTo>
                <a:lnTo>
                  <a:pt x="123" y="171"/>
                </a:lnTo>
                <a:lnTo>
                  <a:pt x="98" y="198"/>
                </a:lnTo>
                <a:lnTo>
                  <a:pt x="78" y="220"/>
                </a:lnTo>
                <a:lnTo>
                  <a:pt x="70" y="230"/>
                </a:lnTo>
                <a:lnTo>
                  <a:pt x="66" y="236"/>
                </a:lnTo>
                <a:lnTo>
                  <a:pt x="66" y="236"/>
                </a:lnTo>
                <a:lnTo>
                  <a:pt x="62" y="247"/>
                </a:lnTo>
                <a:lnTo>
                  <a:pt x="54" y="267"/>
                </a:lnTo>
                <a:lnTo>
                  <a:pt x="33" y="325"/>
                </a:lnTo>
                <a:lnTo>
                  <a:pt x="5" y="406"/>
                </a:lnTo>
                <a:lnTo>
                  <a:pt x="5" y="406"/>
                </a:lnTo>
                <a:lnTo>
                  <a:pt x="3" y="427"/>
                </a:lnTo>
                <a:lnTo>
                  <a:pt x="1" y="451"/>
                </a:lnTo>
                <a:lnTo>
                  <a:pt x="1" y="451"/>
                </a:lnTo>
                <a:lnTo>
                  <a:pt x="0" y="458"/>
                </a:lnTo>
                <a:lnTo>
                  <a:pt x="1" y="469"/>
                </a:lnTo>
                <a:lnTo>
                  <a:pt x="1" y="484"/>
                </a:lnTo>
                <a:lnTo>
                  <a:pt x="13" y="492"/>
                </a:lnTo>
                <a:lnTo>
                  <a:pt x="13" y="492"/>
                </a:lnTo>
                <a:lnTo>
                  <a:pt x="12" y="503"/>
                </a:lnTo>
                <a:lnTo>
                  <a:pt x="10" y="528"/>
                </a:lnTo>
                <a:lnTo>
                  <a:pt x="10" y="542"/>
                </a:lnTo>
                <a:lnTo>
                  <a:pt x="10" y="556"/>
                </a:lnTo>
                <a:lnTo>
                  <a:pt x="11" y="566"/>
                </a:lnTo>
                <a:lnTo>
                  <a:pt x="12" y="570"/>
                </a:lnTo>
                <a:lnTo>
                  <a:pt x="13" y="573"/>
                </a:lnTo>
                <a:lnTo>
                  <a:pt x="13" y="573"/>
                </a:lnTo>
                <a:lnTo>
                  <a:pt x="21" y="584"/>
                </a:lnTo>
                <a:lnTo>
                  <a:pt x="33" y="597"/>
                </a:lnTo>
                <a:lnTo>
                  <a:pt x="46" y="614"/>
                </a:lnTo>
                <a:lnTo>
                  <a:pt x="229" y="618"/>
                </a:lnTo>
                <a:lnTo>
                  <a:pt x="346" y="630"/>
                </a:lnTo>
                <a:lnTo>
                  <a:pt x="338" y="825"/>
                </a:lnTo>
                <a:lnTo>
                  <a:pt x="346" y="825"/>
                </a:lnTo>
                <a:lnTo>
                  <a:pt x="346" y="825"/>
                </a:lnTo>
                <a:lnTo>
                  <a:pt x="344" y="850"/>
                </a:lnTo>
                <a:lnTo>
                  <a:pt x="344" y="870"/>
                </a:lnTo>
                <a:lnTo>
                  <a:pt x="344" y="878"/>
                </a:lnTo>
                <a:lnTo>
                  <a:pt x="346" y="882"/>
                </a:lnTo>
                <a:lnTo>
                  <a:pt x="346" y="882"/>
                </a:lnTo>
                <a:lnTo>
                  <a:pt x="349" y="886"/>
                </a:lnTo>
                <a:lnTo>
                  <a:pt x="352" y="889"/>
                </a:lnTo>
                <a:lnTo>
                  <a:pt x="354" y="890"/>
                </a:lnTo>
                <a:lnTo>
                  <a:pt x="357" y="890"/>
                </a:lnTo>
                <a:lnTo>
                  <a:pt x="367" y="890"/>
                </a:lnTo>
                <a:lnTo>
                  <a:pt x="367" y="890"/>
                </a:lnTo>
                <a:lnTo>
                  <a:pt x="391" y="889"/>
                </a:lnTo>
                <a:lnTo>
                  <a:pt x="427" y="890"/>
                </a:lnTo>
                <a:lnTo>
                  <a:pt x="485" y="890"/>
                </a:lnTo>
                <a:lnTo>
                  <a:pt x="485" y="890"/>
                </a:lnTo>
                <a:lnTo>
                  <a:pt x="497" y="890"/>
                </a:lnTo>
                <a:lnTo>
                  <a:pt x="507" y="888"/>
                </a:lnTo>
                <a:lnTo>
                  <a:pt x="511" y="887"/>
                </a:lnTo>
                <a:lnTo>
                  <a:pt x="514" y="885"/>
                </a:lnTo>
                <a:lnTo>
                  <a:pt x="516" y="882"/>
                </a:lnTo>
                <a:lnTo>
                  <a:pt x="517" y="878"/>
                </a:lnTo>
                <a:lnTo>
                  <a:pt x="517" y="878"/>
                </a:lnTo>
                <a:lnTo>
                  <a:pt x="517" y="871"/>
                </a:lnTo>
                <a:lnTo>
                  <a:pt x="517" y="867"/>
                </a:lnTo>
                <a:lnTo>
                  <a:pt x="515" y="865"/>
                </a:lnTo>
                <a:lnTo>
                  <a:pt x="509" y="861"/>
                </a:lnTo>
                <a:lnTo>
                  <a:pt x="509" y="861"/>
                </a:lnTo>
                <a:lnTo>
                  <a:pt x="462" y="841"/>
                </a:lnTo>
                <a:lnTo>
                  <a:pt x="424" y="825"/>
                </a:lnTo>
                <a:lnTo>
                  <a:pt x="444" y="825"/>
                </a:lnTo>
                <a:lnTo>
                  <a:pt x="440" y="784"/>
                </a:lnTo>
                <a:lnTo>
                  <a:pt x="440" y="784"/>
                </a:lnTo>
                <a:lnTo>
                  <a:pt x="478" y="781"/>
                </a:lnTo>
                <a:lnTo>
                  <a:pt x="508" y="779"/>
                </a:lnTo>
                <a:lnTo>
                  <a:pt x="529" y="776"/>
                </a:lnTo>
                <a:lnTo>
                  <a:pt x="529" y="776"/>
                </a:lnTo>
                <a:lnTo>
                  <a:pt x="547" y="771"/>
                </a:lnTo>
                <a:lnTo>
                  <a:pt x="568" y="764"/>
                </a:lnTo>
                <a:lnTo>
                  <a:pt x="578" y="760"/>
                </a:lnTo>
                <a:lnTo>
                  <a:pt x="585" y="756"/>
                </a:lnTo>
                <a:lnTo>
                  <a:pt x="590" y="752"/>
                </a:lnTo>
                <a:lnTo>
                  <a:pt x="590" y="750"/>
                </a:lnTo>
                <a:lnTo>
                  <a:pt x="590" y="748"/>
                </a:lnTo>
                <a:lnTo>
                  <a:pt x="590" y="748"/>
                </a:lnTo>
                <a:lnTo>
                  <a:pt x="588" y="745"/>
                </a:lnTo>
                <a:lnTo>
                  <a:pt x="584" y="743"/>
                </a:lnTo>
                <a:lnTo>
                  <a:pt x="581" y="742"/>
                </a:lnTo>
                <a:lnTo>
                  <a:pt x="577" y="742"/>
                </a:lnTo>
                <a:lnTo>
                  <a:pt x="567" y="742"/>
                </a:lnTo>
                <a:lnTo>
                  <a:pt x="563" y="741"/>
                </a:lnTo>
                <a:lnTo>
                  <a:pt x="558" y="740"/>
                </a:lnTo>
                <a:lnTo>
                  <a:pt x="558" y="740"/>
                </a:lnTo>
                <a:lnTo>
                  <a:pt x="548" y="736"/>
                </a:lnTo>
                <a:lnTo>
                  <a:pt x="536" y="729"/>
                </a:lnTo>
                <a:lnTo>
                  <a:pt x="526" y="723"/>
                </a:lnTo>
                <a:lnTo>
                  <a:pt x="521" y="719"/>
                </a:lnTo>
                <a:lnTo>
                  <a:pt x="521" y="719"/>
                </a:lnTo>
                <a:lnTo>
                  <a:pt x="497" y="679"/>
                </a:lnTo>
                <a:lnTo>
                  <a:pt x="497" y="679"/>
                </a:lnTo>
                <a:lnTo>
                  <a:pt x="502" y="677"/>
                </a:lnTo>
                <a:lnTo>
                  <a:pt x="511" y="671"/>
                </a:lnTo>
                <a:lnTo>
                  <a:pt x="521" y="664"/>
                </a:lnTo>
                <a:lnTo>
                  <a:pt x="524" y="661"/>
                </a:lnTo>
                <a:lnTo>
                  <a:pt x="525" y="658"/>
                </a:lnTo>
                <a:lnTo>
                  <a:pt x="525" y="658"/>
                </a:lnTo>
                <a:lnTo>
                  <a:pt x="524" y="654"/>
                </a:lnTo>
                <a:lnTo>
                  <a:pt x="525" y="651"/>
                </a:lnTo>
                <a:lnTo>
                  <a:pt x="525" y="650"/>
                </a:lnTo>
                <a:lnTo>
                  <a:pt x="468" y="471"/>
                </a:lnTo>
                <a:lnTo>
                  <a:pt x="456" y="435"/>
                </a:lnTo>
                <a:lnTo>
                  <a:pt x="432" y="410"/>
                </a:lnTo>
                <a:lnTo>
                  <a:pt x="456" y="410"/>
                </a:lnTo>
                <a:lnTo>
                  <a:pt x="456" y="410"/>
                </a:lnTo>
                <a:lnTo>
                  <a:pt x="456" y="416"/>
                </a:lnTo>
                <a:lnTo>
                  <a:pt x="457" y="423"/>
                </a:lnTo>
                <a:lnTo>
                  <a:pt x="458" y="425"/>
                </a:lnTo>
                <a:lnTo>
                  <a:pt x="460" y="427"/>
                </a:lnTo>
                <a:lnTo>
                  <a:pt x="460" y="427"/>
                </a:lnTo>
                <a:lnTo>
                  <a:pt x="462" y="429"/>
                </a:lnTo>
                <a:lnTo>
                  <a:pt x="464" y="433"/>
                </a:lnTo>
                <a:lnTo>
                  <a:pt x="468" y="442"/>
                </a:lnTo>
                <a:lnTo>
                  <a:pt x="473" y="450"/>
                </a:lnTo>
                <a:lnTo>
                  <a:pt x="476" y="455"/>
                </a:lnTo>
                <a:lnTo>
                  <a:pt x="476" y="455"/>
                </a:lnTo>
                <a:lnTo>
                  <a:pt x="482" y="459"/>
                </a:lnTo>
                <a:lnTo>
                  <a:pt x="484" y="460"/>
                </a:lnTo>
                <a:lnTo>
                  <a:pt x="485" y="459"/>
                </a:lnTo>
                <a:lnTo>
                  <a:pt x="485" y="459"/>
                </a:lnTo>
                <a:lnTo>
                  <a:pt x="486" y="454"/>
                </a:lnTo>
                <a:lnTo>
                  <a:pt x="485" y="446"/>
                </a:lnTo>
                <a:lnTo>
                  <a:pt x="485" y="435"/>
                </a:lnTo>
                <a:lnTo>
                  <a:pt x="485" y="435"/>
                </a:lnTo>
                <a:lnTo>
                  <a:pt x="495" y="446"/>
                </a:lnTo>
                <a:lnTo>
                  <a:pt x="502" y="454"/>
                </a:lnTo>
                <a:lnTo>
                  <a:pt x="505" y="457"/>
                </a:lnTo>
                <a:lnTo>
                  <a:pt x="505" y="459"/>
                </a:lnTo>
                <a:lnTo>
                  <a:pt x="505" y="459"/>
                </a:lnTo>
                <a:lnTo>
                  <a:pt x="504" y="462"/>
                </a:lnTo>
                <a:lnTo>
                  <a:pt x="505" y="465"/>
                </a:lnTo>
                <a:lnTo>
                  <a:pt x="505" y="471"/>
                </a:lnTo>
                <a:lnTo>
                  <a:pt x="505" y="471"/>
                </a:lnTo>
                <a:lnTo>
                  <a:pt x="503" y="477"/>
                </a:lnTo>
                <a:lnTo>
                  <a:pt x="501" y="484"/>
                </a:lnTo>
                <a:lnTo>
                  <a:pt x="501" y="484"/>
                </a:lnTo>
                <a:lnTo>
                  <a:pt x="501" y="486"/>
                </a:lnTo>
                <a:lnTo>
                  <a:pt x="503" y="489"/>
                </a:lnTo>
                <a:lnTo>
                  <a:pt x="505" y="492"/>
                </a:lnTo>
                <a:lnTo>
                  <a:pt x="505" y="492"/>
                </a:lnTo>
                <a:lnTo>
                  <a:pt x="502" y="496"/>
                </a:lnTo>
                <a:lnTo>
                  <a:pt x="502" y="498"/>
                </a:lnTo>
                <a:lnTo>
                  <a:pt x="502" y="499"/>
                </a:lnTo>
                <a:lnTo>
                  <a:pt x="503" y="500"/>
                </a:lnTo>
                <a:lnTo>
                  <a:pt x="505" y="500"/>
                </a:lnTo>
                <a:lnTo>
                  <a:pt x="505" y="500"/>
                </a:lnTo>
                <a:lnTo>
                  <a:pt x="508" y="499"/>
                </a:lnTo>
                <a:lnTo>
                  <a:pt x="512" y="496"/>
                </a:lnTo>
                <a:lnTo>
                  <a:pt x="520" y="487"/>
                </a:lnTo>
                <a:lnTo>
                  <a:pt x="524" y="482"/>
                </a:lnTo>
                <a:lnTo>
                  <a:pt x="527" y="476"/>
                </a:lnTo>
                <a:lnTo>
                  <a:pt x="529" y="471"/>
                </a:lnTo>
                <a:lnTo>
                  <a:pt x="529" y="467"/>
                </a:lnTo>
                <a:lnTo>
                  <a:pt x="529" y="467"/>
                </a:lnTo>
                <a:lnTo>
                  <a:pt x="528" y="454"/>
                </a:lnTo>
                <a:lnTo>
                  <a:pt x="525" y="448"/>
                </a:lnTo>
                <a:lnTo>
                  <a:pt x="521" y="439"/>
                </a:lnTo>
                <a:lnTo>
                  <a:pt x="521" y="439"/>
                </a:lnTo>
                <a:lnTo>
                  <a:pt x="504" y="409"/>
                </a:lnTo>
                <a:lnTo>
                  <a:pt x="495" y="395"/>
                </a:lnTo>
                <a:lnTo>
                  <a:pt x="489" y="386"/>
                </a:lnTo>
                <a:lnTo>
                  <a:pt x="489" y="386"/>
                </a:lnTo>
                <a:lnTo>
                  <a:pt x="484" y="381"/>
                </a:lnTo>
                <a:lnTo>
                  <a:pt x="477" y="376"/>
                </a:lnTo>
                <a:lnTo>
                  <a:pt x="473" y="373"/>
                </a:lnTo>
                <a:lnTo>
                  <a:pt x="469" y="372"/>
                </a:lnTo>
                <a:lnTo>
                  <a:pt x="465" y="370"/>
                </a:lnTo>
                <a:lnTo>
                  <a:pt x="460" y="370"/>
                </a:lnTo>
                <a:lnTo>
                  <a:pt x="387" y="370"/>
                </a:lnTo>
                <a:lnTo>
                  <a:pt x="383" y="362"/>
                </a:lnTo>
                <a:lnTo>
                  <a:pt x="310" y="317"/>
                </a:lnTo>
                <a:lnTo>
                  <a:pt x="310" y="317"/>
                </a:lnTo>
                <a:lnTo>
                  <a:pt x="290" y="289"/>
                </a:lnTo>
                <a:lnTo>
                  <a:pt x="275" y="271"/>
                </a:lnTo>
                <a:lnTo>
                  <a:pt x="271" y="265"/>
                </a:lnTo>
                <a:lnTo>
                  <a:pt x="269" y="264"/>
                </a:lnTo>
                <a:lnTo>
                  <a:pt x="269" y="264"/>
                </a:lnTo>
                <a:lnTo>
                  <a:pt x="266" y="260"/>
                </a:lnTo>
                <a:lnTo>
                  <a:pt x="258" y="248"/>
                </a:lnTo>
                <a:lnTo>
                  <a:pt x="245" y="228"/>
                </a:lnTo>
                <a:lnTo>
                  <a:pt x="237" y="215"/>
                </a:lnTo>
                <a:lnTo>
                  <a:pt x="241" y="203"/>
                </a:lnTo>
                <a:lnTo>
                  <a:pt x="241" y="203"/>
                </a:lnTo>
                <a:lnTo>
                  <a:pt x="248" y="204"/>
                </a:lnTo>
                <a:lnTo>
                  <a:pt x="255" y="204"/>
                </a:lnTo>
                <a:lnTo>
                  <a:pt x="261" y="203"/>
                </a:lnTo>
                <a:lnTo>
                  <a:pt x="261" y="203"/>
                </a:lnTo>
                <a:lnTo>
                  <a:pt x="264" y="201"/>
                </a:lnTo>
                <a:lnTo>
                  <a:pt x="266" y="198"/>
                </a:lnTo>
                <a:lnTo>
                  <a:pt x="272" y="189"/>
                </a:lnTo>
                <a:lnTo>
                  <a:pt x="276" y="180"/>
                </a:lnTo>
                <a:lnTo>
                  <a:pt x="277" y="175"/>
                </a:lnTo>
                <a:lnTo>
                  <a:pt x="277" y="175"/>
                </a:lnTo>
                <a:lnTo>
                  <a:pt x="278" y="170"/>
                </a:lnTo>
                <a:lnTo>
                  <a:pt x="282" y="161"/>
                </a:lnTo>
                <a:lnTo>
                  <a:pt x="286" y="153"/>
                </a:lnTo>
                <a:lnTo>
                  <a:pt x="290" y="146"/>
                </a:lnTo>
                <a:lnTo>
                  <a:pt x="290" y="146"/>
                </a:lnTo>
                <a:lnTo>
                  <a:pt x="292" y="142"/>
                </a:lnTo>
                <a:lnTo>
                  <a:pt x="295" y="138"/>
                </a:lnTo>
                <a:lnTo>
                  <a:pt x="297" y="133"/>
                </a:lnTo>
                <a:lnTo>
                  <a:pt x="298" y="130"/>
                </a:lnTo>
                <a:lnTo>
                  <a:pt x="298" y="126"/>
                </a:lnTo>
                <a:lnTo>
                  <a:pt x="298" y="126"/>
                </a:lnTo>
                <a:lnTo>
                  <a:pt x="298" y="112"/>
                </a:lnTo>
                <a:lnTo>
                  <a:pt x="298" y="106"/>
                </a:lnTo>
                <a:lnTo>
                  <a:pt x="306" y="85"/>
                </a:lnTo>
                <a:lnTo>
                  <a:pt x="306" y="85"/>
                </a:lnTo>
                <a:lnTo>
                  <a:pt x="310" y="87"/>
                </a:lnTo>
                <a:lnTo>
                  <a:pt x="312" y="89"/>
                </a:lnTo>
                <a:lnTo>
                  <a:pt x="314" y="89"/>
                </a:lnTo>
                <a:lnTo>
                  <a:pt x="314" y="89"/>
                </a:lnTo>
                <a:lnTo>
                  <a:pt x="316" y="85"/>
                </a:lnTo>
                <a:lnTo>
                  <a:pt x="318" y="81"/>
                </a:lnTo>
                <a:lnTo>
                  <a:pt x="326" y="77"/>
                </a:lnTo>
                <a:lnTo>
                  <a:pt x="318" y="69"/>
                </a:lnTo>
                <a:lnTo>
                  <a:pt x="318" y="69"/>
                </a:lnTo>
                <a:lnTo>
                  <a:pt x="318" y="66"/>
                </a:lnTo>
                <a:lnTo>
                  <a:pt x="318" y="61"/>
                </a:lnTo>
                <a:lnTo>
                  <a:pt x="318" y="61"/>
                </a:lnTo>
                <a:lnTo>
                  <a:pt x="317" y="60"/>
                </a:lnTo>
                <a:lnTo>
                  <a:pt x="315" y="59"/>
                </a:lnTo>
                <a:lnTo>
                  <a:pt x="309" y="56"/>
                </a:lnTo>
                <a:lnTo>
                  <a:pt x="304" y="52"/>
                </a:lnTo>
                <a:lnTo>
                  <a:pt x="302" y="51"/>
                </a:lnTo>
                <a:lnTo>
                  <a:pt x="302" y="49"/>
                </a:lnTo>
                <a:lnTo>
                  <a:pt x="302" y="49"/>
                </a:lnTo>
                <a:lnTo>
                  <a:pt x="305" y="38"/>
                </a:lnTo>
                <a:lnTo>
                  <a:pt x="305" y="34"/>
                </a:lnTo>
                <a:lnTo>
                  <a:pt x="305" y="31"/>
                </a:lnTo>
                <a:lnTo>
                  <a:pt x="304" y="29"/>
                </a:lnTo>
                <a:lnTo>
                  <a:pt x="302" y="28"/>
                </a:lnTo>
                <a:lnTo>
                  <a:pt x="302" y="28"/>
                </a:lnTo>
                <a:lnTo>
                  <a:pt x="289" y="23"/>
                </a:lnTo>
                <a:lnTo>
                  <a:pt x="281" y="20"/>
                </a:lnTo>
                <a:lnTo>
                  <a:pt x="273" y="8"/>
                </a:lnTo>
                <a:lnTo>
                  <a:pt x="241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0">
            <a:extLst>
              <a:ext uri="{FF2B5EF4-FFF2-40B4-BE49-F238E27FC236}">
                <a16:creationId xmlns:a16="http://schemas.microsoft.com/office/drawing/2014/main" id="{78B8E51C-0D94-41A8-AF2C-7958FEE6A2A1}"/>
              </a:ext>
            </a:extLst>
          </p:cNvPr>
          <p:cNvSpPr>
            <a:spLocks/>
          </p:cNvSpPr>
          <p:nvPr/>
        </p:nvSpPr>
        <p:spPr bwMode="auto">
          <a:xfrm>
            <a:off x="6262137" y="4728031"/>
            <a:ext cx="1107868" cy="1615715"/>
          </a:xfrm>
          <a:custGeom>
            <a:avLst/>
            <a:gdLst>
              <a:gd name="T0" fmla="*/ 100 w 613"/>
              <a:gd name="T1" fmla="*/ 168 h 894"/>
              <a:gd name="T2" fmla="*/ 57 w 613"/>
              <a:gd name="T3" fmla="*/ 217 h 894"/>
              <a:gd name="T4" fmla="*/ 7 w 613"/>
              <a:gd name="T5" fmla="*/ 327 h 894"/>
              <a:gd name="T6" fmla="*/ 1 w 613"/>
              <a:gd name="T7" fmla="*/ 393 h 894"/>
              <a:gd name="T8" fmla="*/ 11 w 613"/>
              <a:gd name="T9" fmla="*/ 475 h 894"/>
              <a:gd name="T10" fmla="*/ 26 w 613"/>
              <a:gd name="T11" fmla="*/ 506 h 894"/>
              <a:gd name="T12" fmla="*/ 51 w 613"/>
              <a:gd name="T13" fmla="*/ 547 h 894"/>
              <a:gd name="T14" fmla="*/ 129 w 613"/>
              <a:gd name="T15" fmla="*/ 571 h 894"/>
              <a:gd name="T16" fmla="*/ 253 w 613"/>
              <a:gd name="T17" fmla="*/ 620 h 894"/>
              <a:gd name="T18" fmla="*/ 268 w 613"/>
              <a:gd name="T19" fmla="*/ 630 h 894"/>
              <a:gd name="T20" fmla="*/ 350 w 613"/>
              <a:gd name="T21" fmla="*/ 635 h 894"/>
              <a:gd name="T22" fmla="*/ 383 w 613"/>
              <a:gd name="T23" fmla="*/ 740 h 894"/>
              <a:gd name="T24" fmla="*/ 415 w 613"/>
              <a:gd name="T25" fmla="*/ 785 h 894"/>
              <a:gd name="T26" fmla="*/ 427 w 613"/>
              <a:gd name="T27" fmla="*/ 821 h 894"/>
              <a:gd name="T28" fmla="*/ 427 w 613"/>
              <a:gd name="T29" fmla="*/ 850 h 894"/>
              <a:gd name="T30" fmla="*/ 431 w 613"/>
              <a:gd name="T31" fmla="*/ 880 h 894"/>
              <a:gd name="T32" fmla="*/ 479 w 613"/>
              <a:gd name="T33" fmla="*/ 894 h 894"/>
              <a:gd name="T34" fmla="*/ 607 w 613"/>
              <a:gd name="T35" fmla="*/ 892 h 894"/>
              <a:gd name="T36" fmla="*/ 611 w 613"/>
              <a:gd name="T37" fmla="*/ 880 h 894"/>
              <a:gd name="T38" fmla="*/ 572 w 613"/>
              <a:gd name="T39" fmla="*/ 857 h 894"/>
              <a:gd name="T40" fmla="*/ 494 w 613"/>
              <a:gd name="T41" fmla="*/ 806 h 894"/>
              <a:gd name="T42" fmla="*/ 473 w 613"/>
              <a:gd name="T43" fmla="*/ 784 h 894"/>
              <a:gd name="T44" fmla="*/ 461 w 613"/>
              <a:gd name="T45" fmla="*/ 722 h 894"/>
              <a:gd name="T46" fmla="*/ 428 w 613"/>
              <a:gd name="T47" fmla="*/ 649 h 894"/>
              <a:gd name="T48" fmla="*/ 442 w 613"/>
              <a:gd name="T49" fmla="*/ 636 h 894"/>
              <a:gd name="T50" fmla="*/ 501 w 613"/>
              <a:gd name="T51" fmla="*/ 671 h 894"/>
              <a:gd name="T52" fmla="*/ 536 w 613"/>
              <a:gd name="T53" fmla="*/ 661 h 894"/>
              <a:gd name="T54" fmla="*/ 540 w 613"/>
              <a:gd name="T55" fmla="*/ 631 h 894"/>
              <a:gd name="T56" fmla="*/ 500 w 613"/>
              <a:gd name="T57" fmla="*/ 602 h 894"/>
              <a:gd name="T58" fmla="*/ 465 w 613"/>
              <a:gd name="T59" fmla="*/ 564 h 894"/>
              <a:gd name="T60" fmla="*/ 444 w 613"/>
              <a:gd name="T61" fmla="*/ 519 h 894"/>
              <a:gd name="T62" fmla="*/ 429 w 613"/>
              <a:gd name="T63" fmla="*/ 493 h 894"/>
              <a:gd name="T64" fmla="*/ 407 w 613"/>
              <a:gd name="T65" fmla="*/ 470 h 894"/>
              <a:gd name="T66" fmla="*/ 403 w 613"/>
              <a:gd name="T67" fmla="*/ 458 h 894"/>
              <a:gd name="T68" fmla="*/ 410 w 613"/>
              <a:gd name="T69" fmla="*/ 441 h 894"/>
              <a:gd name="T70" fmla="*/ 355 w 613"/>
              <a:gd name="T71" fmla="*/ 408 h 894"/>
              <a:gd name="T72" fmla="*/ 296 w 613"/>
              <a:gd name="T73" fmla="*/ 370 h 894"/>
              <a:gd name="T74" fmla="*/ 232 w 613"/>
              <a:gd name="T75" fmla="*/ 264 h 894"/>
              <a:gd name="T76" fmla="*/ 211 w 613"/>
              <a:gd name="T77" fmla="*/ 202 h 894"/>
              <a:gd name="T78" fmla="*/ 226 w 613"/>
              <a:gd name="T79" fmla="*/ 198 h 894"/>
              <a:gd name="T80" fmla="*/ 217 w 613"/>
              <a:gd name="T81" fmla="*/ 176 h 894"/>
              <a:gd name="T82" fmla="*/ 244 w 613"/>
              <a:gd name="T83" fmla="*/ 179 h 894"/>
              <a:gd name="T84" fmla="*/ 271 w 613"/>
              <a:gd name="T85" fmla="*/ 178 h 894"/>
              <a:gd name="T86" fmla="*/ 278 w 613"/>
              <a:gd name="T87" fmla="*/ 155 h 894"/>
              <a:gd name="T88" fmla="*/ 299 w 613"/>
              <a:gd name="T89" fmla="*/ 135 h 894"/>
              <a:gd name="T90" fmla="*/ 294 w 613"/>
              <a:gd name="T91" fmla="*/ 103 h 894"/>
              <a:gd name="T92" fmla="*/ 296 w 613"/>
              <a:gd name="T93" fmla="*/ 59 h 894"/>
              <a:gd name="T94" fmla="*/ 304 w 613"/>
              <a:gd name="T95" fmla="*/ 48 h 894"/>
              <a:gd name="T96" fmla="*/ 288 w 613"/>
              <a:gd name="T97" fmla="*/ 25 h 894"/>
              <a:gd name="T98" fmla="*/ 271 w 613"/>
              <a:gd name="T99" fmla="*/ 18 h 894"/>
              <a:gd name="T100" fmla="*/ 258 w 613"/>
              <a:gd name="T101" fmla="*/ 14 h 894"/>
              <a:gd name="T102" fmla="*/ 228 w 613"/>
              <a:gd name="T103" fmla="*/ 2 h 894"/>
              <a:gd name="T104" fmla="*/ 194 w 613"/>
              <a:gd name="T105" fmla="*/ 3 h 894"/>
              <a:gd name="T106" fmla="*/ 173 w 613"/>
              <a:gd name="T107" fmla="*/ 22 h 894"/>
              <a:gd name="T108" fmla="*/ 155 w 613"/>
              <a:gd name="T109" fmla="*/ 38 h 894"/>
              <a:gd name="T110" fmla="*/ 161 w 613"/>
              <a:gd name="T111" fmla="*/ 65 h 894"/>
              <a:gd name="T112" fmla="*/ 150 w 613"/>
              <a:gd name="T113" fmla="*/ 88 h 894"/>
              <a:gd name="T114" fmla="*/ 149 w 613"/>
              <a:gd name="T115" fmla="*/ 103 h 894"/>
              <a:gd name="T116" fmla="*/ 150 w 613"/>
              <a:gd name="T117" fmla="*/ 119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3" h="894">
                <a:moveTo>
                  <a:pt x="155" y="129"/>
                </a:moveTo>
                <a:lnTo>
                  <a:pt x="140" y="145"/>
                </a:lnTo>
                <a:lnTo>
                  <a:pt x="140" y="145"/>
                </a:lnTo>
                <a:lnTo>
                  <a:pt x="134" y="148"/>
                </a:lnTo>
                <a:lnTo>
                  <a:pt x="119" y="155"/>
                </a:lnTo>
                <a:lnTo>
                  <a:pt x="100" y="168"/>
                </a:lnTo>
                <a:lnTo>
                  <a:pt x="91" y="174"/>
                </a:lnTo>
                <a:lnTo>
                  <a:pt x="83" y="181"/>
                </a:lnTo>
                <a:lnTo>
                  <a:pt x="83" y="181"/>
                </a:lnTo>
                <a:lnTo>
                  <a:pt x="75" y="190"/>
                </a:lnTo>
                <a:lnTo>
                  <a:pt x="66" y="203"/>
                </a:lnTo>
                <a:lnTo>
                  <a:pt x="57" y="217"/>
                </a:lnTo>
                <a:lnTo>
                  <a:pt x="47" y="234"/>
                </a:lnTo>
                <a:lnTo>
                  <a:pt x="29" y="268"/>
                </a:lnTo>
                <a:lnTo>
                  <a:pt x="16" y="300"/>
                </a:lnTo>
                <a:lnTo>
                  <a:pt x="16" y="300"/>
                </a:lnTo>
                <a:lnTo>
                  <a:pt x="11" y="314"/>
                </a:lnTo>
                <a:lnTo>
                  <a:pt x="7" y="327"/>
                </a:lnTo>
                <a:lnTo>
                  <a:pt x="4" y="340"/>
                </a:lnTo>
                <a:lnTo>
                  <a:pt x="2" y="352"/>
                </a:lnTo>
                <a:lnTo>
                  <a:pt x="1" y="365"/>
                </a:lnTo>
                <a:lnTo>
                  <a:pt x="0" y="375"/>
                </a:lnTo>
                <a:lnTo>
                  <a:pt x="0" y="384"/>
                </a:lnTo>
                <a:lnTo>
                  <a:pt x="1" y="393"/>
                </a:lnTo>
                <a:lnTo>
                  <a:pt x="1" y="393"/>
                </a:lnTo>
                <a:lnTo>
                  <a:pt x="6" y="441"/>
                </a:lnTo>
                <a:lnTo>
                  <a:pt x="8" y="464"/>
                </a:lnTo>
                <a:lnTo>
                  <a:pt x="10" y="471"/>
                </a:lnTo>
                <a:lnTo>
                  <a:pt x="11" y="475"/>
                </a:lnTo>
                <a:lnTo>
                  <a:pt x="11" y="475"/>
                </a:lnTo>
                <a:lnTo>
                  <a:pt x="17" y="478"/>
                </a:lnTo>
                <a:lnTo>
                  <a:pt x="21" y="480"/>
                </a:lnTo>
                <a:lnTo>
                  <a:pt x="21" y="480"/>
                </a:lnTo>
                <a:lnTo>
                  <a:pt x="22" y="488"/>
                </a:lnTo>
                <a:lnTo>
                  <a:pt x="23" y="496"/>
                </a:lnTo>
                <a:lnTo>
                  <a:pt x="26" y="506"/>
                </a:lnTo>
                <a:lnTo>
                  <a:pt x="30" y="516"/>
                </a:lnTo>
                <a:lnTo>
                  <a:pt x="35" y="527"/>
                </a:lnTo>
                <a:lnTo>
                  <a:pt x="42" y="538"/>
                </a:lnTo>
                <a:lnTo>
                  <a:pt x="47" y="543"/>
                </a:lnTo>
                <a:lnTo>
                  <a:pt x="51" y="547"/>
                </a:lnTo>
                <a:lnTo>
                  <a:pt x="51" y="547"/>
                </a:lnTo>
                <a:lnTo>
                  <a:pt x="58" y="552"/>
                </a:lnTo>
                <a:lnTo>
                  <a:pt x="64" y="555"/>
                </a:lnTo>
                <a:lnTo>
                  <a:pt x="79" y="561"/>
                </a:lnTo>
                <a:lnTo>
                  <a:pt x="94" y="566"/>
                </a:lnTo>
                <a:lnTo>
                  <a:pt x="111" y="569"/>
                </a:lnTo>
                <a:lnTo>
                  <a:pt x="129" y="571"/>
                </a:lnTo>
                <a:lnTo>
                  <a:pt x="144" y="573"/>
                </a:lnTo>
                <a:lnTo>
                  <a:pt x="170" y="573"/>
                </a:lnTo>
                <a:lnTo>
                  <a:pt x="206" y="573"/>
                </a:lnTo>
                <a:lnTo>
                  <a:pt x="206" y="573"/>
                </a:lnTo>
                <a:lnTo>
                  <a:pt x="228" y="595"/>
                </a:lnTo>
                <a:lnTo>
                  <a:pt x="253" y="620"/>
                </a:lnTo>
                <a:lnTo>
                  <a:pt x="253" y="620"/>
                </a:lnTo>
                <a:lnTo>
                  <a:pt x="256" y="623"/>
                </a:lnTo>
                <a:lnTo>
                  <a:pt x="260" y="627"/>
                </a:lnTo>
                <a:lnTo>
                  <a:pt x="264" y="630"/>
                </a:lnTo>
                <a:lnTo>
                  <a:pt x="266" y="630"/>
                </a:lnTo>
                <a:lnTo>
                  <a:pt x="268" y="630"/>
                </a:lnTo>
                <a:lnTo>
                  <a:pt x="268" y="630"/>
                </a:lnTo>
                <a:lnTo>
                  <a:pt x="272" y="629"/>
                </a:lnTo>
                <a:lnTo>
                  <a:pt x="275" y="627"/>
                </a:lnTo>
                <a:lnTo>
                  <a:pt x="278" y="625"/>
                </a:lnTo>
                <a:lnTo>
                  <a:pt x="350" y="635"/>
                </a:lnTo>
                <a:lnTo>
                  <a:pt x="350" y="635"/>
                </a:lnTo>
                <a:lnTo>
                  <a:pt x="353" y="649"/>
                </a:lnTo>
                <a:lnTo>
                  <a:pt x="360" y="682"/>
                </a:lnTo>
                <a:lnTo>
                  <a:pt x="366" y="700"/>
                </a:lnTo>
                <a:lnTo>
                  <a:pt x="372" y="718"/>
                </a:lnTo>
                <a:lnTo>
                  <a:pt x="379" y="733"/>
                </a:lnTo>
                <a:lnTo>
                  <a:pt x="383" y="740"/>
                </a:lnTo>
                <a:lnTo>
                  <a:pt x="387" y="744"/>
                </a:lnTo>
                <a:lnTo>
                  <a:pt x="387" y="744"/>
                </a:lnTo>
                <a:lnTo>
                  <a:pt x="394" y="753"/>
                </a:lnTo>
                <a:lnTo>
                  <a:pt x="402" y="763"/>
                </a:lnTo>
                <a:lnTo>
                  <a:pt x="408" y="774"/>
                </a:lnTo>
                <a:lnTo>
                  <a:pt x="415" y="785"/>
                </a:lnTo>
                <a:lnTo>
                  <a:pt x="424" y="804"/>
                </a:lnTo>
                <a:lnTo>
                  <a:pt x="427" y="811"/>
                </a:lnTo>
                <a:lnTo>
                  <a:pt x="427" y="811"/>
                </a:lnTo>
                <a:lnTo>
                  <a:pt x="428" y="815"/>
                </a:lnTo>
                <a:lnTo>
                  <a:pt x="427" y="821"/>
                </a:lnTo>
                <a:lnTo>
                  <a:pt x="427" y="821"/>
                </a:lnTo>
                <a:lnTo>
                  <a:pt x="426" y="825"/>
                </a:lnTo>
                <a:lnTo>
                  <a:pt x="426" y="828"/>
                </a:lnTo>
                <a:lnTo>
                  <a:pt x="427" y="831"/>
                </a:lnTo>
                <a:lnTo>
                  <a:pt x="427" y="831"/>
                </a:lnTo>
                <a:lnTo>
                  <a:pt x="428" y="839"/>
                </a:lnTo>
                <a:lnTo>
                  <a:pt x="427" y="850"/>
                </a:lnTo>
                <a:lnTo>
                  <a:pt x="426" y="863"/>
                </a:lnTo>
                <a:lnTo>
                  <a:pt x="427" y="869"/>
                </a:lnTo>
                <a:lnTo>
                  <a:pt x="427" y="873"/>
                </a:lnTo>
                <a:lnTo>
                  <a:pt x="427" y="873"/>
                </a:lnTo>
                <a:lnTo>
                  <a:pt x="429" y="876"/>
                </a:lnTo>
                <a:lnTo>
                  <a:pt x="431" y="880"/>
                </a:lnTo>
                <a:lnTo>
                  <a:pt x="436" y="886"/>
                </a:lnTo>
                <a:lnTo>
                  <a:pt x="445" y="891"/>
                </a:lnTo>
                <a:lnTo>
                  <a:pt x="449" y="892"/>
                </a:lnTo>
                <a:lnTo>
                  <a:pt x="454" y="893"/>
                </a:lnTo>
                <a:lnTo>
                  <a:pt x="454" y="893"/>
                </a:lnTo>
                <a:lnTo>
                  <a:pt x="479" y="894"/>
                </a:lnTo>
                <a:lnTo>
                  <a:pt x="524" y="894"/>
                </a:lnTo>
                <a:lnTo>
                  <a:pt x="568" y="893"/>
                </a:lnTo>
                <a:lnTo>
                  <a:pt x="592" y="893"/>
                </a:lnTo>
                <a:lnTo>
                  <a:pt x="592" y="893"/>
                </a:lnTo>
                <a:lnTo>
                  <a:pt x="600" y="893"/>
                </a:lnTo>
                <a:lnTo>
                  <a:pt x="607" y="892"/>
                </a:lnTo>
                <a:lnTo>
                  <a:pt x="610" y="891"/>
                </a:lnTo>
                <a:lnTo>
                  <a:pt x="612" y="889"/>
                </a:lnTo>
                <a:lnTo>
                  <a:pt x="613" y="886"/>
                </a:lnTo>
                <a:lnTo>
                  <a:pt x="613" y="883"/>
                </a:lnTo>
                <a:lnTo>
                  <a:pt x="613" y="883"/>
                </a:lnTo>
                <a:lnTo>
                  <a:pt x="611" y="880"/>
                </a:lnTo>
                <a:lnTo>
                  <a:pt x="607" y="876"/>
                </a:lnTo>
                <a:lnTo>
                  <a:pt x="602" y="872"/>
                </a:lnTo>
                <a:lnTo>
                  <a:pt x="597" y="869"/>
                </a:lnTo>
                <a:lnTo>
                  <a:pt x="584" y="862"/>
                </a:lnTo>
                <a:lnTo>
                  <a:pt x="572" y="857"/>
                </a:lnTo>
                <a:lnTo>
                  <a:pt x="572" y="857"/>
                </a:lnTo>
                <a:lnTo>
                  <a:pt x="547" y="849"/>
                </a:lnTo>
                <a:lnTo>
                  <a:pt x="535" y="844"/>
                </a:lnTo>
                <a:lnTo>
                  <a:pt x="530" y="840"/>
                </a:lnTo>
                <a:lnTo>
                  <a:pt x="526" y="837"/>
                </a:lnTo>
                <a:lnTo>
                  <a:pt x="494" y="806"/>
                </a:lnTo>
                <a:lnTo>
                  <a:pt x="494" y="806"/>
                </a:lnTo>
                <a:lnTo>
                  <a:pt x="486" y="796"/>
                </a:lnTo>
                <a:lnTo>
                  <a:pt x="482" y="792"/>
                </a:lnTo>
                <a:lnTo>
                  <a:pt x="479" y="790"/>
                </a:lnTo>
                <a:lnTo>
                  <a:pt x="479" y="790"/>
                </a:lnTo>
                <a:lnTo>
                  <a:pt x="476" y="788"/>
                </a:lnTo>
                <a:lnTo>
                  <a:pt x="473" y="784"/>
                </a:lnTo>
                <a:lnTo>
                  <a:pt x="471" y="776"/>
                </a:lnTo>
                <a:lnTo>
                  <a:pt x="469" y="764"/>
                </a:lnTo>
                <a:lnTo>
                  <a:pt x="469" y="764"/>
                </a:lnTo>
                <a:lnTo>
                  <a:pt x="467" y="750"/>
                </a:lnTo>
                <a:lnTo>
                  <a:pt x="464" y="734"/>
                </a:lnTo>
                <a:lnTo>
                  <a:pt x="461" y="722"/>
                </a:lnTo>
                <a:lnTo>
                  <a:pt x="459" y="713"/>
                </a:lnTo>
                <a:lnTo>
                  <a:pt x="459" y="713"/>
                </a:lnTo>
                <a:lnTo>
                  <a:pt x="452" y="699"/>
                </a:lnTo>
                <a:lnTo>
                  <a:pt x="442" y="677"/>
                </a:lnTo>
                <a:lnTo>
                  <a:pt x="431" y="656"/>
                </a:lnTo>
                <a:lnTo>
                  <a:pt x="428" y="649"/>
                </a:lnTo>
                <a:lnTo>
                  <a:pt x="427" y="646"/>
                </a:lnTo>
                <a:lnTo>
                  <a:pt x="427" y="646"/>
                </a:lnTo>
                <a:lnTo>
                  <a:pt x="428" y="634"/>
                </a:lnTo>
                <a:lnTo>
                  <a:pt x="427" y="625"/>
                </a:lnTo>
                <a:lnTo>
                  <a:pt x="427" y="625"/>
                </a:lnTo>
                <a:lnTo>
                  <a:pt x="442" y="636"/>
                </a:lnTo>
                <a:lnTo>
                  <a:pt x="456" y="648"/>
                </a:lnTo>
                <a:lnTo>
                  <a:pt x="474" y="661"/>
                </a:lnTo>
                <a:lnTo>
                  <a:pt x="474" y="661"/>
                </a:lnTo>
                <a:lnTo>
                  <a:pt x="483" y="666"/>
                </a:lnTo>
                <a:lnTo>
                  <a:pt x="492" y="670"/>
                </a:lnTo>
                <a:lnTo>
                  <a:pt x="501" y="671"/>
                </a:lnTo>
                <a:lnTo>
                  <a:pt x="510" y="672"/>
                </a:lnTo>
                <a:lnTo>
                  <a:pt x="518" y="670"/>
                </a:lnTo>
                <a:lnTo>
                  <a:pt x="524" y="668"/>
                </a:lnTo>
                <a:lnTo>
                  <a:pt x="530" y="665"/>
                </a:lnTo>
                <a:lnTo>
                  <a:pt x="536" y="661"/>
                </a:lnTo>
                <a:lnTo>
                  <a:pt x="536" y="661"/>
                </a:lnTo>
                <a:lnTo>
                  <a:pt x="540" y="656"/>
                </a:lnTo>
                <a:lnTo>
                  <a:pt x="543" y="652"/>
                </a:lnTo>
                <a:lnTo>
                  <a:pt x="545" y="647"/>
                </a:lnTo>
                <a:lnTo>
                  <a:pt x="545" y="641"/>
                </a:lnTo>
                <a:lnTo>
                  <a:pt x="543" y="636"/>
                </a:lnTo>
                <a:lnTo>
                  <a:pt x="540" y="631"/>
                </a:lnTo>
                <a:lnTo>
                  <a:pt x="534" y="625"/>
                </a:lnTo>
                <a:lnTo>
                  <a:pt x="526" y="620"/>
                </a:lnTo>
                <a:lnTo>
                  <a:pt x="526" y="620"/>
                </a:lnTo>
                <a:lnTo>
                  <a:pt x="516" y="615"/>
                </a:lnTo>
                <a:lnTo>
                  <a:pt x="508" y="608"/>
                </a:lnTo>
                <a:lnTo>
                  <a:pt x="500" y="602"/>
                </a:lnTo>
                <a:lnTo>
                  <a:pt x="493" y="596"/>
                </a:lnTo>
                <a:lnTo>
                  <a:pt x="482" y="584"/>
                </a:lnTo>
                <a:lnTo>
                  <a:pt x="474" y="573"/>
                </a:lnTo>
                <a:lnTo>
                  <a:pt x="474" y="573"/>
                </a:lnTo>
                <a:lnTo>
                  <a:pt x="470" y="569"/>
                </a:lnTo>
                <a:lnTo>
                  <a:pt x="465" y="564"/>
                </a:lnTo>
                <a:lnTo>
                  <a:pt x="453" y="554"/>
                </a:lnTo>
                <a:lnTo>
                  <a:pt x="437" y="542"/>
                </a:lnTo>
                <a:lnTo>
                  <a:pt x="432" y="532"/>
                </a:lnTo>
                <a:lnTo>
                  <a:pt x="443" y="522"/>
                </a:lnTo>
                <a:lnTo>
                  <a:pt x="443" y="522"/>
                </a:lnTo>
                <a:lnTo>
                  <a:pt x="444" y="519"/>
                </a:lnTo>
                <a:lnTo>
                  <a:pt x="443" y="514"/>
                </a:lnTo>
                <a:lnTo>
                  <a:pt x="442" y="507"/>
                </a:lnTo>
                <a:lnTo>
                  <a:pt x="441" y="504"/>
                </a:lnTo>
                <a:lnTo>
                  <a:pt x="437" y="501"/>
                </a:lnTo>
                <a:lnTo>
                  <a:pt x="437" y="501"/>
                </a:lnTo>
                <a:lnTo>
                  <a:pt x="429" y="493"/>
                </a:lnTo>
                <a:lnTo>
                  <a:pt x="422" y="486"/>
                </a:lnTo>
                <a:lnTo>
                  <a:pt x="422" y="486"/>
                </a:lnTo>
                <a:lnTo>
                  <a:pt x="419" y="481"/>
                </a:lnTo>
                <a:lnTo>
                  <a:pt x="414" y="477"/>
                </a:lnTo>
                <a:lnTo>
                  <a:pt x="409" y="473"/>
                </a:lnTo>
                <a:lnTo>
                  <a:pt x="407" y="470"/>
                </a:lnTo>
                <a:lnTo>
                  <a:pt x="407" y="470"/>
                </a:lnTo>
                <a:lnTo>
                  <a:pt x="405" y="467"/>
                </a:lnTo>
                <a:lnTo>
                  <a:pt x="402" y="463"/>
                </a:lnTo>
                <a:lnTo>
                  <a:pt x="397" y="460"/>
                </a:lnTo>
                <a:lnTo>
                  <a:pt x="397" y="460"/>
                </a:lnTo>
                <a:lnTo>
                  <a:pt x="403" y="458"/>
                </a:lnTo>
                <a:lnTo>
                  <a:pt x="407" y="455"/>
                </a:lnTo>
                <a:lnTo>
                  <a:pt x="411" y="452"/>
                </a:lnTo>
                <a:lnTo>
                  <a:pt x="413" y="449"/>
                </a:lnTo>
                <a:lnTo>
                  <a:pt x="413" y="447"/>
                </a:lnTo>
                <a:lnTo>
                  <a:pt x="412" y="444"/>
                </a:lnTo>
                <a:lnTo>
                  <a:pt x="410" y="441"/>
                </a:lnTo>
                <a:lnTo>
                  <a:pt x="407" y="437"/>
                </a:lnTo>
                <a:lnTo>
                  <a:pt x="402" y="433"/>
                </a:lnTo>
                <a:lnTo>
                  <a:pt x="396" y="429"/>
                </a:lnTo>
                <a:lnTo>
                  <a:pt x="387" y="424"/>
                </a:lnTo>
                <a:lnTo>
                  <a:pt x="387" y="424"/>
                </a:lnTo>
                <a:lnTo>
                  <a:pt x="355" y="408"/>
                </a:lnTo>
                <a:lnTo>
                  <a:pt x="338" y="401"/>
                </a:lnTo>
                <a:lnTo>
                  <a:pt x="326" y="395"/>
                </a:lnTo>
                <a:lnTo>
                  <a:pt x="315" y="388"/>
                </a:lnTo>
                <a:lnTo>
                  <a:pt x="315" y="388"/>
                </a:lnTo>
                <a:lnTo>
                  <a:pt x="306" y="380"/>
                </a:lnTo>
                <a:lnTo>
                  <a:pt x="296" y="370"/>
                </a:lnTo>
                <a:lnTo>
                  <a:pt x="276" y="343"/>
                </a:lnTo>
                <a:lnTo>
                  <a:pt x="260" y="320"/>
                </a:lnTo>
                <a:lnTo>
                  <a:pt x="253" y="310"/>
                </a:lnTo>
                <a:lnTo>
                  <a:pt x="253" y="310"/>
                </a:lnTo>
                <a:lnTo>
                  <a:pt x="243" y="289"/>
                </a:lnTo>
                <a:lnTo>
                  <a:pt x="232" y="264"/>
                </a:lnTo>
                <a:lnTo>
                  <a:pt x="232" y="264"/>
                </a:lnTo>
                <a:lnTo>
                  <a:pt x="223" y="244"/>
                </a:lnTo>
                <a:lnTo>
                  <a:pt x="217" y="227"/>
                </a:lnTo>
                <a:lnTo>
                  <a:pt x="217" y="227"/>
                </a:lnTo>
                <a:lnTo>
                  <a:pt x="214" y="214"/>
                </a:lnTo>
                <a:lnTo>
                  <a:pt x="211" y="202"/>
                </a:lnTo>
                <a:lnTo>
                  <a:pt x="211" y="202"/>
                </a:lnTo>
                <a:lnTo>
                  <a:pt x="212" y="201"/>
                </a:lnTo>
                <a:lnTo>
                  <a:pt x="214" y="200"/>
                </a:lnTo>
                <a:lnTo>
                  <a:pt x="219" y="200"/>
                </a:lnTo>
                <a:lnTo>
                  <a:pt x="224" y="199"/>
                </a:lnTo>
                <a:lnTo>
                  <a:pt x="226" y="198"/>
                </a:lnTo>
                <a:lnTo>
                  <a:pt x="227" y="197"/>
                </a:lnTo>
                <a:lnTo>
                  <a:pt x="227" y="197"/>
                </a:lnTo>
                <a:lnTo>
                  <a:pt x="226" y="194"/>
                </a:lnTo>
                <a:lnTo>
                  <a:pt x="225" y="192"/>
                </a:lnTo>
                <a:lnTo>
                  <a:pt x="222" y="185"/>
                </a:lnTo>
                <a:lnTo>
                  <a:pt x="217" y="176"/>
                </a:lnTo>
                <a:lnTo>
                  <a:pt x="232" y="165"/>
                </a:lnTo>
                <a:lnTo>
                  <a:pt x="232" y="165"/>
                </a:lnTo>
                <a:lnTo>
                  <a:pt x="233" y="168"/>
                </a:lnTo>
                <a:lnTo>
                  <a:pt x="237" y="174"/>
                </a:lnTo>
                <a:lnTo>
                  <a:pt x="240" y="176"/>
                </a:lnTo>
                <a:lnTo>
                  <a:pt x="244" y="179"/>
                </a:lnTo>
                <a:lnTo>
                  <a:pt x="249" y="181"/>
                </a:lnTo>
                <a:lnTo>
                  <a:pt x="253" y="181"/>
                </a:lnTo>
                <a:lnTo>
                  <a:pt x="253" y="181"/>
                </a:lnTo>
                <a:lnTo>
                  <a:pt x="261" y="181"/>
                </a:lnTo>
                <a:lnTo>
                  <a:pt x="267" y="179"/>
                </a:lnTo>
                <a:lnTo>
                  <a:pt x="271" y="178"/>
                </a:lnTo>
                <a:lnTo>
                  <a:pt x="273" y="176"/>
                </a:lnTo>
                <a:lnTo>
                  <a:pt x="273" y="176"/>
                </a:lnTo>
                <a:lnTo>
                  <a:pt x="275" y="173"/>
                </a:lnTo>
                <a:lnTo>
                  <a:pt x="276" y="166"/>
                </a:lnTo>
                <a:lnTo>
                  <a:pt x="277" y="159"/>
                </a:lnTo>
                <a:lnTo>
                  <a:pt x="278" y="155"/>
                </a:lnTo>
                <a:lnTo>
                  <a:pt x="283" y="145"/>
                </a:lnTo>
                <a:lnTo>
                  <a:pt x="283" y="145"/>
                </a:lnTo>
                <a:lnTo>
                  <a:pt x="291" y="141"/>
                </a:lnTo>
                <a:lnTo>
                  <a:pt x="296" y="138"/>
                </a:lnTo>
                <a:lnTo>
                  <a:pt x="298" y="136"/>
                </a:lnTo>
                <a:lnTo>
                  <a:pt x="299" y="135"/>
                </a:lnTo>
                <a:lnTo>
                  <a:pt x="299" y="135"/>
                </a:lnTo>
                <a:lnTo>
                  <a:pt x="298" y="130"/>
                </a:lnTo>
                <a:lnTo>
                  <a:pt x="296" y="123"/>
                </a:lnTo>
                <a:lnTo>
                  <a:pt x="295" y="115"/>
                </a:lnTo>
                <a:lnTo>
                  <a:pt x="294" y="103"/>
                </a:lnTo>
                <a:lnTo>
                  <a:pt x="294" y="103"/>
                </a:lnTo>
                <a:lnTo>
                  <a:pt x="291" y="78"/>
                </a:lnTo>
                <a:lnTo>
                  <a:pt x="291" y="68"/>
                </a:lnTo>
                <a:lnTo>
                  <a:pt x="292" y="65"/>
                </a:lnTo>
                <a:lnTo>
                  <a:pt x="294" y="62"/>
                </a:lnTo>
                <a:lnTo>
                  <a:pt x="294" y="62"/>
                </a:lnTo>
                <a:lnTo>
                  <a:pt x="296" y="59"/>
                </a:lnTo>
                <a:lnTo>
                  <a:pt x="298" y="56"/>
                </a:lnTo>
                <a:lnTo>
                  <a:pt x="299" y="52"/>
                </a:lnTo>
                <a:lnTo>
                  <a:pt x="299" y="52"/>
                </a:lnTo>
                <a:lnTo>
                  <a:pt x="302" y="50"/>
                </a:lnTo>
                <a:lnTo>
                  <a:pt x="304" y="49"/>
                </a:lnTo>
                <a:lnTo>
                  <a:pt x="304" y="48"/>
                </a:lnTo>
                <a:lnTo>
                  <a:pt x="304" y="47"/>
                </a:lnTo>
                <a:lnTo>
                  <a:pt x="304" y="47"/>
                </a:lnTo>
                <a:lnTo>
                  <a:pt x="293" y="41"/>
                </a:lnTo>
                <a:lnTo>
                  <a:pt x="283" y="36"/>
                </a:lnTo>
                <a:lnTo>
                  <a:pt x="283" y="36"/>
                </a:lnTo>
                <a:lnTo>
                  <a:pt x="288" y="25"/>
                </a:lnTo>
                <a:lnTo>
                  <a:pt x="289" y="18"/>
                </a:lnTo>
                <a:lnTo>
                  <a:pt x="289" y="16"/>
                </a:lnTo>
                <a:lnTo>
                  <a:pt x="288" y="16"/>
                </a:lnTo>
                <a:lnTo>
                  <a:pt x="288" y="16"/>
                </a:lnTo>
                <a:lnTo>
                  <a:pt x="282" y="17"/>
                </a:lnTo>
                <a:lnTo>
                  <a:pt x="271" y="18"/>
                </a:lnTo>
                <a:lnTo>
                  <a:pt x="262" y="17"/>
                </a:lnTo>
                <a:lnTo>
                  <a:pt x="259" y="17"/>
                </a:lnTo>
                <a:lnTo>
                  <a:pt x="258" y="16"/>
                </a:lnTo>
                <a:lnTo>
                  <a:pt x="258" y="16"/>
                </a:lnTo>
                <a:lnTo>
                  <a:pt x="258" y="16"/>
                </a:lnTo>
                <a:lnTo>
                  <a:pt x="258" y="14"/>
                </a:lnTo>
                <a:lnTo>
                  <a:pt x="256" y="12"/>
                </a:lnTo>
                <a:lnTo>
                  <a:pt x="251" y="7"/>
                </a:lnTo>
                <a:lnTo>
                  <a:pt x="242" y="0"/>
                </a:lnTo>
                <a:lnTo>
                  <a:pt x="242" y="0"/>
                </a:lnTo>
                <a:lnTo>
                  <a:pt x="236" y="1"/>
                </a:lnTo>
                <a:lnTo>
                  <a:pt x="228" y="2"/>
                </a:lnTo>
                <a:lnTo>
                  <a:pt x="217" y="0"/>
                </a:lnTo>
                <a:lnTo>
                  <a:pt x="217" y="0"/>
                </a:lnTo>
                <a:lnTo>
                  <a:pt x="210" y="0"/>
                </a:lnTo>
                <a:lnTo>
                  <a:pt x="204" y="0"/>
                </a:lnTo>
                <a:lnTo>
                  <a:pt x="199" y="1"/>
                </a:lnTo>
                <a:lnTo>
                  <a:pt x="194" y="3"/>
                </a:lnTo>
                <a:lnTo>
                  <a:pt x="186" y="7"/>
                </a:lnTo>
                <a:lnTo>
                  <a:pt x="180" y="11"/>
                </a:lnTo>
                <a:lnTo>
                  <a:pt x="180" y="11"/>
                </a:lnTo>
                <a:lnTo>
                  <a:pt x="177" y="14"/>
                </a:lnTo>
                <a:lnTo>
                  <a:pt x="175" y="18"/>
                </a:lnTo>
                <a:lnTo>
                  <a:pt x="173" y="22"/>
                </a:lnTo>
                <a:lnTo>
                  <a:pt x="170" y="26"/>
                </a:lnTo>
                <a:lnTo>
                  <a:pt x="170" y="26"/>
                </a:lnTo>
                <a:lnTo>
                  <a:pt x="165" y="29"/>
                </a:lnTo>
                <a:lnTo>
                  <a:pt x="160" y="33"/>
                </a:lnTo>
                <a:lnTo>
                  <a:pt x="156" y="36"/>
                </a:lnTo>
                <a:lnTo>
                  <a:pt x="155" y="38"/>
                </a:lnTo>
                <a:lnTo>
                  <a:pt x="155" y="42"/>
                </a:lnTo>
                <a:lnTo>
                  <a:pt x="155" y="42"/>
                </a:lnTo>
                <a:lnTo>
                  <a:pt x="156" y="48"/>
                </a:lnTo>
                <a:lnTo>
                  <a:pt x="159" y="55"/>
                </a:lnTo>
                <a:lnTo>
                  <a:pt x="161" y="62"/>
                </a:lnTo>
                <a:lnTo>
                  <a:pt x="161" y="65"/>
                </a:lnTo>
                <a:lnTo>
                  <a:pt x="160" y="68"/>
                </a:lnTo>
                <a:lnTo>
                  <a:pt x="160" y="68"/>
                </a:lnTo>
                <a:lnTo>
                  <a:pt x="155" y="80"/>
                </a:lnTo>
                <a:lnTo>
                  <a:pt x="152" y="85"/>
                </a:lnTo>
                <a:lnTo>
                  <a:pt x="151" y="87"/>
                </a:lnTo>
                <a:lnTo>
                  <a:pt x="150" y="88"/>
                </a:lnTo>
                <a:lnTo>
                  <a:pt x="150" y="88"/>
                </a:lnTo>
                <a:lnTo>
                  <a:pt x="149" y="89"/>
                </a:lnTo>
                <a:lnTo>
                  <a:pt x="148" y="91"/>
                </a:lnTo>
                <a:lnTo>
                  <a:pt x="148" y="96"/>
                </a:lnTo>
                <a:lnTo>
                  <a:pt x="148" y="101"/>
                </a:lnTo>
                <a:lnTo>
                  <a:pt x="149" y="103"/>
                </a:lnTo>
                <a:lnTo>
                  <a:pt x="150" y="103"/>
                </a:lnTo>
                <a:lnTo>
                  <a:pt x="150" y="103"/>
                </a:lnTo>
                <a:lnTo>
                  <a:pt x="151" y="105"/>
                </a:lnTo>
                <a:lnTo>
                  <a:pt x="153" y="106"/>
                </a:lnTo>
                <a:lnTo>
                  <a:pt x="155" y="109"/>
                </a:lnTo>
                <a:lnTo>
                  <a:pt x="150" y="119"/>
                </a:lnTo>
                <a:lnTo>
                  <a:pt x="155" y="12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33">
            <a:extLst>
              <a:ext uri="{FF2B5EF4-FFF2-40B4-BE49-F238E27FC236}">
                <a16:creationId xmlns:a16="http://schemas.microsoft.com/office/drawing/2014/main" id="{B5B1ECDD-6BC4-471A-AB37-4351D4296B80}"/>
              </a:ext>
            </a:extLst>
          </p:cNvPr>
          <p:cNvSpPr>
            <a:spLocks/>
          </p:cNvSpPr>
          <p:nvPr/>
        </p:nvSpPr>
        <p:spPr bwMode="auto">
          <a:xfrm>
            <a:off x="8418385" y="4726958"/>
            <a:ext cx="684943" cy="1666287"/>
          </a:xfrm>
          <a:custGeom>
            <a:avLst/>
            <a:gdLst>
              <a:gd name="T0" fmla="*/ 127 w 617"/>
              <a:gd name="T1" fmla="*/ 277 h 1501"/>
              <a:gd name="T2" fmla="*/ 51 w 617"/>
              <a:gd name="T3" fmla="*/ 301 h 1501"/>
              <a:gd name="T4" fmla="*/ 20 w 617"/>
              <a:gd name="T5" fmla="*/ 329 h 1501"/>
              <a:gd name="T6" fmla="*/ 6 w 617"/>
              <a:gd name="T7" fmla="*/ 481 h 1501"/>
              <a:gd name="T8" fmla="*/ 13 w 617"/>
              <a:gd name="T9" fmla="*/ 755 h 1501"/>
              <a:gd name="T10" fmla="*/ 33 w 617"/>
              <a:gd name="T11" fmla="*/ 814 h 1501"/>
              <a:gd name="T12" fmla="*/ 48 w 617"/>
              <a:gd name="T13" fmla="*/ 826 h 1501"/>
              <a:gd name="T14" fmla="*/ 17 w 617"/>
              <a:gd name="T15" fmla="*/ 1013 h 1501"/>
              <a:gd name="T16" fmla="*/ 46 w 617"/>
              <a:gd name="T17" fmla="*/ 1152 h 1501"/>
              <a:gd name="T18" fmla="*/ 93 w 617"/>
              <a:gd name="T19" fmla="*/ 1303 h 1501"/>
              <a:gd name="T20" fmla="*/ 121 w 617"/>
              <a:gd name="T21" fmla="*/ 1415 h 1501"/>
              <a:gd name="T22" fmla="*/ 84 w 617"/>
              <a:gd name="T23" fmla="*/ 1471 h 1501"/>
              <a:gd name="T24" fmla="*/ 81 w 617"/>
              <a:gd name="T25" fmla="*/ 1493 h 1501"/>
              <a:gd name="T26" fmla="*/ 113 w 617"/>
              <a:gd name="T27" fmla="*/ 1501 h 1501"/>
              <a:gd name="T28" fmla="*/ 184 w 617"/>
              <a:gd name="T29" fmla="*/ 1487 h 1501"/>
              <a:gd name="T30" fmla="*/ 228 w 617"/>
              <a:gd name="T31" fmla="*/ 1445 h 1501"/>
              <a:gd name="T32" fmla="*/ 226 w 617"/>
              <a:gd name="T33" fmla="*/ 1412 h 1501"/>
              <a:gd name="T34" fmla="*/ 215 w 617"/>
              <a:gd name="T35" fmla="*/ 1346 h 1501"/>
              <a:gd name="T36" fmla="*/ 178 w 617"/>
              <a:gd name="T37" fmla="*/ 1242 h 1501"/>
              <a:gd name="T38" fmla="*/ 173 w 617"/>
              <a:gd name="T39" fmla="*/ 1147 h 1501"/>
              <a:gd name="T40" fmla="*/ 145 w 617"/>
              <a:gd name="T41" fmla="*/ 1051 h 1501"/>
              <a:gd name="T42" fmla="*/ 168 w 617"/>
              <a:gd name="T43" fmla="*/ 990 h 1501"/>
              <a:gd name="T44" fmla="*/ 252 w 617"/>
              <a:gd name="T45" fmla="*/ 907 h 1501"/>
              <a:gd name="T46" fmla="*/ 285 w 617"/>
              <a:gd name="T47" fmla="*/ 902 h 1501"/>
              <a:gd name="T48" fmla="*/ 457 w 617"/>
              <a:gd name="T49" fmla="*/ 1016 h 1501"/>
              <a:gd name="T50" fmla="*/ 477 w 617"/>
              <a:gd name="T51" fmla="*/ 1040 h 1501"/>
              <a:gd name="T52" fmla="*/ 444 w 617"/>
              <a:gd name="T53" fmla="*/ 1127 h 1501"/>
              <a:gd name="T54" fmla="*/ 393 w 617"/>
              <a:gd name="T55" fmla="*/ 1309 h 1501"/>
              <a:gd name="T56" fmla="*/ 356 w 617"/>
              <a:gd name="T57" fmla="*/ 1379 h 1501"/>
              <a:gd name="T58" fmla="*/ 347 w 617"/>
              <a:gd name="T59" fmla="*/ 1454 h 1501"/>
              <a:gd name="T60" fmla="*/ 373 w 617"/>
              <a:gd name="T61" fmla="*/ 1464 h 1501"/>
              <a:gd name="T62" fmla="*/ 463 w 617"/>
              <a:gd name="T63" fmla="*/ 1480 h 1501"/>
              <a:gd name="T64" fmla="*/ 546 w 617"/>
              <a:gd name="T65" fmla="*/ 1475 h 1501"/>
              <a:gd name="T66" fmla="*/ 573 w 617"/>
              <a:gd name="T67" fmla="*/ 1455 h 1501"/>
              <a:gd name="T68" fmla="*/ 527 w 617"/>
              <a:gd name="T69" fmla="*/ 1424 h 1501"/>
              <a:gd name="T70" fmla="*/ 473 w 617"/>
              <a:gd name="T71" fmla="*/ 1378 h 1501"/>
              <a:gd name="T72" fmla="*/ 484 w 617"/>
              <a:gd name="T73" fmla="*/ 1342 h 1501"/>
              <a:gd name="T74" fmla="*/ 551 w 617"/>
              <a:gd name="T75" fmla="*/ 1184 h 1501"/>
              <a:gd name="T76" fmla="*/ 615 w 617"/>
              <a:gd name="T77" fmla="*/ 1013 h 1501"/>
              <a:gd name="T78" fmla="*/ 597 w 617"/>
              <a:gd name="T79" fmla="*/ 960 h 1501"/>
              <a:gd name="T80" fmla="*/ 460 w 617"/>
              <a:gd name="T81" fmla="*/ 802 h 1501"/>
              <a:gd name="T82" fmla="*/ 500 w 617"/>
              <a:gd name="T83" fmla="*/ 679 h 1501"/>
              <a:gd name="T84" fmla="*/ 509 w 617"/>
              <a:gd name="T85" fmla="*/ 554 h 1501"/>
              <a:gd name="T86" fmla="*/ 472 w 617"/>
              <a:gd name="T87" fmla="*/ 380 h 1501"/>
              <a:gd name="T88" fmla="*/ 440 w 617"/>
              <a:gd name="T89" fmla="*/ 299 h 1501"/>
              <a:gd name="T90" fmla="*/ 407 w 617"/>
              <a:gd name="T91" fmla="*/ 268 h 1501"/>
              <a:gd name="T92" fmla="*/ 336 w 617"/>
              <a:gd name="T93" fmla="*/ 255 h 1501"/>
              <a:gd name="T94" fmla="*/ 310 w 617"/>
              <a:gd name="T95" fmla="*/ 235 h 1501"/>
              <a:gd name="T96" fmla="*/ 319 w 617"/>
              <a:gd name="T97" fmla="*/ 195 h 1501"/>
              <a:gd name="T98" fmla="*/ 346 w 617"/>
              <a:gd name="T99" fmla="*/ 118 h 1501"/>
              <a:gd name="T100" fmla="*/ 336 w 617"/>
              <a:gd name="T101" fmla="*/ 104 h 1501"/>
              <a:gd name="T102" fmla="*/ 335 w 617"/>
              <a:gd name="T103" fmla="*/ 42 h 1501"/>
              <a:gd name="T104" fmla="*/ 219 w 617"/>
              <a:gd name="T105" fmla="*/ 4 h 1501"/>
              <a:gd name="T106" fmla="*/ 179 w 617"/>
              <a:gd name="T107" fmla="*/ 11 h 1501"/>
              <a:gd name="T108" fmla="*/ 164 w 617"/>
              <a:gd name="T109" fmla="*/ 45 h 1501"/>
              <a:gd name="T110" fmla="*/ 152 w 617"/>
              <a:gd name="T111" fmla="*/ 67 h 1501"/>
              <a:gd name="T112" fmla="*/ 151 w 617"/>
              <a:gd name="T113" fmla="*/ 85 h 1501"/>
              <a:gd name="T114" fmla="*/ 157 w 617"/>
              <a:gd name="T115" fmla="*/ 103 h 1501"/>
              <a:gd name="T116" fmla="*/ 164 w 617"/>
              <a:gd name="T117" fmla="*/ 128 h 1501"/>
              <a:gd name="T118" fmla="*/ 154 w 617"/>
              <a:gd name="T119" fmla="*/ 131 h 1501"/>
              <a:gd name="T120" fmla="*/ 178 w 617"/>
              <a:gd name="T121" fmla="*/ 194 h 1501"/>
              <a:gd name="T122" fmla="*/ 188 w 617"/>
              <a:gd name="T123" fmla="*/ 217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7" h="1501">
                <a:moveTo>
                  <a:pt x="206" y="262"/>
                </a:moveTo>
                <a:lnTo>
                  <a:pt x="198" y="272"/>
                </a:lnTo>
                <a:lnTo>
                  <a:pt x="135" y="279"/>
                </a:lnTo>
                <a:lnTo>
                  <a:pt x="135" y="279"/>
                </a:lnTo>
                <a:lnTo>
                  <a:pt x="133" y="278"/>
                </a:lnTo>
                <a:lnTo>
                  <a:pt x="127" y="277"/>
                </a:lnTo>
                <a:lnTo>
                  <a:pt x="116" y="278"/>
                </a:lnTo>
                <a:lnTo>
                  <a:pt x="109" y="279"/>
                </a:lnTo>
                <a:lnTo>
                  <a:pt x="100" y="283"/>
                </a:lnTo>
                <a:lnTo>
                  <a:pt x="100" y="283"/>
                </a:lnTo>
                <a:lnTo>
                  <a:pt x="61" y="297"/>
                </a:lnTo>
                <a:lnTo>
                  <a:pt x="51" y="301"/>
                </a:lnTo>
                <a:lnTo>
                  <a:pt x="43" y="305"/>
                </a:lnTo>
                <a:lnTo>
                  <a:pt x="36" y="310"/>
                </a:lnTo>
                <a:lnTo>
                  <a:pt x="31" y="316"/>
                </a:lnTo>
                <a:lnTo>
                  <a:pt x="31" y="316"/>
                </a:lnTo>
                <a:lnTo>
                  <a:pt x="24" y="323"/>
                </a:lnTo>
                <a:lnTo>
                  <a:pt x="20" y="329"/>
                </a:lnTo>
                <a:lnTo>
                  <a:pt x="18" y="333"/>
                </a:lnTo>
                <a:lnTo>
                  <a:pt x="17" y="339"/>
                </a:lnTo>
                <a:lnTo>
                  <a:pt x="13" y="359"/>
                </a:lnTo>
                <a:lnTo>
                  <a:pt x="13" y="359"/>
                </a:lnTo>
                <a:lnTo>
                  <a:pt x="9" y="408"/>
                </a:lnTo>
                <a:lnTo>
                  <a:pt x="6" y="481"/>
                </a:lnTo>
                <a:lnTo>
                  <a:pt x="0" y="584"/>
                </a:lnTo>
                <a:lnTo>
                  <a:pt x="0" y="584"/>
                </a:lnTo>
                <a:lnTo>
                  <a:pt x="1" y="614"/>
                </a:lnTo>
                <a:lnTo>
                  <a:pt x="6" y="668"/>
                </a:lnTo>
                <a:lnTo>
                  <a:pt x="13" y="755"/>
                </a:lnTo>
                <a:lnTo>
                  <a:pt x="13" y="755"/>
                </a:lnTo>
                <a:lnTo>
                  <a:pt x="15" y="767"/>
                </a:lnTo>
                <a:lnTo>
                  <a:pt x="18" y="778"/>
                </a:lnTo>
                <a:lnTo>
                  <a:pt x="20" y="787"/>
                </a:lnTo>
                <a:lnTo>
                  <a:pt x="24" y="796"/>
                </a:lnTo>
                <a:lnTo>
                  <a:pt x="24" y="796"/>
                </a:lnTo>
                <a:lnTo>
                  <a:pt x="33" y="814"/>
                </a:lnTo>
                <a:lnTo>
                  <a:pt x="40" y="826"/>
                </a:lnTo>
                <a:lnTo>
                  <a:pt x="40" y="826"/>
                </a:lnTo>
                <a:lnTo>
                  <a:pt x="43" y="824"/>
                </a:lnTo>
                <a:lnTo>
                  <a:pt x="45" y="824"/>
                </a:lnTo>
                <a:lnTo>
                  <a:pt x="48" y="826"/>
                </a:lnTo>
                <a:lnTo>
                  <a:pt x="48" y="826"/>
                </a:lnTo>
                <a:lnTo>
                  <a:pt x="57" y="839"/>
                </a:lnTo>
                <a:lnTo>
                  <a:pt x="57" y="839"/>
                </a:lnTo>
                <a:lnTo>
                  <a:pt x="38" y="917"/>
                </a:lnTo>
                <a:lnTo>
                  <a:pt x="24" y="976"/>
                </a:lnTo>
                <a:lnTo>
                  <a:pt x="19" y="999"/>
                </a:lnTo>
                <a:lnTo>
                  <a:pt x="17" y="1013"/>
                </a:lnTo>
                <a:lnTo>
                  <a:pt x="17" y="1013"/>
                </a:lnTo>
                <a:lnTo>
                  <a:pt x="18" y="1021"/>
                </a:lnTo>
                <a:lnTo>
                  <a:pt x="19" y="1031"/>
                </a:lnTo>
                <a:lnTo>
                  <a:pt x="25" y="1064"/>
                </a:lnTo>
                <a:lnTo>
                  <a:pt x="35" y="1106"/>
                </a:lnTo>
                <a:lnTo>
                  <a:pt x="46" y="1152"/>
                </a:lnTo>
                <a:lnTo>
                  <a:pt x="58" y="1200"/>
                </a:lnTo>
                <a:lnTo>
                  <a:pt x="70" y="1242"/>
                </a:lnTo>
                <a:lnTo>
                  <a:pt x="80" y="1274"/>
                </a:lnTo>
                <a:lnTo>
                  <a:pt x="87" y="1292"/>
                </a:lnTo>
                <a:lnTo>
                  <a:pt x="87" y="1292"/>
                </a:lnTo>
                <a:lnTo>
                  <a:pt x="93" y="1303"/>
                </a:lnTo>
                <a:lnTo>
                  <a:pt x="98" y="1317"/>
                </a:lnTo>
                <a:lnTo>
                  <a:pt x="107" y="1350"/>
                </a:lnTo>
                <a:lnTo>
                  <a:pt x="118" y="1389"/>
                </a:lnTo>
                <a:lnTo>
                  <a:pt x="131" y="1389"/>
                </a:lnTo>
                <a:lnTo>
                  <a:pt x="131" y="1389"/>
                </a:lnTo>
                <a:lnTo>
                  <a:pt x="121" y="1415"/>
                </a:lnTo>
                <a:lnTo>
                  <a:pt x="112" y="1436"/>
                </a:lnTo>
                <a:lnTo>
                  <a:pt x="107" y="1444"/>
                </a:lnTo>
                <a:lnTo>
                  <a:pt x="104" y="1450"/>
                </a:lnTo>
                <a:lnTo>
                  <a:pt x="104" y="1450"/>
                </a:lnTo>
                <a:lnTo>
                  <a:pt x="94" y="1460"/>
                </a:lnTo>
                <a:lnTo>
                  <a:pt x="84" y="1471"/>
                </a:lnTo>
                <a:lnTo>
                  <a:pt x="80" y="1477"/>
                </a:lnTo>
                <a:lnTo>
                  <a:pt x="78" y="1482"/>
                </a:lnTo>
                <a:lnTo>
                  <a:pt x="76" y="1486"/>
                </a:lnTo>
                <a:lnTo>
                  <a:pt x="78" y="1488"/>
                </a:lnTo>
                <a:lnTo>
                  <a:pt x="79" y="1491"/>
                </a:lnTo>
                <a:lnTo>
                  <a:pt x="81" y="1493"/>
                </a:lnTo>
                <a:lnTo>
                  <a:pt x="81" y="1493"/>
                </a:lnTo>
                <a:lnTo>
                  <a:pt x="86" y="1497"/>
                </a:lnTo>
                <a:lnTo>
                  <a:pt x="91" y="1500"/>
                </a:lnTo>
                <a:lnTo>
                  <a:pt x="96" y="1501"/>
                </a:lnTo>
                <a:lnTo>
                  <a:pt x="101" y="1501"/>
                </a:lnTo>
                <a:lnTo>
                  <a:pt x="113" y="1501"/>
                </a:lnTo>
                <a:lnTo>
                  <a:pt x="131" y="1500"/>
                </a:lnTo>
                <a:lnTo>
                  <a:pt x="131" y="1500"/>
                </a:lnTo>
                <a:lnTo>
                  <a:pt x="152" y="1497"/>
                </a:lnTo>
                <a:lnTo>
                  <a:pt x="162" y="1494"/>
                </a:lnTo>
                <a:lnTo>
                  <a:pt x="173" y="1492"/>
                </a:lnTo>
                <a:lnTo>
                  <a:pt x="184" y="1487"/>
                </a:lnTo>
                <a:lnTo>
                  <a:pt x="194" y="1482"/>
                </a:lnTo>
                <a:lnTo>
                  <a:pt x="201" y="1476"/>
                </a:lnTo>
                <a:lnTo>
                  <a:pt x="208" y="1469"/>
                </a:lnTo>
                <a:lnTo>
                  <a:pt x="208" y="1469"/>
                </a:lnTo>
                <a:lnTo>
                  <a:pt x="220" y="1456"/>
                </a:lnTo>
                <a:lnTo>
                  <a:pt x="228" y="1445"/>
                </a:lnTo>
                <a:lnTo>
                  <a:pt x="231" y="1440"/>
                </a:lnTo>
                <a:lnTo>
                  <a:pt x="232" y="1436"/>
                </a:lnTo>
                <a:lnTo>
                  <a:pt x="233" y="1431"/>
                </a:lnTo>
                <a:lnTo>
                  <a:pt x="232" y="1426"/>
                </a:lnTo>
                <a:lnTo>
                  <a:pt x="232" y="1426"/>
                </a:lnTo>
                <a:lnTo>
                  <a:pt x="226" y="1412"/>
                </a:lnTo>
                <a:lnTo>
                  <a:pt x="216" y="1394"/>
                </a:lnTo>
                <a:lnTo>
                  <a:pt x="206" y="1372"/>
                </a:lnTo>
                <a:lnTo>
                  <a:pt x="206" y="1372"/>
                </a:lnTo>
                <a:lnTo>
                  <a:pt x="210" y="1360"/>
                </a:lnTo>
                <a:lnTo>
                  <a:pt x="214" y="1352"/>
                </a:lnTo>
                <a:lnTo>
                  <a:pt x="215" y="1346"/>
                </a:lnTo>
                <a:lnTo>
                  <a:pt x="215" y="1346"/>
                </a:lnTo>
                <a:lnTo>
                  <a:pt x="197" y="1299"/>
                </a:lnTo>
                <a:lnTo>
                  <a:pt x="185" y="1266"/>
                </a:lnTo>
                <a:lnTo>
                  <a:pt x="180" y="1251"/>
                </a:lnTo>
                <a:lnTo>
                  <a:pt x="178" y="1242"/>
                </a:lnTo>
                <a:lnTo>
                  <a:pt x="178" y="1242"/>
                </a:lnTo>
                <a:lnTo>
                  <a:pt x="177" y="1224"/>
                </a:lnTo>
                <a:lnTo>
                  <a:pt x="177" y="1201"/>
                </a:lnTo>
                <a:lnTo>
                  <a:pt x="176" y="1178"/>
                </a:lnTo>
                <a:lnTo>
                  <a:pt x="174" y="1158"/>
                </a:lnTo>
                <a:lnTo>
                  <a:pt x="174" y="1158"/>
                </a:lnTo>
                <a:lnTo>
                  <a:pt x="173" y="1147"/>
                </a:lnTo>
                <a:lnTo>
                  <a:pt x="170" y="1133"/>
                </a:lnTo>
                <a:lnTo>
                  <a:pt x="159" y="1102"/>
                </a:lnTo>
                <a:lnTo>
                  <a:pt x="149" y="1071"/>
                </a:lnTo>
                <a:lnTo>
                  <a:pt x="146" y="1059"/>
                </a:lnTo>
                <a:lnTo>
                  <a:pt x="145" y="1051"/>
                </a:lnTo>
                <a:lnTo>
                  <a:pt x="145" y="1051"/>
                </a:lnTo>
                <a:lnTo>
                  <a:pt x="145" y="1043"/>
                </a:lnTo>
                <a:lnTo>
                  <a:pt x="147" y="1034"/>
                </a:lnTo>
                <a:lnTo>
                  <a:pt x="155" y="1016"/>
                </a:lnTo>
                <a:lnTo>
                  <a:pt x="164" y="1000"/>
                </a:lnTo>
                <a:lnTo>
                  <a:pt x="168" y="990"/>
                </a:lnTo>
                <a:lnTo>
                  <a:pt x="168" y="990"/>
                </a:lnTo>
                <a:lnTo>
                  <a:pt x="172" y="985"/>
                </a:lnTo>
                <a:lnTo>
                  <a:pt x="180" y="974"/>
                </a:lnTo>
                <a:lnTo>
                  <a:pt x="208" y="944"/>
                </a:lnTo>
                <a:lnTo>
                  <a:pt x="224" y="929"/>
                </a:lnTo>
                <a:lnTo>
                  <a:pt x="239" y="915"/>
                </a:lnTo>
                <a:lnTo>
                  <a:pt x="252" y="907"/>
                </a:lnTo>
                <a:lnTo>
                  <a:pt x="257" y="903"/>
                </a:lnTo>
                <a:lnTo>
                  <a:pt x="262" y="902"/>
                </a:lnTo>
                <a:lnTo>
                  <a:pt x="262" y="902"/>
                </a:lnTo>
                <a:lnTo>
                  <a:pt x="274" y="901"/>
                </a:lnTo>
                <a:lnTo>
                  <a:pt x="280" y="901"/>
                </a:lnTo>
                <a:lnTo>
                  <a:pt x="285" y="902"/>
                </a:lnTo>
                <a:lnTo>
                  <a:pt x="293" y="906"/>
                </a:lnTo>
                <a:lnTo>
                  <a:pt x="293" y="906"/>
                </a:lnTo>
                <a:lnTo>
                  <a:pt x="371" y="958"/>
                </a:lnTo>
                <a:lnTo>
                  <a:pt x="447" y="1010"/>
                </a:lnTo>
                <a:lnTo>
                  <a:pt x="447" y="1010"/>
                </a:lnTo>
                <a:lnTo>
                  <a:pt x="457" y="1016"/>
                </a:lnTo>
                <a:lnTo>
                  <a:pt x="466" y="1023"/>
                </a:lnTo>
                <a:lnTo>
                  <a:pt x="470" y="1027"/>
                </a:lnTo>
                <a:lnTo>
                  <a:pt x="473" y="1030"/>
                </a:lnTo>
                <a:lnTo>
                  <a:pt x="476" y="1035"/>
                </a:lnTo>
                <a:lnTo>
                  <a:pt x="477" y="1040"/>
                </a:lnTo>
                <a:lnTo>
                  <a:pt x="477" y="1040"/>
                </a:lnTo>
                <a:lnTo>
                  <a:pt x="476" y="1047"/>
                </a:lnTo>
                <a:lnTo>
                  <a:pt x="472" y="1058"/>
                </a:lnTo>
                <a:lnTo>
                  <a:pt x="463" y="1082"/>
                </a:lnTo>
                <a:lnTo>
                  <a:pt x="452" y="1107"/>
                </a:lnTo>
                <a:lnTo>
                  <a:pt x="444" y="1127"/>
                </a:lnTo>
                <a:lnTo>
                  <a:pt x="444" y="1127"/>
                </a:lnTo>
                <a:lnTo>
                  <a:pt x="434" y="1163"/>
                </a:lnTo>
                <a:lnTo>
                  <a:pt x="418" y="1222"/>
                </a:lnTo>
                <a:lnTo>
                  <a:pt x="403" y="1278"/>
                </a:lnTo>
                <a:lnTo>
                  <a:pt x="397" y="1298"/>
                </a:lnTo>
                <a:lnTo>
                  <a:pt x="393" y="1309"/>
                </a:lnTo>
                <a:lnTo>
                  <a:pt x="393" y="1309"/>
                </a:lnTo>
                <a:lnTo>
                  <a:pt x="374" y="1338"/>
                </a:lnTo>
                <a:lnTo>
                  <a:pt x="365" y="1353"/>
                </a:lnTo>
                <a:lnTo>
                  <a:pt x="360" y="1363"/>
                </a:lnTo>
                <a:lnTo>
                  <a:pt x="360" y="1363"/>
                </a:lnTo>
                <a:lnTo>
                  <a:pt x="357" y="1373"/>
                </a:lnTo>
                <a:lnTo>
                  <a:pt x="356" y="1379"/>
                </a:lnTo>
                <a:lnTo>
                  <a:pt x="356" y="1379"/>
                </a:lnTo>
                <a:lnTo>
                  <a:pt x="354" y="1390"/>
                </a:lnTo>
                <a:lnTo>
                  <a:pt x="349" y="1416"/>
                </a:lnTo>
                <a:lnTo>
                  <a:pt x="347" y="1431"/>
                </a:lnTo>
                <a:lnTo>
                  <a:pt x="347" y="1444"/>
                </a:lnTo>
                <a:lnTo>
                  <a:pt x="347" y="1454"/>
                </a:lnTo>
                <a:lnTo>
                  <a:pt x="348" y="1457"/>
                </a:lnTo>
                <a:lnTo>
                  <a:pt x="349" y="1460"/>
                </a:lnTo>
                <a:lnTo>
                  <a:pt x="349" y="1460"/>
                </a:lnTo>
                <a:lnTo>
                  <a:pt x="354" y="1462"/>
                </a:lnTo>
                <a:lnTo>
                  <a:pt x="359" y="1463"/>
                </a:lnTo>
                <a:lnTo>
                  <a:pt x="373" y="1464"/>
                </a:lnTo>
                <a:lnTo>
                  <a:pt x="389" y="1464"/>
                </a:lnTo>
                <a:lnTo>
                  <a:pt x="397" y="1464"/>
                </a:lnTo>
                <a:lnTo>
                  <a:pt x="407" y="1467"/>
                </a:lnTo>
                <a:lnTo>
                  <a:pt x="407" y="1467"/>
                </a:lnTo>
                <a:lnTo>
                  <a:pt x="445" y="1476"/>
                </a:lnTo>
                <a:lnTo>
                  <a:pt x="463" y="1480"/>
                </a:lnTo>
                <a:lnTo>
                  <a:pt x="472" y="1480"/>
                </a:lnTo>
                <a:lnTo>
                  <a:pt x="481" y="1480"/>
                </a:lnTo>
                <a:lnTo>
                  <a:pt x="481" y="1480"/>
                </a:lnTo>
                <a:lnTo>
                  <a:pt x="503" y="1479"/>
                </a:lnTo>
                <a:lnTo>
                  <a:pt x="533" y="1476"/>
                </a:lnTo>
                <a:lnTo>
                  <a:pt x="546" y="1475"/>
                </a:lnTo>
                <a:lnTo>
                  <a:pt x="558" y="1471"/>
                </a:lnTo>
                <a:lnTo>
                  <a:pt x="567" y="1468"/>
                </a:lnTo>
                <a:lnTo>
                  <a:pt x="570" y="1466"/>
                </a:lnTo>
                <a:lnTo>
                  <a:pt x="572" y="1463"/>
                </a:lnTo>
                <a:lnTo>
                  <a:pt x="572" y="1463"/>
                </a:lnTo>
                <a:lnTo>
                  <a:pt x="573" y="1455"/>
                </a:lnTo>
                <a:lnTo>
                  <a:pt x="573" y="1452"/>
                </a:lnTo>
                <a:lnTo>
                  <a:pt x="572" y="1451"/>
                </a:lnTo>
                <a:lnTo>
                  <a:pt x="564" y="1446"/>
                </a:lnTo>
                <a:lnTo>
                  <a:pt x="548" y="1436"/>
                </a:lnTo>
                <a:lnTo>
                  <a:pt x="548" y="1436"/>
                </a:lnTo>
                <a:lnTo>
                  <a:pt x="527" y="1424"/>
                </a:lnTo>
                <a:lnTo>
                  <a:pt x="509" y="1414"/>
                </a:lnTo>
                <a:lnTo>
                  <a:pt x="496" y="1406"/>
                </a:lnTo>
                <a:lnTo>
                  <a:pt x="491" y="1401"/>
                </a:lnTo>
                <a:lnTo>
                  <a:pt x="487" y="1396"/>
                </a:lnTo>
                <a:lnTo>
                  <a:pt x="487" y="1396"/>
                </a:lnTo>
                <a:lnTo>
                  <a:pt x="473" y="1378"/>
                </a:lnTo>
                <a:lnTo>
                  <a:pt x="470" y="1371"/>
                </a:lnTo>
                <a:lnTo>
                  <a:pt x="470" y="1367"/>
                </a:lnTo>
                <a:lnTo>
                  <a:pt x="470" y="1366"/>
                </a:lnTo>
                <a:lnTo>
                  <a:pt x="470" y="1366"/>
                </a:lnTo>
                <a:lnTo>
                  <a:pt x="477" y="1355"/>
                </a:lnTo>
                <a:lnTo>
                  <a:pt x="484" y="1342"/>
                </a:lnTo>
                <a:lnTo>
                  <a:pt x="484" y="1342"/>
                </a:lnTo>
                <a:lnTo>
                  <a:pt x="493" y="1323"/>
                </a:lnTo>
                <a:lnTo>
                  <a:pt x="507" y="1290"/>
                </a:lnTo>
                <a:lnTo>
                  <a:pt x="538" y="1218"/>
                </a:lnTo>
                <a:lnTo>
                  <a:pt x="538" y="1218"/>
                </a:lnTo>
                <a:lnTo>
                  <a:pt x="551" y="1184"/>
                </a:lnTo>
                <a:lnTo>
                  <a:pt x="567" y="1141"/>
                </a:lnTo>
                <a:lnTo>
                  <a:pt x="594" y="1067"/>
                </a:lnTo>
                <a:lnTo>
                  <a:pt x="594" y="1067"/>
                </a:lnTo>
                <a:lnTo>
                  <a:pt x="604" y="1043"/>
                </a:lnTo>
                <a:lnTo>
                  <a:pt x="612" y="1023"/>
                </a:lnTo>
                <a:lnTo>
                  <a:pt x="615" y="1013"/>
                </a:lnTo>
                <a:lnTo>
                  <a:pt x="617" y="1005"/>
                </a:lnTo>
                <a:lnTo>
                  <a:pt x="617" y="997"/>
                </a:lnTo>
                <a:lnTo>
                  <a:pt x="615" y="990"/>
                </a:lnTo>
                <a:lnTo>
                  <a:pt x="615" y="990"/>
                </a:lnTo>
                <a:lnTo>
                  <a:pt x="607" y="975"/>
                </a:lnTo>
                <a:lnTo>
                  <a:pt x="597" y="960"/>
                </a:lnTo>
                <a:lnTo>
                  <a:pt x="581" y="937"/>
                </a:lnTo>
                <a:lnTo>
                  <a:pt x="581" y="937"/>
                </a:lnTo>
                <a:lnTo>
                  <a:pt x="561" y="912"/>
                </a:lnTo>
                <a:lnTo>
                  <a:pt x="519" y="866"/>
                </a:lnTo>
                <a:lnTo>
                  <a:pt x="460" y="802"/>
                </a:lnTo>
                <a:lnTo>
                  <a:pt x="460" y="802"/>
                </a:lnTo>
                <a:lnTo>
                  <a:pt x="469" y="779"/>
                </a:lnTo>
                <a:lnTo>
                  <a:pt x="487" y="731"/>
                </a:lnTo>
                <a:lnTo>
                  <a:pt x="487" y="731"/>
                </a:lnTo>
                <a:lnTo>
                  <a:pt x="491" y="717"/>
                </a:lnTo>
                <a:lnTo>
                  <a:pt x="496" y="699"/>
                </a:lnTo>
                <a:lnTo>
                  <a:pt x="500" y="679"/>
                </a:lnTo>
                <a:lnTo>
                  <a:pt x="502" y="657"/>
                </a:lnTo>
                <a:lnTo>
                  <a:pt x="507" y="616"/>
                </a:lnTo>
                <a:lnTo>
                  <a:pt x="511" y="588"/>
                </a:lnTo>
                <a:lnTo>
                  <a:pt x="511" y="588"/>
                </a:lnTo>
                <a:lnTo>
                  <a:pt x="511" y="574"/>
                </a:lnTo>
                <a:lnTo>
                  <a:pt x="509" y="554"/>
                </a:lnTo>
                <a:lnTo>
                  <a:pt x="506" y="530"/>
                </a:lnTo>
                <a:lnTo>
                  <a:pt x="501" y="504"/>
                </a:lnTo>
                <a:lnTo>
                  <a:pt x="490" y="450"/>
                </a:lnTo>
                <a:lnTo>
                  <a:pt x="481" y="409"/>
                </a:lnTo>
                <a:lnTo>
                  <a:pt x="481" y="409"/>
                </a:lnTo>
                <a:lnTo>
                  <a:pt x="472" y="380"/>
                </a:lnTo>
                <a:lnTo>
                  <a:pt x="463" y="348"/>
                </a:lnTo>
                <a:lnTo>
                  <a:pt x="458" y="334"/>
                </a:lnTo>
                <a:lnTo>
                  <a:pt x="452" y="321"/>
                </a:lnTo>
                <a:lnTo>
                  <a:pt x="446" y="309"/>
                </a:lnTo>
                <a:lnTo>
                  <a:pt x="440" y="299"/>
                </a:lnTo>
                <a:lnTo>
                  <a:pt x="440" y="299"/>
                </a:lnTo>
                <a:lnTo>
                  <a:pt x="429" y="285"/>
                </a:lnTo>
                <a:lnTo>
                  <a:pt x="421" y="275"/>
                </a:lnTo>
                <a:lnTo>
                  <a:pt x="417" y="272"/>
                </a:lnTo>
                <a:lnTo>
                  <a:pt x="414" y="271"/>
                </a:lnTo>
                <a:lnTo>
                  <a:pt x="410" y="270"/>
                </a:lnTo>
                <a:lnTo>
                  <a:pt x="407" y="268"/>
                </a:lnTo>
                <a:lnTo>
                  <a:pt x="407" y="268"/>
                </a:lnTo>
                <a:lnTo>
                  <a:pt x="392" y="267"/>
                </a:lnTo>
                <a:lnTo>
                  <a:pt x="369" y="264"/>
                </a:lnTo>
                <a:lnTo>
                  <a:pt x="348" y="259"/>
                </a:lnTo>
                <a:lnTo>
                  <a:pt x="336" y="255"/>
                </a:lnTo>
                <a:lnTo>
                  <a:pt x="336" y="255"/>
                </a:lnTo>
                <a:lnTo>
                  <a:pt x="330" y="253"/>
                </a:lnTo>
                <a:lnTo>
                  <a:pt x="320" y="250"/>
                </a:lnTo>
                <a:lnTo>
                  <a:pt x="310" y="249"/>
                </a:lnTo>
                <a:lnTo>
                  <a:pt x="310" y="249"/>
                </a:lnTo>
                <a:lnTo>
                  <a:pt x="310" y="246"/>
                </a:lnTo>
                <a:lnTo>
                  <a:pt x="310" y="235"/>
                </a:lnTo>
                <a:lnTo>
                  <a:pt x="310" y="235"/>
                </a:lnTo>
                <a:lnTo>
                  <a:pt x="310" y="230"/>
                </a:lnTo>
                <a:lnTo>
                  <a:pt x="311" y="225"/>
                </a:lnTo>
                <a:lnTo>
                  <a:pt x="313" y="211"/>
                </a:lnTo>
                <a:lnTo>
                  <a:pt x="319" y="195"/>
                </a:lnTo>
                <a:lnTo>
                  <a:pt x="319" y="195"/>
                </a:lnTo>
                <a:lnTo>
                  <a:pt x="329" y="181"/>
                </a:lnTo>
                <a:lnTo>
                  <a:pt x="329" y="181"/>
                </a:lnTo>
                <a:lnTo>
                  <a:pt x="334" y="170"/>
                </a:lnTo>
                <a:lnTo>
                  <a:pt x="340" y="152"/>
                </a:lnTo>
                <a:lnTo>
                  <a:pt x="344" y="132"/>
                </a:lnTo>
                <a:lnTo>
                  <a:pt x="346" y="118"/>
                </a:lnTo>
                <a:lnTo>
                  <a:pt x="346" y="118"/>
                </a:lnTo>
                <a:lnTo>
                  <a:pt x="346" y="114"/>
                </a:lnTo>
                <a:lnTo>
                  <a:pt x="344" y="110"/>
                </a:lnTo>
                <a:lnTo>
                  <a:pt x="341" y="107"/>
                </a:lnTo>
                <a:lnTo>
                  <a:pt x="337" y="104"/>
                </a:lnTo>
                <a:lnTo>
                  <a:pt x="336" y="104"/>
                </a:lnTo>
                <a:lnTo>
                  <a:pt x="336" y="60"/>
                </a:lnTo>
                <a:lnTo>
                  <a:pt x="336" y="60"/>
                </a:lnTo>
                <a:lnTo>
                  <a:pt x="336" y="54"/>
                </a:lnTo>
                <a:lnTo>
                  <a:pt x="336" y="43"/>
                </a:lnTo>
                <a:lnTo>
                  <a:pt x="336" y="43"/>
                </a:lnTo>
                <a:lnTo>
                  <a:pt x="335" y="42"/>
                </a:lnTo>
                <a:lnTo>
                  <a:pt x="331" y="40"/>
                </a:lnTo>
                <a:lnTo>
                  <a:pt x="320" y="34"/>
                </a:lnTo>
                <a:lnTo>
                  <a:pt x="306" y="27"/>
                </a:lnTo>
                <a:lnTo>
                  <a:pt x="286" y="4"/>
                </a:lnTo>
                <a:lnTo>
                  <a:pt x="252" y="0"/>
                </a:lnTo>
                <a:lnTo>
                  <a:pt x="219" y="4"/>
                </a:lnTo>
                <a:lnTo>
                  <a:pt x="206" y="10"/>
                </a:lnTo>
                <a:lnTo>
                  <a:pt x="206" y="10"/>
                </a:lnTo>
                <a:lnTo>
                  <a:pt x="201" y="10"/>
                </a:lnTo>
                <a:lnTo>
                  <a:pt x="192" y="9"/>
                </a:lnTo>
                <a:lnTo>
                  <a:pt x="183" y="10"/>
                </a:lnTo>
                <a:lnTo>
                  <a:pt x="179" y="11"/>
                </a:lnTo>
                <a:lnTo>
                  <a:pt x="178" y="14"/>
                </a:lnTo>
                <a:lnTo>
                  <a:pt x="178" y="14"/>
                </a:lnTo>
                <a:lnTo>
                  <a:pt x="174" y="41"/>
                </a:lnTo>
                <a:lnTo>
                  <a:pt x="174" y="41"/>
                </a:lnTo>
                <a:lnTo>
                  <a:pt x="168" y="42"/>
                </a:lnTo>
                <a:lnTo>
                  <a:pt x="164" y="45"/>
                </a:lnTo>
                <a:lnTo>
                  <a:pt x="161" y="47"/>
                </a:lnTo>
                <a:lnTo>
                  <a:pt x="161" y="47"/>
                </a:lnTo>
                <a:lnTo>
                  <a:pt x="157" y="57"/>
                </a:lnTo>
                <a:lnTo>
                  <a:pt x="153" y="63"/>
                </a:lnTo>
                <a:lnTo>
                  <a:pt x="152" y="67"/>
                </a:lnTo>
                <a:lnTo>
                  <a:pt x="152" y="67"/>
                </a:lnTo>
                <a:lnTo>
                  <a:pt x="151" y="72"/>
                </a:lnTo>
                <a:lnTo>
                  <a:pt x="152" y="76"/>
                </a:lnTo>
                <a:lnTo>
                  <a:pt x="152" y="81"/>
                </a:lnTo>
                <a:lnTo>
                  <a:pt x="152" y="84"/>
                </a:lnTo>
                <a:lnTo>
                  <a:pt x="152" y="84"/>
                </a:lnTo>
                <a:lnTo>
                  <a:pt x="151" y="85"/>
                </a:lnTo>
                <a:lnTo>
                  <a:pt x="149" y="87"/>
                </a:lnTo>
                <a:lnTo>
                  <a:pt x="148" y="88"/>
                </a:lnTo>
                <a:lnTo>
                  <a:pt x="148" y="89"/>
                </a:lnTo>
                <a:lnTo>
                  <a:pt x="152" y="95"/>
                </a:lnTo>
                <a:lnTo>
                  <a:pt x="152" y="95"/>
                </a:lnTo>
                <a:lnTo>
                  <a:pt x="157" y="103"/>
                </a:lnTo>
                <a:lnTo>
                  <a:pt x="160" y="114"/>
                </a:lnTo>
                <a:lnTo>
                  <a:pt x="164" y="122"/>
                </a:lnTo>
                <a:lnTo>
                  <a:pt x="165" y="128"/>
                </a:lnTo>
                <a:lnTo>
                  <a:pt x="165" y="128"/>
                </a:lnTo>
                <a:lnTo>
                  <a:pt x="165" y="128"/>
                </a:lnTo>
                <a:lnTo>
                  <a:pt x="164" y="128"/>
                </a:lnTo>
                <a:lnTo>
                  <a:pt x="160" y="127"/>
                </a:lnTo>
                <a:lnTo>
                  <a:pt x="158" y="127"/>
                </a:lnTo>
                <a:lnTo>
                  <a:pt x="157" y="127"/>
                </a:lnTo>
                <a:lnTo>
                  <a:pt x="155" y="128"/>
                </a:lnTo>
                <a:lnTo>
                  <a:pt x="154" y="131"/>
                </a:lnTo>
                <a:lnTo>
                  <a:pt x="154" y="131"/>
                </a:lnTo>
                <a:lnTo>
                  <a:pt x="155" y="137"/>
                </a:lnTo>
                <a:lnTo>
                  <a:pt x="157" y="143"/>
                </a:lnTo>
                <a:lnTo>
                  <a:pt x="162" y="159"/>
                </a:lnTo>
                <a:lnTo>
                  <a:pt x="174" y="188"/>
                </a:lnTo>
                <a:lnTo>
                  <a:pt x="174" y="188"/>
                </a:lnTo>
                <a:lnTo>
                  <a:pt x="178" y="194"/>
                </a:lnTo>
                <a:lnTo>
                  <a:pt x="182" y="197"/>
                </a:lnTo>
                <a:lnTo>
                  <a:pt x="184" y="198"/>
                </a:lnTo>
                <a:lnTo>
                  <a:pt x="185" y="198"/>
                </a:lnTo>
                <a:lnTo>
                  <a:pt x="185" y="198"/>
                </a:lnTo>
                <a:lnTo>
                  <a:pt x="186" y="209"/>
                </a:lnTo>
                <a:lnTo>
                  <a:pt x="188" y="217"/>
                </a:lnTo>
                <a:lnTo>
                  <a:pt x="191" y="225"/>
                </a:lnTo>
                <a:lnTo>
                  <a:pt x="191" y="225"/>
                </a:lnTo>
                <a:lnTo>
                  <a:pt x="202" y="242"/>
                </a:lnTo>
                <a:lnTo>
                  <a:pt x="206" y="26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pptx899_イスに座っている人のシルエット1</dc:title>
  <dc:subject>pptx899_イスに座っている人のシルエット1</dc:subject>
  <dc:creator>digipot.net</dc:creator>
  <cp:revision>1</cp:revision>
  <dcterms:created xsi:type="dcterms:W3CDTF">2018-05-20T00:31:01Z</dcterms:created>
  <dcterms:modified xsi:type="dcterms:W3CDTF">2018-12-04T22:59:40Z</dcterms:modified>
  <cp:version>1</cp:version>
</cp:coreProperties>
</file>